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5" r:id="rId2"/>
    <p:sldId id="58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PhD%20and%20UTEP\Paper%20and%20Proposal%20writing\SLS%20of%20Thermoset\3rd%20Draft\Week%208-30-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ahid%20Hassan\UTEP%20and%20PhD\Research%20and%20Projects\Projects\Printing%20of%20Syntactic%20Foams%20via%20SLS\Characterisation\DSC\BMI%20I-841.xls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689804950566994E-2"/>
          <c:y val="2.1251656919358958E-2"/>
          <c:w val="0.91108458830700845"/>
          <c:h val="0.95746784830347886"/>
        </c:manualLayout>
      </c:layout>
      <c:barChart>
        <c:barDir val="col"/>
        <c:grouping val="clustered"/>
        <c:varyColors val="0"/>
        <c:ser>
          <c:idx val="0"/>
          <c:order val="0"/>
          <c:tx>
            <c:v>Difference Between 3D model and Uncured sample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Sheet1!$B$2:$D$2</c:f>
              <c:numCache>
                <c:formatCode>General</c:formatCode>
                <c:ptCount val="3"/>
                <c:pt idx="0">
                  <c:v>-0.27</c:v>
                </c:pt>
                <c:pt idx="1">
                  <c:v>0.05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0C-C746-BAF7-16153218E1C5}"/>
            </c:ext>
          </c:extLst>
        </c:ser>
        <c:ser>
          <c:idx val="1"/>
          <c:order val="1"/>
          <c:tx>
            <c:v>Difference Between 3D model and Cured sample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Sheet1!$B$3:$D$3</c:f>
              <c:numCache>
                <c:formatCode>General</c:formatCode>
                <c:ptCount val="3"/>
                <c:pt idx="0">
                  <c:v>-0.25</c:v>
                </c:pt>
                <c:pt idx="1">
                  <c:v>0.18</c:v>
                </c:pt>
                <c:pt idx="2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0C-C746-BAF7-16153218E1C5}"/>
            </c:ext>
          </c:extLst>
        </c:ser>
        <c:ser>
          <c:idx val="2"/>
          <c:order val="2"/>
          <c:tx>
            <c:v>Difference Between Cured and Uncured sample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Sheet1!$B$4:$D$4</c:f>
              <c:numCache>
                <c:formatCode>General</c:formatCode>
                <c:ptCount val="3"/>
                <c:pt idx="0">
                  <c:v>0.02</c:v>
                </c:pt>
                <c:pt idx="1">
                  <c:v>0.03</c:v>
                </c:pt>
                <c:pt idx="2">
                  <c:v>-0.01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80C-C746-BAF7-16153218E1C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9038192"/>
        <c:axId val="69041520"/>
      </c:barChart>
      <c:catAx>
        <c:axId val="69038192"/>
        <c:scaling>
          <c:orientation val="minMax"/>
        </c:scaling>
        <c:delete val="1"/>
        <c:axPos val="b"/>
        <c:majorTickMark val="none"/>
        <c:minorTickMark val="none"/>
        <c:tickLblPos val="nextTo"/>
        <c:crossAx val="69041520"/>
        <c:crosses val="autoZero"/>
        <c:auto val="1"/>
        <c:lblAlgn val="ctr"/>
        <c:lblOffset val="100"/>
        <c:noMultiLvlLbl val="0"/>
      </c:catAx>
      <c:valAx>
        <c:axId val="690415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Dimensional Change (mm)</a:t>
                </a:r>
              </a:p>
            </c:rich>
          </c:tx>
          <c:layout>
            <c:manualLayout>
              <c:xMode val="edge"/>
              <c:yMode val="edge"/>
              <c:x val="1.4335171920175473E-2"/>
              <c:y val="0.3957573475340781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9038192"/>
        <c:crosses val="autoZero"/>
        <c:crossBetween val="between"/>
      </c:valAx>
      <c:spPr>
        <a:noFill/>
        <a:ln w="15875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42603579666052876"/>
          <c:y val="0.70653462131666533"/>
          <c:w val="0.57216916377848626"/>
          <c:h val="0.17231753471425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ln w="6350">
                <a:noFill/>
              </a:ln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49204483418337"/>
          <c:y val="2.2964960078409254E-2"/>
          <c:w val="0.85793275532297053"/>
          <c:h val="0.83843099367180329"/>
        </c:manualLayout>
      </c:layout>
      <c:scatterChart>
        <c:scatterStyle val="lineMarker"/>
        <c:varyColors val="0"/>
        <c:ser>
          <c:idx val="0"/>
          <c:order val="0"/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Sheet1!$A$1:$A$24616</c:f>
              <c:numCache>
                <c:formatCode>General</c:formatCode>
                <c:ptCount val="24616"/>
                <c:pt idx="0">
                  <c:v>24.940999999999999</c:v>
                </c:pt>
                <c:pt idx="1">
                  <c:v>24.942</c:v>
                </c:pt>
                <c:pt idx="2">
                  <c:v>24.942</c:v>
                </c:pt>
                <c:pt idx="3">
                  <c:v>24.942</c:v>
                </c:pt>
                <c:pt idx="4">
                  <c:v>24.942</c:v>
                </c:pt>
                <c:pt idx="5">
                  <c:v>24.943000000000001</c:v>
                </c:pt>
                <c:pt idx="6">
                  <c:v>24.942</c:v>
                </c:pt>
                <c:pt idx="7">
                  <c:v>24.943000000000001</c:v>
                </c:pt>
                <c:pt idx="8">
                  <c:v>24.943000000000001</c:v>
                </c:pt>
                <c:pt idx="9">
                  <c:v>24.943000000000001</c:v>
                </c:pt>
                <c:pt idx="10">
                  <c:v>24.943000000000001</c:v>
                </c:pt>
                <c:pt idx="11">
                  <c:v>24.943000000000001</c:v>
                </c:pt>
                <c:pt idx="12">
                  <c:v>24.943999999999999</c:v>
                </c:pt>
                <c:pt idx="13">
                  <c:v>24.943000000000001</c:v>
                </c:pt>
                <c:pt idx="14">
                  <c:v>24.943000000000001</c:v>
                </c:pt>
                <c:pt idx="15">
                  <c:v>24.943999999999999</c:v>
                </c:pt>
                <c:pt idx="16">
                  <c:v>24.943000000000001</c:v>
                </c:pt>
                <c:pt idx="17">
                  <c:v>24.943999999999999</c:v>
                </c:pt>
                <c:pt idx="18">
                  <c:v>24.943999999999999</c:v>
                </c:pt>
                <c:pt idx="19">
                  <c:v>24.943000000000001</c:v>
                </c:pt>
                <c:pt idx="20">
                  <c:v>24.943000000000001</c:v>
                </c:pt>
                <c:pt idx="21">
                  <c:v>24.943000000000001</c:v>
                </c:pt>
                <c:pt idx="22">
                  <c:v>24.943000000000001</c:v>
                </c:pt>
                <c:pt idx="23">
                  <c:v>24.943999999999999</c:v>
                </c:pt>
                <c:pt idx="24">
                  <c:v>24.943000000000001</c:v>
                </c:pt>
                <c:pt idx="25">
                  <c:v>24.943999999999999</c:v>
                </c:pt>
                <c:pt idx="26">
                  <c:v>24.943000000000001</c:v>
                </c:pt>
                <c:pt idx="27">
                  <c:v>24.943000000000001</c:v>
                </c:pt>
                <c:pt idx="28">
                  <c:v>24.943000000000001</c:v>
                </c:pt>
                <c:pt idx="29">
                  <c:v>24.943999999999999</c:v>
                </c:pt>
                <c:pt idx="30">
                  <c:v>24.943000000000001</c:v>
                </c:pt>
                <c:pt idx="31">
                  <c:v>24.943999999999999</c:v>
                </c:pt>
                <c:pt idx="32">
                  <c:v>24.943999999999999</c:v>
                </c:pt>
                <c:pt idx="33">
                  <c:v>24.943999999999999</c:v>
                </c:pt>
                <c:pt idx="34">
                  <c:v>24.945</c:v>
                </c:pt>
                <c:pt idx="35">
                  <c:v>24.945</c:v>
                </c:pt>
                <c:pt idx="36">
                  <c:v>24.945</c:v>
                </c:pt>
                <c:pt idx="37">
                  <c:v>24.946000000000002</c:v>
                </c:pt>
                <c:pt idx="38">
                  <c:v>24.946000000000002</c:v>
                </c:pt>
                <c:pt idx="39">
                  <c:v>24.946999999999999</c:v>
                </c:pt>
                <c:pt idx="40">
                  <c:v>24.949000000000002</c:v>
                </c:pt>
                <c:pt idx="41">
                  <c:v>24.949000000000002</c:v>
                </c:pt>
                <c:pt idx="42">
                  <c:v>24.95</c:v>
                </c:pt>
                <c:pt idx="43">
                  <c:v>24.951000000000001</c:v>
                </c:pt>
                <c:pt idx="44">
                  <c:v>24.952000000000002</c:v>
                </c:pt>
                <c:pt idx="45">
                  <c:v>24.952999999999999</c:v>
                </c:pt>
                <c:pt idx="46">
                  <c:v>24.954999999999998</c:v>
                </c:pt>
                <c:pt idx="47">
                  <c:v>24.956</c:v>
                </c:pt>
                <c:pt idx="48">
                  <c:v>24.957999999999998</c:v>
                </c:pt>
                <c:pt idx="49">
                  <c:v>24.96</c:v>
                </c:pt>
                <c:pt idx="50">
                  <c:v>24.960999999999999</c:v>
                </c:pt>
                <c:pt idx="51">
                  <c:v>24.963999999999999</c:v>
                </c:pt>
                <c:pt idx="52">
                  <c:v>24.965</c:v>
                </c:pt>
                <c:pt idx="53">
                  <c:v>24.968</c:v>
                </c:pt>
                <c:pt idx="54">
                  <c:v>24.97</c:v>
                </c:pt>
                <c:pt idx="55">
                  <c:v>24.972999999999999</c:v>
                </c:pt>
                <c:pt idx="56">
                  <c:v>24.975000000000001</c:v>
                </c:pt>
                <c:pt idx="57">
                  <c:v>24.978000000000002</c:v>
                </c:pt>
                <c:pt idx="58">
                  <c:v>24.98</c:v>
                </c:pt>
                <c:pt idx="59">
                  <c:v>24.984000000000002</c:v>
                </c:pt>
                <c:pt idx="60">
                  <c:v>24.986000000000001</c:v>
                </c:pt>
                <c:pt idx="61">
                  <c:v>24.989000000000001</c:v>
                </c:pt>
                <c:pt idx="62">
                  <c:v>24.992999999999999</c:v>
                </c:pt>
                <c:pt idx="63">
                  <c:v>24.995999999999999</c:v>
                </c:pt>
                <c:pt idx="64">
                  <c:v>24.998999999999999</c:v>
                </c:pt>
                <c:pt idx="65">
                  <c:v>25.003</c:v>
                </c:pt>
                <c:pt idx="66">
                  <c:v>25.007000000000001</c:v>
                </c:pt>
                <c:pt idx="67">
                  <c:v>25.01</c:v>
                </c:pt>
                <c:pt idx="68">
                  <c:v>25.015000000000001</c:v>
                </c:pt>
                <c:pt idx="69">
                  <c:v>25.018999999999998</c:v>
                </c:pt>
                <c:pt idx="70">
                  <c:v>25.021999999999998</c:v>
                </c:pt>
                <c:pt idx="71">
                  <c:v>25.027000000000001</c:v>
                </c:pt>
                <c:pt idx="72">
                  <c:v>25.030999999999999</c:v>
                </c:pt>
                <c:pt idx="73">
                  <c:v>25.036999999999999</c:v>
                </c:pt>
                <c:pt idx="74">
                  <c:v>25.04</c:v>
                </c:pt>
                <c:pt idx="75">
                  <c:v>25.045999999999999</c:v>
                </c:pt>
                <c:pt idx="76">
                  <c:v>25.05</c:v>
                </c:pt>
                <c:pt idx="77">
                  <c:v>25.055</c:v>
                </c:pt>
                <c:pt idx="78">
                  <c:v>25.06</c:v>
                </c:pt>
                <c:pt idx="79">
                  <c:v>25.065000000000001</c:v>
                </c:pt>
                <c:pt idx="80">
                  <c:v>25.068999999999999</c:v>
                </c:pt>
                <c:pt idx="81">
                  <c:v>25.074000000000002</c:v>
                </c:pt>
                <c:pt idx="82">
                  <c:v>25.08</c:v>
                </c:pt>
                <c:pt idx="83">
                  <c:v>25.085000000000001</c:v>
                </c:pt>
                <c:pt idx="84">
                  <c:v>25.091000000000001</c:v>
                </c:pt>
                <c:pt idx="85">
                  <c:v>25.096</c:v>
                </c:pt>
                <c:pt idx="86">
                  <c:v>25.100999999999999</c:v>
                </c:pt>
                <c:pt idx="87">
                  <c:v>25.106000000000002</c:v>
                </c:pt>
                <c:pt idx="88">
                  <c:v>25.111999999999998</c:v>
                </c:pt>
                <c:pt idx="89">
                  <c:v>25.117000000000001</c:v>
                </c:pt>
                <c:pt idx="90">
                  <c:v>25.123000000000001</c:v>
                </c:pt>
                <c:pt idx="91">
                  <c:v>25.128</c:v>
                </c:pt>
                <c:pt idx="92">
                  <c:v>25.134</c:v>
                </c:pt>
                <c:pt idx="93">
                  <c:v>25.14</c:v>
                </c:pt>
                <c:pt idx="94">
                  <c:v>25.146000000000001</c:v>
                </c:pt>
                <c:pt idx="95">
                  <c:v>25.151</c:v>
                </c:pt>
                <c:pt idx="96">
                  <c:v>25.157</c:v>
                </c:pt>
                <c:pt idx="97">
                  <c:v>25.163</c:v>
                </c:pt>
                <c:pt idx="98">
                  <c:v>25.169</c:v>
                </c:pt>
                <c:pt idx="99">
                  <c:v>25.175000000000001</c:v>
                </c:pt>
                <c:pt idx="100">
                  <c:v>25.18</c:v>
                </c:pt>
                <c:pt idx="101">
                  <c:v>25.187000000000001</c:v>
                </c:pt>
                <c:pt idx="102">
                  <c:v>25.192</c:v>
                </c:pt>
                <c:pt idx="103">
                  <c:v>25.199000000000002</c:v>
                </c:pt>
                <c:pt idx="104">
                  <c:v>25.204999999999998</c:v>
                </c:pt>
                <c:pt idx="105">
                  <c:v>25.210999999999999</c:v>
                </c:pt>
                <c:pt idx="106">
                  <c:v>25.218</c:v>
                </c:pt>
                <c:pt idx="107">
                  <c:v>25.224</c:v>
                </c:pt>
                <c:pt idx="108">
                  <c:v>25.228999999999999</c:v>
                </c:pt>
                <c:pt idx="109">
                  <c:v>25.236000000000001</c:v>
                </c:pt>
                <c:pt idx="110">
                  <c:v>25.242000000000001</c:v>
                </c:pt>
                <c:pt idx="111">
                  <c:v>25.248000000000001</c:v>
                </c:pt>
                <c:pt idx="112">
                  <c:v>25.254999999999999</c:v>
                </c:pt>
                <c:pt idx="113">
                  <c:v>25.262</c:v>
                </c:pt>
                <c:pt idx="114">
                  <c:v>25.266999999999999</c:v>
                </c:pt>
                <c:pt idx="115">
                  <c:v>25.274000000000001</c:v>
                </c:pt>
                <c:pt idx="116">
                  <c:v>25.28</c:v>
                </c:pt>
                <c:pt idx="117">
                  <c:v>25.286999999999999</c:v>
                </c:pt>
                <c:pt idx="118">
                  <c:v>25.292999999999999</c:v>
                </c:pt>
                <c:pt idx="119">
                  <c:v>25.298999999999999</c:v>
                </c:pt>
                <c:pt idx="120">
                  <c:v>25.306000000000001</c:v>
                </c:pt>
                <c:pt idx="121">
                  <c:v>25.312999999999999</c:v>
                </c:pt>
                <c:pt idx="122">
                  <c:v>25.318999999999999</c:v>
                </c:pt>
                <c:pt idx="123">
                  <c:v>25.324999999999999</c:v>
                </c:pt>
                <c:pt idx="124">
                  <c:v>25.332000000000001</c:v>
                </c:pt>
                <c:pt idx="125">
                  <c:v>25.338000000000001</c:v>
                </c:pt>
                <c:pt idx="126">
                  <c:v>25.344000000000001</c:v>
                </c:pt>
                <c:pt idx="127">
                  <c:v>25.350999999999999</c:v>
                </c:pt>
                <c:pt idx="128">
                  <c:v>25.356999999999999</c:v>
                </c:pt>
                <c:pt idx="129">
                  <c:v>25.364999999999998</c:v>
                </c:pt>
                <c:pt idx="130">
                  <c:v>25.370999999999999</c:v>
                </c:pt>
                <c:pt idx="131">
                  <c:v>25.378</c:v>
                </c:pt>
                <c:pt idx="132">
                  <c:v>25.384</c:v>
                </c:pt>
                <c:pt idx="133">
                  <c:v>25.39</c:v>
                </c:pt>
                <c:pt idx="134">
                  <c:v>25.396999999999998</c:v>
                </c:pt>
                <c:pt idx="135">
                  <c:v>25.405000000000001</c:v>
                </c:pt>
                <c:pt idx="136">
                  <c:v>25.411999999999999</c:v>
                </c:pt>
                <c:pt idx="137">
                  <c:v>25.417999999999999</c:v>
                </c:pt>
                <c:pt idx="138">
                  <c:v>25.425999999999998</c:v>
                </c:pt>
                <c:pt idx="139">
                  <c:v>25.431000000000001</c:v>
                </c:pt>
                <c:pt idx="140">
                  <c:v>25.439</c:v>
                </c:pt>
                <c:pt idx="141">
                  <c:v>25.446000000000002</c:v>
                </c:pt>
                <c:pt idx="142">
                  <c:v>25.452000000000002</c:v>
                </c:pt>
                <c:pt idx="143">
                  <c:v>25.46</c:v>
                </c:pt>
                <c:pt idx="144">
                  <c:v>25.466000000000001</c:v>
                </c:pt>
                <c:pt idx="145">
                  <c:v>25.474</c:v>
                </c:pt>
                <c:pt idx="146">
                  <c:v>25.481000000000002</c:v>
                </c:pt>
                <c:pt idx="147">
                  <c:v>25.486999999999998</c:v>
                </c:pt>
                <c:pt idx="148">
                  <c:v>25.492999999999999</c:v>
                </c:pt>
                <c:pt idx="149">
                  <c:v>25.501000000000001</c:v>
                </c:pt>
                <c:pt idx="150">
                  <c:v>25.507999999999999</c:v>
                </c:pt>
                <c:pt idx="151">
                  <c:v>25.515000000000001</c:v>
                </c:pt>
                <c:pt idx="152">
                  <c:v>25.521999999999998</c:v>
                </c:pt>
                <c:pt idx="153">
                  <c:v>25.529</c:v>
                </c:pt>
                <c:pt idx="154">
                  <c:v>25.536999999999999</c:v>
                </c:pt>
                <c:pt idx="155">
                  <c:v>25.544</c:v>
                </c:pt>
                <c:pt idx="156">
                  <c:v>25.55</c:v>
                </c:pt>
                <c:pt idx="157">
                  <c:v>25.558</c:v>
                </c:pt>
                <c:pt idx="158">
                  <c:v>25.565000000000001</c:v>
                </c:pt>
                <c:pt idx="159">
                  <c:v>25.571999999999999</c:v>
                </c:pt>
                <c:pt idx="160">
                  <c:v>25.579000000000001</c:v>
                </c:pt>
                <c:pt idx="161">
                  <c:v>25.585999999999999</c:v>
                </c:pt>
                <c:pt idx="162">
                  <c:v>25.594000000000001</c:v>
                </c:pt>
                <c:pt idx="163">
                  <c:v>25.602</c:v>
                </c:pt>
                <c:pt idx="164">
                  <c:v>25.608000000000001</c:v>
                </c:pt>
                <c:pt idx="165">
                  <c:v>25.616</c:v>
                </c:pt>
                <c:pt idx="166">
                  <c:v>25.623000000000001</c:v>
                </c:pt>
                <c:pt idx="167">
                  <c:v>25.631</c:v>
                </c:pt>
                <c:pt idx="168">
                  <c:v>25.635999999999999</c:v>
                </c:pt>
                <c:pt idx="169">
                  <c:v>25.645</c:v>
                </c:pt>
                <c:pt idx="170">
                  <c:v>25.652999999999999</c:v>
                </c:pt>
                <c:pt idx="171">
                  <c:v>25.658999999999999</c:v>
                </c:pt>
                <c:pt idx="172">
                  <c:v>25.667000000000002</c:v>
                </c:pt>
                <c:pt idx="173">
                  <c:v>25.673999999999999</c:v>
                </c:pt>
                <c:pt idx="174">
                  <c:v>25.681000000000001</c:v>
                </c:pt>
                <c:pt idx="175">
                  <c:v>25.689</c:v>
                </c:pt>
                <c:pt idx="176">
                  <c:v>25.696000000000002</c:v>
                </c:pt>
                <c:pt idx="177">
                  <c:v>25.704000000000001</c:v>
                </c:pt>
                <c:pt idx="178">
                  <c:v>25.710999999999999</c:v>
                </c:pt>
                <c:pt idx="179">
                  <c:v>25.718</c:v>
                </c:pt>
                <c:pt idx="180">
                  <c:v>25.725999999999999</c:v>
                </c:pt>
                <c:pt idx="181">
                  <c:v>25.734000000000002</c:v>
                </c:pt>
                <c:pt idx="182">
                  <c:v>25.741</c:v>
                </c:pt>
                <c:pt idx="183">
                  <c:v>25.748000000000001</c:v>
                </c:pt>
                <c:pt idx="184">
                  <c:v>25.756</c:v>
                </c:pt>
                <c:pt idx="185">
                  <c:v>25.763999999999999</c:v>
                </c:pt>
                <c:pt idx="186">
                  <c:v>25.771000000000001</c:v>
                </c:pt>
                <c:pt idx="187">
                  <c:v>25.777999999999999</c:v>
                </c:pt>
                <c:pt idx="188">
                  <c:v>25.785</c:v>
                </c:pt>
                <c:pt idx="189">
                  <c:v>25.792999999999999</c:v>
                </c:pt>
                <c:pt idx="190">
                  <c:v>25.800999999999998</c:v>
                </c:pt>
                <c:pt idx="191">
                  <c:v>25.808</c:v>
                </c:pt>
                <c:pt idx="192">
                  <c:v>25.815999999999999</c:v>
                </c:pt>
                <c:pt idx="193">
                  <c:v>25.823</c:v>
                </c:pt>
                <c:pt idx="194">
                  <c:v>25.832000000000001</c:v>
                </c:pt>
                <c:pt idx="195">
                  <c:v>25.838000000000001</c:v>
                </c:pt>
                <c:pt idx="196">
                  <c:v>25.846</c:v>
                </c:pt>
                <c:pt idx="197">
                  <c:v>25.853000000000002</c:v>
                </c:pt>
                <c:pt idx="198">
                  <c:v>25.861000000000001</c:v>
                </c:pt>
                <c:pt idx="199">
                  <c:v>25.867999999999999</c:v>
                </c:pt>
                <c:pt idx="200">
                  <c:v>25.876999999999999</c:v>
                </c:pt>
                <c:pt idx="201">
                  <c:v>25.884</c:v>
                </c:pt>
                <c:pt idx="202">
                  <c:v>25.891999999999999</c:v>
                </c:pt>
                <c:pt idx="203">
                  <c:v>25.899000000000001</c:v>
                </c:pt>
                <c:pt idx="204">
                  <c:v>25.907</c:v>
                </c:pt>
                <c:pt idx="205">
                  <c:v>25.914999999999999</c:v>
                </c:pt>
                <c:pt idx="206">
                  <c:v>25.922000000000001</c:v>
                </c:pt>
                <c:pt idx="207">
                  <c:v>25.931000000000001</c:v>
                </c:pt>
                <c:pt idx="208">
                  <c:v>25.937000000000001</c:v>
                </c:pt>
                <c:pt idx="209">
                  <c:v>25.945</c:v>
                </c:pt>
                <c:pt idx="210">
                  <c:v>25.954000000000001</c:v>
                </c:pt>
                <c:pt idx="211">
                  <c:v>25.960999999999999</c:v>
                </c:pt>
                <c:pt idx="212">
                  <c:v>25.968</c:v>
                </c:pt>
                <c:pt idx="213">
                  <c:v>25.977</c:v>
                </c:pt>
                <c:pt idx="214">
                  <c:v>25.984999999999999</c:v>
                </c:pt>
                <c:pt idx="215">
                  <c:v>25.992999999999999</c:v>
                </c:pt>
                <c:pt idx="216">
                  <c:v>25.998999999999999</c:v>
                </c:pt>
                <c:pt idx="217">
                  <c:v>26.007000000000001</c:v>
                </c:pt>
                <c:pt idx="218">
                  <c:v>26.015000000000001</c:v>
                </c:pt>
                <c:pt idx="219">
                  <c:v>26.023</c:v>
                </c:pt>
                <c:pt idx="220">
                  <c:v>26.030999999999999</c:v>
                </c:pt>
                <c:pt idx="221">
                  <c:v>26.039000000000001</c:v>
                </c:pt>
                <c:pt idx="222">
                  <c:v>26.047000000000001</c:v>
                </c:pt>
                <c:pt idx="223">
                  <c:v>26.053000000000001</c:v>
                </c:pt>
                <c:pt idx="224">
                  <c:v>26.061</c:v>
                </c:pt>
                <c:pt idx="225">
                  <c:v>26.068999999999999</c:v>
                </c:pt>
                <c:pt idx="226">
                  <c:v>26.077000000000002</c:v>
                </c:pt>
                <c:pt idx="227">
                  <c:v>26.085000000000001</c:v>
                </c:pt>
                <c:pt idx="228">
                  <c:v>26.091999999999999</c:v>
                </c:pt>
                <c:pt idx="229">
                  <c:v>26.1</c:v>
                </c:pt>
                <c:pt idx="230">
                  <c:v>26.108000000000001</c:v>
                </c:pt>
                <c:pt idx="231">
                  <c:v>26.116</c:v>
                </c:pt>
                <c:pt idx="232">
                  <c:v>26.123999999999999</c:v>
                </c:pt>
                <c:pt idx="233">
                  <c:v>26.132000000000001</c:v>
                </c:pt>
                <c:pt idx="234">
                  <c:v>26.14</c:v>
                </c:pt>
                <c:pt idx="235">
                  <c:v>26.148</c:v>
                </c:pt>
                <c:pt idx="236">
                  <c:v>26.155999999999999</c:v>
                </c:pt>
                <c:pt idx="237">
                  <c:v>26.163</c:v>
                </c:pt>
                <c:pt idx="238">
                  <c:v>26.170999999999999</c:v>
                </c:pt>
                <c:pt idx="239">
                  <c:v>26.178000000000001</c:v>
                </c:pt>
                <c:pt idx="240">
                  <c:v>26.187000000000001</c:v>
                </c:pt>
                <c:pt idx="241">
                  <c:v>26.193999999999999</c:v>
                </c:pt>
                <c:pt idx="242">
                  <c:v>26.202999999999999</c:v>
                </c:pt>
                <c:pt idx="243">
                  <c:v>26.21</c:v>
                </c:pt>
                <c:pt idx="244">
                  <c:v>26.218</c:v>
                </c:pt>
                <c:pt idx="245">
                  <c:v>26.225999999999999</c:v>
                </c:pt>
                <c:pt idx="246">
                  <c:v>26.234000000000002</c:v>
                </c:pt>
                <c:pt idx="247">
                  <c:v>26.241</c:v>
                </c:pt>
                <c:pt idx="248">
                  <c:v>26.25</c:v>
                </c:pt>
                <c:pt idx="249">
                  <c:v>26.257999999999999</c:v>
                </c:pt>
                <c:pt idx="250">
                  <c:v>26.265000000000001</c:v>
                </c:pt>
                <c:pt idx="251">
                  <c:v>26.273</c:v>
                </c:pt>
                <c:pt idx="252">
                  <c:v>26.280999999999999</c:v>
                </c:pt>
                <c:pt idx="253">
                  <c:v>26.288</c:v>
                </c:pt>
                <c:pt idx="254">
                  <c:v>26.295999999999999</c:v>
                </c:pt>
                <c:pt idx="255">
                  <c:v>26.303999999999998</c:v>
                </c:pt>
                <c:pt idx="256">
                  <c:v>26.312000000000001</c:v>
                </c:pt>
                <c:pt idx="257">
                  <c:v>26.321000000000002</c:v>
                </c:pt>
                <c:pt idx="258">
                  <c:v>26.329000000000001</c:v>
                </c:pt>
                <c:pt idx="259">
                  <c:v>26.335999999999999</c:v>
                </c:pt>
                <c:pt idx="260">
                  <c:v>26.344000000000001</c:v>
                </c:pt>
                <c:pt idx="261">
                  <c:v>26.352</c:v>
                </c:pt>
                <c:pt idx="262">
                  <c:v>26.36</c:v>
                </c:pt>
                <c:pt idx="263">
                  <c:v>26.367000000000001</c:v>
                </c:pt>
                <c:pt idx="264">
                  <c:v>26.376000000000001</c:v>
                </c:pt>
                <c:pt idx="265">
                  <c:v>26.385000000000002</c:v>
                </c:pt>
                <c:pt idx="266">
                  <c:v>26.390999999999998</c:v>
                </c:pt>
                <c:pt idx="267">
                  <c:v>26.4</c:v>
                </c:pt>
                <c:pt idx="268">
                  <c:v>26.408000000000001</c:v>
                </c:pt>
                <c:pt idx="269">
                  <c:v>26.414999999999999</c:v>
                </c:pt>
                <c:pt idx="270">
                  <c:v>26.423999999999999</c:v>
                </c:pt>
                <c:pt idx="271">
                  <c:v>26.431999999999999</c:v>
                </c:pt>
                <c:pt idx="272">
                  <c:v>26.437999999999999</c:v>
                </c:pt>
                <c:pt idx="273">
                  <c:v>26.446999999999999</c:v>
                </c:pt>
                <c:pt idx="274">
                  <c:v>26.456</c:v>
                </c:pt>
                <c:pt idx="275">
                  <c:v>26.463000000000001</c:v>
                </c:pt>
                <c:pt idx="276">
                  <c:v>26.471</c:v>
                </c:pt>
                <c:pt idx="277">
                  <c:v>26.478999999999999</c:v>
                </c:pt>
                <c:pt idx="278">
                  <c:v>26.486999999999998</c:v>
                </c:pt>
                <c:pt idx="279">
                  <c:v>26.495999999999999</c:v>
                </c:pt>
                <c:pt idx="280">
                  <c:v>26.503</c:v>
                </c:pt>
                <c:pt idx="281">
                  <c:v>26.512</c:v>
                </c:pt>
                <c:pt idx="282">
                  <c:v>26.518999999999998</c:v>
                </c:pt>
                <c:pt idx="283">
                  <c:v>26.527999999999999</c:v>
                </c:pt>
                <c:pt idx="284">
                  <c:v>26.535</c:v>
                </c:pt>
                <c:pt idx="285">
                  <c:v>26.542999999999999</c:v>
                </c:pt>
                <c:pt idx="286">
                  <c:v>26.55</c:v>
                </c:pt>
                <c:pt idx="287">
                  <c:v>26.56</c:v>
                </c:pt>
                <c:pt idx="288">
                  <c:v>26.568000000000001</c:v>
                </c:pt>
                <c:pt idx="289">
                  <c:v>26.574999999999999</c:v>
                </c:pt>
                <c:pt idx="290">
                  <c:v>26.582999999999998</c:v>
                </c:pt>
                <c:pt idx="291">
                  <c:v>26.591000000000001</c:v>
                </c:pt>
                <c:pt idx="292">
                  <c:v>26.6</c:v>
                </c:pt>
                <c:pt idx="293">
                  <c:v>26.606999999999999</c:v>
                </c:pt>
                <c:pt idx="294">
                  <c:v>26.614999999999998</c:v>
                </c:pt>
                <c:pt idx="295">
                  <c:v>26.623999999999999</c:v>
                </c:pt>
                <c:pt idx="296">
                  <c:v>26.631</c:v>
                </c:pt>
                <c:pt idx="297">
                  <c:v>26.638999999999999</c:v>
                </c:pt>
                <c:pt idx="298">
                  <c:v>26.646999999999998</c:v>
                </c:pt>
                <c:pt idx="299">
                  <c:v>26.655000000000001</c:v>
                </c:pt>
                <c:pt idx="300">
                  <c:v>26.663</c:v>
                </c:pt>
                <c:pt idx="301">
                  <c:v>26.670999999999999</c:v>
                </c:pt>
                <c:pt idx="302">
                  <c:v>26.68</c:v>
                </c:pt>
                <c:pt idx="303">
                  <c:v>26.687999999999999</c:v>
                </c:pt>
                <c:pt idx="304">
                  <c:v>26.696000000000002</c:v>
                </c:pt>
                <c:pt idx="305">
                  <c:v>26.704000000000001</c:v>
                </c:pt>
                <c:pt idx="306">
                  <c:v>26.712</c:v>
                </c:pt>
                <c:pt idx="307">
                  <c:v>26.72</c:v>
                </c:pt>
                <c:pt idx="308">
                  <c:v>26.728000000000002</c:v>
                </c:pt>
                <c:pt idx="309">
                  <c:v>26.736000000000001</c:v>
                </c:pt>
                <c:pt idx="310">
                  <c:v>26.744</c:v>
                </c:pt>
                <c:pt idx="311">
                  <c:v>26.751999999999999</c:v>
                </c:pt>
                <c:pt idx="312">
                  <c:v>26.76</c:v>
                </c:pt>
                <c:pt idx="313">
                  <c:v>26.768000000000001</c:v>
                </c:pt>
                <c:pt idx="314">
                  <c:v>26.777000000000001</c:v>
                </c:pt>
                <c:pt idx="315">
                  <c:v>26.785</c:v>
                </c:pt>
                <c:pt idx="316">
                  <c:v>26.792000000000002</c:v>
                </c:pt>
                <c:pt idx="317">
                  <c:v>26.8</c:v>
                </c:pt>
                <c:pt idx="318">
                  <c:v>26.809000000000001</c:v>
                </c:pt>
                <c:pt idx="319">
                  <c:v>26.815999999999999</c:v>
                </c:pt>
                <c:pt idx="320">
                  <c:v>26.824000000000002</c:v>
                </c:pt>
                <c:pt idx="321">
                  <c:v>26.832999999999998</c:v>
                </c:pt>
                <c:pt idx="322">
                  <c:v>26.841999999999999</c:v>
                </c:pt>
                <c:pt idx="323">
                  <c:v>26.849</c:v>
                </c:pt>
                <c:pt idx="324">
                  <c:v>26.856999999999999</c:v>
                </c:pt>
                <c:pt idx="325">
                  <c:v>26.864999999999998</c:v>
                </c:pt>
                <c:pt idx="326">
                  <c:v>26.873999999999999</c:v>
                </c:pt>
                <c:pt idx="327">
                  <c:v>26.881</c:v>
                </c:pt>
                <c:pt idx="328">
                  <c:v>26.888999999999999</c:v>
                </c:pt>
                <c:pt idx="329">
                  <c:v>26.898</c:v>
                </c:pt>
                <c:pt idx="330">
                  <c:v>26.905000000000001</c:v>
                </c:pt>
                <c:pt idx="331">
                  <c:v>26.913</c:v>
                </c:pt>
                <c:pt idx="332">
                  <c:v>26.920999999999999</c:v>
                </c:pt>
                <c:pt idx="333">
                  <c:v>26.93</c:v>
                </c:pt>
                <c:pt idx="334">
                  <c:v>26.937999999999999</c:v>
                </c:pt>
                <c:pt idx="335">
                  <c:v>26.946000000000002</c:v>
                </c:pt>
                <c:pt idx="336">
                  <c:v>26.954000000000001</c:v>
                </c:pt>
                <c:pt idx="337">
                  <c:v>26.960999999999999</c:v>
                </c:pt>
                <c:pt idx="338">
                  <c:v>26.97</c:v>
                </c:pt>
                <c:pt idx="339">
                  <c:v>26.978999999999999</c:v>
                </c:pt>
                <c:pt idx="340">
                  <c:v>26.986000000000001</c:v>
                </c:pt>
                <c:pt idx="341">
                  <c:v>26.995000000000001</c:v>
                </c:pt>
                <c:pt idx="342">
                  <c:v>27.003</c:v>
                </c:pt>
                <c:pt idx="343">
                  <c:v>27.01</c:v>
                </c:pt>
                <c:pt idx="344">
                  <c:v>27.018999999999998</c:v>
                </c:pt>
                <c:pt idx="345">
                  <c:v>27.027000000000001</c:v>
                </c:pt>
                <c:pt idx="346">
                  <c:v>27.035</c:v>
                </c:pt>
                <c:pt idx="347">
                  <c:v>27.042999999999999</c:v>
                </c:pt>
                <c:pt idx="348">
                  <c:v>27.050999999999998</c:v>
                </c:pt>
                <c:pt idx="349">
                  <c:v>27.06</c:v>
                </c:pt>
                <c:pt idx="350">
                  <c:v>27.068000000000001</c:v>
                </c:pt>
                <c:pt idx="351">
                  <c:v>27.074999999999999</c:v>
                </c:pt>
                <c:pt idx="352">
                  <c:v>27.084</c:v>
                </c:pt>
                <c:pt idx="353">
                  <c:v>27.091999999999999</c:v>
                </c:pt>
                <c:pt idx="354">
                  <c:v>27.1</c:v>
                </c:pt>
                <c:pt idx="355">
                  <c:v>27.108000000000001</c:v>
                </c:pt>
                <c:pt idx="356">
                  <c:v>27.116</c:v>
                </c:pt>
                <c:pt idx="357">
                  <c:v>27.125</c:v>
                </c:pt>
                <c:pt idx="358">
                  <c:v>27.132000000000001</c:v>
                </c:pt>
                <c:pt idx="359">
                  <c:v>27.14</c:v>
                </c:pt>
                <c:pt idx="360">
                  <c:v>27.149000000000001</c:v>
                </c:pt>
                <c:pt idx="361">
                  <c:v>27.157</c:v>
                </c:pt>
                <c:pt idx="362">
                  <c:v>27.164999999999999</c:v>
                </c:pt>
                <c:pt idx="363">
                  <c:v>27.173999999999999</c:v>
                </c:pt>
                <c:pt idx="364">
                  <c:v>27.181000000000001</c:v>
                </c:pt>
                <c:pt idx="365">
                  <c:v>27.19</c:v>
                </c:pt>
                <c:pt idx="366">
                  <c:v>27.198</c:v>
                </c:pt>
                <c:pt idx="367">
                  <c:v>27.206</c:v>
                </c:pt>
                <c:pt idx="368">
                  <c:v>27.213999999999999</c:v>
                </c:pt>
                <c:pt idx="369">
                  <c:v>27.222999999999999</c:v>
                </c:pt>
                <c:pt idx="370">
                  <c:v>27.231000000000002</c:v>
                </c:pt>
                <c:pt idx="371">
                  <c:v>27.239000000000001</c:v>
                </c:pt>
                <c:pt idx="372">
                  <c:v>27.248000000000001</c:v>
                </c:pt>
                <c:pt idx="373">
                  <c:v>27.254000000000001</c:v>
                </c:pt>
                <c:pt idx="374">
                  <c:v>27.263999999999999</c:v>
                </c:pt>
                <c:pt idx="375">
                  <c:v>27.271999999999998</c:v>
                </c:pt>
                <c:pt idx="376">
                  <c:v>27.28</c:v>
                </c:pt>
                <c:pt idx="377">
                  <c:v>27.286999999999999</c:v>
                </c:pt>
                <c:pt idx="378">
                  <c:v>27.295999999999999</c:v>
                </c:pt>
                <c:pt idx="379">
                  <c:v>27.305</c:v>
                </c:pt>
                <c:pt idx="380">
                  <c:v>27.312999999999999</c:v>
                </c:pt>
                <c:pt idx="381">
                  <c:v>27.32</c:v>
                </c:pt>
                <c:pt idx="382">
                  <c:v>27.327000000000002</c:v>
                </c:pt>
                <c:pt idx="383">
                  <c:v>27.337</c:v>
                </c:pt>
                <c:pt idx="384">
                  <c:v>27.344999999999999</c:v>
                </c:pt>
                <c:pt idx="385">
                  <c:v>27.353000000000002</c:v>
                </c:pt>
                <c:pt idx="386">
                  <c:v>27.361000000000001</c:v>
                </c:pt>
                <c:pt idx="387">
                  <c:v>27.37</c:v>
                </c:pt>
                <c:pt idx="388">
                  <c:v>27.376999999999999</c:v>
                </c:pt>
                <c:pt idx="389">
                  <c:v>27.385999999999999</c:v>
                </c:pt>
                <c:pt idx="390">
                  <c:v>27.393999999999998</c:v>
                </c:pt>
                <c:pt idx="391">
                  <c:v>27.402000000000001</c:v>
                </c:pt>
                <c:pt idx="392">
                  <c:v>27.411000000000001</c:v>
                </c:pt>
                <c:pt idx="393">
                  <c:v>27.417999999999999</c:v>
                </c:pt>
                <c:pt idx="394">
                  <c:v>27.428000000000001</c:v>
                </c:pt>
                <c:pt idx="395">
                  <c:v>27.434999999999999</c:v>
                </c:pt>
                <c:pt idx="396">
                  <c:v>27.443000000000001</c:v>
                </c:pt>
                <c:pt idx="397">
                  <c:v>27.451000000000001</c:v>
                </c:pt>
                <c:pt idx="398">
                  <c:v>27.459</c:v>
                </c:pt>
                <c:pt idx="399">
                  <c:v>27.468</c:v>
                </c:pt>
                <c:pt idx="400">
                  <c:v>27.475999999999999</c:v>
                </c:pt>
                <c:pt idx="401">
                  <c:v>27.484000000000002</c:v>
                </c:pt>
                <c:pt idx="402">
                  <c:v>27.492000000000001</c:v>
                </c:pt>
                <c:pt idx="403">
                  <c:v>27.5</c:v>
                </c:pt>
                <c:pt idx="404">
                  <c:v>27.507999999999999</c:v>
                </c:pt>
                <c:pt idx="405">
                  <c:v>27.516999999999999</c:v>
                </c:pt>
                <c:pt idx="406">
                  <c:v>27.524999999999999</c:v>
                </c:pt>
                <c:pt idx="407">
                  <c:v>27.533000000000001</c:v>
                </c:pt>
                <c:pt idx="408">
                  <c:v>27.541</c:v>
                </c:pt>
                <c:pt idx="409">
                  <c:v>27.55</c:v>
                </c:pt>
                <c:pt idx="410">
                  <c:v>27.556999999999999</c:v>
                </c:pt>
                <c:pt idx="411">
                  <c:v>27.565999999999999</c:v>
                </c:pt>
                <c:pt idx="412">
                  <c:v>27.574000000000002</c:v>
                </c:pt>
                <c:pt idx="413">
                  <c:v>27.582000000000001</c:v>
                </c:pt>
                <c:pt idx="414">
                  <c:v>27.591000000000001</c:v>
                </c:pt>
                <c:pt idx="415">
                  <c:v>27.599</c:v>
                </c:pt>
                <c:pt idx="416">
                  <c:v>27.606999999999999</c:v>
                </c:pt>
                <c:pt idx="417">
                  <c:v>27.614999999999998</c:v>
                </c:pt>
                <c:pt idx="418">
                  <c:v>27.623999999999999</c:v>
                </c:pt>
                <c:pt idx="419">
                  <c:v>27.632000000000001</c:v>
                </c:pt>
                <c:pt idx="420">
                  <c:v>27.64</c:v>
                </c:pt>
                <c:pt idx="421">
                  <c:v>27.648</c:v>
                </c:pt>
                <c:pt idx="422">
                  <c:v>27.655999999999999</c:v>
                </c:pt>
                <c:pt idx="423">
                  <c:v>27.664000000000001</c:v>
                </c:pt>
                <c:pt idx="424">
                  <c:v>27.672999999999998</c:v>
                </c:pt>
                <c:pt idx="425">
                  <c:v>27.681000000000001</c:v>
                </c:pt>
                <c:pt idx="426">
                  <c:v>27.687999999999999</c:v>
                </c:pt>
                <c:pt idx="427">
                  <c:v>27.696999999999999</c:v>
                </c:pt>
                <c:pt idx="428">
                  <c:v>27.706</c:v>
                </c:pt>
                <c:pt idx="429">
                  <c:v>27.713000000000001</c:v>
                </c:pt>
                <c:pt idx="430">
                  <c:v>27.722000000000001</c:v>
                </c:pt>
                <c:pt idx="431">
                  <c:v>27.73</c:v>
                </c:pt>
                <c:pt idx="432">
                  <c:v>27.738</c:v>
                </c:pt>
                <c:pt idx="433">
                  <c:v>27.745999999999999</c:v>
                </c:pt>
                <c:pt idx="434">
                  <c:v>27.753</c:v>
                </c:pt>
                <c:pt idx="435">
                  <c:v>27.762</c:v>
                </c:pt>
                <c:pt idx="436">
                  <c:v>27.77</c:v>
                </c:pt>
                <c:pt idx="437">
                  <c:v>27.779</c:v>
                </c:pt>
                <c:pt idx="438">
                  <c:v>27.786999999999999</c:v>
                </c:pt>
                <c:pt idx="439">
                  <c:v>27.795000000000002</c:v>
                </c:pt>
                <c:pt idx="440">
                  <c:v>27.803999999999998</c:v>
                </c:pt>
                <c:pt idx="441">
                  <c:v>27.811</c:v>
                </c:pt>
                <c:pt idx="442">
                  <c:v>27.82</c:v>
                </c:pt>
                <c:pt idx="443">
                  <c:v>27.827999999999999</c:v>
                </c:pt>
                <c:pt idx="444">
                  <c:v>27.837</c:v>
                </c:pt>
                <c:pt idx="445">
                  <c:v>27.844999999999999</c:v>
                </c:pt>
                <c:pt idx="446">
                  <c:v>27.853000000000002</c:v>
                </c:pt>
                <c:pt idx="447">
                  <c:v>27.86</c:v>
                </c:pt>
                <c:pt idx="448">
                  <c:v>27.869</c:v>
                </c:pt>
                <c:pt idx="449">
                  <c:v>27.876999999999999</c:v>
                </c:pt>
                <c:pt idx="450">
                  <c:v>27.885999999999999</c:v>
                </c:pt>
                <c:pt idx="451">
                  <c:v>27.893000000000001</c:v>
                </c:pt>
                <c:pt idx="452">
                  <c:v>27.902000000000001</c:v>
                </c:pt>
                <c:pt idx="453">
                  <c:v>27.91</c:v>
                </c:pt>
                <c:pt idx="454">
                  <c:v>27.917999999999999</c:v>
                </c:pt>
                <c:pt idx="455">
                  <c:v>27.925999999999998</c:v>
                </c:pt>
                <c:pt idx="456">
                  <c:v>27.934000000000001</c:v>
                </c:pt>
                <c:pt idx="457">
                  <c:v>27.943000000000001</c:v>
                </c:pt>
                <c:pt idx="458">
                  <c:v>27.951000000000001</c:v>
                </c:pt>
                <c:pt idx="459">
                  <c:v>27.96</c:v>
                </c:pt>
                <c:pt idx="460">
                  <c:v>27.968</c:v>
                </c:pt>
                <c:pt idx="461">
                  <c:v>27.975999999999999</c:v>
                </c:pt>
                <c:pt idx="462">
                  <c:v>27.984999999999999</c:v>
                </c:pt>
                <c:pt idx="463">
                  <c:v>27.992000000000001</c:v>
                </c:pt>
                <c:pt idx="464">
                  <c:v>28.001000000000001</c:v>
                </c:pt>
                <c:pt idx="465">
                  <c:v>28.009</c:v>
                </c:pt>
                <c:pt idx="466">
                  <c:v>28.018000000000001</c:v>
                </c:pt>
                <c:pt idx="467">
                  <c:v>28.026</c:v>
                </c:pt>
                <c:pt idx="468">
                  <c:v>28.033999999999999</c:v>
                </c:pt>
                <c:pt idx="469">
                  <c:v>28.042000000000002</c:v>
                </c:pt>
                <c:pt idx="470">
                  <c:v>28.050999999999998</c:v>
                </c:pt>
                <c:pt idx="471">
                  <c:v>28.058</c:v>
                </c:pt>
                <c:pt idx="472">
                  <c:v>28.067</c:v>
                </c:pt>
                <c:pt idx="473">
                  <c:v>28.074999999999999</c:v>
                </c:pt>
                <c:pt idx="474">
                  <c:v>28.082999999999998</c:v>
                </c:pt>
                <c:pt idx="475">
                  <c:v>28.091999999999999</c:v>
                </c:pt>
                <c:pt idx="476">
                  <c:v>28.099</c:v>
                </c:pt>
                <c:pt idx="477">
                  <c:v>28.108000000000001</c:v>
                </c:pt>
                <c:pt idx="478">
                  <c:v>28.116</c:v>
                </c:pt>
                <c:pt idx="479">
                  <c:v>28.125</c:v>
                </c:pt>
                <c:pt idx="480">
                  <c:v>28.132999999999999</c:v>
                </c:pt>
                <c:pt idx="481">
                  <c:v>28.141999999999999</c:v>
                </c:pt>
                <c:pt idx="482">
                  <c:v>28.149000000000001</c:v>
                </c:pt>
                <c:pt idx="483">
                  <c:v>28.157</c:v>
                </c:pt>
                <c:pt idx="484">
                  <c:v>28.166</c:v>
                </c:pt>
                <c:pt idx="485">
                  <c:v>28.173999999999999</c:v>
                </c:pt>
                <c:pt idx="486">
                  <c:v>28.181999999999999</c:v>
                </c:pt>
                <c:pt idx="487">
                  <c:v>28.189</c:v>
                </c:pt>
                <c:pt idx="488">
                  <c:v>28.199000000000002</c:v>
                </c:pt>
                <c:pt idx="489">
                  <c:v>28.207000000000001</c:v>
                </c:pt>
                <c:pt idx="490">
                  <c:v>28.215</c:v>
                </c:pt>
                <c:pt idx="491">
                  <c:v>28.222999999999999</c:v>
                </c:pt>
                <c:pt idx="492">
                  <c:v>28.231999999999999</c:v>
                </c:pt>
                <c:pt idx="493">
                  <c:v>28.24</c:v>
                </c:pt>
                <c:pt idx="494">
                  <c:v>28.248000000000001</c:v>
                </c:pt>
                <c:pt idx="495">
                  <c:v>28.256</c:v>
                </c:pt>
                <c:pt idx="496">
                  <c:v>28.263999999999999</c:v>
                </c:pt>
                <c:pt idx="497">
                  <c:v>28.273</c:v>
                </c:pt>
                <c:pt idx="498">
                  <c:v>28.280999999999999</c:v>
                </c:pt>
                <c:pt idx="499">
                  <c:v>28.289000000000001</c:v>
                </c:pt>
                <c:pt idx="500">
                  <c:v>28.297000000000001</c:v>
                </c:pt>
                <c:pt idx="501">
                  <c:v>28.306000000000001</c:v>
                </c:pt>
                <c:pt idx="502">
                  <c:v>28.314</c:v>
                </c:pt>
                <c:pt idx="503">
                  <c:v>28.321999999999999</c:v>
                </c:pt>
                <c:pt idx="504">
                  <c:v>28.331</c:v>
                </c:pt>
                <c:pt idx="505">
                  <c:v>28.338999999999999</c:v>
                </c:pt>
                <c:pt idx="506">
                  <c:v>28.346</c:v>
                </c:pt>
                <c:pt idx="507">
                  <c:v>28.356000000000002</c:v>
                </c:pt>
                <c:pt idx="508">
                  <c:v>28.364000000000001</c:v>
                </c:pt>
                <c:pt idx="509">
                  <c:v>28.372</c:v>
                </c:pt>
                <c:pt idx="510">
                  <c:v>28.38</c:v>
                </c:pt>
                <c:pt idx="511">
                  <c:v>28.388000000000002</c:v>
                </c:pt>
                <c:pt idx="512">
                  <c:v>28.396000000000001</c:v>
                </c:pt>
                <c:pt idx="513">
                  <c:v>28.405000000000001</c:v>
                </c:pt>
                <c:pt idx="514">
                  <c:v>28.413</c:v>
                </c:pt>
                <c:pt idx="515">
                  <c:v>28.422000000000001</c:v>
                </c:pt>
                <c:pt idx="516">
                  <c:v>28.428999999999998</c:v>
                </c:pt>
                <c:pt idx="517">
                  <c:v>28.437999999999999</c:v>
                </c:pt>
                <c:pt idx="518">
                  <c:v>28.446000000000002</c:v>
                </c:pt>
                <c:pt idx="519">
                  <c:v>28.454999999999998</c:v>
                </c:pt>
                <c:pt idx="520">
                  <c:v>28.462</c:v>
                </c:pt>
                <c:pt idx="521">
                  <c:v>28.471</c:v>
                </c:pt>
                <c:pt idx="522">
                  <c:v>28.478999999999999</c:v>
                </c:pt>
                <c:pt idx="523">
                  <c:v>28.486999999999998</c:v>
                </c:pt>
                <c:pt idx="524">
                  <c:v>28.495000000000001</c:v>
                </c:pt>
                <c:pt idx="525">
                  <c:v>28.504000000000001</c:v>
                </c:pt>
                <c:pt idx="526">
                  <c:v>28.512</c:v>
                </c:pt>
                <c:pt idx="527">
                  <c:v>28.521000000000001</c:v>
                </c:pt>
                <c:pt idx="528">
                  <c:v>28.529</c:v>
                </c:pt>
                <c:pt idx="529">
                  <c:v>28.536999999999999</c:v>
                </c:pt>
                <c:pt idx="530">
                  <c:v>28.545999999999999</c:v>
                </c:pt>
                <c:pt idx="531">
                  <c:v>28.553000000000001</c:v>
                </c:pt>
                <c:pt idx="532">
                  <c:v>28.562000000000001</c:v>
                </c:pt>
                <c:pt idx="533">
                  <c:v>28.57</c:v>
                </c:pt>
                <c:pt idx="534">
                  <c:v>28.577999999999999</c:v>
                </c:pt>
                <c:pt idx="535">
                  <c:v>28.587</c:v>
                </c:pt>
                <c:pt idx="536">
                  <c:v>28.594999999999999</c:v>
                </c:pt>
                <c:pt idx="537">
                  <c:v>28.603999999999999</c:v>
                </c:pt>
                <c:pt idx="538">
                  <c:v>28.611000000000001</c:v>
                </c:pt>
                <c:pt idx="539">
                  <c:v>28.62</c:v>
                </c:pt>
                <c:pt idx="540">
                  <c:v>28.628</c:v>
                </c:pt>
                <c:pt idx="541">
                  <c:v>28.635999999999999</c:v>
                </c:pt>
                <c:pt idx="542">
                  <c:v>28.643999999999998</c:v>
                </c:pt>
                <c:pt idx="543">
                  <c:v>28.652999999999999</c:v>
                </c:pt>
                <c:pt idx="544">
                  <c:v>28.661999999999999</c:v>
                </c:pt>
                <c:pt idx="545">
                  <c:v>28.67</c:v>
                </c:pt>
                <c:pt idx="546">
                  <c:v>28.677</c:v>
                </c:pt>
                <c:pt idx="547">
                  <c:v>28.686</c:v>
                </c:pt>
                <c:pt idx="548">
                  <c:v>28.693999999999999</c:v>
                </c:pt>
                <c:pt idx="549">
                  <c:v>28.702000000000002</c:v>
                </c:pt>
                <c:pt idx="550">
                  <c:v>28.710999999999999</c:v>
                </c:pt>
                <c:pt idx="551">
                  <c:v>28.719000000000001</c:v>
                </c:pt>
                <c:pt idx="552">
                  <c:v>28.728000000000002</c:v>
                </c:pt>
                <c:pt idx="553">
                  <c:v>28.736000000000001</c:v>
                </c:pt>
                <c:pt idx="554">
                  <c:v>28.742999999999999</c:v>
                </c:pt>
                <c:pt idx="555">
                  <c:v>28.751999999999999</c:v>
                </c:pt>
                <c:pt idx="556">
                  <c:v>28.76</c:v>
                </c:pt>
                <c:pt idx="557">
                  <c:v>28.768000000000001</c:v>
                </c:pt>
                <c:pt idx="558">
                  <c:v>28.776</c:v>
                </c:pt>
                <c:pt idx="559">
                  <c:v>28.785</c:v>
                </c:pt>
                <c:pt idx="560">
                  <c:v>28.794</c:v>
                </c:pt>
                <c:pt idx="561">
                  <c:v>28.800999999999998</c:v>
                </c:pt>
                <c:pt idx="562">
                  <c:v>28.809000000000001</c:v>
                </c:pt>
                <c:pt idx="563">
                  <c:v>28.818000000000001</c:v>
                </c:pt>
                <c:pt idx="564">
                  <c:v>28.826000000000001</c:v>
                </c:pt>
                <c:pt idx="565">
                  <c:v>28.835000000000001</c:v>
                </c:pt>
                <c:pt idx="566">
                  <c:v>28.843</c:v>
                </c:pt>
                <c:pt idx="567">
                  <c:v>28.850999999999999</c:v>
                </c:pt>
                <c:pt idx="568">
                  <c:v>28.86</c:v>
                </c:pt>
                <c:pt idx="569">
                  <c:v>28.867000000000001</c:v>
                </c:pt>
                <c:pt idx="570">
                  <c:v>28.876000000000001</c:v>
                </c:pt>
                <c:pt idx="571">
                  <c:v>28.884</c:v>
                </c:pt>
                <c:pt idx="572">
                  <c:v>28.891999999999999</c:v>
                </c:pt>
                <c:pt idx="573">
                  <c:v>28.9</c:v>
                </c:pt>
                <c:pt idx="574">
                  <c:v>28.908999999999999</c:v>
                </c:pt>
                <c:pt idx="575">
                  <c:v>28.917000000000002</c:v>
                </c:pt>
                <c:pt idx="576">
                  <c:v>28.925000000000001</c:v>
                </c:pt>
                <c:pt idx="577">
                  <c:v>28.934000000000001</c:v>
                </c:pt>
                <c:pt idx="578">
                  <c:v>28.942</c:v>
                </c:pt>
                <c:pt idx="579">
                  <c:v>28.951000000000001</c:v>
                </c:pt>
                <c:pt idx="580">
                  <c:v>28.957999999999998</c:v>
                </c:pt>
                <c:pt idx="581">
                  <c:v>28.966999999999999</c:v>
                </c:pt>
                <c:pt idx="582">
                  <c:v>28.975000000000001</c:v>
                </c:pt>
                <c:pt idx="583">
                  <c:v>28.981999999999999</c:v>
                </c:pt>
                <c:pt idx="584">
                  <c:v>28.991</c:v>
                </c:pt>
                <c:pt idx="585">
                  <c:v>28.998999999999999</c:v>
                </c:pt>
                <c:pt idx="586">
                  <c:v>29.009</c:v>
                </c:pt>
                <c:pt idx="587">
                  <c:v>29.015999999999998</c:v>
                </c:pt>
                <c:pt idx="588">
                  <c:v>29.024000000000001</c:v>
                </c:pt>
                <c:pt idx="589">
                  <c:v>29.032</c:v>
                </c:pt>
                <c:pt idx="590">
                  <c:v>29.042000000000002</c:v>
                </c:pt>
                <c:pt idx="591">
                  <c:v>29.048999999999999</c:v>
                </c:pt>
                <c:pt idx="592">
                  <c:v>29.058</c:v>
                </c:pt>
                <c:pt idx="593">
                  <c:v>29.065000000000001</c:v>
                </c:pt>
                <c:pt idx="594">
                  <c:v>29.074000000000002</c:v>
                </c:pt>
                <c:pt idx="595">
                  <c:v>29.082000000000001</c:v>
                </c:pt>
                <c:pt idx="596">
                  <c:v>29.09</c:v>
                </c:pt>
                <c:pt idx="597">
                  <c:v>29.099</c:v>
                </c:pt>
                <c:pt idx="598">
                  <c:v>29.106000000000002</c:v>
                </c:pt>
                <c:pt idx="599">
                  <c:v>29.116</c:v>
                </c:pt>
                <c:pt idx="600">
                  <c:v>29.123999999999999</c:v>
                </c:pt>
                <c:pt idx="601">
                  <c:v>29.132000000000001</c:v>
                </c:pt>
                <c:pt idx="602">
                  <c:v>29.140999999999998</c:v>
                </c:pt>
                <c:pt idx="603">
                  <c:v>29.15</c:v>
                </c:pt>
                <c:pt idx="604">
                  <c:v>29.158000000000001</c:v>
                </c:pt>
                <c:pt idx="605">
                  <c:v>29.166</c:v>
                </c:pt>
                <c:pt idx="606">
                  <c:v>29.172999999999998</c:v>
                </c:pt>
                <c:pt idx="607">
                  <c:v>29.181999999999999</c:v>
                </c:pt>
                <c:pt idx="608">
                  <c:v>29.19</c:v>
                </c:pt>
                <c:pt idx="609">
                  <c:v>29.198</c:v>
                </c:pt>
                <c:pt idx="610">
                  <c:v>29.207000000000001</c:v>
                </c:pt>
                <c:pt idx="611">
                  <c:v>29.213999999999999</c:v>
                </c:pt>
                <c:pt idx="612">
                  <c:v>29.222000000000001</c:v>
                </c:pt>
                <c:pt idx="613">
                  <c:v>29.231999999999999</c:v>
                </c:pt>
                <c:pt idx="614">
                  <c:v>29.239000000000001</c:v>
                </c:pt>
                <c:pt idx="615">
                  <c:v>29.247</c:v>
                </c:pt>
                <c:pt idx="616">
                  <c:v>29.256</c:v>
                </c:pt>
                <c:pt idx="617">
                  <c:v>29.265000000000001</c:v>
                </c:pt>
                <c:pt idx="618">
                  <c:v>29.273</c:v>
                </c:pt>
                <c:pt idx="619">
                  <c:v>29.280999999999999</c:v>
                </c:pt>
                <c:pt idx="620">
                  <c:v>29.289000000000001</c:v>
                </c:pt>
                <c:pt idx="621">
                  <c:v>29.297999999999998</c:v>
                </c:pt>
                <c:pt idx="622">
                  <c:v>29.306000000000001</c:v>
                </c:pt>
                <c:pt idx="623">
                  <c:v>29.314</c:v>
                </c:pt>
                <c:pt idx="624">
                  <c:v>29.323</c:v>
                </c:pt>
                <c:pt idx="625">
                  <c:v>29.331</c:v>
                </c:pt>
                <c:pt idx="626">
                  <c:v>29.338999999999999</c:v>
                </c:pt>
                <c:pt idx="627">
                  <c:v>29.347999999999999</c:v>
                </c:pt>
                <c:pt idx="628">
                  <c:v>29.355</c:v>
                </c:pt>
                <c:pt idx="629">
                  <c:v>29.364000000000001</c:v>
                </c:pt>
                <c:pt idx="630">
                  <c:v>29.372</c:v>
                </c:pt>
                <c:pt idx="631">
                  <c:v>29.38</c:v>
                </c:pt>
                <c:pt idx="632">
                  <c:v>29.388999999999999</c:v>
                </c:pt>
                <c:pt idx="633">
                  <c:v>29.396999999999998</c:v>
                </c:pt>
                <c:pt idx="634">
                  <c:v>29.405000000000001</c:v>
                </c:pt>
                <c:pt idx="635">
                  <c:v>29.414000000000001</c:v>
                </c:pt>
                <c:pt idx="636">
                  <c:v>29.422000000000001</c:v>
                </c:pt>
                <c:pt idx="637">
                  <c:v>29.431000000000001</c:v>
                </c:pt>
                <c:pt idx="638">
                  <c:v>29.439</c:v>
                </c:pt>
                <c:pt idx="639">
                  <c:v>29.448</c:v>
                </c:pt>
                <c:pt idx="640">
                  <c:v>29.456</c:v>
                </c:pt>
                <c:pt idx="641">
                  <c:v>29.463000000000001</c:v>
                </c:pt>
                <c:pt idx="642">
                  <c:v>29.472000000000001</c:v>
                </c:pt>
                <c:pt idx="643">
                  <c:v>29.48</c:v>
                </c:pt>
                <c:pt idx="644">
                  <c:v>29.489000000000001</c:v>
                </c:pt>
                <c:pt idx="645">
                  <c:v>29.497</c:v>
                </c:pt>
                <c:pt idx="646">
                  <c:v>29.504999999999999</c:v>
                </c:pt>
                <c:pt idx="647">
                  <c:v>29.513000000000002</c:v>
                </c:pt>
                <c:pt idx="648">
                  <c:v>29.521999999999998</c:v>
                </c:pt>
                <c:pt idx="649">
                  <c:v>29.53</c:v>
                </c:pt>
                <c:pt idx="650">
                  <c:v>29.539000000000001</c:v>
                </c:pt>
                <c:pt idx="651">
                  <c:v>29.547000000000001</c:v>
                </c:pt>
                <c:pt idx="652">
                  <c:v>29.555</c:v>
                </c:pt>
                <c:pt idx="653">
                  <c:v>29.562999999999999</c:v>
                </c:pt>
                <c:pt idx="654">
                  <c:v>29.571999999999999</c:v>
                </c:pt>
                <c:pt idx="655">
                  <c:v>29.58</c:v>
                </c:pt>
                <c:pt idx="656">
                  <c:v>29.588000000000001</c:v>
                </c:pt>
                <c:pt idx="657">
                  <c:v>29.596</c:v>
                </c:pt>
                <c:pt idx="658">
                  <c:v>29.603999999999999</c:v>
                </c:pt>
                <c:pt idx="659">
                  <c:v>29.613</c:v>
                </c:pt>
                <c:pt idx="660">
                  <c:v>29.620999999999999</c:v>
                </c:pt>
                <c:pt idx="661">
                  <c:v>29.63</c:v>
                </c:pt>
                <c:pt idx="662">
                  <c:v>29.638000000000002</c:v>
                </c:pt>
                <c:pt idx="663">
                  <c:v>29.645</c:v>
                </c:pt>
                <c:pt idx="664">
                  <c:v>29.654</c:v>
                </c:pt>
                <c:pt idx="665">
                  <c:v>29.663</c:v>
                </c:pt>
                <c:pt idx="666">
                  <c:v>29.670999999999999</c:v>
                </c:pt>
                <c:pt idx="667">
                  <c:v>29.678999999999998</c:v>
                </c:pt>
                <c:pt idx="668">
                  <c:v>29.687999999999999</c:v>
                </c:pt>
                <c:pt idx="669">
                  <c:v>29.696999999999999</c:v>
                </c:pt>
                <c:pt idx="670">
                  <c:v>29.704000000000001</c:v>
                </c:pt>
                <c:pt idx="671">
                  <c:v>29.712</c:v>
                </c:pt>
                <c:pt idx="672">
                  <c:v>29.721</c:v>
                </c:pt>
                <c:pt idx="673">
                  <c:v>29.728999999999999</c:v>
                </c:pt>
                <c:pt idx="674">
                  <c:v>29.738</c:v>
                </c:pt>
                <c:pt idx="675">
                  <c:v>29.745999999999999</c:v>
                </c:pt>
                <c:pt idx="676">
                  <c:v>29.754000000000001</c:v>
                </c:pt>
                <c:pt idx="677">
                  <c:v>29.763000000000002</c:v>
                </c:pt>
                <c:pt idx="678">
                  <c:v>29.771000000000001</c:v>
                </c:pt>
                <c:pt idx="679">
                  <c:v>29.777999999999999</c:v>
                </c:pt>
                <c:pt idx="680">
                  <c:v>29.786999999999999</c:v>
                </c:pt>
                <c:pt idx="681">
                  <c:v>29.795000000000002</c:v>
                </c:pt>
                <c:pt idx="682">
                  <c:v>29.803000000000001</c:v>
                </c:pt>
                <c:pt idx="683">
                  <c:v>29.812000000000001</c:v>
                </c:pt>
                <c:pt idx="684">
                  <c:v>29.82</c:v>
                </c:pt>
                <c:pt idx="685">
                  <c:v>29.829000000000001</c:v>
                </c:pt>
                <c:pt idx="686">
                  <c:v>29.837</c:v>
                </c:pt>
                <c:pt idx="687">
                  <c:v>29.844999999999999</c:v>
                </c:pt>
                <c:pt idx="688">
                  <c:v>29.853000000000002</c:v>
                </c:pt>
                <c:pt idx="689">
                  <c:v>29.861000000000001</c:v>
                </c:pt>
                <c:pt idx="690">
                  <c:v>29.87</c:v>
                </c:pt>
                <c:pt idx="691">
                  <c:v>29.878</c:v>
                </c:pt>
                <c:pt idx="692">
                  <c:v>29.885999999999999</c:v>
                </c:pt>
                <c:pt idx="693">
                  <c:v>29.895</c:v>
                </c:pt>
                <c:pt idx="694">
                  <c:v>29.902999999999999</c:v>
                </c:pt>
                <c:pt idx="695">
                  <c:v>29.911000000000001</c:v>
                </c:pt>
                <c:pt idx="696">
                  <c:v>29.919</c:v>
                </c:pt>
                <c:pt idx="697">
                  <c:v>29.927</c:v>
                </c:pt>
                <c:pt idx="698">
                  <c:v>29.936</c:v>
                </c:pt>
                <c:pt idx="699">
                  <c:v>29.945</c:v>
                </c:pt>
                <c:pt idx="700">
                  <c:v>29.952999999999999</c:v>
                </c:pt>
                <c:pt idx="701">
                  <c:v>29.960999999999999</c:v>
                </c:pt>
                <c:pt idx="702">
                  <c:v>29.97</c:v>
                </c:pt>
                <c:pt idx="703">
                  <c:v>29.978000000000002</c:v>
                </c:pt>
                <c:pt idx="704">
                  <c:v>29.986000000000001</c:v>
                </c:pt>
                <c:pt idx="705">
                  <c:v>29.994</c:v>
                </c:pt>
                <c:pt idx="706">
                  <c:v>30.003</c:v>
                </c:pt>
                <c:pt idx="707">
                  <c:v>30.01</c:v>
                </c:pt>
                <c:pt idx="708">
                  <c:v>30.018999999999998</c:v>
                </c:pt>
                <c:pt idx="709">
                  <c:v>30.027000000000001</c:v>
                </c:pt>
                <c:pt idx="710">
                  <c:v>30.035</c:v>
                </c:pt>
                <c:pt idx="711">
                  <c:v>30.044</c:v>
                </c:pt>
                <c:pt idx="712">
                  <c:v>30.052</c:v>
                </c:pt>
                <c:pt idx="713">
                  <c:v>30.061</c:v>
                </c:pt>
                <c:pt idx="714">
                  <c:v>30.068999999999999</c:v>
                </c:pt>
                <c:pt idx="715">
                  <c:v>30.077000000000002</c:v>
                </c:pt>
                <c:pt idx="716">
                  <c:v>30.085000000000001</c:v>
                </c:pt>
                <c:pt idx="717">
                  <c:v>30.094000000000001</c:v>
                </c:pt>
                <c:pt idx="718">
                  <c:v>30.102</c:v>
                </c:pt>
                <c:pt idx="719">
                  <c:v>30.111000000000001</c:v>
                </c:pt>
                <c:pt idx="720">
                  <c:v>30.119</c:v>
                </c:pt>
                <c:pt idx="721">
                  <c:v>30.126999999999999</c:v>
                </c:pt>
                <c:pt idx="722">
                  <c:v>30.135000000000002</c:v>
                </c:pt>
                <c:pt idx="723">
                  <c:v>30.143999999999998</c:v>
                </c:pt>
                <c:pt idx="724">
                  <c:v>30.152000000000001</c:v>
                </c:pt>
                <c:pt idx="725">
                  <c:v>30.16</c:v>
                </c:pt>
                <c:pt idx="726">
                  <c:v>30.167999999999999</c:v>
                </c:pt>
                <c:pt idx="727">
                  <c:v>30.177</c:v>
                </c:pt>
                <c:pt idx="728">
                  <c:v>30.184999999999999</c:v>
                </c:pt>
                <c:pt idx="729">
                  <c:v>30.193999999999999</c:v>
                </c:pt>
                <c:pt idx="730">
                  <c:v>30.201000000000001</c:v>
                </c:pt>
                <c:pt idx="731">
                  <c:v>30.209</c:v>
                </c:pt>
                <c:pt idx="732">
                  <c:v>30.218</c:v>
                </c:pt>
                <c:pt idx="733">
                  <c:v>30.227</c:v>
                </c:pt>
                <c:pt idx="734">
                  <c:v>30.234999999999999</c:v>
                </c:pt>
                <c:pt idx="735">
                  <c:v>30.242999999999999</c:v>
                </c:pt>
                <c:pt idx="736">
                  <c:v>30.251999999999999</c:v>
                </c:pt>
                <c:pt idx="737">
                  <c:v>30.259</c:v>
                </c:pt>
                <c:pt idx="738">
                  <c:v>30.266999999999999</c:v>
                </c:pt>
                <c:pt idx="739">
                  <c:v>30.277000000000001</c:v>
                </c:pt>
                <c:pt idx="740">
                  <c:v>30.286000000000001</c:v>
                </c:pt>
                <c:pt idx="741">
                  <c:v>30.294</c:v>
                </c:pt>
                <c:pt idx="742">
                  <c:v>30.300999999999998</c:v>
                </c:pt>
                <c:pt idx="743">
                  <c:v>30.309000000000001</c:v>
                </c:pt>
                <c:pt idx="744">
                  <c:v>30.318000000000001</c:v>
                </c:pt>
                <c:pt idx="745">
                  <c:v>30.326000000000001</c:v>
                </c:pt>
                <c:pt idx="746">
                  <c:v>30.332999999999998</c:v>
                </c:pt>
                <c:pt idx="747">
                  <c:v>30.341999999999999</c:v>
                </c:pt>
                <c:pt idx="748">
                  <c:v>30.350999999999999</c:v>
                </c:pt>
                <c:pt idx="749">
                  <c:v>30.359000000000002</c:v>
                </c:pt>
                <c:pt idx="750">
                  <c:v>30.367999999999999</c:v>
                </c:pt>
                <c:pt idx="751">
                  <c:v>30.376000000000001</c:v>
                </c:pt>
                <c:pt idx="752">
                  <c:v>30.384</c:v>
                </c:pt>
                <c:pt idx="753">
                  <c:v>30.391999999999999</c:v>
                </c:pt>
                <c:pt idx="754">
                  <c:v>30.401</c:v>
                </c:pt>
                <c:pt idx="755">
                  <c:v>30.408000000000001</c:v>
                </c:pt>
                <c:pt idx="756">
                  <c:v>30.417999999999999</c:v>
                </c:pt>
                <c:pt idx="757">
                  <c:v>30.425999999999998</c:v>
                </c:pt>
                <c:pt idx="758">
                  <c:v>30.434000000000001</c:v>
                </c:pt>
                <c:pt idx="759">
                  <c:v>30.442</c:v>
                </c:pt>
                <c:pt idx="760">
                  <c:v>30.45</c:v>
                </c:pt>
                <c:pt idx="761">
                  <c:v>30.459</c:v>
                </c:pt>
                <c:pt idx="762">
                  <c:v>30.468</c:v>
                </c:pt>
                <c:pt idx="763">
                  <c:v>30.475999999999999</c:v>
                </c:pt>
                <c:pt idx="764">
                  <c:v>30.483000000000001</c:v>
                </c:pt>
                <c:pt idx="765">
                  <c:v>30.492000000000001</c:v>
                </c:pt>
                <c:pt idx="766">
                  <c:v>30.5</c:v>
                </c:pt>
                <c:pt idx="767">
                  <c:v>30.507999999999999</c:v>
                </c:pt>
                <c:pt idx="768">
                  <c:v>30.516999999999999</c:v>
                </c:pt>
                <c:pt idx="769">
                  <c:v>30.524999999999999</c:v>
                </c:pt>
                <c:pt idx="770">
                  <c:v>30.533999999999999</c:v>
                </c:pt>
                <c:pt idx="771">
                  <c:v>30.542999999999999</c:v>
                </c:pt>
                <c:pt idx="772">
                  <c:v>30.55</c:v>
                </c:pt>
                <c:pt idx="773">
                  <c:v>30.559000000000001</c:v>
                </c:pt>
                <c:pt idx="774">
                  <c:v>30.567</c:v>
                </c:pt>
                <c:pt idx="775">
                  <c:v>30.574000000000002</c:v>
                </c:pt>
                <c:pt idx="776">
                  <c:v>30.582999999999998</c:v>
                </c:pt>
                <c:pt idx="777">
                  <c:v>30.59</c:v>
                </c:pt>
                <c:pt idx="778">
                  <c:v>30.599</c:v>
                </c:pt>
                <c:pt idx="779">
                  <c:v>30.609000000000002</c:v>
                </c:pt>
                <c:pt idx="780">
                  <c:v>30.617000000000001</c:v>
                </c:pt>
                <c:pt idx="781">
                  <c:v>30.623999999999999</c:v>
                </c:pt>
                <c:pt idx="782">
                  <c:v>30.632999999999999</c:v>
                </c:pt>
                <c:pt idx="783">
                  <c:v>30.641999999999999</c:v>
                </c:pt>
                <c:pt idx="784">
                  <c:v>30.65</c:v>
                </c:pt>
                <c:pt idx="785">
                  <c:v>30.658000000000001</c:v>
                </c:pt>
                <c:pt idx="786">
                  <c:v>30.667000000000002</c:v>
                </c:pt>
                <c:pt idx="787">
                  <c:v>30.673999999999999</c:v>
                </c:pt>
                <c:pt idx="788">
                  <c:v>30.683</c:v>
                </c:pt>
                <c:pt idx="789">
                  <c:v>30.692</c:v>
                </c:pt>
                <c:pt idx="790">
                  <c:v>30.7</c:v>
                </c:pt>
                <c:pt idx="791">
                  <c:v>30.707999999999998</c:v>
                </c:pt>
                <c:pt idx="792">
                  <c:v>30.716000000000001</c:v>
                </c:pt>
                <c:pt idx="793">
                  <c:v>30.725000000000001</c:v>
                </c:pt>
                <c:pt idx="794">
                  <c:v>30.733000000000001</c:v>
                </c:pt>
                <c:pt idx="795">
                  <c:v>30.742000000000001</c:v>
                </c:pt>
                <c:pt idx="796">
                  <c:v>30.75</c:v>
                </c:pt>
                <c:pt idx="797">
                  <c:v>30.757999999999999</c:v>
                </c:pt>
                <c:pt idx="798">
                  <c:v>30.765999999999998</c:v>
                </c:pt>
                <c:pt idx="799">
                  <c:v>30.774999999999999</c:v>
                </c:pt>
                <c:pt idx="800">
                  <c:v>30.783000000000001</c:v>
                </c:pt>
                <c:pt idx="801">
                  <c:v>30.792000000000002</c:v>
                </c:pt>
                <c:pt idx="802">
                  <c:v>30.798999999999999</c:v>
                </c:pt>
                <c:pt idx="803">
                  <c:v>30.808</c:v>
                </c:pt>
                <c:pt idx="804">
                  <c:v>30.815999999999999</c:v>
                </c:pt>
                <c:pt idx="805">
                  <c:v>30.824000000000002</c:v>
                </c:pt>
                <c:pt idx="806">
                  <c:v>30.832999999999998</c:v>
                </c:pt>
                <c:pt idx="807">
                  <c:v>30.841000000000001</c:v>
                </c:pt>
                <c:pt idx="808">
                  <c:v>30.85</c:v>
                </c:pt>
                <c:pt idx="809">
                  <c:v>30.858000000000001</c:v>
                </c:pt>
                <c:pt idx="810">
                  <c:v>30.866</c:v>
                </c:pt>
                <c:pt idx="811">
                  <c:v>30.875</c:v>
                </c:pt>
                <c:pt idx="812">
                  <c:v>30.882999999999999</c:v>
                </c:pt>
                <c:pt idx="813">
                  <c:v>30.890999999999998</c:v>
                </c:pt>
                <c:pt idx="814">
                  <c:v>30.9</c:v>
                </c:pt>
                <c:pt idx="815">
                  <c:v>30.908000000000001</c:v>
                </c:pt>
                <c:pt idx="816">
                  <c:v>30.916</c:v>
                </c:pt>
                <c:pt idx="817">
                  <c:v>30.923999999999999</c:v>
                </c:pt>
                <c:pt idx="818">
                  <c:v>30.933</c:v>
                </c:pt>
                <c:pt idx="819">
                  <c:v>30.940999999999999</c:v>
                </c:pt>
                <c:pt idx="820">
                  <c:v>30.95</c:v>
                </c:pt>
                <c:pt idx="821">
                  <c:v>30.957999999999998</c:v>
                </c:pt>
                <c:pt idx="822">
                  <c:v>30.966000000000001</c:v>
                </c:pt>
                <c:pt idx="823">
                  <c:v>30.975000000000001</c:v>
                </c:pt>
                <c:pt idx="824">
                  <c:v>30.983000000000001</c:v>
                </c:pt>
                <c:pt idx="825">
                  <c:v>30.991</c:v>
                </c:pt>
                <c:pt idx="826">
                  <c:v>30.998999999999999</c:v>
                </c:pt>
                <c:pt idx="827">
                  <c:v>31.007000000000001</c:v>
                </c:pt>
                <c:pt idx="828">
                  <c:v>31.015000000000001</c:v>
                </c:pt>
                <c:pt idx="829">
                  <c:v>31.024000000000001</c:v>
                </c:pt>
                <c:pt idx="830">
                  <c:v>31.032</c:v>
                </c:pt>
                <c:pt idx="831">
                  <c:v>31.04</c:v>
                </c:pt>
                <c:pt idx="832">
                  <c:v>31.048999999999999</c:v>
                </c:pt>
                <c:pt idx="833">
                  <c:v>31.056999999999999</c:v>
                </c:pt>
                <c:pt idx="834">
                  <c:v>31.065000000000001</c:v>
                </c:pt>
                <c:pt idx="835">
                  <c:v>31.074000000000002</c:v>
                </c:pt>
                <c:pt idx="836">
                  <c:v>31.082999999999998</c:v>
                </c:pt>
                <c:pt idx="837">
                  <c:v>31.09</c:v>
                </c:pt>
                <c:pt idx="838">
                  <c:v>31.099</c:v>
                </c:pt>
                <c:pt idx="839">
                  <c:v>31.108000000000001</c:v>
                </c:pt>
                <c:pt idx="840">
                  <c:v>31.114999999999998</c:v>
                </c:pt>
                <c:pt idx="841">
                  <c:v>31.123999999999999</c:v>
                </c:pt>
                <c:pt idx="842">
                  <c:v>31.132999999999999</c:v>
                </c:pt>
                <c:pt idx="843">
                  <c:v>31.14</c:v>
                </c:pt>
                <c:pt idx="844">
                  <c:v>31.15</c:v>
                </c:pt>
                <c:pt idx="845">
                  <c:v>31.158000000000001</c:v>
                </c:pt>
                <c:pt idx="846">
                  <c:v>31.164999999999999</c:v>
                </c:pt>
                <c:pt idx="847">
                  <c:v>31.173999999999999</c:v>
                </c:pt>
                <c:pt idx="848">
                  <c:v>31.181000000000001</c:v>
                </c:pt>
                <c:pt idx="849">
                  <c:v>31.19</c:v>
                </c:pt>
                <c:pt idx="850">
                  <c:v>31.199000000000002</c:v>
                </c:pt>
                <c:pt idx="851">
                  <c:v>31.207000000000001</c:v>
                </c:pt>
                <c:pt idx="852">
                  <c:v>31.215</c:v>
                </c:pt>
                <c:pt idx="853">
                  <c:v>31.224</c:v>
                </c:pt>
                <c:pt idx="854">
                  <c:v>31.231999999999999</c:v>
                </c:pt>
                <c:pt idx="855">
                  <c:v>31.241</c:v>
                </c:pt>
                <c:pt idx="856">
                  <c:v>31.248999999999999</c:v>
                </c:pt>
                <c:pt idx="857">
                  <c:v>31.257000000000001</c:v>
                </c:pt>
                <c:pt idx="858">
                  <c:v>31.265999999999998</c:v>
                </c:pt>
                <c:pt idx="859">
                  <c:v>31.273</c:v>
                </c:pt>
                <c:pt idx="860">
                  <c:v>31.280999999999999</c:v>
                </c:pt>
                <c:pt idx="861">
                  <c:v>31.289000000000001</c:v>
                </c:pt>
                <c:pt idx="862">
                  <c:v>31.297999999999998</c:v>
                </c:pt>
                <c:pt idx="863">
                  <c:v>31.306999999999999</c:v>
                </c:pt>
                <c:pt idx="864">
                  <c:v>31.315000000000001</c:v>
                </c:pt>
                <c:pt idx="865">
                  <c:v>31.323</c:v>
                </c:pt>
                <c:pt idx="866">
                  <c:v>31.331</c:v>
                </c:pt>
                <c:pt idx="867">
                  <c:v>31.34</c:v>
                </c:pt>
                <c:pt idx="868">
                  <c:v>31.349</c:v>
                </c:pt>
                <c:pt idx="869">
                  <c:v>31.356999999999999</c:v>
                </c:pt>
                <c:pt idx="870">
                  <c:v>31.364999999999998</c:v>
                </c:pt>
                <c:pt idx="871">
                  <c:v>31.373999999999999</c:v>
                </c:pt>
                <c:pt idx="872">
                  <c:v>31.381</c:v>
                </c:pt>
                <c:pt idx="873">
                  <c:v>31.39</c:v>
                </c:pt>
                <c:pt idx="874">
                  <c:v>31.399000000000001</c:v>
                </c:pt>
                <c:pt idx="875">
                  <c:v>31.407</c:v>
                </c:pt>
                <c:pt idx="876">
                  <c:v>31.414999999999999</c:v>
                </c:pt>
                <c:pt idx="877">
                  <c:v>31.422999999999998</c:v>
                </c:pt>
                <c:pt idx="878">
                  <c:v>31.431000000000001</c:v>
                </c:pt>
                <c:pt idx="879">
                  <c:v>31.44</c:v>
                </c:pt>
                <c:pt idx="880">
                  <c:v>31.449000000000002</c:v>
                </c:pt>
                <c:pt idx="881">
                  <c:v>31.457000000000001</c:v>
                </c:pt>
                <c:pt idx="882">
                  <c:v>31.463999999999999</c:v>
                </c:pt>
                <c:pt idx="883">
                  <c:v>31.472999999999999</c:v>
                </c:pt>
                <c:pt idx="884">
                  <c:v>31.481000000000002</c:v>
                </c:pt>
                <c:pt idx="885">
                  <c:v>31.49</c:v>
                </c:pt>
                <c:pt idx="886">
                  <c:v>31.498000000000001</c:v>
                </c:pt>
                <c:pt idx="887">
                  <c:v>31.506</c:v>
                </c:pt>
                <c:pt idx="888">
                  <c:v>31.513999999999999</c:v>
                </c:pt>
                <c:pt idx="889">
                  <c:v>31.523</c:v>
                </c:pt>
                <c:pt idx="890">
                  <c:v>31.530999999999999</c:v>
                </c:pt>
                <c:pt idx="891">
                  <c:v>31.54</c:v>
                </c:pt>
                <c:pt idx="892">
                  <c:v>31.547999999999998</c:v>
                </c:pt>
                <c:pt idx="893">
                  <c:v>31.556999999999999</c:v>
                </c:pt>
                <c:pt idx="894">
                  <c:v>31.565999999999999</c:v>
                </c:pt>
                <c:pt idx="895">
                  <c:v>31.571999999999999</c:v>
                </c:pt>
                <c:pt idx="896">
                  <c:v>31.582000000000001</c:v>
                </c:pt>
                <c:pt idx="897">
                  <c:v>31.59</c:v>
                </c:pt>
                <c:pt idx="898">
                  <c:v>31.597000000000001</c:v>
                </c:pt>
                <c:pt idx="899">
                  <c:v>31.606000000000002</c:v>
                </c:pt>
                <c:pt idx="900">
                  <c:v>31.614000000000001</c:v>
                </c:pt>
                <c:pt idx="901">
                  <c:v>31.623000000000001</c:v>
                </c:pt>
                <c:pt idx="902">
                  <c:v>31.632000000000001</c:v>
                </c:pt>
                <c:pt idx="903">
                  <c:v>31.638999999999999</c:v>
                </c:pt>
                <c:pt idx="904">
                  <c:v>31.648</c:v>
                </c:pt>
                <c:pt idx="905">
                  <c:v>31.655999999999999</c:v>
                </c:pt>
                <c:pt idx="906">
                  <c:v>31.664999999999999</c:v>
                </c:pt>
                <c:pt idx="907">
                  <c:v>31.672999999999998</c:v>
                </c:pt>
                <c:pt idx="908">
                  <c:v>31.681000000000001</c:v>
                </c:pt>
                <c:pt idx="909">
                  <c:v>31.69</c:v>
                </c:pt>
                <c:pt idx="910">
                  <c:v>31.698</c:v>
                </c:pt>
                <c:pt idx="911">
                  <c:v>31.706</c:v>
                </c:pt>
                <c:pt idx="912">
                  <c:v>31.713999999999999</c:v>
                </c:pt>
                <c:pt idx="913">
                  <c:v>31.722000000000001</c:v>
                </c:pt>
                <c:pt idx="914">
                  <c:v>31.73</c:v>
                </c:pt>
                <c:pt idx="915">
                  <c:v>31.739000000000001</c:v>
                </c:pt>
                <c:pt idx="916">
                  <c:v>31.747</c:v>
                </c:pt>
                <c:pt idx="917">
                  <c:v>31.756</c:v>
                </c:pt>
                <c:pt idx="918">
                  <c:v>31.763999999999999</c:v>
                </c:pt>
                <c:pt idx="919">
                  <c:v>31.773</c:v>
                </c:pt>
                <c:pt idx="920">
                  <c:v>31.780999999999999</c:v>
                </c:pt>
                <c:pt idx="921">
                  <c:v>31.789000000000001</c:v>
                </c:pt>
                <c:pt idx="922">
                  <c:v>31.797999999999998</c:v>
                </c:pt>
                <c:pt idx="923">
                  <c:v>31.806000000000001</c:v>
                </c:pt>
                <c:pt idx="924">
                  <c:v>31.815000000000001</c:v>
                </c:pt>
                <c:pt idx="925">
                  <c:v>31.821999999999999</c:v>
                </c:pt>
                <c:pt idx="926">
                  <c:v>31.831</c:v>
                </c:pt>
                <c:pt idx="927">
                  <c:v>31.838999999999999</c:v>
                </c:pt>
                <c:pt idx="928">
                  <c:v>31.847000000000001</c:v>
                </c:pt>
                <c:pt idx="929">
                  <c:v>31.856000000000002</c:v>
                </c:pt>
                <c:pt idx="930">
                  <c:v>31.864000000000001</c:v>
                </c:pt>
                <c:pt idx="931">
                  <c:v>31.872</c:v>
                </c:pt>
                <c:pt idx="932">
                  <c:v>31.881</c:v>
                </c:pt>
                <c:pt idx="933">
                  <c:v>31.888999999999999</c:v>
                </c:pt>
                <c:pt idx="934">
                  <c:v>31.898</c:v>
                </c:pt>
                <c:pt idx="935">
                  <c:v>31.905999999999999</c:v>
                </c:pt>
                <c:pt idx="936">
                  <c:v>31.914999999999999</c:v>
                </c:pt>
                <c:pt idx="937">
                  <c:v>31.922000000000001</c:v>
                </c:pt>
                <c:pt idx="938">
                  <c:v>31.931000000000001</c:v>
                </c:pt>
                <c:pt idx="939">
                  <c:v>31.939</c:v>
                </c:pt>
                <c:pt idx="940">
                  <c:v>31.948</c:v>
                </c:pt>
                <c:pt idx="941">
                  <c:v>31.954999999999998</c:v>
                </c:pt>
                <c:pt idx="942">
                  <c:v>31.963999999999999</c:v>
                </c:pt>
                <c:pt idx="943">
                  <c:v>31.972999999999999</c:v>
                </c:pt>
                <c:pt idx="944">
                  <c:v>31.981000000000002</c:v>
                </c:pt>
                <c:pt idx="945">
                  <c:v>31.99</c:v>
                </c:pt>
                <c:pt idx="946">
                  <c:v>31.998000000000001</c:v>
                </c:pt>
                <c:pt idx="947">
                  <c:v>32.006</c:v>
                </c:pt>
                <c:pt idx="948">
                  <c:v>32.014000000000003</c:v>
                </c:pt>
                <c:pt idx="949">
                  <c:v>32.023000000000003</c:v>
                </c:pt>
                <c:pt idx="950">
                  <c:v>32.030999999999999</c:v>
                </c:pt>
                <c:pt idx="951">
                  <c:v>32.039000000000001</c:v>
                </c:pt>
                <c:pt idx="952">
                  <c:v>32.048000000000002</c:v>
                </c:pt>
                <c:pt idx="953">
                  <c:v>32.055</c:v>
                </c:pt>
                <c:pt idx="954">
                  <c:v>32.064</c:v>
                </c:pt>
                <c:pt idx="955">
                  <c:v>32.073</c:v>
                </c:pt>
                <c:pt idx="956">
                  <c:v>32.081000000000003</c:v>
                </c:pt>
                <c:pt idx="957">
                  <c:v>32.090000000000003</c:v>
                </c:pt>
                <c:pt idx="958">
                  <c:v>32.097000000000001</c:v>
                </c:pt>
                <c:pt idx="959">
                  <c:v>32.106000000000002</c:v>
                </c:pt>
                <c:pt idx="960">
                  <c:v>32.115000000000002</c:v>
                </c:pt>
                <c:pt idx="961">
                  <c:v>32.122999999999998</c:v>
                </c:pt>
                <c:pt idx="962">
                  <c:v>32.131</c:v>
                </c:pt>
                <c:pt idx="963">
                  <c:v>32.137999999999998</c:v>
                </c:pt>
                <c:pt idx="964">
                  <c:v>32.148000000000003</c:v>
                </c:pt>
                <c:pt idx="965">
                  <c:v>32.155000000000001</c:v>
                </c:pt>
                <c:pt idx="966">
                  <c:v>32.164000000000001</c:v>
                </c:pt>
                <c:pt idx="967">
                  <c:v>32.173000000000002</c:v>
                </c:pt>
                <c:pt idx="968">
                  <c:v>32.180999999999997</c:v>
                </c:pt>
                <c:pt idx="969">
                  <c:v>32.189</c:v>
                </c:pt>
                <c:pt idx="970">
                  <c:v>32.198</c:v>
                </c:pt>
                <c:pt idx="971">
                  <c:v>32.206000000000003</c:v>
                </c:pt>
                <c:pt idx="972">
                  <c:v>32.215000000000003</c:v>
                </c:pt>
                <c:pt idx="973">
                  <c:v>32.222999999999999</c:v>
                </c:pt>
                <c:pt idx="974">
                  <c:v>32.231000000000002</c:v>
                </c:pt>
                <c:pt idx="975">
                  <c:v>32.238999999999997</c:v>
                </c:pt>
                <c:pt idx="976">
                  <c:v>32.249000000000002</c:v>
                </c:pt>
                <c:pt idx="977">
                  <c:v>32.256</c:v>
                </c:pt>
                <c:pt idx="978">
                  <c:v>32.264000000000003</c:v>
                </c:pt>
                <c:pt idx="979">
                  <c:v>32.271999999999998</c:v>
                </c:pt>
                <c:pt idx="980">
                  <c:v>32.280999999999999</c:v>
                </c:pt>
                <c:pt idx="981">
                  <c:v>32.29</c:v>
                </c:pt>
                <c:pt idx="982">
                  <c:v>32.298000000000002</c:v>
                </c:pt>
                <c:pt idx="983">
                  <c:v>32.305999999999997</c:v>
                </c:pt>
                <c:pt idx="984">
                  <c:v>32.314</c:v>
                </c:pt>
                <c:pt idx="985">
                  <c:v>32.323999999999998</c:v>
                </c:pt>
                <c:pt idx="986">
                  <c:v>32.331000000000003</c:v>
                </c:pt>
                <c:pt idx="987">
                  <c:v>32.340000000000003</c:v>
                </c:pt>
                <c:pt idx="988">
                  <c:v>32.347999999999999</c:v>
                </c:pt>
                <c:pt idx="989">
                  <c:v>32.356000000000002</c:v>
                </c:pt>
                <c:pt idx="990">
                  <c:v>32.365000000000002</c:v>
                </c:pt>
                <c:pt idx="991">
                  <c:v>32.372999999999998</c:v>
                </c:pt>
                <c:pt idx="992">
                  <c:v>32.381999999999998</c:v>
                </c:pt>
                <c:pt idx="993">
                  <c:v>32.39</c:v>
                </c:pt>
                <c:pt idx="994">
                  <c:v>32.398000000000003</c:v>
                </c:pt>
                <c:pt idx="995">
                  <c:v>32.405999999999999</c:v>
                </c:pt>
                <c:pt idx="996">
                  <c:v>32.414999999999999</c:v>
                </c:pt>
                <c:pt idx="997">
                  <c:v>32.423000000000002</c:v>
                </c:pt>
                <c:pt idx="998">
                  <c:v>32.430999999999997</c:v>
                </c:pt>
                <c:pt idx="999">
                  <c:v>32.44</c:v>
                </c:pt>
                <c:pt idx="1000">
                  <c:v>32.448999999999998</c:v>
                </c:pt>
                <c:pt idx="1001">
                  <c:v>32.457999999999998</c:v>
                </c:pt>
                <c:pt idx="1002">
                  <c:v>32.466000000000001</c:v>
                </c:pt>
                <c:pt idx="1003">
                  <c:v>32.473999999999997</c:v>
                </c:pt>
                <c:pt idx="1004">
                  <c:v>32.481000000000002</c:v>
                </c:pt>
                <c:pt idx="1005">
                  <c:v>32.488999999999997</c:v>
                </c:pt>
                <c:pt idx="1006">
                  <c:v>32.497999999999998</c:v>
                </c:pt>
                <c:pt idx="1007">
                  <c:v>32.506999999999998</c:v>
                </c:pt>
                <c:pt idx="1008">
                  <c:v>32.515000000000001</c:v>
                </c:pt>
                <c:pt idx="1009">
                  <c:v>32.524000000000001</c:v>
                </c:pt>
                <c:pt idx="1010">
                  <c:v>32.533000000000001</c:v>
                </c:pt>
                <c:pt idx="1011">
                  <c:v>32.54</c:v>
                </c:pt>
                <c:pt idx="1012">
                  <c:v>32.548999999999999</c:v>
                </c:pt>
                <c:pt idx="1013">
                  <c:v>32.557000000000002</c:v>
                </c:pt>
                <c:pt idx="1014">
                  <c:v>32.566000000000003</c:v>
                </c:pt>
                <c:pt idx="1015">
                  <c:v>32.573</c:v>
                </c:pt>
                <c:pt idx="1016">
                  <c:v>32.582000000000001</c:v>
                </c:pt>
                <c:pt idx="1017">
                  <c:v>32.590000000000003</c:v>
                </c:pt>
                <c:pt idx="1018">
                  <c:v>32.597999999999999</c:v>
                </c:pt>
                <c:pt idx="1019">
                  <c:v>32.606999999999999</c:v>
                </c:pt>
                <c:pt idx="1020">
                  <c:v>32.615000000000002</c:v>
                </c:pt>
                <c:pt idx="1021">
                  <c:v>32.624000000000002</c:v>
                </c:pt>
                <c:pt idx="1022">
                  <c:v>32.631999999999998</c:v>
                </c:pt>
                <c:pt idx="1023">
                  <c:v>32.640999999999998</c:v>
                </c:pt>
                <c:pt idx="1024">
                  <c:v>32.649000000000001</c:v>
                </c:pt>
                <c:pt idx="1025">
                  <c:v>32.656999999999996</c:v>
                </c:pt>
                <c:pt idx="1026">
                  <c:v>32.665999999999997</c:v>
                </c:pt>
                <c:pt idx="1027">
                  <c:v>32.673000000000002</c:v>
                </c:pt>
                <c:pt idx="1028">
                  <c:v>32.683</c:v>
                </c:pt>
                <c:pt idx="1029">
                  <c:v>32.69</c:v>
                </c:pt>
                <c:pt idx="1030">
                  <c:v>32.698999999999998</c:v>
                </c:pt>
                <c:pt idx="1031">
                  <c:v>32.707000000000001</c:v>
                </c:pt>
                <c:pt idx="1032">
                  <c:v>32.715000000000003</c:v>
                </c:pt>
                <c:pt idx="1033">
                  <c:v>32.723999999999997</c:v>
                </c:pt>
                <c:pt idx="1034">
                  <c:v>32.732999999999997</c:v>
                </c:pt>
                <c:pt idx="1035">
                  <c:v>32.741</c:v>
                </c:pt>
                <c:pt idx="1036">
                  <c:v>32.747999999999998</c:v>
                </c:pt>
                <c:pt idx="1037">
                  <c:v>32.756999999999998</c:v>
                </c:pt>
                <c:pt idx="1038">
                  <c:v>32.765999999999998</c:v>
                </c:pt>
                <c:pt idx="1039">
                  <c:v>32.774999999999999</c:v>
                </c:pt>
                <c:pt idx="1040">
                  <c:v>32.781999999999996</c:v>
                </c:pt>
                <c:pt idx="1041">
                  <c:v>32.792000000000002</c:v>
                </c:pt>
                <c:pt idx="1042">
                  <c:v>32.799999999999997</c:v>
                </c:pt>
                <c:pt idx="1043">
                  <c:v>32.808999999999997</c:v>
                </c:pt>
                <c:pt idx="1044">
                  <c:v>32.817</c:v>
                </c:pt>
                <c:pt idx="1045">
                  <c:v>32.823999999999998</c:v>
                </c:pt>
                <c:pt idx="1046">
                  <c:v>32.832999999999998</c:v>
                </c:pt>
                <c:pt idx="1047">
                  <c:v>32.841999999999999</c:v>
                </c:pt>
                <c:pt idx="1048">
                  <c:v>32.848999999999997</c:v>
                </c:pt>
                <c:pt idx="1049">
                  <c:v>32.857999999999997</c:v>
                </c:pt>
                <c:pt idx="1050">
                  <c:v>32.866999999999997</c:v>
                </c:pt>
                <c:pt idx="1051">
                  <c:v>32.875</c:v>
                </c:pt>
                <c:pt idx="1052">
                  <c:v>32.883000000000003</c:v>
                </c:pt>
                <c:pt idx="1053">
                  <c:v>32.892000000000003</c:v>
                </c:pt>
                <c:pt idx="1054">
                  <c:v>32.899000000000001</c:v>
                </c:pt>
                <c:pt idx="1055">
                  <c:v>32.908000000000001</c:v>
                </c:pt>
                <c:pt idx="1056">
                  <c:v>32.917000000000002</c:v>
                </c:pt>
                <c:pt idx="1057">
                  <c:v>32.924999999999997</c:v>
                </c:pt>
                <c:pt idx="1058">
                  <c:v>32.933</c:v>
                </c:pt>
                <c:pt idx="1059">
                  <c:v>32.942</c:v>
                </c:pt>
                <c:pt idx="1060">
                  <c:v>32.950000000000003</c:v>
                </c:pt>
                <c:pt idx="1061">
                  <c:v>32.957999999999998</c:v>
                </c:pt>
                <c:pt idx="1062">
                  <c:v>32.966000000000001</c:v>
                </c:pt>
                <c:pt idx="1063">
                  <c:v>32.975000000000001</c:v>
                </c:pt>
                <c:pt idx="1064">
                  <c:v>32.984000000000002</c:v>
                </c:pt>
                <c:pt idx="1065">
                  <c:v>32.991999999999997</c:v>
                </c:pt>
                <c:pt idx="1066">
                  <c:v>33.000999999999998</c:v>
                </c:pt>
                <c:pt idx="1067">
                  <c:v>33.01</c:v>
                </c:pt>
                <c:pt idx="1068">
                  <c:v>33.018000000000001</c:v>
                </c:pt>
                <c:pt idx="1069">
                  <c:v>33.024999999999999</c:v>
                </c:pt>
                <c:pt idx="1070">
                  <c:v>33.034999999999997</c:v>
                </c:pt>
                <c:pt idx="1071">
                  <c:v>33.042999999999999</c:v>
                </c:pt>
                <c:pt idx="1072">
                  <c:v>33.051000000000002</c:v>
                </c:pt>
                <c:pt idx="1073">
                  <c:v>33.058999999999997</c:v>
                </c:pt>
                <c:pt idx="1074">
                  <c:v>33.067</c:v>
                </c:pt>
                <c:pt idx="1075">
                  <c:v>33.076000000000001</c:v>
                </c:pt>
                <c:pt idx="1076">
                  <c:v>33.084000000000003</c:v>
                </c:pt>
                <c:pt idx="1077">
                  <c:v>33.093000000000004</c:v>
                </c:pt>
                <c:pt idx="1078">
                  <c:v>33.101999999999997</c:v>
                </c:pt>
                <c:pt idx="1079">
                  <c:v>33.109000000000002</c:v>
                </c:pt>
                <c:pt idx="1080">
                  <c:v>33.118000000000002</c:v>
                </c:pt>
                <c:pt idx="1081">
                  <c:v>33.125999999999998</c:v>
                </c:pt>
                <c:pt idx="1082">
                  <c:v>33.134999999999998</c:v>
                </c:pt>
                <c:pt idx="1083">
                  <c:v>33.143000000000001</c:v>
                </c:pt>
                <c:pt idx="1084">
                  <c:v>33.152000000000001</c:v>
                </c:pt>
                <c:pt idx="1085">
                  <c:v>33.159999999999997</c:v>
                </c:pt>
                <c:pt idx="1086">
                  <c:v>33.167999999999999</c:v>
                </c:pt>
                <c:pt idx="1087">
                  <c:v>33.177</c:v>
                </c:pt>
                <c:pt idx="1088">
                  <c:v>33.185000000000002</c:v>
                </c:pt>
                <c:pt idx="1089">
                  <c:v>33.192999999999998</c:v>
                </c:pt>
                <c:pt idx="1090">
                  <c:v>33.201000000000001</c:v>
                </c:pt>
                <c:pt idx="1091">
                  <c:v>33.209000000000003</c:v>
                </c:pt>
                <c:pt idx="1092">
                  <c:v>33.219000000000001</c:v>
                </c:pt>
                <c:pt idx="1093">
                  <c:v>33.226999999999997</c:v>
                </c:pt>
                <c:pt idx="1094">
                  <c:v>33.235999999999997</c:v>
                </c:pt>
                <c:pt idx="1095">
                  <c:v>33.244</c:v>
                </c:pt>
                <c:pt idx="1096">
                  <c:v>33.252000000000002</c:v>
                </c:pt>
                <c:pt idx="1097">
                  <c:v>33.259</c:v>
                </c:pt>
                <c:pt idx="1098">
                  <c:v>33.268999999999998</c:v>
                </c:pt>
                <c:pt idx="1099">
                  <c:v>33.277999999999999</c:v>
                </c:pt>
                <c:pt idx="1100">
                  <c:v>33.284999999999997</c:v>
                </c:pt>
                <c:pt idx="1101">
                  <c:v>33.293999999999997</c:v>
                </c:pt>
                <c:pt idx="1102">
                  <c:v>33.302</c:v>
                </c:pt>
                <c:pt idx="1103">
                  <c:v>33.311</c:v>
                </c:pt>
                <c:pt idx="1104">
                  <c:v>33.319000000000003</c:v>
                </c:pt>
                <c:pt idx="1105">
                  <c:v>33.328000000000003</c:v>
                </c:pt>
                <c:pt idx="1106">
                  <c:v>33.335000000000001</c:v>
                </c:pt>
                <c:pt idx="1107">
                  <c:v>33.343000000000004</c:v>
                </c:pt>
                <c:pt idx="1108">
                  <c:v>33.351999999999997</c:v>
                </c:pt>
                <c:pt idx="1109">
                  <c:v>33.36</c:v>
                </c:pt>
                <c:pt idx="1110">
                  <c:v>33.369</c:v>
                </c:pt>
                <c:pt idx="1111">
                  <c:v>33.377000000000002</c:v>
                </c:pt>
                <c:pt idx="1112">
                  <c:v>33.386000000000003</c:v>
                </c:pt>
                <c:pt idx="1113">
                  <c:v>33.393999999999998</c:v>
                </c:pt>
                <c:pt idx="1114">
                  <c:v>33.402000000000001</c:v>
                </c:pt>
                <c:pt idx="1115">
                  <c:v>33.411000000000001</c:v>
                </c:pt>
                <c:pt idx="1116">
                  <c:v>33.418999999999997</c:v>
                </c:pt>
                <c:pt idx="1117">
                  <c:v>33.427</c:v>
                </c:pt>
                <c:pt idx="1118">
                  <c:v>33.436</c:v>
                </c:pt>
                <c:pt idx="1119">
                  <c:v>33.444000000000003</c:v>
                </c:pt>
                <c:pt idx="1120">
                  <c:v>33.451999999999998</c:v>
                </c:pt>
                <c:pt idx="1121">
                  <c:v>33.460999999999999</c:v>
                </c:pt>
                <c:pt idx="1122">
                  <c:v>33.47</c:v>
                </c:pt>
                <c:pt idx="1123">
                  <c:v>33.478000000000002</c:v>
                </c:pt>
                <c:pt idx="1124">
                  <c:v>33.487000000000002</c:v>
                </c:pt>
                <c:pt idx="1125">
                  <c:v>33.494999999999997</c:v>
                </c:pt>
                <c:pt idx="1126">
                  <c:v>33.503</c:v>
                </c:pt>
                <c:pt idx="1127">
                  <c:v>33.512</c:v>
                </c:pt>
                <c:pt idx="1128">
                  <c:v>33.520000000000003</c:v>
                </c:pt>
                <c:pt idx="1129">
                  <c:v>33.527999999999999</c:v>
                </c:pt>
                <c:pt idx="1130">
                  <c:v>33.536999999999999</c:v>
                </c:pt>
                <c:pt idx="1131">
                  <c:v>33.542999999999999</c:v>
                </c:pt>
                <c:pt idx="1132">
                  <c:v>33.552999999999997</c:v>
                </c:pt>
                <c:pt idx="1133">
                  <c:v>33.561</c:v>
                </c:pt>
                <c:pt idx="1134">
                  <c:v>33.57</c:v>
                </c:pt>
                <c:pt idx="1135">
                  <c:v>33.578000000000003</c:v>
                </c:pt>
                <c:pt idx="1136">
                  <c:v>33.587000000000003</c:v>
                </c:pt>
                <c:pt idx="1137">
                  <c:v>33.594999999999999</c:v>
                </c:pt>
                <c:pt idx="1138">
                  <c:v>33.603000000000002</c:v>
                </c:pt>
                <c:pt idx="1139">
                  <c:v>33.612000000000002</c:v>
                </c:pt>
                <c:pt idx="1140">
                  <c:v>33.619999999999997</c:v>
                </c:pt>
                <c:pt idx="1141">
                  <c:v>33.628999999999998</c:v>
                </c:pt>
                <c:pt idx="1142">
                  <c:v>33.636000000000003</c:v>
                </c:pt>
                <c:pt idx="1143">
                  <c:v>33.646000000000001</c:v>
                </c:pt>
                <c:pt idx="1144">
                  <c:v>33.654000000000003</c:v>
                </c:pt>
                <c:pt idx="1145">
                  <c:v>33.661999999999999</c:v>
                </c:pt>
                <c:pt idx="1146">
                  <c:v>33.670999999999999</c:v>
                </c:pt>
                <c:pt idx="1147">
                  <c:v>33.679000000000002</c:v>
                </c:pt>
                <c:pt idx="1148">
                  <c:v>33.686999999999998</c:v>
                </c:pt>
                <c:pt idx="1149">
                  <c:v>33.695999999999998</c:v>
                </c:pt>
                <c:pt idx="1150">
                  <c:v>33.703000000000003</c:v>
                </c:pt>
                <c:pt idx="1151">
                  <c:v>33.713000000000001</c:v>
                </c:pt>
                <c:pt idx="1152">
                  <c:v>33.72</c:v>
                </c:pt>
                <c:pt idx="1153">
                  <c:v>33.728999999999999</c:v>
                </c:pt>
                <c:pt idx="1154">
                  <c:v>33.738</c:v>
                </c:pt>
                <c:pt idx="1155">
                  <c:v>33.744999999999997</c:v>
                </c:pt>
                <c:pt idx="1156">
                  <c:v>33.755000000000003</c:v>
                </c:pt>
                <c:pt idx="1157">
                  <c:v>33.762999999999998</c:v>
                </c:pt>
                <c:pt idx="1158">
                  <c:v>33.771999999999998</c:v>
                </c:pt>
                <c:pt idx="1159">
                  <c:v>33.78</c:v>
                </c:pt>
                <c:pt idx="1160">
                  <c:v>33.786999999999999</c:v>
                </c:pt>
                <c:pt idx="1161">
                  <c:v>33.796999999999997</c:v>
                </c:pt>
                <c:pt idx="1162">
                  <c:v>33.804000000000002</c:v>
                </c:pt>
                <c:pt idx="1163">
                  <c:v>33.813000000000002</c:v>
                </c:pt>
                <c:pt idx="1164">
                  <c:v>33.820999999999998</c:v>
                </c:pt>
                <c:pt idx="1165">
                  <c:v>33.83</c:v>
                </c:pt>
                <c:pt idx="1166">
                  <c:v>33.838999999999999</c:v>
                </c:pt>
                <c:pt idx="1167">
                  <c:v>33.847000000000001</c:v>
                </c:pt>
                <c:pt idx="1168">
                  <c:v>33.853999999999999</c:v>
                </c:pt>
                <c:pt idx="1169">
                  <c:v>33.863</c:v>
                </c:pt>
                <c:pt idx="1170">
                  <c:v>33.872</c:v>
                </c:pt>
                <c:pt idx="1171">
                  <c:v>33.880000000000003</c:v>
                </c:pt>
                <c:pt idx="1172">
                  <c:v>33.889000000000003</c:v>
                </c:pt>
                <c:pt idx="1173">
                  <c:v>33.896999999999998</c:v>
                </c:pt>
                <c:pt idx="1174">
                  <c:v>33.905000000000001</c:v>
                </c:pt>
                <c:pt idx="1175">
                  <c:v>33.914000000000001</c:v>
                </c:pt>
                <c:pt idx="1176">
                  <c:v>33.921999999999997</c:v>
                </c:pt>
                <c:pt idx="1177">
                  <c:v>33.93</c:v>
                </c:pt>
                <c:pt idx="1178">
                  <c:v>33.938000000000002</c:v>
                </c:pt>
                <c:pt idx="1179">
                  <c:v>33.947000000000003</c:v>
                </c:pt>
                <c:pt idx="1180">
                  <c:v>33.954999999999998</c:v>
                </c:pt>
                <c:pt idx="1181">
                  <c:v>33.963999999999999</c:v>
                </c:pt>
                <c:pt idx="1182">
                  <c:v>33.972000000000001</c:v>
                </c:pt>
                <c:pt idx="1183">
                  <c:v>33.981000000000002</c:v>
                </c:pt>
                <c:pt idx="1184">
                  <c:v>33.988</c:v>
                </c:pt>
                <c:pt idx="1185">
                  <c:v>33.996000000000002</c:v>
                </c:pt>
                <c:pt idx="1186">
                  <c:v>34.006</c:v>
                </c:pt>
                <c:pt idx="1187">
                  <c:v>34.014000000000003</c:v>
                </c:pt>
                <c:pt idx="1188">
                  <c:v>34.021999999999998</c:v>
                </c:pt>
                <c:pt idx="1189">
                  <c:v>34.030999999999999</c:v>
                </c:pt>
                <c:pt idx="1190">
                  <c:v>34.039000000000001</c:v>
                </c:pt>
                <c:pt idx="1191">
                  <c:v>34.048000000000002</c:v>
                </c:pt>
                <c:pt idx="1192">
                  <c:v>34.055</c:v>
                </c:pt>
                <c:pt idx="1193">
                  <c:v>34.064</c:v>
                </c:pt>
                <c:pt idx="1194">
                  <c:v>34.072000000000003</c:v>
                </c:pt>
                <c:pt idx="1195">
                  <c:v>34.081000000000003</c:v>
                </c:pt>
                <c:pt idx="1196">
                  <c:v>34.090000000000003</c:v>
                </c:pt>
                <c:pt idx="1197">
                  <c:v>34.097999999999999</c:v>
                </c:pt>
                <c:pt idx="1198">
                  <c:v>34.106999999999999</c:v>
                </c:pt>
                <c:pt idx="1199">
                  <c:v>34.115000000000002</c:v>
                </c:pt>
                <c:pt idx="1200">
                  <c:v>34.122999999999998</c:v>
                </c:pt>
                <c:pt idx="1201">
                  <c:v>34.131999999999998</c:v>
                </c:pt>
                <c:pt idx="1202">
                  <c:v>34.14</c:v>
                </c:pt>
                <c:pt idx="1203">
                  <c:v>34.148000000000003</c:v>
                </c:pt>
                <c:pt idx="1204">
                  <c:v>34.156999999999996</c:v>
                </c:pt>
                <c:pt idx="1205">
                  <c:v>34.164999999999999</c:v>
                </c:pt>
                <c:pt idx="1206">
                  <c:v>34.173999999999999</c:v>
                </c:pt>
                <c:pt idx="1207">
                  <c:v>34.182000000000002</c:v>
                </c:pt>
                <c:pt idx="1208">
                  <c:v>34.191000000000003</c:v>
                </c:pt>
                <c:pt idx="1209">
                  <c:v>34.198</c:v>
                </c:pt>
                <c:pt idx="1210">
                  <c:v>34.207000000000001</c:v>
                </c:pt>
                <c:pt idx="1211">
                  <c:v>34.216000000000001</c:v>
                </c:pt>
                <c:pt idx="1212">
                  <c:v>34.223999999999997</c:v>
                </c:pt>
                <c:pt idx="1213">
                  <c:v>34.231999999999999</c:v>
                </c:pt>
                <c:pt idx="1214">
                  <c:v>34.241</c:v>
                </c:pt>
                <c:pt idx="1215">
                  <c:v>34.247999999999998</c:v>
                </c:pt>
                <c:pt idx="1216">
                  <c:v>34.256999999999998</c:v>
                </c:pt>
                <c:pt idx="1217">
                  <c:v>34.265000000000001</c:v>
                </c:pt>
                <c:pt idx="1218">
                  <c:v>34.274999999999999</c:v>
                </c:pt>
                <c:pt idx="1219">
                  <c:v>34.281999999999996</c:v>
                </c:pt>
                <c:pt idx="1220">
                  <c:v>34.29</c:v>
                </c:pt>
                <c:pt idx="1221">
                  <c:v>34.298999999999999</c:v>
                </c:pt>
                <c:pt idx="1222">
                  <c:v>34.308</c:v>
                </c:pt>
                <c:pt idx="1223">
                  <c:v>34.316000000000003</c:v>
                </c:pt>
                <c:pt idx="1224">
                  <c:v>34.323999999999998</c:v>
                </c:pt>
                <c:pt idx="1225">
                  <c:v>34.332999999999998</c:v>
                </c:pt>
                <c:pt idx="1226">
                  <c:v>34.341000000000001</c:v>
                </c:pt>
                <c:pt idx="1227">
                  <c:v>34.35</c:v>
                </c:pt>
                <c:pt idx="1228">
                  <c:v>34.357999999999997</c:v>
                </c:pt>
                <c:pt idx="1229">
                  <c:v>34.365000000000002</c:v>
                </c:pt>
                <c:pt idx="1230">
                  <c:v>34.374000000000002</c:v>
                </c:pt>
                <c:pt idx="1231">
                  <c:v>34.383000000000003</c:v>
                </c:pt>
                <c:pt idx="1232">
                  <c:v>34.390999999999998</c:v>
                </c:pt>
                <c:pt idx="1233">
                  <c:v>34.4</c:v>
                </c:pt>
                <c:pt idx="1234">
                  <c:v>34.408000000000001</c:v>
                </c:pt>
                <c:pt idx="1235">
                  <c:v>34.415999999999997</c:v>
                </c:pt>
                <c:pt idx="1236">
                  <c:v>34.423999999999999</c:v>
                </c:pt>
                <c:pt idx="1237">
                  <c:v>34.432000000000002</c:v>
                </c:pt>
                <c:pt idx="1238">
                  <c:v>34.441000000000003</c:v>
                </c:pt>
                <c:pt idx="1239">
                  <c:v>34.448999999999998</c:v>
                </c:pt>
                <c:pt idx="1240">
                  <c:v>34.457999999999998</c:v>
                </c:pt>
                <c:pt idx="1241">
                  <c:v>34.466999999999999</c:v>
                </c:pt>
                <c:pt idx="1242">
                  <c:v>34.473999999999997</c:v>
                </c:pt>
                <c:pt idx="1243">
                  <c:v>34.484000000000002</c:v>
                </c:pt>
                <c:pt idx="1244">
                  <c:v>34.49</c:v>
                </c:pt>
                <c:pt idx="1245">
                  <c:v>34.5</c:v>
                </c:pt>
                <c:pt idx="1246">
                  <c:v>34.508000000000003</c:v>
                </c:pt>
                <c:pt idx="1247">
                  <c:v>34.517000000000003</c:v>
                </c:pt>
                <c:pt idx="1248">
                  <c:v>34.524999999999999</c:v>
                </c:pt>
                <c:pt idx="1249">
                  <c:v>34.533000000000001</c:v>
                </c:pt>
                <c:pt idx="1250">
                  <c:v>34.540999999999997</c:v>
                </c:pt>
                <c:pt idx="1251">
                  <c:v>34.549999999999997</c:v>
                </c:pt>
                <c:pt idx="1252">
                  <c:v>34.558</c:v>
                </c:pt>
                <c:pt idx="1253">
                  <c:v>34.566000000000003</c:v>
                </c:pt>
                <c:pt idx="1254">
                  <c:v>34.573999999999998</c:v>
                </c:pt>
                <c:pt idx="1255">
                  <c:v>34.584000000000003</c:v>
                </c:pt>
                <c:pt idx="1256">
                  <c:v>34.591999999999999</c:v>
                </c:pt>
                <c:pt idx="1257">
                  <c:v>34.6</c:v>
                </c:pt>
                <c:pt idx="1258">
                  <c:v>34.609000000000002</c:v>
                </c:pt>
                <c:pt idx="1259">
                  <c:v>34.616</c:v>
                </c:pt>
                <c:pt idx="1260">
                  <c:v>34.625</c:v>
                </c:pt>
                <c:pt idx="1261">
                  <c:v>34.633000000000003</c:v>
                </c:pt>
                <c:pt idx="1262">
                  <c:v>34.642000000000003</c:v>
                </c:pt>
                <c:pt idx="1263">
                  <c:v>34.65</c:v>
                </c:pt>
                <c:pt idx="1264">
                  <c:v>34.658999999999999</c:v>
                </c:pt>
                <c:pt idx="1265">
                  <c:v>34.667999999999999</c:v>
                </c:pt>
                <c:pt idx="1266">
                  <c:v>34.676000000000002</c:v>
                </c:pt>
                <c:pt idx="1267">
                  <c:v>34.683999999999997</c:v>
                </c:pt>
                <c:pt idx="1268">
                  <c:v>34.694000000000003</c:v>
                </c:pt>
                <c:pt idx="1269">
                  <c:v>34.701000000000001</c:v>
                </c:pt>
                <c:pt idx="1270">
                  <c:v>34.709000000000003</c:v>
                </c:pt>
                <c:pt idx="1271">
                  <c:v>34.719000000000001</c:v>
                </c:pt>
                <c:pt idx="1272">
                  <c:v>34.725999999999999</c:v>
                </c:pt>
                <c:pt idx="1273">
                  <c:v>34.734999999999999</c:v>
                </c:pt>
                <c:pt idx="1274">
                  <c:v>34.741999999999997</c:v>
                </c:pt>
                <c:pt idx="1275">
                  <c:v>34.750999999999998</c:v>
                </c:pt>
                <c:pt idx="1276">
                  <c:v>34.76</c:v>
                </c:pt>
                <c:pt idx="1277">
                  <c:v>34.768000000000001</c:v>
                </c:pt>
                <c:pt idx="1278">
                  <c:v>34.776000000000003</c:v>
                </c:pt>
                <c:pt idx="1279">
                  <c:v>34.784999999999997</c:v>
                </c:pt>
                <c:pt idx="1280">
                  <c:v>34.792999999999999</c:v>
                </c:pt>
                <c:pt idx="1281">
                  <c:v>34.802</c:v>
                </c:pt>
                <c:pt idx="1282">
                  <c:v>34.81</c:v>
                </c:pt>
                <c:pt idx="1283">
                  <c:v>34.817999999999998</c:v>
                </c:pt>
                <c:pt idx="1284">
                  <c:v>34.826000000000001</c:v>
                </c:pt>
                <c:pt idx="1285">
                  <c:v>34.834000000000003</c:v>
                </c:pt>
                <c:pt idx="1286">
                  <c:v>34.843000000000004</c:v>
                </c:pt>
                <c:pt idx="1287">
                  <c:v>34.851999999999997</c:v>
                </c:pt>
                <c:pt idx="1288">
                  <c:v>34.86</c:v>
                </c:pt>
                <c:pt idx="1289">
                  <c:v>34.869</c:v>
                </c:pt>
                <c:pt idx="1290">
                  <c:v>34.877000000000002</c:v>
                </c:pt>
                <c:pt idx="1291">
                  <c:v>34.884999999999998</c:v>
                </c:pt>
                <c:pt idx="1292">
                  <c:v>34.893999999999998</c:v>
                </c:pt>
                <c:pt idx="1293">
                  <c:v>34.902999999999999</c:v>
                </c:pt>
                <c:pt idx="1294">
                  <c:v>34.911000000000001</c:v>
                </c:pt>
                <c:pt idx="1295">
                  <c:v>34.918999999999997</c:v>
                </c:pt>
                <c:pt idx="1296">
                  <c:v>34.927999999999997</c:v>
                </c:pt>
                <c:pt idx="1297">
                  <c:v>34.936</c:v>
                </c:pt>
                <c:pt idx="1298">
                  <c:v>34.944000000000003</c:v>
                </c:pt>
                <c:pt idx="1299">
                  <c:v>34.953000000000003</c:v>
                </c:pt>
                <c:pt idx="1300">
                  <c:v>34.960999999999999</c:v>
                </c:pt>
                <c:pt idx="1301">
                  <c:v>34.97</c:v>
                </c:pt>
                <c:pt idx="1302">
                  <c:v>34.978000000000002</c:v>
                </c:pt>
                <c:pt idx="1303">
                  <c:v>34.985999999999997</c:v>
                </c:pt>
                <c:pt idx="1304">
                  <c:v>34.994999999999997</c:v>
                </c:pt>
                <c:pt idx="1305">
                  <c:v>35.003</c:v>
                </c:pt>
                <c:pt idx="1306">
                  <c:v>35.011000000000003</c:v>
                </c:pt>
                <c:pt idx="1307">
                  <c:v>35.021000000000001</c:v>
                </c:pt>
                <c:pt idx="1308">
                  <c:v>35.027999999999999</c:v>
                </c:pt>
                <c:pt idx="1309">
                  <c:v>35.036999999999999</c:v>
                </c:pt>
                <c:pt idx="1310">
                  <c:v>35.043999999999997</c:v>
                </c:pt>
                <c:pt idx="1311">
                  <c:v>35.052999999999997</c:v>
                </c:pt>
                <c:pt idx="1312">
                  <c:v>35.061</c:v>
                </c:pt>
                <c:pt idx="1313">
                  <c:v>35.07</c:v>
                </c:pt>
                <c:pt idx="1314">
                  <c:v>35.078000000000003</c:v>
                </c:pt>
                <c:pt idx="1315">
                  <c:v>35.085999999999999</c:v>
                </c:pt>
                <c:pt idx="1316">
                  <c:v>35.094999999999999</c:v>
                </c:pt>
                <c:pt idx="1317">
                  <c:v>35.101999999999997</c:v>
                </c:pt>
                <c:pt idx="1318">
                  <c:v>35.110999999999997</c:v>
                </c:pt>
                <c:pt idx="1319">
                  <c:v>35.119999999999997</c:v>
                </c:pt>
                <c:pt idx="1320">
                  <c:v>35.128</c:v>
                </c:pt>
                <c:pt idx="1321">
                  <c:v>35.136000000000003</c:v>
                </c:pt>
                <c:pt idx="1322">
                  <c:v>35.145000000000003</c:v>
                </c:pt>
                <c:pt idx="1323">
                  <c:v>35.152999999999999</c:v>
                </c:pt>
                <c:pt idx="1324">
                  <c:v>35.161000000000001</c:v>
                </c:pt>
                <c:pt idx="1325">
                  <c:v>35.168999999999997</c:v>
                </c:pt>
                <c:pt idx="1326">
                  <c:v>35.177999999999997</c:v>
                </c:pt>
                <c:pt idx="1327">
                  <c:v>35.186</c:v>
                </c:pt>
                <c:pt idx="1328">
                  <c:v>35.195</c:v>
                </c:pt>
                <c:pt idx="1329">
                  <c:v>35.203000000000003</c:v>
                </c:pt>
                <c:pt idx="1330">
                  <c:v>35.212000000000003</c:v>
                </c:pt>
                <c:pt idx="1331">
                  <c:v>35.22</c:v>
                </c:pt>
                <c:pt idx="1332">
                  <c:v>35.228000000000002</c:v>
                </c:pt>
                <c:pt idx="1333">
                  <c:v>35.237000000000002</c:v>
                </c:pt>
                <c:pt idx="1334">
                  <c:v>35.244999999999997</c:v>
                </c:pt>
                <c:pt idx="1335">
                  <c:v>35.252000000000002</c:v>
                </c:pt>
                <c:pt idx="1336">
                  <c:v>35.261000000000003</c:v>
                </c:pt>
                <c:pt idx="1337">
                  <c:v>35.268999999999998</c:v>
                </c:pt>
                <c:pt idx="1338">
                  <c:v>35.277999999999999</c:v>
                </c:pt>
                <c:pt idx="1339">
                  <c:v>35.286999999999999</c:v>
                </c:pt>
                <c:pt idx="1340">
                  <c:v>35.293999999999997</c:v>
                </c:pt>
                <c:pt idx="1341">
                  <c:v>35.302999999999997</c:v>
                </c:pt>
                <c:pt idx="1342">
                  <c:v>35.311</c:v>
                </c:pt>
                <c:pt idx="1343">
                  <c:v>35.319000000000003</c:v>
                </c:pt>
                <c:pt idx="1344">
                  <c:v>35.328000000000003</c:v>
                </c:pt>
                <c:pt idx="1345">
                  <c:v>35.335999999999999</c:v>
                </c:pt>
                <c:pt idx="1346">
                  <c:v>35.344000000000001</c:v>
                </c:pt>
                <c:pt idx="1347">
                  <c:v>35.353000000000002</c:v>
                </c:pt>
                <c:pt idx="1348">
                  <c:v>35.360999999999997</c:v>
                </c:pt>
                <c:pt idx="1349">
                  <c:v>35.369999999999997</c:v>
                </c:pt>
                <c:pt idx="1350">
                  <c:v>35.378</c:v>
                </c:pt>
                <c:pt idx="1351">
                  <c:v>35.386000000000003</c:v>
                </c:pt>
                <c:pt idx="1352">
                  <c:v>35.393999999999998</c:v>
                </c:pt>
                <c:pt idx="1353">
                  <c:v>35.402999999999999</c:v>
                </c:pt>
                <c:pt idx="1354">
                  <c:v>35.411999999999999</c:v>
                </c:pt>
                <c:pt idx="1355">
                  <c:v>35.42</c:v>
                </c:pt>
                <c:pt idx="1356">
                  <c:v>35.427999999999997</c:v>
                </c:pt>
                <c:pt idx="1357">
                  <c:v>35.436999999999998</c:v>
                </c:pt>
                <c:pt idx="1358">
                  <c:v>35.445</c:v>
                </c:pt>
                <c:pt idx="1359">
                  <c:v>35.453000000000003</c:v>
                </c:pt>
                <c:pt idx="1360">
                  <c:v>35.462000000000003</c:v>
                </c:pt>
                <c:pt idx="1361">
                  <c:v>35.47</c:v>
                </c:pt>
                <c:pt idx="1362">
                  <c:v>35.478000000000002</c:v>
                </c:pt>
                <c:pt idx="1363">
                  <c:v>35.487000000000002</c:v>
                </c:pt>
                <c:pt idx="1364">
                  <c:v>35.494999999999997</c:v>
                </c:pt>
                <c:pt idx="1365">
                  <c:v>35.503</c:v>
                </c:pt>
                <c:pt idx="1366">
                  <c:v>35.511000000000003</c:v>
                </c:pt>
                <c:pt idx="1367">
                  <c:v>35.520000000000003</c:v>
                </c:pt>
                <c:pt idx="1368">
                  <c:v>35.527999999999999</c:v>
                </c:pt>
                <c:pt idx="1369">
                  <c:v>35.536999999999999</c:v>
                </c:pt>
                <c:pt idx="1370">
                  <c:v>35.545000000000002</c:v>
                </c:pt>
                <c:pt idx="1371">
                  <c:v>35.554000000000002</c:v>
                </c:pt>
                <c:pt idx="1372">
                  <c:v>35.561999999999998</c:v>
                </c:pt>
                <c:pt idx="1373">
                  <c:v>35.57</c:v>
                </c:pt>
                <c:pt idx="1374">
                  <c:v>35.579000000000001</c:v>
                </c:pt>
                <c:pt idx="1375">
                  <c:v>35.588000000000001</c:v>
                </c:pt>
                <c:pt idx="1376">
                  <c:v>35.595999999999997</c:v>
                </c:pt>
                <c:pt idx="1377">
                  <c:v>35.604999999999997</c:v>
                </c:pt>
                <c:pt idx="1378">
                  <c:v>35.612000000000002</c:v>
                </c:pt>
                <c:pt idx="1379">
                  <c:v>35.621000000000002</c:v>
                </c:pt>
                <c:pt idx="1380">
                  <c:v>35.628999999999998</c:v>
                </c:pt>
                <c:pt idx="1381">
                  <c:v>35.637</c:v>
                </c:pt>
                <c:pt idx="1382">
                  <c:v>35.646000000000001</c:v>
                </c:pt>
                <c:pt idx="1383">
                  <c:v>35.654000000000003</c:v>
                </c:pt>
                <c:pt idx="1384">
                  <c:v>35.661999999999999</c:v>
                </c:pt>
                <c:pt idx="1385">
                  <c:v>35.670999999999999</c:v>
                </c:pt>
                <c:pt idx="1386">
                  <c:v>35.679000000000002</c:v>
                </c:pt>
                <c:pt idx="1387">
                  <c:v>35.688000000000002</c:v>
                </c:pt>
                <c:pt idx="1388">
                  <c:v>35.695</c:v>
                </c:pt>
                <c:pt idx="1389">
                  <c:v>35.704000000000001</c:v>
                </c:pt>
                <c:pt idx="1390">
                  <c:v>35.713000000000001</c:v>
                </c:pt>
                <c:pt idx="1391">
                  <c:v>35.720999999999997</c:v>
                </c:pt>
                <c:pt idx="1392">
                  <c:v>35.729999999999997</c:v>
                </c:pt>
                <c:pt idx="1393">
                  <c:v>35.738</c:v>
                </c:pt>
                <c:pt idx="1394">
                  <c:v>35.746000000000002</c:v>
                </c:pt>
                <c:pt idx="1395">
                  <c:v>35.755000000000003</c:v>
                </c:pt>
                <c:pt idx="1396">
                  <c:v>35.762999999999998</c:v>
                </c:pt>
                <c:pt idx="1397">
                  <c:v>35.771999999999998</c:v>
                </c:pt>
                <c:pt idx="1398">
                  <c:v>35.779000000000003</c:v>
                </c:pt>
                <c:pt idx="1399">
                  <c:v>35.789000000000001</c:v>
                </c:pt>
                <c:pt idx="1400">
                  <c:v>35.798000000000002</c:v>
                </c:pt>
                <c:pt idx="1401">
                  <c:v>35.805</c:v>
                </c:pt>
                <c:pt idx="1402">
                  <c:v>35.813000000000002</c:v>
                </c:pt>
                <c:pt idx="1403">
                  <c:v>35.820999999999998</c:v>
                </c:pt>
                <c:pt idx="1404">
                  <c:v>35.83</c:v>
                </c:pt>
                <c:pt idx="1405">
                  <c:v>35.838000000000001</c:v>
                </c:pt>
                <c:pt idx="1406">
                  <c:v>35.844999999999999</c:v>
                </c:pt>
                <c:pt idx="1407">
                  <c:v>35.854999999999997</c:v>
                </c:pt>
                <c:pt idx="1408">
                  <c:v>35.863</c:v>
                </c:pt>
                <c:pt idx="1409">
                  <c:v>35.871000000000002</c:v>
                </c:pt>
                <c:pt idx="1410">
                  <c:v>35.880000000000003</c:v>
                </c:pt>
                <c:pt idx="1411">
                  <c:v>35.887999999999998</c:v>
                </c:pt>
                <c:pt idx="1412">
                  <c:v>35.896000000000001</c:v>
                </c:pt>
                <c:pt idx="1413">
                  <c:v>35.905000000000001</c:v>
                </c:pt>
                <c:pt idx="1414">
                  <c:v>35.911999999999999</c:v>
                </c:pt>
                <c:pt idx="1415">
                  <c:v>35.921999999999997</c:v>
                </c:pt>
                <c:pt idx="1416">
                  <c:v>35.93</c:v>
                </c:pt>
                <c:pt idx="1417">
                  <c:v>35.939</c:v>
                </c:pt>
                <c:pt idx="1418">
                  <c:v>35.945999999999998</c:v>
                </c:pt>
                <c:pt idx="1419">
                  <c:v>35.954999999999998</c:v>
                </c:pt>
                <c:pt idx="1420">
                  <c:v>35.963000000000001</c:v>
                </c:pt>
                <c:pt idx="1421">
                  <c:v>35.970999999999997</c:v>
                </c:pt>
                <c:pt idx="1422">
                  <c:v>35.979999999999997</c:v>
                </c:pt>
                <c:pt idx="1423">
                  <c:v>35.988</c:v>
                </c:pt>
                <c:pt idx="1424">
                  <c:v>35.996000000000002</c:v>
                </c:pt>
                <c:pt idx="1425">
                  <c:v>36.003999999999998</c:v>
                </c:pt>
                <c:pt idx="1426">
                  <c:v>36.014000000000003</c:v>
                </c:pt>
                <c:pt idx="1427">
                  <c:v>36.021000000000001</c:v>
                </c:pt>
                <c:pt idx="1428">
                  <c:v>36.03</c:v>
                </c:pt>
                <c:pt idx="1429">
                  <c:v>36.039000000000001</c:v>
                </c:pt>
                <c:pt idx="1430">
                  <c:v>36.046999999999997</c:v>
                </c:pt>
                <c:pt idx="1431">
                  <c:v>36.055</c:v>
                </c:pt>
                <c:pt idx="1432">
                  <c:v>36.063000000000002</c:v>
                </c:pt>
                <c:pt idx="1433">
                  <c:v>36.072000000000003</c:v>
                </c:pt>
                <c:pt idx="1434">
                  <c:v>36.08</c:v>
                </c:pt>
                <c:pt idx="1435">
                  <c:v>36.088000000000001</c:v>
                </c:pt>
                <c:pt idx="1436">
                  <c:v>36.095999999999997</c:v>
                </c:pt>
                <c:pt idx="1437">
                  <c:v>36.103999999999999</c:v>
                </c:pt>
                <c:pt idx="1438">
                  <c:v>36.113</c:v>
                </c:pt>
                <c:pt idx="1439">
                  <c:v>36.121000000000002</c:v>
                </c:pt>
                <c:pt idx="1440">
                  <c:v>36.130000000000003</c:v>
                </c:pt>
                <c:pt idx="1441">
                  <c:v>36.137999999999998</c:v>
                </c:pt>
                <c:pt idx="1442">
                  <c:v>36.146999999999998</c:v>
                </c:pt>
                <c:pt idx="1443">
                  <c:v>36.155000000000001</c:v>
                </c:pt>
                <c:pt idx="1444">
                  <c:v>36.164000000000001</c:v>
                </c:pt>
                <c:pt idx="1445">
                  <c:v>36.171999999999997</c:v>
                </c:pt>
                <c:pt idx="1446">
                  <c:v>36.18</c:v>
                </c:pt>
                <c:pt idx="1447">
                  <c:v>36.189</c:v>
                </c:pt>
                <c:pt idx="1448">
                  <c:v>36.197000000000003</c:v>
                </c:pt>
                <c:pt idx="1449">
                  <c:v>36.204999999999998</c:v>
                </c:pt>
                <c:pt idx="1450">
                  <c:v>36.213000000000001</c:v>
                </c:pt>
                <c:pt idx="1451">
                  <c:v>36.222999999999999</c:v>
                </c:pt>
                <c:pt idx="1452">
                  <c:v>36.231000000000002</c:v>
                </c:pt>
                <c:pt idx="1453">
                  <c:v>36.238999999999997</c:v>
                </c:pt>
                <c:pt idx="1454">
                  <c:v>36.247999999999998</c:v>
                </c:pt>
                <c:pt idx="1455">
                  <c:v>36.255000000000003</c:v>
                </c:pt>
                <c:pt idx="1456">
                  <c:v>36.262999999999998</c:v>
                </c:pt>
                <c:pt idx="1457">
                  <c:v>36.271999999999998</c:v>
                </c:pt>
                <c:pt idx="1458">
                  <c:v>36.280999999999999</c:v>
                </c:pt>
                <c:pt idx="1459">
                  <c:v>36.287999999999997</c:v>
                </c:pt>
                <c:pt idx="1460">
                  <c:v>36.296999999999997</c:v>
                </c:pt>
                <c:pt idx="1461">
                  <c:v>36.305999999999997</c:v>
                </c:pt>
                <c:pt idx="1462">
                  <c:v>36.314</c:v>
                </c:pt>
                <c:pt idx="1463">
                  <c:v>36.322000000000003</c:v>
                </c:pt>
                <c:pt idx="1464">
                  <c:v>36.331000000000003</c:v>
                </c:pt>
                <c:pt idx="1465">
                  <c:v>36.338000000000001</c:v>
                </c:pt>
                <c:pt idx="1466">
                  <c:v>36.347000000000001</c:v>
                </c:pt>
                <c:pt idx="1467">
                  <c:v>36.356999999999999</c:v>
                </c:pt>
                <c:pt idx="1468">
                  <c:v>36.365000000000002</c:v>
                </c:pt>
                <c:pt idx="1469">
                  <c:v>36.372</c:v>
                </c:pt>
                <c:pt idx="1470">
                  <c:v>36.381999999999998</c:v>
                </c:pt>
                <c:pt idx="1471">
                  <c:v>36.39</c:v>
                </c:pt>
                <c:pt idx="1472">
                  <c:v>36.396999999999998</c:v>
                </c:pt>
                <c:pt idx="1473">
                  <c:v>36.405999999999999</c:v>
                </c:pt>
                <c:pt idx="1474">
                  <c:v>36.414999999999999</c:v>
                </c:pt>
                <c:pt idx="1475">
                  <c:v>36.423000000000002</c:v>
                </c:pt>
                <c:pt idx="1476">
                  <c:v>36.430999999999997</c:v>
                </c:pt>
                <c:pt idx="1477">
                  <c:v>36.44</c:v>
                </c:pt>
                <c:pt idx="1478">
                  <c:v>36.448</c:v>
                </c:pt>
                <c:pt idx="1479">
                  <c:v>36.456000000000003</c:v>
                </c:pt>
                <c:pt idx="1480">
                  <c:v>36.463999999999999</c:v>
                </c:pt>
                <c:pt idx="1481">
                  <c:v>36.472999999999999</c:v>
                </c:pt>
                <c:pt idx="1482">
                  <c:v>36.479999999999997</c:v>
                </c:pt>
                <c:pt idx="1483">
                  <c:v>36.49</c:v>
                </c:pt>
                <c:pt idx="1484">
                  <c:v>36.497</c:v>
                </c:pt>
                <c:pt idx="1485">
                  <c:v>36.506</c:v>
                </c:pt>
                <c:pt idx="1486">
                  <c:v>36.514000000000003</c:v>
                </c:pt>
                <c:pt idx="1487">
                  <c:v>36.521999999999998</c:v>
                </c:pt>
                <c:pt idx="1488">
                  <c:v>36.530999999999999</c:v>
                </c:pt>
                <c:pt idx="1489">
                  <c:v>36.539000000000001</c:v>
                </c:pt>
                <c:pt idx="1490">
                  <c:v>36.546999999999997</c:v>
                </c:pt>
                <c:pt idx="1491">
                  <c:v>36.555999999999997</c:v>
                </c:pt>
                <c:pt idx="1492">
                  <c:v>36.564</c:v>
                </c:pt>
                <c:pt idx="1493">
                  <c:v>36.572000000000003</c:v>
                </c:pt>
                <c:pt idx="1494">
                  <c:v>36.581000000000003</c:v>
                </c:pt>
                <c:pt idx="1495">
                  <c:v>36.588999999999999</c:v>
                </c:pt>
                <c:pt idx="1496">
                  <c:v>36.597999999999999</c:v>
                </c:pt>
                <c:pt idx="1497">
                  <c:v>36.604999999999997</c:v>
                </c:pt>
                <c:pt idx="1498">
                  <c:v>36.613999999999997</c:v>
                </c:pt>
                <c:pt idx="1499">
                  <c:v>36.622</c:v>
                </c:pt>
                <c:pt idx="1500">
                  <c:v>36.631</c:v>
                </c:pt>
                <c:pt idx="1501">
                  <c:v>36.639000000000003</c:v>
                </c:pt>
                <c:pt idx="1502">
                  <c:v>36.648000000000003</c:v>
                </c:pt>
                <c:pt idx="1503">
                  <c:v>36.656999999999996</c:v>
                </c:pt>
                <c:pt idx="1504">
                  <c:v>36.664000000000001</c:v>
                </c:pt>
                <c:pt idx="1505">
                  <c:v>36.673000000000002</c:v>
                </c:pt>
                <c:pt idx="1506">
                  <c:v>36.680999999999997</c:v>
                </c:pt>
                <c:pt idx="1507">
                  <c:v>36.69</c:v>
                </c:pt>
                <c:pt idx="1508">
                  <c:v>36.698</c:v>
                </c:pt>
                <c:pt idx="1509">
                  <c:v>36.704999999999998</c:v>
                </c:pt>
                <c:pt idx="1510">
                  <c:v>36.713999999999999</c:v>
                </c:pt>
                <c:pt idx="1511">
                  <c:v>36.722000000000001</c:v>
                </c:pt>
                <c:pt idx="1512">
                  <c:v>36.731000000000002</c:v>
                </c:pt>
                <c:pt idx="1513">
                  <c:v>36.74</c:v>
                </c:pt>
                <c:pt idx="1514">
                  <c:v>36.747</c:v>
                </c:pt>
                <c:pt idx="1515">
                  <c:v>36.756</c:v>
                </c:pt>
                <c:pt idx="1516">
                  <c:v>36.762999999999998</c:v>
                </c:pt>
                <c:pt idx="1517">
                  <c:v>36.773000000000003</c:v>
                </c:pt>
                <c:pt idx="1518">
                  <c:v>36.780999999999999</c:v>
                </c:pt>
                <c:pt idx="1519">
                  <c:v>36.789000000000001</c:v>
                </c:pt>
                <c:pt idx="1520">
                  <c:v>36.798000000000002</c:v>
                </c:pt>
                <c:pt idx="1521">
                  <c:v>36.805999999999997</c:v>
                </c:pt>
                <c:pt idx="1522">
                  <c:v>36.814</c:v>
                </c:pt>
                <c:pt idx="1523">
                  <c:v>36.823</c:v>
                </c:pt>
                <c:pt idx="1524">
                  <c:v>36.831000000000003</c:v>
                </c:pt>
                <c:pt idx="1525">
                  <c:v>36.840000000000003</c:v>
                </c:pt>
                <c:pt idx="1526">
                  <c:v>36.847999999999999</c:v>
                </c:pt>
                <c:pt idx="1527">
                  <c:v>36.856000000000002</c:v>
                </c:pt>
                <c:pt idx="1528">
                  <c:v>36.863999999999997</c:v>
                </c:pt>
                <c:pt idx="1529">
                  <c:v>36.872999999999998</c:v>
                </c:pt>
                <c:pt idx="1530">
                  <c:v>36.881</c:v>
                </c:pt>
                <c:pt idx="1531">
                  <c:v>36.889000000000003</c:v>
                </c:pt>
                <c:pt idx="1532">
                  <c:v>36.898000000000003</c:v>
                </c:pt>
                <c:pt idx="1533">
                  <c:v>36.905000000000001</c:v>
                </c:pt>
                <c:pt idx="1534">
                  <c:v>36.914999999999999</c:v>
                </c:pt>
                <c:pt idx="1535">
                  <c:v>36.923999999999999</c:v>
                </c:pt>
                <c:pt idx="1536">
                  <c:v>36.932000000000002</c:v>
                </c:pt>
                <c:pt idx="1537">
                  <c:v>36.94</c:v>
                </c:pt>
                <c:pt idx="1538">
                  <c:v>36.948</c:v>
                </c:pt>
                <c:pt idx="1539">
                  <c:v>36.957000000000001</c:v>
                </c:pt>
                <c:pt idx="1540">
                  <c:v>36.963999999999999</c:v>
                </c:pt>
                <c:pt idx="1541">
                  <c:v>36.973999999999997</c:v>
                </c:pt>
                <c:pt idx="1542">
                  <c:v>36.981000000000002</c:v>
                </c:pt>
                <c:pt idx="1543">
                  <c:v>36.99</c:v>
                </c:pt>
                <c:pt idx="1544">
                  <c:v>36.997999999999998</c:v>
                </c:pt>
                <c:pt idx="1545">
                  <c:v>37.006999999999998</c:v>
                </c:pt>
                <c:pt idx="1546">
                  <c:v>37.015999999999998</c:v>
                </c:pt>
                <c:pt idx="1547">
                  <c:v>37.023000000000003</c:v>
                </c:pt>
                <c:pt idx="1548">
                  <c:v>37.031999999999996</c:v>
                </c:pt>
                <c:pt idx="1549">
                  <c:v>37.04</c:v>
                </c:pt>
                <c:pt idx="1550">
                  <c:v>37.048999999999999</c:v>
                </c:pt>
                <c:pt idx="1551">
                  <c:v>37.057000000000002</c:v>
                </c:pt>
                <c:pt idx="1552">
                  <c:v>37.066000000000003</c:v>
                </c:pt>
                <c:pt idx="1553">
                  <c:v>37.073999999999998</c:v>
                </c:pt>
                <c:pt idx="1554">
                  <c:v>37.082999999999998</c:v>
                </c:pt>
                <c:pt idx="1555">
                  <c:v>37.090000000000003</c:v>
                </c:pt>
                <c:pt idx="1556">
                  <c:v>37.098999999999997</c:v>
                </c:pt>
                <c:pt idx="1557">
                  <c:v>37.106999999999999</c:v>
                </c:pt>
                <c:pt idx="1558">
                  <c:v>37.116</c:v>
                </c:pt>
                <c:pt idx="1559">
                  <c:v>37.124000000000002</c:v>
                </c:pt>
                <c:pt idx="1560">
                  <c:v>37.131999999999998</c:v>
                </c:pt>
                <c:pt idx="1561">
                  <c:v>37.14</c:v>
                </c:pt>
                <c:pt idx="1562">
                  <c:v>37.149000000000001</c:v>
                </c:pt>
                <c:pt idx="1563">
                  <c:v>37.156999999999996</c:v>
                </c:pt>
                <c:pt idx="1564">
                  <c:v>37.164999999999999</c:v>
                </c:pt>
                <c:pt idx="1565">
                  <c:v>37.173999999999999</c:v>
                </c:pt>
                <c:pt idx="1566">
                  <c:v>37.182000000000002</c:v>
                </c:pt>
                <c:pt idx="1567">
                  <c:v>37.19</c:v>
                </c:pt>
                <c:pt idx="1568">
                  <c:v>37.198</c:v>
                </c:pt>
                <c:pt idx="1569">
                  <c:v>37.207000000000001</c:v>
                </c:pt>
                <c:pt idx="1570">
                  <c:v>37.215000000000003</c:v>
                </c:pt>
                <c:pt idx="1571">
                  <c:v>37.223999999999997</c:v>
                </c:pt>
                <c:pt idx="1572">
                  <c:v>37.231000000000002</c:v>
                </c:pt>
                <c:pt idx="1573">
                  <c:v>37.241</c:v>
                </c:pt>
                <c:pt idx="1574">
                  <c:v>37.249000000000002</c:v>
                </c:pt>
                <c:pt idx="1575">
                  <c:v>37.256999999999998</c:v>
                </c:pt>
                <c:pt idx="1576">
                  <c:v>37.265000000000001</c:v>
                </c:pt>
                <c:pt idx="1577">
                  <c:v>37.274000000000001</c:v>
                </c:pt>
                <c:pt idx="1578">
                  <c:v>37.281999999999996</c:v>
                </c:pt>
                <c:pt idx="1579">
                  <c:v>37.290999999999997</c:v>
                </c:pt>
                <c:pt idx="1580">
                  <c:v>37.298999999999999</c:v>
                </c:pt>
                <c:pt idx="1581">
                  <c:v>37.307000000000002</c:v>
                </c:pt>
                <c:pt idx="1582">
                  <c:v>37.314999999999998</c:v>
                </c:pt>
                <c:pt idx="1583">
                  <c:v>37.323999999999998</c:v>
                </c:pt>
                <c:pt idx="1584">
                  <c:v>37.332999999999998</c:v>
                </c:pt>
                <c:pt idx="1585">
                  <c:v>37.341000000000001</c:v>
                </c:pt>
                <c:pt idx="1586">
                  <c:v>37.348999999999997</c:v>
                </c:pt>
                <c:pt idx="1587">
                  <c:v>37.356999999999999</c:v>
                </c:pt>
                <c:pt idx="1588">
                  <c:v>37.366</c:v>
                </c:pt>
                <c:pt idx="1589">
                  <c:v>37.375</c:v>
                </c:pt>
                <c:pt idx="1590">
                  <c:v>37.383000000000003</c:v>
                </c:pt>
                <c:pt idx="1591">
                  <c:v>37.390999999999998</c:v>
                </c:pt>
                <c:pt idx="1592">
                  <c:v>37.399000000000001</c:v>
                </c:pt>
                <c:pt idx="1593">
                  <c:v>37.408000000000001</c:v>
                </c:pt>
                <c:pt idx="1594">
                  <c:v>37.417000000000002</c:v>
                </c:pt>
                <c:pt idx="1595">
                  <c:v>37.423999999999999</c:v>
                </c:pt>
                <c:pt idx="1596">
                  <c:v>37.433</c:v>
                </c:pt>
                <c:pt idx="1597">
                  <c:v>37.441000000000003</c:v>
                </c:pt>
                <c:pt idx="1598">
                  <c:v>37.448999999999998</c:v>
                </c:pt>
                <c:pt idx="1599">
                  <c:v>37.457999999999998</c:v>
                </c:pt>
                <c:pt idx="1600">
                  <c:v>37.466000000000001</c:v>
                </c:pt>
                <c:pt idx="1601">
                  <c:v>37.475000000000001</c:v>
                </c:pt>
                <c:pt idx="1602">
                  <c:v>37.482999999999997</c:v>
                </c:pt>
                <c:pt idx="1603">
                  <c:v>37.491999999999997</c:v>
                </c:pt>
                <c:pt idx="1604">
                  <c:v>37.5</c:v>
                </c:pt>
                <c:pt idx="1605">
                  <c:v>37.506999999999998</c:v>
                </c:pt>
                <c:pt idx="1606">
                  <c:v>37.515999999999998</c:v>
                </c:pt>
                <c:pt idx="1607">
                  <c:v>37.524999999999999</c:v>
                </c:pt>
                <c:pt idx="1608">
                  <c:v>37.533000000000001</c:v>
                </c:pt>
                <c:pt idx="1609">
                  <c:v>37.540999999999997</c:v>
                </c:pt>
                <c:pt idx="1610">
                  <c:v>37.549999999999997</c:v>
                </c:pt>
                <c:pt idx="1611">
                  <c:v>37.557000000000002</c:v>
                </c:pt>
                <c:pt idx="1612">
                  <c:v>37.566000000000003</c:v>
                </c:pt>
                <c:pt idx="1613">
                  <c:v>37.575000000000003</c:v>
                </c:pt>
                <c:pt idx="1614">
                  <c:v>37.582999999999998</c:v>
                </c:pt>
                <c:pt idx="1615">
                  <c:v>37.591000000000001</c:v>
                </c:pt>
                <c:pt idx="1616">
                  <c:v>37.597999999999999</c:v>
                </c:pt>
                <c:pt idx="1617">
                  <c:v>37.607999999999997</c:v>
                </c:pt>
                <c:pt idx="1618">
                  <c:v>37.616</c:v>
                </c:pt>
                <c:pt idx="1619">
                  <c:v>37.624000000000002</c:v>
                </c:pt>
                <c:pt idx="1620">
                  <c:v>37.633000000000003</c:v>
                </c:pt>
                <c:pt idx="1621">
                  <c:v>37.64</c:v>
                </c:pt>
                <c:pt idx="1622">
                  <c:v>37.648000000000003</c:v>
                </c:pt>
                <c:pt idx="1623">
                  <c:v>37.656999999999996</c:v>
                </c:pt>
                <c:pt idx="1624">
                  <c:v>37.665999999999997</c:v>
                </c:pt>
                <c:pt idx="1625">
                  <c:v>37.673999999999999</c:v>
                </c:pt>
                <c:pt idx="1626">
                  <c:v>37.682000000000002</c:v>
                </c:pt>
                <c:pt idx="1627">
                  <c:v>37.691000000000003</c:v>
                </c:pt>
                <c:pt idx="1628">
                  <c:v>37.698999999999998</c:v>
                </c:pt>
                <c:pt idx="1629">
                  <c:v>37.707999999999998</c:v>
                </c:pt>
                <c:pt idx="1630">
                  <c:v>37.716000000000001</c:v>
                </c:pt>
                <c:pt idx="1631">
                  <c:v>37.722999999999999</c:v>
                </c:pt>
                <c:pt idx="1632">
                  <c:v>37.731999999999999</c:v>
                </c:pt>
                <c:pt idx="1633">
                  <c:v>37.74</c:v>
                </c:pt>
                <c:pt idx="1634">
                  <c:v>37.747999999999998</c:v>
                </c:pt>
                <c:pt idx="1635">
                  <c:v>37.756999999999998</c:v>
                </c:pt>
                <c:pt idx="1636">
                  <c:v>37.765000000000001</c:v>
                </c:pt>
                <c:pt idx="1637">
                  <c:v>37.774000000000001</c:v>
                </c:pt>
                <c:pt idx="1638">
                  <c:v>37.783000000000001</c:v>
                </c:pt>
                <c:pt idx="1639">
                  <c:v>37.790999999999997</c:v>
                </c:pt>
                <c:pt idx="1640">
                  <c:v>37.799999999999997</c:v>
                </c:pt>
                <c:pt idx="1641">
                  <c:v>37.807000000000002</c:v>
                </c:pt>
                <c:pt idx="1642">
                  <c:v>37.816000000000003</c:v>
                </c:pt>
                <c:pt idx="1643">
                  <c:v>37.825000000000003</c:v>
                </c:pt>
                <c:pt idx="1644">
                  <c:v>37.832999999999998</c:v>
                </c:pt>
                <c:pt idx="1645">
                  <c:v>37.841000000000001</c:v>
                </c:pt>
                <c:pt idx="1646">
                  <c:v>37.848999999999997</c:v>
                </c:pt>
                <c:pt idx="1647">
                  <c:v>37.857999999999997</c:v>
                </c:pt>
                <c:pt idx="1648">
                  <c:v>37.866</c:v>
                </c:pt>
                <c:pt idx="1649">
                  <c:v>37.874000000000002</c:v>
                </c:pt>
                <c:pt idx="1650">
                  <c:v>37.883000000000003</c:v>
                </c:pt>
                <c:pt idx="1651">
                  <c:v>37.890999999999998</c:v>
                </c:pt>
                <c:pt idx="1652">
                  <c:v>37.899000000000001</c:v>
                </c:pt>
                <c:pt idx="1653">
                  <c:v>37.906999999999996</c:v>
                </c:pt>
                <c:pt idx="1654">
                  <c:v>37.915999999999997</c:v>
                </c:pt>
                <c:pt idx="1655">
                  <c:v>37.923999999999999</c:v>
                </c:pt>
                <c:pt idx="1656">
                  <c:v>37.933</c:v>
                </c:pt>
                <c:pt idx="1657">
                  <c:v>37.941000000000003</c:v>
                </c:pt>
                <c:pt idx="1658">
                  <c:v>37.950000000000003</c:v>
                </c:pt>
                <c:pt idx="1659">
                  <c:v>37.957999999999998</c:v>
                </c:pt>
                <c:pt idx="1660">
                  <c:v>37.966000000000001</c:v>
                </c:pt>
                <c:pt idx="1661">
                  <c:v>37.975000000000001</c:v>
                </c:pt>
                <c:pt idx="1662">
                  <c:v>37.982999999999997</c:v>
                </c:pt>
                <c:pt idx="1663">
                  <c:v>37.991</c:v>
                </c:pt>
                <c:pt idx="1664">
                  <c:v>38</c:v>
                </c:pt>
                <c:pt idx="1665">
                  <c:v>38.008000000000003</c:v>
                </c:pt>
                <c:pt idx="1666">
                  <c:v>38.015999999999998</c:v>
                </c:pt>
                <c:pt idx="1667">
                  <c:v>38.024999999999999</c:v>
                </c:pt>
                <c:pt idx="1668">
                  <c:v>38.033000000000001</c:v>
                </c:pt>
                <c:pt idx="1669">
                  <c:v>38.042000000000002</c:v>
                </c:pt>
                <c:pt idx="1670">
                  <c:v>38.049999999999997</c:v>
                </c:pt>
                <c:pt idx="1671">
                  <c:v>38.058</c:v>
                </c:pt>
                <c:pt idx="1672">
                  <c:v>38.067</c:v>
                </c:pt>
                <c:pt idx="1673">
                  <c:v>38.075000000000003</c:v>
                </c:pt>
                <c:pt idx="1674">
                  <c:v>38.082999999999998</c:v>
                </c:pt>
                <c:pt idx="1675">
                  <c:v>38.091000000000001</c:v>
                </c:pt>
                <c:pt idx="1676">
                  <c:v>38.1</c:v>
                </c:pt>
                <c:pt idx="1677">
                  <c:v>38.107999999999997</c:v>
                </c:pt>
                <c:pt idx="1678">
                  <c:v>38.116999999999997</c:v>
                </c:pt>
                <c:pt idx="1679">
                  <c:v>38.125</c:v>
                </c:pt>
                <c:pt idx="1680">
                  <c:v>38.134</c:v>
                </c:pt>
                <c:pt idx="1681">
                  <c:v>38.142000000000003</c:v>
                </c:pt>
                <c:pt idx="1682">
                  <c:v>38.15</c:v>
                </c:pt>
                <c:pt idx="1683">
                  <c:v>38.158999999999999</c:v>
                </c:pt>
                <c:pt idx="1684">
                  <c:v>38.165999999999997</c:v>
                </c:pt>
                <c:pt idx="1685">
                  <c:v>38.176000000000002</c:v>
                </c:pt>
                <c:pt idx="1686">
                  <c:v>38.183</c:v>
                </c:pt>
                <c:pt idx="1687">
                  <c:v>38.191000000000003</c:v>
                </c:pt>
                <c:pt idx="1688">
                  <c:v>38.200000000000003</c:v>
                </c:pt>
                <c:pt idx="1689">
                  <c:v>38.207999999999998</c:v>
                </c:pt>
                <c:pt idx="1690">
                  <c:v>38.216000000000001</c:v>
                </c:pt>
                <c:pt idx="1691">
                  <c:v>38.225000000000001</c:v>
                </c:pt>
                <c:pt idx="1692">
                  <c:v>38.232999999999997</c:v>
                </c:pt>
                <c:pt idx="1693">
                  <c:v>38.241</c:v>
                </c:pt>
                <c:pt idx="1694">
                  <c:v>38.249000000000002</c:v>
                </c:pt>
                <c:pt idx="1695">
                  <c:v>38.256999999999998</c:v>
                </c:pt>
                <c:pt idx="1696">
                  <c:v>38.267000000000003</c:v>
                </c:pt>
                <c:pt idx="1697">
                  <c:v>38.274999999999999</c:v>
                </c:pt>
                <c:pt idx="1698">
                  <c:v>38.283999999999999</c:v>
                </c:pt>
                <c:pt idx="1699">
                  <c:v>38.292000000000002</c:v>
                </c:pt>
                <c:pt idx="1700">
                  <c:v>38.299999999999997</c:v>
                </c:pt>
                <c:pt idx="1701">
                  <c:v>38.308</c:v>
                </c:pt>
                <c:pt idx="1702">
                  <c:v>38.317</c:v>
                </c:pt>
                <c:pt idx="1703">
                  <c:v>38.325000000000003</c:v>
                </c:pt>
                <c:pt idx="1704">
                  <c:v>38.332999999999998</c:v>
                </c:pt>
                <c:pt idx="1705">
                  <c:v>38.341999999999999</c:v>
                </c:pt>
                <c:pt idx="1706">
                  <c:v>38.35</c:v>
                </c:pt>
                <c:pt idx="1707">
                  <c:v>38.359000000000002</c:v>
                </c:pt>
                <c:pt idx="1708">
                  <c:v>38.366999999999997</c:v>
                </c:pt>
                <c:pt idx="1709">
                  <c:v>38.375999999999998</c:v>
                </c:pt>
                <c:pt idx="1710">
                  <c:v>38.383000000000003</c:v>
                </c:pt>
                <c:pt idx="1711">
                  <c:v>38.392000000000003</c:v>
                </c:pt>
                <c:pt idx="1712">
                  <c:v>38.401000000000003</c:v>
                </c:pt>
                <c:pt idx="1713">
                  <c:v>38.408000000000001</c:v>
                </c:pt>
                <c:pt idx="1714">
                  <c:v>38.417000000000002</c:v>
                </c:pt>
                <c:pt idx="1715">
                  <c:v>38.426000000000002</c:v>
                </c:pt>
                <c:pt idx="1716">
                  <c:v>38.433</c:v>
                </c:pt>
                <c:pt idx="1717">
                  <c:v>38.442</c:v>
                </c:pt>
                <c:pt idx="1718">
                  <c:v>38.450000000000003</c:v>
                </c:pt>
                <c:pt idx="1719">
                  <c:v>38.457999999999998</c:v>
                </c:pt>
                <c:pt idx="1720">
                  <c:v>38.466999999999999</c:v>
                </c:pt>
                <c:pt idx="1721">
                  <c:v>38.475000000000001</c:v>
                </c:pt>
                <c:pt idx="1722">
                  <c:v>38.484000000000002</c:v>
                </c:pt>
                <c:pt idx="1723">
                  <c:v>38.493000000000002</c:v>
                </c:pt>
                <c:pt idx="1724">
                  <c:v>38.500999999999998</c:v>
                </c:pt>
                <c:pt idx="1725">
                  <c:v>38.508000000000003</c:v>
                </c:pt>
                <c:pt idx="1726">
                  <c:v>38.515999999999998</c:v>
                </c:pt>
                <c:pt idx="1727">
                  <c:v>38.524999999999999</c:v>
                </c:pt>
                <c:pt idx="1728">
                  <c:v>38.533000000000001</c:v>
                </c:pt>
                <c:pt idx="1729">
                  <c:v>38.542000000000002</c:v>
                </c:pt>
                <c:pt idx="1730">
                  <c:v>38.549999999999997</c:v>
                </c:pt>
                <c:pt idx="1731">
                  <c:v>38.558999999999997</c:v>
                </c:pt>
                <c:pt idx="1732">
                  <c:v>38.567</c:v>
                </c:pt>
                <c:pt idx="1733">
                  <c:v>38.575000000000003</c:v>
                </c:pt>
                <c:pt idx="1734">
                  <c:v>38.582999999999998</c:v>
                </c:pt>
                <c:pt idx="1735">
                  <c:v>38.591999999999999</c:v>
                </c:pt>
                <c:pt idx="1736">
                  <c:v>38.600999999999999</c:v>
                </c:pt>
                <c:pt idx="1737">
                  <c:v>38.609000000000002</c:v>
                </c:pt>
                <c:pt idx="1738">
                  <c:v>38.618000000000002</c:v>
                </c:pt>
                <c:pt idx="1739">
                  <c:v>38.625</c:v>
                </c:pt>
                <c:pt idx="1740">
                  <c:v>38.634</c:v>
                </c:pt>
                <c:pt idx="1741">
                  <c:v>38.642000000000003</c:v>
                </c:pt>
                <c:pt idx="1742">
                  <c:v>38.65</c:v>
                </c:pt>
                <c:pt idx="1743">
                  <c:v>38.658999999999999</c:v>
                </c:pt>
                <c:pt idx="1744">
                  <c:v>38.667000000000002</c:v>
                </c:pt>
                <c:pt idx="1745">
                  <c:v>38.676000000000002</c:v>
                </c:pt>
                <c:pt idx="1746">
                  <c:v>38.683999999999997</c:v>
                </c:pt>
                <c:pt idx="1747">
                  <c:v>38.692</c:v>
                </c:pt>
                <c:pt idx="1748">
                  <c:v>38.700000000000003</c:v>
                </c:pt>
                <c:pt idx="1749">
                  <c:v>38.709000000000003</c:v>
                </c:pt>
                <c:pt idx="1750">
                  <c:v>38.718000000000004</c:v>
                </c:pt>
                <c:pt idx="1751">
                  <c:v>38.725000000000001</c:v>
                </c:pt>
                <c:pt idx="1752">
                  <c:v>38.734000000000002</c:v>
                </c:pt>
                <c:pt idx="1753">
                  <c:v>38.741999999999997</c:v>
                </c:pt>
                <c:pt idx="1754">
                  <c:v>38.75</c:v>
                </c:pt>
                <c:pt idx="1755">
                  <c:v>38.759</c:v>
                </c:pt>
                <c:pt idx="1756">
                  <c:v>38.767000000000003</c:v>
                </c:pt>
                <c:pt idx="1757">
                  <c:v>38.774999999999999</c:v>
                </c:pt>
                <c:pt idx="1758">
                  <c:v>38.783999999999999</c:v>
                </c:pt>
                <c:pt idx="1759">
                  <c:v>38.792999999999999</c:v>
                </c:pt>
                <c:pt idx="1760">
                  <c:v>38.799999999999997</c:v>
                </c:pt>
                <c:pt idx="1761">
                  <c:v>38.808999999999997</c:v>
                </c:pt>
                <c:pt idx="1762">
                  <c:v>38.817</c:v>
                </c:pt>
                <c:pt idx="1763">
                  <c:v>38.826000000000001</c:v>
                </c:pt>
                <c:pt idx="1764">
                  <c:v>38.834000000000003</c:v>
                </c:pt>
                <c:pt idx="1765">
                  <c:v>38.841999999999999</c:v>
                </c:pt>
                <c:pt idx="1766">
                  <c:v>38.851999999999997</c:v>
                </c:pt>
                <c:pt idx="1767">
                  <c:v>38.859000000000002</c:v>
                </c:pt>
                <c:pt idx="1768">
                  <c:v>38.866999999999997</c:v>
                </c:pt>
                <c:pt idx="1769">
                  <c:v>38.875999999999998</c:v>
                </c:pt>
                <c:pt idx="1770">
                  <c:v>38.884999999999998</c:v>
                </c:pt>
                <c:pt idx="1771">
                  <c:v>38.892000000000003</c:v>
                </c:pt>
                <c:pt idx="1772">
                  <c:v>38.901000000000003</c:v>
                </c:pt>
                <c:pt idx="1773">
                  <c:v>38.909999999999997</c:v>
                </c:pt>
                <c:pt idx="1774">
                  <c:v>38.917999999999999</c:v>
                </c:pt>
                <c:pt idx="1775">
                  <c:v>38.926000000000002</c:v>
                </c:pt>
                <c:pt idx="1776">
                  <c:v>38.935000000000002</c:v>
                </c:pt>
                <c:pt idx="1777">
                  <c:v>38.942999999999998</c:v>
                </c:pt>
                <c:pt idx="1778">
                  <c:v>38.951000000000001</c:v>
                </c:pt>
                <c:pt idx="1779">
                  <c:v>38.96</c:v>
                </c:pt>
                <c:pt idx="1780">
                  <c:v>38.968000000000004</c:v>
                </c:pt>
                <c:pt idx="1781">
                  <c:v>38.975999999999999</c:v>
                </c:pt>
                <c:pt idx="1782">
                  <c:v>38.984999999999999</c:v>
                </c:pt>
                <c:pt idx="1783">
                  <c:v>38.993000000000002</c:v>
                </c:pt>
                <c:pt idx="1784">
                  <c:v>39.002000000000002</c:v>
                </c:pt>
                <c:pt idx="1785">
                  <c:v>39.01</c:v>
                </c:pt>
                <c:pt idx="1786">
                  <c:v>39.018000000000001</c:v>
                </c:pt>
                <c:pt idx="1787">
                  <c:v>39.027000000000001</c:v>
                </c:pt>
                <c:pt idx="1788">
                  <c:v>39.034999999999997</c:v>
                </c:pt>
                <c:pt idx="1789">
                  <c:v>39.043999999999997</c:v>
                </c:pt>
                <c:pt idx="1790">
                  <c:v>39.052999999999997</c:v>
                </c:pt>
                <c:pt idx="1791">
                  <c:v>39.058999999999997</c:v>
                </c:pt>
                <c:pt idx="1792">
                  <c:v>39.067999999999998</c:v>
                </c:pt>
                <c:pt idx="1793">
                  <c:v>39.076999999999998</c:v>
                </c:pt>
                <c:pt idx="1794">
                  <c:v>39.085000000000001</c:v>
                </c:pt>
                <c:pt idx="1795">
                  <c:v>39.094000000000001</c:v>
                </c:pt>
                <c:pt idx="1796">
                  <c:v>39.101999999999997</c:v>
                </c:pt>
                <c:pt idx="1797">
                  <c:v>39.110999999999997</c:v>
                </c:pt>
                <c:pt idx="1798">
                  <c:v>39.118000000000002</c:v>
                </c:pt>
                <c:pt idx="1799">
                  <c:v>39.125999999999998</c:v>
                </c:pt>
                <c:pt idx="1800">
                  <c:v>39.134999999999998</c:v>
                </c:pt>
                <c:pt idx="1801">
                  <c:v>39.142000000000003</c:v>
                </c:pt>
                <c:pt idx="1802">
                  <c:v>39.152000000000001</c:v>
                </c:pt>
                <c:pt idx="1803">
                  <c:v>39.159999999999997</c:v>
                </c:pt>
                <c:pt idx="1804">
                  <c:v>39.167999999999999</c:v>
                </c:pt>
                <c:pt idx="1805">
                  <c:v>39.176000000000002</c:v>
                </c:pt>
                <c:pt idx="1806">
                  <c:v>39.183999999999997</c:v>
                </c:pt>
                <c:pt idx="1807">
                  <c:v>39.192999999999998</c:v>
                </c:pt>
                <c:pt idx="1808">
                  <c:v>39.201999999999998</c:v>
                </c:pt>
                <c:pt idx="1809">
                  <c:v>39.209000000000003</c:v>
                </c:pt>
                <c:pt idx="1810">
                  <c:v>39.218000000000004</c:v>
                </c:pt>
                <c:pt idx="1811">
                  <c:v>39.225999999999999</c:v>
                </c:pt>
                <c:pt idx="1812">
                  <c:v>39.234000000000002</c:v>
                </c:pt>
                <c:pt idx="1813">
                  <c:v>39.243000000000002</c:v>
                </c:pt>
                <c:pt idx="1814">
                  <c:v>39.252000000000002</c:v>
                </c:pt>
                <c:pt idx="1815">
                  <c:v>39.26</c:v>
                </c:pt>
                <c:pt idx="1816">
                  <c:v>39.268000000000001</c:v>
                </c:pt>
                <c:pt idx="1817">
                  <c:v>39.276000000000003</c:v>
                </c:pt>
                <c:pt idx="1818">
                  <c:v>39.284999999999997</c:v>
                </c:pt>
                <c:pt idx="1819">
                  <c:v>39.292000000000002</c:v>
                </c:pt>
                <c:pt idx="1820">
                  <c:v>39.302</c:v>
                </c:pt>
                <c:pt idx="1821">
                  <c:v>39.31</c:v>
                </c:pt>
                <c:pt idx="1822">
                  <c:v>39.317999999999998</c:v>
                </c:pt>
                <c:pt idx="1823">
                  <c:v>39.326999999999998</c:v>
                </c:pt>
                <c:pt idx="1824">
                  <c:v>39.335000000000001</c:v>
                </c:pt>
                <c:pt idx="1825">
                  <c:v>39.343000000000004</c:v>
                </c:pt>
                <c:pt idx="1826">
                  <c:v>39.351999999999997</c:v>
                </c:pt>
                <c:pt idx="1827">
                  <c:v>39.36</c:v>
                </c:pt>
                <c:pt idx="1828">
                  <c:v>39.368000000000002</c:v>
                </c:pt>
                <c:pt idx="1829">
                  <c:v>39.377000000000002</c:v>
                </c:pt>
                <c:pt idx="1830">
                  <c:v>39.384999999999998</c:v>
                </c:pt>
                <c:pt idx="1831">
                  <c:v>39.393999999999998</c:v>
                </c:pt>
                <c:pt idx="1832">
                  <c:v>39.401000000000003</c:v>
                </c:pt>
                <c:pt idx="1833">
                  <c:v>39.409999999999997</c:v>
                </c:pt>
                <c:pt idx="1834">
                  <c:v>39.418999999999997</c:v>
                </c:pt>
                <c:pt idx="1835">
                  <c:v>39.426000000000002</c:v>
                </c:pt>
                <c:pt idx="1836">
                  <c:v>39.435000000000002</c:v>
                </c:pt>
                <c:pt idx="1837">
                  <c:v>39.442999999999998</c:v>
                </c:pt>
                <c:pt idx="1838">
                  <c:v>39.451000000000001</c:v>
                </c:pt>
                <c:pt idx="1839">
                  <c:v>39.46</c:v>
                </c:pt>
                <c:pt idx="1840">
                  <c:v>39.469000000000001</c:v>
                </c:pt>
                <c:pt idx="1841">
                  <c:v>39.475999999999999</c:v>
                </c:pt>
                <c:pt idx="1842">
                  <c:v>39.484999999999999</c:v>
                </c:pt>
                <c:pt idx="1843">
                  <c:v>39.493000000000002</c:v>
                </c:pt>
                <c:pt idx="1844">
                  <c:v>39.502000000000002</c:v>
                </c:pt>
                <c:pt idx="1845">
                  <c:v>39.51</c:v>
                </c:pt>
                <c:pt idx="1846">
                  <c:v>39.518000000000001</c:v>
                </c:pt>
                <c:pt idx="1847">
                  <c:v>39.527000000000001</c:v>
                </c:pt>
                <c:pt idx="1848">
                  <c:v>39.536000000000001</c:v>
                </c:pt>
                <c:pt idx="1849">
                  <c:v>39.543999999999997</c:v>
                </c:pt>
                <c:pt idx="1850">
                  <c:v>39.552</c:v>
                </c:pt>
                <c:pt idx="1851">
                  <c:v>39.56</c:v>
                </c:pt>
                <c:pt idx="1852">
                  <c:v>39.569000000000003</c:v>
                </c:pt>
                <c:pt idx="1853">
                  <c:v>39.578000000000003</c:v>
                </c:pt>
                <c:pt idx="1854">
                  <c:v>39.585999999999999</c:v>
                </c:pt>
                <c:pt idx="1855">
                  <c:v>39.591999999999999</c:v>
                </c:pt>
                <c:pt idx="1856">
                  <c:v>39.601999999999997</c:v>
                </c:pt>
                <c:pt idx="1857">
                  <c:v>39.61</c:v>
                </c:pt>
                <c:pt idx="1858">
                  <c:v>39.618000000000002</c:v>
                </c:pt>
                <c:pt idx="1859">
                  <c:v>39.627000000000002</c:v>
                </c:pt>
                <c:pt idx="1860">
                  <c:v>39.634999999999998</c:v>
                </c:pt>
                <c:pt idx="1861">
                  <c:v>39.643999999999998</c:v>
                </c:pt>
                <c:pt idx="1862">
                  <c:v>39.652000000000001</c:v>
                </c:pt>
                <c:pt idx="1863">
                  <c:v>39.659999999999997</c:v>
                </c:pt>
                <c:pt idx="1864">
                  <c:v>39.667999999999999</c:v>
                </c:pt>
                <c:pt idx="1865">
                  <c:v>39.677</c:v>
                </c:pt>
                <c:pt idx="1866">
                  <c:v>39.685000000000002</c:v>
                </c:pt>
                <c:pt idx="1867">
                  <c:v>39.694000000000003</c:v>
                </c:pt>
                <c:pt idx="1868">
                  <c:v>39.703000000000003</c:v>
                </c:pt>
                <c:pt idx="1869">
                  <c:v>39.710999999999999</c:v>
                </c:pt>
                <c:pt idx="1870">
                  <c:v>39.719000000000001</c:v>
                </c:pt>
                <c:pt idx="1871">
                  <c:v>39.728000000000002</c:v>
                </c:pt>
                <c:pt idx="1872">
                  <c:v>39.734999999999999</c:v>
                </c:pt>
                <c:pt idx="1873">
                  <c:v>39.744</c:v>
                </c:pt>
                <c:pt idx="1874">
                  <c:v>39.752000000000002</c:v>
                </c:pt>
                <c:pt idx="1875">
                  <c:v>39.76</c:v>
                </c:pt>
                <c:pt idx="1876">
                  <c:v>39.768999999999998</c:v>
                </c:pt>
                <c:pt idx="1877">
                  <c:v>39.777000000000001</c:v>
                </c:pt>
                <c:pt idx="1878">
                  <c:v>39.786000000000001</c:v>
                </c:pt>
                <c:pt idx="1879">
                  <c:v>39.793999999999997</c:v>
                </c:pt>
                <c:pt idx="1880">
                  <c:v>39.802</c:v>
                </c:pt>
                <c:pt idx="1881">
                  <c:v>39.811</c:v>
                </c:pt>
                <c:pt idx="1882">
                  <c:v>39.819000000000003</c:v>
                </c:pt>
                <c:pt idx="1883">
                  <c:v>39.826999999999998</c:v>
                </c:pt>
                <c:pt idx="1884">
                  <c:v>39.835999999999999</c:v>
                </c:pt>
                <c:pt idx="1885">
                  <c:v>39.844000000000001</c:v>
                </c:pt>
                <c:pt idx="1886">
                  <c:v>39.853000000000002</c:v>
                </c:pt>
                <c:pt idx="1887">
                  <c:v>39.860999999999997</c:v>
                </c:pt>
                <c:pt idx="1888">
                  <c:v>39.869</c:v>
                </c:pt>
                <c:pt idx="1889">
                  <c:v>39.877000000000002</c:v>
                </c:pt>
                <c:pt idx="1890">
                  <c:v>39.884999999999998</c:v>
                </c:pt>
                <c:pt idx="1891">
                  <c:v>39.895000000000003</c:v>
                </c:pt>
                <c:pt idx="1892">
                  <c:v>39.902000000000001</c:v>
                </c:pt>
                <c:pt idx="1893">
                  <c:v>39.909999999999997</c:v>
                </c:pt>
                <c:pt idx="1894">
                  <c:v>39.918999999999997</c:v>
                </c:pt>
                <c:pt idx="1895">
                  <c:v>39.927999999999997</c:v>
                </c:pt>
                <c:pt idx="1896">
                  <c:v>39.936</c:v>
                </c:pt>
                <c:pt idx="1897">
                  <c:v>39.944000000000003</c:v>
                </c:pt>
                <c:pt idx="1898">
                  <c:v>39.953000000000003</c:v>
                </c:pt>
                <c:pt idx="1899">
                  <c:v>39.960999999999999</c:v>
                </c:pt>
                <c:pt idx="1900">
                  <c:v>39.97</c:v>
                </c:pt>
                <c:pt idx="1901">
                  <c:v>39.976999999999997</c:v>
                </c:pt>
                <c:pt idx="1902">
                  <c:v>39.985999999999997</c:v>
                </c:pt>
                <c:pt idx="1903">
                  <c:v>39.993000000000002</c:v>
                </c:pt>
                <c:pt idx="1904">
                  <c:v>40.002000000000002</c:v>
                </c:pt>
                <c:pt idx="1905">
                  <c:v>40.011000000000003</c:v>
                </c:pt>
                <c:pt idx="1906">
                  <c:v>40.018999999999998</c:v>
                </c:pt>
                <c:pt idx="1907">
                  <c:v>40.027000000000001</c:v>
                </c:pt>
                <c:pt idx="1908">
                  <c:v>40.034999999999997</c:v>
                </c:pt>
                <c:pt idx="1909">
                  <c:v>40.042999999999999</c:v>
                </c:pt>
                <c:pt idx="1910">
                  <c:v>40.052</c:v>
                </c:pt>
                <c:pt idx="1911">
                  <c:v>40.061</c:v>
                </c:pt>
                <c:pt idx="1912">
                  <c:v>40.069000000000003</c:v>
                </c:pt>
                <c:pt idx="1913">
                  <c:v>40.076999999999998</c:v>
                </c:pt>
                <c:pt idx="1914">
                  <c:v>40.085000000000001</c:v>
                </c:pt>
                <c:pt idx="1915">
                  <c:v>40.094000000000001</c:v>
                </c:pt>
                <c:pt idx="1916">
                  <c:v>40.101999999999997</c:v>
                </c:pt>
                <c:pt idx="1917">
                  <c:v>40.11</c:v>
                </c:pt>
                <c:pt idx="1918">
                  <c:v>40.119</c:v>
                </c:pt>
                <c:pt idx="1919">
                  <c:v>40.128</c:v>
                </c:pt>
                <c:pt idx="1920">
                  <c:v>40.136000000000003</c:v>
                </c:pt>
                <c:pt idx="1921">
                  <c:v>40.143999999999998</c:v>
                </c:pt>
                <c:pt idx="1922">
                  <c:v>40.152999999999999</c:v>
                </c:pt>
                <c:pt idx="1923">
                  <c:v>40.161000000000001</c:v>
                </c:pt>
                <c:pt idx="1924">
                  <c:v>40.168999999999997</c:v>
                </c:pt>
                <c:pt idx="1925">
                  <c:v>40.177999999999997</c:v>
                </c:pt>
                <c:pt idx="1926">
                  <c:v>40.186</c:v>
                </c:pt>
                <c:pt idx="1927">
                  <c:v>40.194000000000003</c:v>
                </c:pt>
                <c:pt idx="1928">
                  <c:v>40.203000000000003</c:v>
                </c:pt>
                <c:pt idx="1929">
                  <c:v>40.210999999999999</c:v>
                </c:pt>
                <c:pt idx="1930">
                  <c:v>40.22</c:v>
                </c:pt>
                <c:pt idx="1931">
                  <c:v>40.228000000000002</c:v>
                </c:pt>
                <c:pt idx="1932">
                  <c:v>40.235999999999997</c:v>
                </c:pt>
                <c:pt idx="1933">
                  <c:v>40.244</c:v>
                </c:pt>
                <c:pt idx="1934">
                  <c:v>40.253</c:v>
                </c:pt>
                <c:pt idx="1935">
                  <c:v>40.261000000000003</c:v>
                </c:pt>
                <c:pt idx="1936">
                  <c:v>40.270000000000003</c:v>
                </c:pt>
                <c:pt idx="1937">
                  <c:v>40.279000000000003</c:v>
                </c:pt>
                <c:pt idx="1938">
                  <c:v>40.286000000000001</c:v>
                </c:pt>
                <c:pt idx="1939">
                  <c:v>40.295000000000002</c:v>
                </c:pt>
                <c:pt idx="1940">
                  <c:v>40.302999999999997</c:v>
                </c:pt>
                <c:pt idx="1941">
                  <c:v>40.311</c:v>
                </c:pt>
                <c:pt idx="1942">
                  <c:v>40.32</c:v>
                </c:pt>
                <c:pt idx="1943">
                  <c:v>40.328000000000003</c:v>
                </c:pt>
                <c:pt idx="1944">
                  <c:v>40.335999999999999</c:v>
                </c:pt>
                <c:pt idx="1945">
                  <c:v>40.344999999999999</c:v>
                </c:pt>
                <c:pt idx="1946">
                  <c:v>40.353999999999999</c:v>
                </c:pt>
                <c:pt idx="1947">
                  <c:v>40.360999999999997</c:v>
                </c:pt>
                <c:pt idx="1948">
                  <c:v>40.369999999999997</c:v>
                </c:pt>
                <c:pt idx="1949">
                  <c:v>40.378</c:v>
                </c:pt>
                <c:pt idx="1950">
                  <c:v>40.386000000000003</c:v>
                </c:pt>
                <c:pt idx="1951">
                  <c:v>40.395000000000003</c:v>
                </c:pt>
                <c:pt idx="1952">
                  <c:v>40.402999999999999</c:v>
                </c:pt>
                <c:pt idx="1953">
                  <c:v>40.412999999999997</c:v>
                </c:pt>
                <c:pt idx="1954">
                  <c:v>40.420999999999999</c:v>
                </c:pt>
                <c:pt idx="1955">
                  <c:v>40.427999999999997</c:v>
                </c:pt>
                <c:pt idx="1956">
                  <c:v>40.436999999999998</c:v>
                </c:pt>
                <c:pt idx="1957">
                  <c:v>40.445</c:v>
                </c:pt>
                <c:pt idx="1958">
                  <c:v>40.454000000000001</c:v>
                </c:pt>
                <c:pt idx="1959">
                  <c:v>40.462000000000003</c:v>
                </c:pt>
                <c:pt idx="1960">
                  <c:v>40.47</c:v>
                </c:pt>
                <c:pt idx="1961">
                  <c:v>40.478000000000002</c:v>
                </c:pt>
                <c:pt idx="1962">
                  <c:v>40.487000000000002</c:v>
                </c:pt>
                <c:pt idx="1963">
                  <c:v>40.494999999999997</c:v>
                </c:pt>
                <c:pt idx="1964">
                  <c:v>40.503</c:v>
                </c:pt>
                <c:pt idx="1965">
                  <c:v>40.512</c:v>
                </c:pt>
                <c:pt idx="1966">
                  <c:v>40.520000000000003</c:v>
                </c:pt>
                <c:pt idx="1967">
                  <c:v>40.527999999999999</c:v>
                </c:pt>
                <c:pt idx="1968">
                  <c:v>40.536000000000001</c:v>
                </c:pt>
                <c:pt idx="1969">
                  <c:v>40.545000000000002</c:v>
                </c:pt>
                <c:pt idx="1970">
                  <c:v>40.552999999999997</c:v>
                </c:pt>
                <c:pt idx="1971">
                  <c:v>40.561</c:v>
                </c:pt>
                <c:pt idx="1972">
                  <c:v>40.57</c:v>
                </c:pt>
                <c:pt idx="1973">
                  <c:v>40.578000000000003</c:v>
                </c:pt>
                <c:pt idx="1974">
                  <c:v>40.585999999999999</c:v>
                </c:pt>
                <c:pt idx="1975">
                  <c:v>40.595999999999997</c:v>
                </c:pt>
                <c:pt idx="1976">
                  <c:v>40.603000000000002</c:v>
                </c:pt>
                <c:pt idx="1977">
                  <c:v>40.610999999999997</c:v>
                </c:pt>
                <c:pt idx="1978">
                  <c:v>40.619999999999997</c:v>
                </c:pt>
                <c:pt idx="1979">
                  <c:v>40.628</c:v>
                </c:pt>
                <c:pt idx="1980">
                  <c:v>40.636000000000003</c:v>
                </c:pt>
                <c:pt idx="1981">
                  <c:v>40.643999999999998</c:v>
                </c:pt>
                <c:pt idx="1982">
                  <c:v>40.652999999999999</c:v>
                </c:pt>
                <c:pt idx="1983">
                  <c:v>40.661000000000001</c:v>
                </c:pt>
                <c:pt idx="1984">
                  <c:v>40.67</c:v>
                </c:pt>
                <c:pt idx="1985">
                  <c:v>40.677999999999997</c:v>
                </c:pt>
                <c:pt idx="1986">
                  <c:v>40.686999999999998</c:v>
                </c:pt>
                <c:pt idx="1987">
                  <c:v>40.695</c:v>
                </c:pt>
                <c:pt idx="1988">
                  <c:v>40.703000000000003</c:v>
                </c:pt>
                <c:pt idx="1989">
                  <c:v>40.710999999999999</c:v>
                </c:pt>
                <c:pt idx="1990">
                  <c:v>40.72</c:v>
                </c:pt>
                <c:pt idx="1991">
                  <c:v>40.728000000000002</c:v>
                </c:pt>
                <c:pt idx="1992">
                  <c:v>40.737000000000002</c:v>
                </c:pt>
                <c:pt idx="1993">
                  <c:v>40.744</c:v>
                </c:pt>
                <c:pt idx="1994">
                  <c:v>40.753999999999998</c:v>
                </c:pt>
                <c:pt idx="1995">
                  <c:v>40.761000000000003</c:v>
                </c:pt>
                <c:pt idx="1996">
                  <c:v>40.770000000000003</c:v>
                </c:pt>
                <c:pt idx="1997">
                  <c:v>40.777999999999999</c:v>
                </c:pt>
                <c:pt idx="1998">
                  <c:v>40.786000000000001</c:v>
                </c:pt>
                <c:pt idx="1999">
                  <c:v>40.795000000000002</c:v>
                </c:pt>
                <c:pt idx="2000">
                  <c:v>40.804000000000002</c:v>
                </c:pt>
                <c:pt idx="2001">
                  <c:v>40.811999999999998</c:v>
                </c:pt>
                <c:pt idx="2002">
                  <c:v>40.82</c:v>
                </c:pt>
                <c:pt idx="2003">
                  <c:v>40.828000000000003</c:v>
                </c:pt>
                <c:pt idx="2004">
                  <c:v>40.835999999999999</c:v>
                </c:pt>
                <c:pt idx="2005">
                  <c:v>40.844000000000001</c:v>
                </c:pt>
                <c:pt idx="2006">
                  <c:v>40.853000000000002</c:v>
                </c:pt>
                <c:pt idx="2007">
                  <c:v>40.862000000000002</c:v>
                </c:pt>
                <c:pt idx="2008">
                  <c:v>40.871000000000002</c:v>
                </c:pt>
                <c:pt idx="2009">
                  <c:v>40.878999999999998</c:v>
                </c:pt>
                <c:pt idx="2010">
                  <c:v>40.886000000000003</c:v>
                </c:pt>
                <c:pt idx="2011">
                  <c:v>40.895000000000003</c:v>
                </c:pt>
                <c:pt idx="2012">
                  <c:v>40.904000000000003</c:v>
                </c:pt>
                <c:pt idx="2013">
                  <c:v>40.911999999999999</c:v>
                </c:pt>
                <c:pt idx="2014">
                  <c:v>40.92</c:v>
                </c:pt>
                <c:pt idx="2015">
                  <c:v>40.929000000000002</c:v>
                </c:pt>
                <c:pt idx="2016">
                  <c:v>40.936999999999998</c:v>
                </c:pt>
                <c:pt idx="2017">
                  <c:v>40.945</c:v>
                </c:pt>
                <c:pt idx="2018">
                  <c:v>40.954000000000001</c:v>
                </c:pt>
                <c:pt idx="2019">
                  <c:v>40.963000000000001</c:v>
                </c:pt>
                <c:pt idx="2020">
                  <c:v>40.97</c:v>
                </c:pt>
                <c:pt idx="2021">
                  <c:v>40.978999999999999</c:v>
                </c:pt>
                <c:pt idx="2022">
                  <c:v>40.987000000000002</c:v>
                </c:pt>
                <c:pt idx="2023">
                  <c:v>40.994999999999997</c:v>
                </c:pt>
                <c:pt idx="2024">
                  <c:v>41.003</c:v>
                </c:pt>
                <c:pt idx="2025">
                  <c:v>41.012</c:v>
                </c:pt>
                <c:pt idx="2026">
                  <c:v>41.021000000000001</c:v>
                </c:pt>
                <c:pt idx="2027">
                  <c:v>41.029000000000003</c:v>
                </c:pt>
                <c:pt idx="2028">
                  <c:v>41.036999999999999</c:v>
                </c:pt>
                <c:pt idx="2029">
                  <c:v>41.045000000000002</c:v>
                </c:pt>
                <c:pt idx="2030">
                  <c:v>41.054000000000002</c:v>
                </c:pt>
                <c:pt idx="2031">
                  <c:v>41.061999999999998</c:v>
                </c:pt>
                <c:pt idx="2032">
                  <c:v>41.070999999999998</c:v>
                </c:pt>
                <c:pt idx="2033">
                  <c:v>41.079000000000001</c:v>
                </c:pt>
                <c:pt idx="2034">
                  <c:v>41.087000000000003</c:v>
                </c:pt>
                <c:pt idx="2035">
                  <c:v>41.094999999999999</c:v>
                </c:pt>
                <c:pt idx="2036">
                  <c:v>41.104999999999997</c:v>
                </c:pt>
                <c:pt idx="2037">
                  <c:v>41.112000000000002</c:v>
                </c:pt>
                <c:pt idx="2038">
                  <c:v>41.121000000000002</c:v>
                </c:pt>
                <c:pt idx="2039">
                  <c:v>41.128999999999998</c:v>
                </c:pt>
                <c:pt idx="2040">
                  <c:v>41.137999999999998</c:v>
                </c:pt>
                <c:pt idx="2041">
                  <c:v>41.146000000000001</c:v>
                </c:pt>
                <c:pt idx="2042">
                  <c:v>41.154000000000003</c:v>
                </c:pt>
                <c:pt idx="2043">
                  <c:v>41.162999999999997</c:v>
                </c:pt>
                <c:pt idx="2044">
                  <c:v>41.170999999999999</c:v>
                </c:pt>
                <c:pt idx="2045">
                  <c:v>41.179000000000002</c:v>
                </c:pt>
                <c:pt idx="2046">
                  <c:v>41.186999999999998</c:v>
                </c:pt>
                <c:pt idx="2047">
                  <c:v>41.195999999999998</c:v>
                </c:pt>
                <c:pt idx="2048">
                  <c:v>41.204000000000001</c:v>
                </c:pt>
                <c:pt idx="2049">
                  <c:v>41.212000000000003</c:v>
                </c:pt>
                <c:pt idx="2050">
                  <c:v>41.22</c:v>
                </c:pt>
                <c:pt idx="2051">
                  <c:v>41.228999999999999</c:v>
                </c:pt>
                <c:pt idx="2052">
                  <c:v>41.237000000000002</c:v>
                </c:pt>
                <c:pt idx="2053">
                  <c:v>41.246000000000002</c:v>
                </c:pt>
                <c:pt idx="2054">
                  <c:v>41.253999999999998</c:v>
                </c:pt>
                <c:pt idx="2055">
                  <c:v>41.262</c:v>
                </c:pt>
                <c:pt idx="2056">
                  <c:v>41.271000000000001</c:v>
                </c:pt>
                <c:pt idx="2057">
                  <c:v>41.279000000000003</c:v>
                </c:pt>
                <c:pt idx="2058">
                  <c:v>41.286999999999999</c:v>
                </c:pt>
                <c:pt idx="2059">
                  <c:v>41.295999999999999</c:v>
                </c:pt>
                <c:pt idx="2060">
                  <c:v>41.304000000000002</c:v>
                </c:pt>
                <c:pt idx="2061">
                  <c:v>41.313000000000002</c:v>
                </c:pt>
                <c:pt idx="2062">
                  <c:v>41.320999999999998</c:v>
                </c:pt>
                <c:pt idx="2063">
                  <c:v>41.33</c:v>
                </c:pt>
                <c:pt idx="2064">
                  <c:v>41.337000000000003</c:v>
                </c:pt>
                <c:pt idx="2065">
                  <c:v>41.345999999999997</c:v>
                </c:pt>
                <c:pt idx="2066">
                  <c:v>41.353999999999999</c:v>
                </c:pt>
                <c:pt idx="2067">
                  <c:v>41.362000000000002</c:v>
                </c:pt>
                <c:pt idx="2068">
                  <c:v>41.37</c:v>
                </c:pt>
                <c:pt idx="2069">
                  <c:v>41.378999999999998</c:v>
                </c:pt>
                <c:pt idx="2070">
                  <c:v>41.387</c:v>
                </c:pt>
                <c:pt idx="2071">
                  <c:v>41.395000000000003</c:v>
                </c:pt>
                <c:pt idx="2072">
                  <c:v>41.402999999999999</c:v>
                </c:pt>
                <c:pt idx="2073">
                  <c:v>41.411999999999999</c:v>
                </c:pt>
                <c:pt idx="2074">
                  <c:v>41.420999999999999</c:v>
                </c:pt>
                <c:pt idx="2075">
                  <c:v>41.427999999999997</c:v>
                </c:pt>
                <c:pt idx="2076">
                  <c:v>41.438000000000002</c:v>
                </c:pt>
                <c:pt idx="2077">
                  <c:v>41.445999999999998</c:v>
                </c:pt>
                <c:pt idx="2078">
                  <c:v>41.453000000000003</c:v>
                </c:pt>
                <c:pt idx="2079">
                  <c:v>41.462000000000003</c:v>
                </c:pt>
                <c:pt idx="2080">
                  <c:v>41.47</c:v>
                </c:pt>
                <c:pt idx="2081">
                  <c:v>41.478999999999999</c:v>
                </c:pt>
                <c:pt idx="2082">
                  <c:v>41.487000000000002</c:v>
                </c:pt>
                <c:pt idx="2083">
                  <c:v>41.494999999999997</c:v>
                </c:pt>
                <c:pt idx="2084">
                  <c:v>41.503999999999998</c:v>
                </c:pt>
                <c:pt idx="2085">
                  <c:v>41.512</c:v>
                </c:pt>
                <c:pt idx="2086">
                  <c:v>41.52</c:v>
                </c:pt>
                <c:pt idx="2087">
                  <c:v>41.527999999999999</c:v>
                </c:pt>
                <c:pt idx="2088">
                  <c:v>41.536999999999999</c:v>
                </c:pt>
                <c:pt idx="2089">
                  <c:v>41.545000000000002</c:v>
                </c:pt>
                <c:pt idx="2090">
                  <c:v>41.552999999999997</c:v>
                </c:pt>
                <c:pt idx="2091">
                  <c:v>41.561999999999998</c:v>
                </c:pt>
                <c:pt idx="2092">
                  <c:v>41.57</c:v>
                </c:pt>
                <c:pt idx="2093">
                  <c:v>41.579000000000001</c:v>
                </c:pt>
                <c:pt idx="2094">
                  <c:v>41.587000000000003</c:v>
                </c:pt>
                <c:pt idx="2095">
                  <c:v>41.595999999999997</c:v>
                </c:pt>
                <c:pt idx="2096">
                  <c:v>41.603999999999999</c:v>
                </c:pt>
                <c:pt idx="2097">
                  <c:v>41.612000000000002</c:v>
                </c:pt>
                <c:pt idx="2098">
                  <c:v>41.62</c:v>
                </c:pt>
                <c:pt idx="2099">
                  <c:v>41.628</c:v>
                </c:pt>
                <c:pt idx="2100">
                  <c:v>41.636000000000003</c:v>
                </c:pt>
                <c:pt idx="2101">
                  <c:v>41.646000000000001</c:v>
                </c:pt>
                <c:pt idx="2102">
                  <c:v>41.652999999999999</c:v>
                </c:pt>
                <c:pt idx="2103">
                  <c:v>41.661999999999999</c:v>
                </c:pt>
                <c:pt idx="2104">
                  <c:v>41.668999999999997</c:v>
                </c:pt>
                <c:pt idx="2105">
                  <c:v>41.677999999999997</c:v>
                </c:pt>
                <c:pt idx="2106">
                  <c:v>41.686999999999998</c:v>
                </c:pt>
                <c:pt idx="2107">
                  <c:v>41.694000000000003</c:v>
                </c:pt>
                <c:pt idx="2108">
                  <c:v>41.703000000000003</c:v>
                </c:pt>
                <c:pt idx="2109">
                  <c:v>41.712000000000003</c:v>
                </c:pt>
                <c:pt idx="2110">
                  <c:v>41.719000000000001</c:v>
                </c:pt>
                <c:pt idx="2111">
                  <c:v>41.728000000000002</c:v>
                </c:pt>
                <c:pt idx="2112">
                  <c:v>41.737000000000002</c:v>
                </c:pt>
                <c:pt idx="2113">
                  <c:v>41.744999999999997</c:v>
                </c:pt>
                <c:pt idx="2114">
                  <c:v>41.753</c:v>
                </c:pt>
                <c:pt idx="2115">
                  <c:v>41.761000000000003</c:v>
                </c:pt>
                <c:pt idx="2116">
                  <c:v>41.768999999999998</c:v>
                </c:pt>
                <c:pt idx="2117">
                  <c:v>41.777999999999999</c:v>
                </c:pt>
                <c:pt idx="2118">
                  <c:v>41.786000000000001</c:v>
                </c:pt>
                <c:pt idx="2119">
                  <c:v>41.795000000000002</c:v>
                </c:pt>
                <c:pt idx="2120">
                  <c:v>41.802999999999997</c:v>
                </c:pt>
                <c:pt idx="2121">
                  <c:v>41.811999999999998</c:v>
                </c:pt>
                <c:pt idx="2122">
                  <c:v>41.82</c:v>
                </c:pt>
                <c:pt idx="2123">
                  <c:v>41.826999999999998</c:v>
                </c:pt>
                <c:pt idx="2124">
                  <c:v>41.835999999999999</c:v>
                </c:pt>
                <c:pt idx="2125">
                  <c:v>41.844000000000001</c:v>
                </c:pt>
                <c:pt idx="2126">
                  <c:v>41.853000000000002</c:v>
                </c:pt>
                <c:pt idx="2127">
                  <c:v>41.862000000000002</c:v>
                </c:pt>
                <c:pt idx="2128">
                  <c:v>41.87</c:v>
                </c:pt>
                <c:pt idx="2129">
                  <c:v>41.878</c:v>
                </c:pt>
                <c:pt idx="2130">
                  <c:v>41.887</c:v>
                </c:pt>
                <c:pt idx="2131">
                  <c:v>41.895000000000003</c:v>
                </c:pt>
                <c:pt idx="2132">
                  <c:v>41.902999999999999</c:v>
                </c:pt>
                <c:pt idx="2133">
                  <c:v>41.911999999999999</c:v>
                </c:pt>
                <c:pt idx="2134">
                  <c:v>41.92</c:v>
                </c:pt>
                <c:pt idx="2135">
                  <c:v>41.927999999999997</c:v>
                </c:pt>
                <c:pt idx="2136">
                  <c:v>41.936999999999998</c:v>
                </c:pt>
                <c:pt idx="2137">
                  <c:v>41.944000000000003</c:v>
                </c:pt>
                <c:pt idx="2138">
                  <c:v>41.951999999999998</c:v>
                </c:pt>
                <c:pt idx="2139">
                  <c:v>41.960999999999999</c:v>
                </c:pt>
                <c:pt idx="2140">
                  <c:v>41.97</c:v>
                </c:pt>
                <c:pt idx="2141">
                  <c:v>41.978999999999999</c:v>
                </c:pt>
                <c:pt idx="2142">
                  <c:v>41.985999999999997</c:v>
                </c:pt>
                <c:pt idx="2143">
                  <c:v>41.994</c:v>
                </c:pt>
                <c:pt idx="2144">
                  <c:v>42.003</c:v>
                </c:pt>
                <c:pt idx="2145">
                  <c:v>42.012</c:v>
                </c:pt>
                <c:pt idx="2146">
                  <c:v>42.018999999999998</c:v>
                </c:pt>
                <c:pt idx="2147">
                  <c:v>42.027999999999999</c:v>
                </c:pt>
                <c:pt idx="2148">
                  <c:v>42.036999999999999</c:v>
                </c:pt>
                <c:pt idx="2149">
                  <c:v>42.045000000000002</c:v>
                </c:pt>
                <c:pt idx="2150">
                  <c:v>42.052999999999997</c:v>
                </c:pt>
                <c:pt idx="2151">
                  <c:v>42.061999999999998</c:v>
                </c:pt>
                <c:pt idx="2152">
                  <c:v>42.07</c:v>
                </c:pt>
                <c:pt idx="2153">
                  <c:v>42.079000000000001</c:v>
                </c:pt>
                <c:pt idx="2154">
                  <c:v>42.087000000000003</c:v>
                </c:pt>
                <c:pt idx="2155">
                  <c:v>42.094999999999999</c:v>
                </c:pt>
                <c:pt idx="2156">
                  <c:v>42.103000000000002</c:v>
                </c:pt>
                <c:pt idx="2157">
                  <c:v>42.112000000000002</c:v>
                </c:pt>
                <c:pt idx="2158">
                  <c:v>42.12</c:v>
                </c:pt>
                <c:pt idx="2159">
                  <c:v>42.128</c:v>
                </c:pt>
                <c:pt idx="2160">
                  <c:v>42.137</c:v>
                </c:pt>
                <c:pt idx="2161">
                  <c:v>42.143999999999998</c:v>
                </c:pt>
                <c:pt idx="2162">
                  <c:v>42.152999999999999</c:v>
                </c:pt>
                <c:pt idx="2163">
                  <c:v>42.161999999999999</c:v>
                </c:pt>
                <c:pt idx="2164">
                  <c:v>42.17</c:v>
                </c:pt>
                <c:pt idx="2165">
                  <c:v>42.179000000000002</c:v>
                </c:pt>
                <c:pt idx="2166">
                  <c:v>42.186999999999998</c:v>
                </c:pt>
                <c:pt idx="2167">
                  <c:v>42.195</c:v>
                </c:pt>
                <c:pt idx="2168">
                  <c:v>42.204000000000001</c:v>
                </c:pt>
                <c:pt idx="2169">
                  <c:v>42.212000000000003</c:v>
                </c:pt>
                <c:pt idx="2170">
                  <c:v>42.219000000000001</c:v>
                </c:pt>
                <c:pt idx="2171">
                  <c:v>42.228000000000002</c:v>
                </c:pt>
                <c:pt idx="2172">
                  <c:v>42.237000000000002</c:v>
                </c:pt>
                <c:pt idx="2173">
                  <c:v>42.244999999999997</c:v>
                </c:pt>
                <c:pt idx="2174">
                  <c:v>42.253</c:v>
                </c:pt>
                <c:pt idx="2175">
                  <c:v>42.261000000000003</c:v>
                </c:pt>
                <c:pt idx="2176">
                  <c:v>42.27</c:v>
                </c:pt>
                <c:pt idx="2177">
                  <c:v>42.279000000000003</c:v>
                </c:pt>
                <c:pt idx="2178">
                  <c:v>42.286000000000001</c:v>
                </c:pt>
                <c:pt idx="2179">
                  <c:v>42.293999999999997</c:v>
                </c:pt>
                <c:pt idx="2180">
                  <c:v>42.302999999999997</c:v>
                </c:pt>
                <c:pt idx="2181">
                  <c:v>42.311</c:v>
                </c:pt>
                <c:pt idx="2182">
                  <c:v>42.32</c:v>
                </c:pt>
                <c:pt idx="2183">
                  <c:v>42.326999999999998</c:v>
                </c:pt>
                <c:pt idx="2184">
                  <c:v>42.335999999999999</c:v>
                </c:pt>
                <c:pt idx="2185">
                  <c:v>42.343000000000004</c:v>
                </c:pt>
                <c:pt idx="2186">
                  <c:v>42.353000000000002</c:v>
                </c:pt>
                <c:pt idx="2187">
                  <c:v>42.360999999999997</c:v>
                </c:pt>
                <c:pt idx="2188">
                  <c:v>42.37</c:v>
                </c:pt>
                <c:pt idx="2189">
                  <c:v>42.378</c:v>
                </c:pt>
                <c:pt idx="2190">
                  <c:v>42.386000000000003</c:v>
                </c:pt>
                <c:pt idx="2191">
                  <c:v>42.395000000000003</c:v>
                </c:pt>
                <c:pt idx="2192">
                  <c:v>42.402999999999999</c:v>
                </c:pt>
                <c:pt idx="2193">
                  <c:v>42.411999999999999</c:v>
                </c:pt>
                <c:pt idx="2194">
                  <c:v>42.42</c:v>
                </c:pt>
                <c:pt idx="2195">
                  <c:v>42.427999999999997</c:v>
                </c:pt>
                <c:pt idx="2196">
                  <c:v>42.436</c:v>
                </c:pt>
                <c:pt idx="2197">
                  <c:v>42.445</c:v>
                </c:pt>
                <c:pt idx="2198">
                  <c:v>42.451999999999998</c:v>
                </c:pt>
                <c:pt idx="2199">
                  <c:v>42.460999999999999</c:v>
                </c:pt>
                <c:pt idx="2200">
                  <c:v>42.47</c:v>
                </c:pt>
                <c:pt idx="2201">
                  <c:v>42.478000000000002</c:v>
                </c:pt>
                <c:pt idx="2202">
                  <c:v>42.485999999999997</c:v>
                </c:pt>
                <c:pt idx="2203">
                  <c:v>42.494999999999997</c:v>
                </c:pt>
                <c:pt idx="2204">
                  <c:v>42.502000000000002</c:v>
                </c:pt>
                <c:pt idx="2205">
                  <c:v>42.511000000000003</c:v>
                </c:pt>
                <c:pt idx="2206">
                  <c:v>42.52</c:v>
                </c:pt>
                <c:pt idx="2207">
                  <c:v>42.527000000000001</c:v>
                </c:pt>
                <c:pt idx="2208">
                  <c:v>42.536000000000001</c:v>
                </c:pt>
                <c:pt idx="2209">
                  <c:v>42.545000000000002</c:v>
                </c:pt>
                <c:pt idx="2210">
                  <c:v>42.552999999999997</c:v>
                </c:pt>
                <c:pt idx="2211">
                  <c:v>42.561</c:v>
                </c:pt>
                <c:pt idx="2212">
                  <c:v>42.57</c:v>
                </c:pt>
                <c:pt idx="2213">
                  <c:v>42.578000000000003</c:v>
                </c:pt>
                <c:pt idx="2214">
                  <c:v>42.587000000000003</c:v>
                </c:pt>
                <c:pt idx="2215">
                  <c:v>42.594999999999999</c:v>
                </c:pt>
                <c:pt idx="2216">
                  <c:v>42.603000000000002</c:v>
                </c:pt>
                <c:pt idx="2217">
                  <c:v>42.612000000000002</c:v>
                </c:pt>
                <c:pt idx="2218">
                  <c:v>42.619</c:v>
                </c:pt>
                <c:pt idx="2219">
                  <c:v>42.628</c:v>
                </c:pt>
                <c:pt idx="2220">
                  <c:v>42.636000000000003</c:v>
                </c:pt>
                <c:pt idx="2221">
                  <c:v>42.643999999999998</c:v>
                </c:pt>
                <c:pt idx="2222">
                  <c:v>42.652000000000001</c:v>
                </c:pt>
                <c:pt idx="2223">
                  <c:v>42.661000000000001</c:v>
                </c:pt>
                <c:pt idx="2224">
                  <c:v>42.67</c:v>
                </c:pt>
                <c:pt idx="2225">
                  <c:v>42.677</c:v>
                </c:pt>
                <c:pt idx="2226">
                  <c:v>42.686</c:v>
                </c:pt>
                <c:pt idx="2227">
                  <c:v>42.694000000000003</c:v>
                </c:pt>
                <c:pt idx="2228">
                  <c:v>42.703000000000003</c:v>
                </c:pt>
                <c:pt idx="2229">
                  <c:v>42.710999999999999</c:v>
                </c:pt>
                <c:pt idx="2230">
                  <c:v>42.72</c:v>
                </c:pt>
                <c:pt idx="2231">
                  <c:v>42.728000000000002</c:v>
                </c:pt>
                <c:pt idx="2232">
                  <c:v>42.737000000000002</c:v>
                </c:pt>
                <c:pt idx="2233">
                  <c:v>42.744999999999997</c:v>
                </c:pt>
                <c:pt idx="2234">
                  <c:v>42.753999999999998</c:v>
                </c:pt>
                <c:pt idx="2235">
                  <c:v>42.761000000000003</c:v>
                </c:pt>
                <c:pt idx="2236">
                  <c:v>42.768999999999998</c:v>
                </c:pt>
                <c:pt idx="2237">
                  <c:v>42.777000000000001</c:v>
                </c:pt>
                <c:pt idx="2238">
                  <c:v>42.784999999999997</c:v>
                </c:pt>
                <c:pt idx="2239">
                  <c:v>42.795000000000002</c:v>
                </c:pt>
                <c:pt idx="2240">
                  <c:v>42.802</c:v>
                </c:pt>
                <c:pt idx="2241">
                  <c:v>42.811</c:v>
                </c:pt>
                <c:pt idx="2242">
                  <c:v>42.819000000000003</c:v>
                </c:pt>
                <c:pt idx="2243">
                  <c:v>42.826999999999998</c:v>
                </c:pt>
                <c:pt idx="2244">
                  <c:v>42.835999999999999</c:v>
                </c:pt>
                <c:pt idx="2245">
                  <c:v>42.844000000000001</c:v>
                </c:pt>
                <c:pt idx="2246">
                  <c:v>42.851999999999997</c:v>
                </c:pt>
                <c:pt idx="2247">
                  <c:v>42.86</c:v>
                </c:pt>
                <c:pt idx="2248">
                  <c:v>42.87</c:v>
                </c:pt>
                <c:pt idx="2249">
                  <c:v>42.878</c:v>
                </c:pt>
                <c:pt idx="2250">
                  <c:v>42.886000000000003</c:v>
                </c:pt>
                <c:pt idx="2251">
                  <c:v>42.893999999999998</c:v>
                </c:pt>
                <c:pt idx="2252">
                  <c:v>42.902000000000001</c:v>
                </c:pt>
                <c:pt idx="2253">
                  <c:v>42.91</c:v>
                </c:pt>
                <c:pt idx="2254">
                  <c:v>42.918999999999997</c:v>
                </c:pt>
                <c:pt idx="2255">
                  <c:v>42.927999999999997</c:v>
                </c:pt>
                <c:pt idx="2256">
                  <c:v>42.936</c:v>
                </c:pt>
                <c:pt idx="2257">
                  <c:v>42.944000000000003</c:v>
                </c:pt>
                <c:pt idx="2258">
                  <c:v>42.953000000000003</c:v>
                </c:pt>
                <c:pt idx="2259">
                  <c:v>42.962000000000003</c:v>
                </c:pt>
                <c:pt idx="2260">
                  <c:v>42.97</c:v>
                </c:pt>
                <c:pt idx="2261">
                  <c:v>42.978000000000002</c:v>
                </c:pt>
                <c:pt idx="2262">
                  <c:v>42.985999999999997</c:v>
                </c:pt>
                <c:pt idx="2263">
                  <c:v>42.994999999999997</c:v>
                </c:pt>
                <c:pt idx="2264">
                  <c:v>43.003</c:v>
                </c:pt>
                <c:pt idx="2265">
                  <c:v>43.011000000000003</c:v>
                </c:pt>
                <c:pt idx="2266">
                  <c:v>43.018999999999998</c:v>
                </c:pt>
                <c:pt idx="2267">
                  <c:v>43.027999999999999</c:v>
                </c:pt>
                <c:pt idx="2268">
                  <c:v>43.036999999999999</c:v>
                </c:pt>
                <c:pt idx="2269">
                  <c:v>43.045000000000002</c:v>
                </c:pt>
                <c:pt idx="2270">
                  <c:v>43.052999999999997</c:v>
                </c:pt>
                <c:pt idx="2271">
                  <c:v>43.061</c:v>
                </c:pt>
                <c:pt idx="2272">
                  <c:v>43.07</c:v>
                </c:pt>
                <c:pt idx="2273">
                  <c:v>43.078000000000003</c:v>
                </c:pt>
                <c:pt idx="2274">
                  <c:v>43.087000000000003</c:v>
                </c:pt>
                <c:pt idx="2275">
                  <c:v>43.094999999999999</c:v>
                </c:pt>
                <c:pt idx="2276">
                  <c:v>43.103000000000002</c:v>
                </c:pt>
                <c:pt idx="2277">
                  <c:v>43.112000000000002</c:v>
                </c:pt>
                <c:pt idx="2278">
                  <c:v>43.12</c:v>
                </c:pt>
                <c:pt idx="2279">
                  <c:v>43.128</c:v>
                </c:pt>
                <c:pt idx="2280">
                  <c:v>43.136000000000003</c:v>
                </c:pt>
                <c:pt idx="2281">
                  <c:v>43.145000000000003</c:v>
                </c:pt>
                <c:pt idx="2282">
                  <c:v>43.152999999999999</c:v>
                </c:pt>
                <c:pt idx="2283">
                  <c:v>43.161999999999999</c:v>
                </c:pt>
                <c:pt idx="2284">
                  <c:v>43.168999999999997</c:v>
                </c:pt>
                <c:pt idx="2285">
                  <c:v>43.177999999999997</c:v>
                </c:pt>
                <c:pt idx="2286">
                  <c:v>43.186</c:v>
                </c:pt>
                <c:pt idx="2287">
                  <c:v>43.195</c:v>
                </c:pt>
                <c:pt idx="2288">
                  <c:v>43.203000000000003</c:v>
                </c:pt>
                <c:pt idx="2289">
                  <c:v>43.212000000000003</c:v>
                </c:pt>
                <c:pt idx="2290">
                  <c:v>43.219000000000001</c:v>
                </c:pt>
                <c:pt idx="2291">
                  <c:v>43.228000000000002</c:v>
                </c:pt>
                <c:pt idx="2292">
                  <c:v>43.235999999999997</c:v>
                </c:pt>
                <c:pt idx="2293">
                  <c:v>43.244</c:v>
                </c:pt>
                <c:pt idx="2294">
                  <c:v>43.253</c:v>
                </c:pt>
                <c:pt idx="2295">
                  <c:v>43.262</c:v>
                </c:pt>
                <c:pt idx="2296">
                  <c:v>43.268999999999998</c:v>
                </c:pt>
                <c:pt idx="2297">
                  <c:v>43.277999999999999</c:v>
                </c:pt>
                <c:pt idx="2298">
                  <c:v>43.286000000000001</c:v>
                </c:pt>
                <c:pt idx="2299">
                  <c:v>43.293999999999997</c:v>
                </c:pt>
                <c:pt idx="2300">
                  <c:v>43.302999999999997</c:v>
                </c:pt>
                <c:pt idx="2301">
                  <c:v>43.311</c:v>
                </c:pt>
                <c:pt idx="2302">
                  <c:v>43.319000000000003</c:v>
                </c:pt>
                <c:pt idx="2303">
                  <c:v>43.326999999999998</c:v>
                </c:pt>
                <c:pt idx="2304">
                  <c:v>43.335000000000001</c:v>
                </c:pt>
                <c:pt idx="2305">
                  <c:v>43.344000000000001</c:v>
                </c:pt>
                <c:pt idx="2306">
                  <c:v>43.351999999999997</c:v>
                </c:pt>
                <c:pt idx="2307">
                  <c:v>43.360999999999997</c:v>
                </c:pt>
                <c:pt idx="2308">
                  <c:v>43.37</c:v>
                </c:pt>
                <c:pt idx="2309">
                  <c:v>43.377000000000002</c:v>
                </c:pt>
                <c:pt idx="2310">
                  <c:v>43.386000000000003</c:v>
                </c:pt>
                <c:pt idx="2311">
                  <c:v>43.393999999999998</c:v>
                </c:pt>
                <c:pt idx="2312">
                  <c:v>43.402000000000001</c:v>
                </c:pt>
                <c:pt idx="2313">
                  <c:v>43.411000000000001</c:v>
                </c:pt>
                <c:pt idx="2314">
                  <c:v>43.42</c:v>
                </c:pt>
                <c:pt idx="2315">
                  <c:v>43.427999999999997</c:v>
                </c:pt>
                <c:pt idx="2316">
                  <c:v>43.436</c:v>
                </c:pt>
                <c:pt idx="2317">
                  <c:v>43.444000000000003</c:v>
                </c:pt>
                <c:pt idx="2318">
                  <c:v>43.453000000000003</c:v>
                </c:pt>
                <c:pt idx="2319">
                  <c:v>43.460999999999999</c:v>
                </c:pt>
                <c:pt idx="2320">
                  <c:v>43.469000000000001</c:v>
                </c:pt>
                <c:pt idx="2321">
                  <c:v>43.478000000000002</c:v>
                </c:pt>
                <c:pt idx="2322">
                  <c:v>43.485999999999997</c:v>
                </c:pt>
                <c:pt idx="2323">
                  <c:v>43.494</c:v>
                </c:pt>
                <c:pt idx="2324">
                  <c:v>43.502000000000002</c:v>
                </c:pt>
                <c:pt idx="2325">
                  <c:v>43.512</c:v>
                </c:pt>
                <c:pt idx="2326">
                  <c:v>43.518999999999998</c:v>
                </c:pt>
                <c:pt idx="2327">
                  <c:v>43.527999999999999</c:v>
                </c:pt>
                <c:pt idx="2328">
                  <c:v>43.536000000000001</c:v>
                </c:pt>
                <c:pt idx="2329">
                  <c:v>43.545000000000002</c:v>
                </c:pt>
                <c:pt idx="2330">
                  <c:v>43.552999999999997</c:v>
                </c:pt>
                <c:pt idx="2331">
                  <c:v>43.561</c:v>
                </c:pt>
                <c:pt idx="2332">
                  <c:v>43.57</c:v>
                </c:pt>
                <c:pt idx="2333">
                  <c:v>43.578000000000003</c:v>
                </c:pt>
                <c:pt idx="2334">
                  <c:v>43.585999999999999</c:v>
                </c:pt>
                <c:pt idx="2335">
                  <c:v>43.594999999999999</c:v>
                </c:pt>
                <c:pt idx="2336">
                  <c:v>43.603000000000002</c:v>
                </c:pt>
                <c:pt idx="2337">
                  <c:v>43.610999999999997</c:v>
                </c:pt>
                <c:pt idx="2338">
                  <c:v>43.62</c:v>
                </c:pt>
                <c:pt idx="2339">
                  <c:v>43.628</c:v>
                </c:pt>
                <c:pt idx="2340">
                  <c:v>43.636000000000003</c:v>
                </c:pt>
                <c:pt idx="2341">
                  <c:v>43.643999999999998</c:v>
                </c:pt>
                <c:pt idx="2342">
                  <c:v>43.652000000000001</c:v>
                </c:pt>
                <c:pt idx="2343">
                  <c:v>43.661000000000001</c:v>
                </c:pt>
                <c:pt idx="2344">
                  <c:v>43.67</c:v>
                </c:pt>
                <c:pt idx="2345">
                  <c:v>43.677999999999997</c:v>
                </c:pt>
                <c:pt idx="2346">
                  <c:v>43.686</c:v>
                </c:pt>
                <c:pt idx="2347">
                  <c:v>43.694000000000003</c:v>
                </c:pt>
                <c:pt idx="2348">
                  <c:v>43.701999999999998</c:v>
                </c:pt>
                <c:pt idx="2349">
                  <c:v>43.710999999999999</c:v>
                </c:pt>
                <c:pt idx="2350">
                  <c:v>43.719000000000001</c:v>
                </c:pt>
                <c:pt idx="2351">
                  <c:v>43.728000000000002</c:v>
                </c:pt>
                <c:pt idx="2352">
                  <c:v>43.737000000000002</c:v>
                </c:pt>
                <c:pt idx="2353">
                  <c:v>43.744</c:v>
                </c:pt>
                <c:pt idx="2354">
                  <c:v>43.753</c:v>
                </c:pt>
                <c:pt idx="2355">
                  <c:v>43.761000000000003</c:v>
                </c:pt>
                <c:pt idx="2356">
                  <c:v>43.768999999999998</c:v>
                </c:pt>
                <c:pt idx="2357">
                  <c:v>43.779000000000003</c:v>
                </c:pt>
                <c:pt idx="2358">
                  <c:v>43.786000000000001</c:v>
                </c:pt>
                <c:pt idx="2359">
                  <c:v>43.795000000000002</c:v>
                </c:pt>
                <c:pt idx="2360">
                  <c:v>43.802999999999997</c:v>
                </c:pt>
                <c:pt idx="2361">
                  <c:v>43.811999999999998</c:v>
                </c:pt>
                <c:pt idx="2362">
                  <c:v>43.82</c:v>
                </c:pt>
                <c:pt idx="2363">
                  <c:v>43.828000000000003</c:v>
                </c:pt>
                <c:pt idx="2364">
                  <c:v>43.837000000000003</c:v>
                </c:pt>
                <c:pt idx="2365">
                  <c:v>43.844000000000001</c:v>
                </c:pt>
                <c:pt idx="2366">
                  <c:v>43.853000000000002</c:v>
                </c:pt>
                <c:pt idx="2367">
                  <c:v>43.860999999999997</c:v>
                </c:pt>
                <c:pt idx="2368">
                  <c:v>43.87</c:v>
                </c:pt>
                <c:pt idx="2369">
                  <c:v>43.878</c:v>
                </c:pt>
                <c:pt idx="2370">
                  <c:v>43.886000000000003</c:v>
                </c:pt>
                <c:pt idx="2371">
                  <c:v>43.895000000000003</c:v>
                </c:pt>
                <c:pt idx="2372">
                  <c:v>43.902999999999999</c:v>
                </c:pt>
                <c:pt idx="2373">
                  <c:v>43.911000000000001</c:v>
                </c:pt>
                <c:pt idx="2374">
                  <c:v>43.92</c:v>
                </c:pt>
                <c:pt idx="2375">
                  <c:v>43.927999999999997</c:v>
                </c:pt>
                <c:pt idx="2376">
                  <c:v>43.936</c:v>
                </c:pt>
                <c:pt idx="2377">
                  <c:v>43.945</c:v>
                </c:pt>
                <c:pt idx="2378">
                  <c:v>43.954000000000001</c:v>
                </c:pt>
                <c:pt idx="2379">
                  <c:v>43.960999999999999</c:v>
                </c:pt>
                <c:pt idx="2380">
                  <c:v>43.97</c:v>
                </c:pt>
                <c:pt idx="2381">
                  <c:v>43.978000000000002</c:v>
                </c:pt>
                <c:pt idx="2382">
                  <c:v>43.985999999999997</c:v>
                </c:pt>
                <c:pt idx="2383">
                  <c:v>43.994999999999997</c:v>
                </c:pt>
                <c:pt idx="2384">
                  <c:v>44.003</c:v>
                </c:pt>
                <c:pt idx="2385">
                  <c:v>44.011000000000003</c:v>
                </c:pt>
                <c:pt idx="2386">
                  <c:v>44.02</c:v>
                </c:pt>
                <c:pt idx="2387">
                  <c:v>44.027999999999999</c:v>
                </c:pt>
                <c:pt idx="2388">
                  <c:v>44.036999999999999</c:v>
                </c:pt>
                <c:pt idx="2389">
                  <c:v>44.045000000000002</c:v>
                </c:pt>
                <c:pt idx="2390">
                  <c:v>44.054000000000002</c:v>
                </c:pt>
                <c:pt idx="2391">
                  <c:v>44.061</c:v>
                </c:pt>
                <c:pt idx="2392">
                  <c:v>44.07</c:v>
                </c:pt>
                <c:pt idx="2393">
                  <c:v>44.078000000000003</c:v>
                </c:pt>
                <c:pt idx="2394">
                  <c:v>44.087000000000003</c:v>
                </c:pt>
                <c:pt idx="2395">
                  <c:v>44.094999999999999</c:v>
                </c:pt>
                <c:pt idx="2396">
                  <c:v>44.103999999999999</c:v>
                </c:pt>
                <c:pt idx="2397">
                  <c:v>44.112000000000002</c:v>
                </c:pt>
                <c:pt idx="2398">
                  <c:v>44.12</c:v>
                </c:pt>
                <c:pt idx="2399">
                  <c:v>44.128</c:v>
                </c:pt>
                <c:pt idx="2400">
                  <c:v>44.137</c:v>
                </c:pt>
                <c:pt idx="2401">
                  <c:v>44.146000000000001</c:v>
                </c:pt>
                <c:pt idx="2402">
                  <c:v>44.152999999999999</c:v>
                </c:pt>
                <c:pt idx="2403">
                  <c:v>44.162999999999997</c:v>
                </c:pt>
                <c:pt idx="2404">
                  <c:v>44.17</c:v>
                </c:pt>
                <c:pt idx="2405">
                  <c:v>44.177999999999997</c:v>
                </c:pt>
                <c:pt idx="2406">
                  <c:v>44.188000000000002</c:v>
                </c:pt>
                <c:pt idx="2407">
                  <c:v>44.195</c:v>
                </c:pt>
                <c:pt idx="2408">
                  <c:v>44.203000000000003</c:v>
                </c:pt>
                <c:pt idx="2409">
                  <c:v>44.212000000000003</c:v>
                </c:pt>
                <c:pt idx="2410">
                  <c:v>44.220999999999997</c:v>
                </c:pt>
                <c:pt idx="2411">
                  <c:v>44.228999999999999</c:v>
                </c:pt>
                <c:pt idx="2412">
                  <c:v>44.235999999999997</c:v>
                </c:pt>
                <c:pt idx="2413">
                  <c:v>44.244999999999997</c:v>
                </c:pt>
                <c:pt idx="2414">
                  <c:v>44.253</c:v>
                </c:pt>
                <c:pt idx="2415">
                  <c:v>44.261000000000003</c:v>
                </c:pt>
                <c:pt idx="2416">
                  <c:v>44.268999999999998</c:v>
                </c:pt>
                <c:pt idx="2417">
                  <c:v>44.277999999999999</c:v>
                </c:pt>
                <c:pt idx="2418">
                  <c:v>44.286999999999999</c:v>
                </c:pt>
                <c:pt idx="2419">
                  <c:v>44.295000000000002</c:v>
                </c:pt>
                <c:pt idx="2420">
                  <c:v>44.302999999999997</c:v>
                </c:pt>
                <c:pt idx="2421">
                  <c:v>44.311999999999998</c:v>
                </c:pt>
                <c:pt idx="2422">
                  <c:v>44.32</c:v>
                </c:pt>
                <c:pt idx="2423">
                  <c:v>44.329000000000001</c:v>
                </c:pt>
                <c:pt idx="2424">
                  <c:v>44.335999999999999</c:v>
                </c:pt>
                <c:pt idx="2425">
                  <c:v>44.344999999999999</c:v>
                </c:pt>
                <c:pt idx="2426">
                  <c:v>44.353000000000002</c:v>
                </c:pt>
                <c:pt idx="2427">
                  <c:v>44.360999999999997</c:v>
                </c:pt>
                <c:pt idx="2428">
                  <c:v>44.37</c:v>
                </c:pt>
                <c:pt idx="2429">
                  <c:v>44.378</c:v>
                </c:pt>
                <c:pt idx="2430">
                  <c:v>44.386000000000003</c:v>
                </c:pt>
                <c:pt idx="2431">
                  <c:v>44.395000000000003</c:v>
                </c:pt>
                <c:pt idx="2432">
                  <c:v>44.402999999999999</c:v>
                </c:pt>
                <c:pt idx="2433">
                  <c:v>44.411000000000001</c:v>
                </c:pt>
                <c:pt idx="2434">
                  <c:v>44.418999999999997</c:v>
                </c:pt>
                <c:pt idx="2435">
                  <c:v>44.427999999999997</c:v>
                </c:pt>
                <c:pt idx="2436">
                  <c:v>44.436999999999998</c:v>
                </c:pt>
                <c:pt idx="2437">
                  <c:v>44.444000000000003</c:v>
                </c:pt>
                <c:pt idx="2438">
                  <c:v>44.453000000000003</c:v>
                </c:pt>
                <c:pt idx="2439">
                  <c:v>44.460999999999999</c:v>
                </c:pt>
                <c:pt idx="2440">
                  <c:v>44.469000000000001</c:v>
                </c:pt>
                <c:pt idx="2441">
                  <c:v>44.478000000000002</c:v>
                </c:pt>
                <c:pt idx="2442">
                  <c:v>44.485999999999997</c:v>
                </c:pt>
                <c:pt idx="2443">
                  <c:v>44.494</c:v>
                </c:pt>
                <c:pt idx="2444">
                  <c:v>44.503</c:v>
                </c:pt>
                <c:pt idx="2445">
                  <c:v>44.511000000000003</c:v>
                </c:pt>
                <c:pt idx="2446">
                  <c:v>44.52</c:v>
                </c:pt>
                <c:pt idx="2447">
                  <c:v>44.527999999999999</c:v>
                </c:pt>
                <c:pt idx="2448">
                  <c:v>44.536000000000001</c:v>
                </c:pt>
                <c:pt idx="2449">
                  <c:v>44.543999999999997</c:v>
                </c:pt>
                <c:pt idx="2450">
                  <c:v>44.552</c:v>
                </c:pt>
                <c:pt idx="2451">
                  <c:v>44.561</c:v>
                </c:pt>
                <c:pt idx="2452">
                  <c:v>44.569000000000003</c:v>
                </c:pt>
                <c:pt idx="2453">
                  <c:v>44.578000000000003</c:v>
                </c:pt>
                <c:pt idx="2454">
                  <c:v>44.585999999999999</c:v>
                </c:pt>
                <c:pt idx="2455">
                  <c:v>44.594999999999999</c:v>
                </c:pt>
                <c:pt idx="2456">
                  <c:v>44.603000000000002</c:v>
                </c:pt>
                <c:pt idx="2457">
                  <c:v>44.610999999999997</c:v>
                </c:pt>
                <c:pt idx="2458">
                  <c:v>44.62</c:v>
                </c:pt>
                <c:pt idx="2459">
                  <c:v>44.628</c:v>
                </c:pt>
                <c:pt idx="2460">
                  <c:v>44.637</c:v>
                </c:pt>
                <c:pt idx="2461">
                  <c:v>44.645000000000003</c:v>
                </c:pt>
                <c:pt idx="2462">
                  <c:v>44.652999999999999</c:v>
                </c:pt>
                <c:pt idx="2463">
                  <c:v>44.661000000000001</c:v>
                </c:pt>
                <c:pt idx="2464">
                  <c:v>44.668999999999997</c:v>
                </c:pt>
                <c:pt idx="2465">
                  <c:v>44.677</c:v>
                </c:pt>
                <c:pt idx="2466">
                  <c:v>44.686</c:v>
                </c:pt>
                <c:pt idx="2467">
                  <c:v>44.692999999999998</c:v>
                </c:pt>
                <c:pt idx="2468">
                  <c:v>44.703000000000003</c:v>
                </c:pt>
                <c:pt idx="2469">
                  <c:v>44.710999999999999</c:v>
                </c:pt>
                <c:pt idx="2470">
                  <c:v>44.719000000000001</c:v>
                </c:pt>
                <c:pt idx="2471">
                  <c:v>44.728000000000002</c:v>
                </c:pt>
                <c:pt idx="2472">
                  <c:v>44.735999999999997</c:v>
                </c:pt>
                <c:pt idx="2473">
                  <c:v>44.744</c:v>
                </c:pt>
                <c:pt idx="2474">
                  <c:v>44.752000000000002</c:v>
                </c:pt>
                <c:pt idx="2475">
                  <c:v>44.761000000000003</c:v>
                </c:pt>
                <c:pt idx="2476">
                  <c:v>44.77</c:v>
                </c:pt>
                <c:pt idx="2477">
                  <c:v>44.777999999999999</c:v>
                </c:pt>
                <c:pt idx="2478">
                  <c:v>44.786000000000001</c:v>
                </c:pt>
                <c:pt idx="2479">
                  <c:v>44.793999999999997</c:v>
                </c:pt>
                <c:pt idx="2480">
                  <c:v>44.802999999999997</c:v>
                </c:pt>
                <c:pt idx="2481">
                  <c:v>44.81</c:v>
                </c:pt>
                <c:pt idx="2482">
                  <c:v>44.819000000000003</c:v>
                </c:pt>
                <c:pt idx="2483">
                  <c:v>44.826999999999998</c:v>
                </c:pt>
                <c:pt idx="2484">
                  <c:v>44.835999999999999</c:v>
                </c:pt>
                <c:pt idx="2485">
                  <c:v>44.844000000000001</c:v>
                </c:pt>
                <c:pt idx="2486">
                  <c:v>44.851999999999997</c:v>
                </c:pt>
                <c:pt idx="2487">
                  <c:v>44.860999999999997</c:v>
                </c:pt>
                <c:pt idx="2488">
                  <c:v>44.869</c:v>
                </c:pt>
                <c:pt idx="2489">
                  <c:v>44.878</c:v>
                </c:pt>
                <c:pt idx="2490">
                  <c:v>44.886000000000003</c:v>
                </c:pt>
                <c:pt idx="2491">
                  <c:v>44.893999999999998</c:v>
                </c:pt>
                <c:pt idx="2492">
                  <c:v>44.902999999999999</c:v>
                </c:pt>
                <c:pt idx="2493">
                  <c:v>44.911000000000001</c:v>
                </c:pt>
                <c:pt idx="2494">
                  <c:v>44.92</c:v>
                </c:pt>
                <c:pt idx="2495">
                  <c:v>44.927999999999997</c:v>
                </c:pt>
                <c:pt idx="2496">
                  <c:v>44.936</c:v>
                </c:pt>
                <c:pt idx="2497">
                  <c:v>44.944000000000003</c:v>
                </c:pt>
                <c:pt idx="2498">
                  <c:v>44.951999999999998</c:v>
                </c:pt>
                <c:pt idx="2499">
                  <c:v>44.962000000000003</c:v>
                </c:pt>
                <c:pt idx="2500">
                  <c:v>44.969000000000001</c:v>
                </c:pt>
                <c:pt idx="2501">
                  <c:v>44.978000000000002</c:v>
                </c:pt>
                <c:pt idx="2502">
                  <c:v>44.985999999999997</c:v>
                </c:pt>
                <c:pt idx="2503">
                  <c:v>44.994999999999997</c:v>
                </c:pt>
                <c:pt idx="2504">
                  <c:v>45.003</c:v>
                </c:pt>
                <c:pt idx="2505">
                  <c:v>45.011000000000003</c:v>
                </c:pt>
                <c:pt idx="2506">
                  <c:v>45.018999999999998</c:v>
                </c:pt>
                <c:pt idx="2507">
                  <c:v>45.027999999999999</c:v>
                </c:pt>
                <c:pt idx="2508">
                  <c:v>45.036999999999999</c:v>
                </c:pt>
                <c:pt idx="2509">
                  <c:v>45.043999999999997</c:v>
                </c:pt>
                <c:pt idx="2510">
                  <c:v>45.052999999999997</c:v>
                </c:pt>
                <c:pt idx="2511">
                  <c:v>45.061</c:v>
                </c:pt>
                <c:pt idx="2512">
                  <c:v>45.07</c:v>
                </c:pt>
                <c:pt idx="2513">
                  <c:v>45.079000000000001</c:v>
                </c:pt>
                <c:pt idx="2514">
                  <c:v>45.085999999999999</c:v>
                </c:pt>
                <c:pt idx="2515">
                  <c:v>45.094999999999999</c:v>
                </c:pt>
                <c:pt idx="2516">
                  <c:v>45.103000000000002</c:v>
                </c:pt>
                <c:pt idx="2517">
                  <c:v>45.110999999999997</c:v>
                </c:pt>
                <c:pt idx="2518">
                  <c:v>45.12</c:v>
                </c:pt>
                <c:pt idx="2519">
                  <c:v>45.127000000000002</c:v>
                </c:pt>
                <c:pt idx="2520">
                  <c:v>45.136000000000003</c:v>
                </c:pt>
                <c:pt idx="2521">
                  <c:v>45.145000000000003</c:v>
                </c:pt>
                <c:pt idx="2522">
                  <c:v>45.152999999999999</c:v>
                </c:pt>
                <c:pt idx="2523">
                  <c:v>45.161000000000001</c:v>
                </c:pt>
                <c:pt idx="2524">
                  <c:v>45.168999999999997</c:v>
                </c:pt>
                <c:pt idx="2525">
                  <c:v>45.177</c:v>
                </c:pt>
                <c:pt idx="2526">
                  <c:v>45.186</c:v>
                </c:pt>
                <c:pt idx="2527">
                  <c:v>45.194000000000003</c:v>
                </c:pt>
                <c:pt idx="2528">
                  <c:v>45.203000000000003</c:v>
                </c:pt>
                <c:pt idx="2529">
                  <c:v>45.212000000000003</c:v>
                </c:pt>
                <c:pt idx="2530">
                  <c:v>45.219000000000001</c:v>
                </c:pt>
                <c:pt idx="2531">
                  <c:v>45.228000000000002</c:v>
                </c:pt>
                <c:pt idx="2532">
                  <c:v>45.235999999999997</c:v>
                </c:pt>
                <c:pt idx="2533">
                  <c:v>45.244999999999997</c:v>
                </c:pt>
                <c:pt idx="2534">
                  <c:v>45.253</c:v>
                </c:pt>
                <c:pt idx="2535">
                  <c:v>45.261000000000003</c:v>
                </c:pt>
                <c:pt idx="2536">
                  <c:v>45.268999999999998</c:v>
                </c:pt>
                <c:pt idx="2537">
                  <c:v>45.277999999999999</c:v>
                </c:pt>
                <c:pt idx="2538">
                  <c:v>45.286999999999999</c:v>
                </c:pt>
                <c:pt idx="2539">
                  <c:v>45.293999999999997</c:v>
                </c:pt>
                <c:pt idx="2540">
                  <c:v>45.302</c:v>
                </c:pt>
                <c:pt idx="2541">
                  <c:v>45.311</c:v>
                </c:pt>
                <c:pt idx="2542">
                  <c:v>45.319000000000003</c:v>
                </c:pt>
                <c:pt idx="2543">
                  <c:v>45.328000000000003</c:v>
                </c:pt>
                <c:pt idx="2544">
                  <c:v>45.335999999999999</c:v>
                </c:pt>
                <c:pt idx="2545">
                  <c:v>45.344999999999999</c:v>
                </c:pt>
                <c:pt idx="2546">
                  <c:v>45.353999999999999</c:v>
                </c:pt>
                <c:pt idx="2547">
                  <c:v>45.360999999999997</c:v>
                </c:pt>
                <c:pt idx="2548">
                  <c:v>45.37</c:v>
                </c:pt>
                <c:pt idx="2549">
                  <c:v>45.378</c:v>
                </c:pt>
                <c:pt idx="2550">
                  <c:v>45.384999999999998</c:v>
                </c:pt>
                <c:pt idx="2551">
                  <c:v>45.393999999999998</c:v>
                </c:pt>
                <c:pt idx="2552">
                  <c:v>45.402000000000001</c:v>
                </c:pt>
                <c:pt idx="2553">
                  <c:v>45.411000000000001</c:v>
                </c:pt>
                <c:pt idx="2554">
                  <c:v>45.418999999999997</c:v>
                </c:pt>
                <c:pt idx="2555">
                  <c:v>45.427999999999997</c:v>
                </c:pt>
                <c:pt idx="2556">
                  <c:v>45.435000000000002</c:v>
                </c:pt>
                <c:pt idx="2557">
                  <c:v>45.444000000000003</c:v>
                </c:pt>
                <c:pt idx="2558">
                  <c:v>45.453000000000003</c:v>
                </c:pt>
                <c:pt idx="2559">
                  <c:v>45.460999999999999</c:v>
                </c:pt>
                <c:pt idx="2560">
                  <c:v>45.469000000000001</c:v>
                </c:pt>
                <c:pt idx="2561">
                  <c:v>45.478999999999999</c:v>
                </c:pt>
                <c:pt idx="2562">
                  <c:v>45.485999999999997</c:v>
                </c:pt>
                <c:pt idx="2563">
                  <c:v>45.494999999999997</c:v>
                </c:pt>
                <c:pt idx="2564">
                  <c:v>45.503</c:v>
                </c:pt>
                <c:pt idx="2565">
                  <c:v>45.51</c:v>
                </c:pt>
                <c:pt idx="2566">
                  <c:v>45.518999999999998</c:v>
                </c:pt>
                <c:pt idx="2567">
                  <c:v>45.527999999999999</c:v>
                </c:pt>
                <c:pt idx="2568">
                  <c:v>45.536000000000001</c:v>
                </c:pt>
                <c:pt idx="2569">
                  <c:v>45.545000000000002</c:v>
                </c:pt>
                <c:pt idx="2570">
                  <c:v>45.552999999999997</c:v>
                </c:pt>
                <c:pt idx="2571">
                  <c:v>45.561</c:v>
                </c:pt>
                <c:pt idx="2572">
                  <c:v>45.57</c:v>
                </c:pt>
                <c:pt idx="2573">
                  <c:v>45.578000000000003</c:v>
                </c:pt>
                <c:pt idx="2574">
                  <c:v>45.585000000000001</c:v>
                </c:pt>
                <c:pt idx="2575">
                  <c:v>45.594000000000001</c:v>
                </c:pt>
                <c:pt idx="2576">
                  <c:v>45.603000000000002</c:v>
                </c:pt>
                <c:pt idx="2577">
                  <c:v>45.610999999999997</c:v>
                </c:pt>
                <c:pt idx="2578">
                  <c:v>45.62</c:v>
                </c:pt>
                <c:pt idx="2579">
                  <c:v>45.628999999999998</c:v>
                </c:pt>
                <c:pt idx="2580">
                  <c:v>45.637</c:v>
                </c:pt>
                <c:pt idx="2581">
                  <c:v>45.645000000000003</c:v>
                </c:pt>
                <c:pt idx="2582">
                  <c:v>45.652000000000001</c:v>
                </c:pt>
                <c:pt idx="2583">
                  <c:v>45.661999999999999</c:v>
                </c:pt>
                <c:pt idx="2584">
                  <c:v>45.668999999999997</c:v>
                </c:pt>
                <c:pt idx="2585">
                  <c:v>45.679000000000002</c:v>
                </c:pt>
                <c:pt idx="2586">
                  <c:v>45.686</c:v>
                </c:pt>
                <c:pt idx="2587">
                  <c:v>45.695</c:v>
                </c:pt>
                <c:pt idx="2588">
                  <c:v>45.703000000000003</c:v>
                </c:pt>
                <c:pt idx="2589">
                  <c:v>45.712000000000003</c:v>
                </c:pt>
                <c:pt idx="2590">
                  <c:v>45.72</c:v>
                </c:pt>
                <c:pt idx="2591">
                  <c:v>45.728000000000002</c:v>
                </c:pt>
                <c:pt idx="2592">
                  <c:v>45.735999999999997</c:v>
                </c:pt>
                <c:pt idx="2593">
                  <c:v>45.744999999999997</c:v>
                </c:pt>
                <c:pt idx="2594">
                  <c:v>45.753</c:v>
                </c:pt>
                <c:pt idx="2595">
                  <c:v>45.761000000000003</c:v>
                </c:pt>
                <c:pt idx="2596">
                  <c:v>45.77</c:v>
                </c:pt>
                <c:pt idx="2597">
                  <c:v>45.777999999999999</c:v>
                </c:pt>
                <c:pt idx="2598">
                  <c:v>45.786000000000001</c:v>
                </c:pt>
                <c:pt idx="2599">
                  <c:v>45.793999999999997</c:v>
                </c:pt>
                <c:pt idx="2600">
                  <c:v>45.802999999999997</c:v>
                </c:pt>
                <c:pt idx="2601">
                  <c:v>45.811</c:v>
                </c:pt>
                <c:pt idx="2602">
                  <c:v>45.82</c:v>
                </c:pt>
                <c:pt idx="2603">
                  <c:v>45.828000000000003</c:v>
                </c:pt>
                <c:pt idx="2604">
                  <c:v>45.835000000000001</c:v>
                </c:pt>
                <c:pt idx="2605">
                  <c:v>45.844000000000001</c:v>
                </c:pt>
                <c:pt idx="2606">
                  <c:v>45.853000000000002</c:v>
                </c:pt>
                <c:pt idx="2607">
                  <c:v>45.862000000000002</c:v>
                </c:pt>
                <c:pt idx="2608">
                  <c:v>45.869</c:v>
                </c:pt>
                <c:pt idx="2609">
                  <c:v>45.877000000000002</c:v>
                </c:pt>
                <c:pt idx="2610">
                  <c:v>45.886000000000003</c:v>
                </c:pt>
                <c:pt idx="2611">
                  <c:v>45.893999999999998</c:v>
                </c:pt>
                <c:pt idx="2612">
                  <c:v>45.902999999999999</c:v>
                </c:pt>
                <c:pt idx="2613">
                  <c:v>45.911000000000001</c:v>
                </c:pt>
                <c:pt idx="2614">
                  <c:v>45.918999999999997</c:v>
                </c:pt>
                <c:pt idx="2615">
                  <c:v>45.927999999999997</c:v>
                </c:pt>
                <c:pt idx="2616">
                  <c:v>45.936</c:v>
                </c:pt>
                <c:pt idx="2617">
                  <c:v>45.944000000000003</c:v>
                </c:pt>
                <c:pt idx="2618">
                  <c:v>45.954000000000001</c:v>
                </c:pt>
                <c:pt idx="2619">
                  <c:v>45.960999999999999</c:v>
                </c:pt>
                <c:pt idx="2620">
                  <c:v>45.97</c:v>
                </c:pt>
                <c:pt idx="2621">
                  <c:v>45.978999999999999</c:v>
                </c:pt>
                <c:pt idx="2622">
                  <c:v>45.985999999999997</c:v>
                </c:pt>
                <c:pt idx="2623">
                  <c:v>45.994999999999997</c:v>
                </c:pt>
                <c:pt idx="2624">
                  <c:v>46.003</c:v>
                </c:pt>
                <c:pt idx="2625">
                  <c:v>46.012999999999998</c:v>
                </c:pt>
                <c:pt idx="2626">
                  <c:v>46.021000000000001</c:v>
                </c:pt>
                <c:pt idx="2627">
                  <c:v>46.029000000000003</c:v>
                </c:pt>
                <c:pt idx="2628">
                  <c:v>46.037999999999997</c:v>
                </c:pt>
                <c:pt idx="2629">
                  <c:v>46.045999999999999</c:v>
                </c:pt>
                <c:pt idx="2630">
                  <c:v>46.055</c:v>
                </c:pt>
                <c:pt idx="2631">
                  <c:v>46.063000000000002</c:v>
                </c:pt>
                <c:pt idx="2632">
                  <c:v>46.072000000000003</c:v>
                </c:pt>
                <c:pt idx="2633">
                  <c:v>46.079000000000001</c:v>
                </c:pt>
                <c:pt idx="2634">
                  <c:v>46.088000000000001</c:v>
                </c:pt>
                <c:pt idx="2635">
                  <c:v>46.095999999999997</c:v>
                </c:pt>
                <c:pt idx="2636">
                  <c:v>46.104999999999997</c:v>
                </c:pt>
                <c:pt idx="2637">
                  <c:v>46.113</c:v>
                </c:pt>
                <c:pt idx="2638">
                  <c:v>46.122</c:v>
                </c:pt>
                <c:pt idx="2639">
                  <c:v>46.128999999999998</c:v>
                </c:pt>
                <c:pt idx="2640">
                  <c:v>46.137999999999998</c:v>
                </c:pt>
                <c:pt idx="2641">
                  <c:v>46.146999999999998</c:v>
                </c:pt>
                <c:pt idx="2642">
                  <c:v>46.155999999999999</c:v>
                </c:pt>
                <c:pt idx="2643">
                  <c:v>46.162999999999997</c:v>
                </c:pt>
                <c:pt idx="2644">
                  <c:v>46.171999999999997</c:v>
                </c:pt>
                <c:pt idx="2645">
                  <c:v>46.18</c:v>
                </c:pt>
                <c:pt idx="2646">
                  <c:v>46.188000000000002</c:v>
                </c:pt>
                <c:pt idx="2647">
                  <c:v>46.197000000000003</c:v>
                </c:pt>
                <c:pt idx="2648">
                  <c:v>46.204999999999998</c:v>
                </c:pt>
                <c:pt idx="2649">
                  <c:v>46.213999999999999</c:v>
                </c:pt>
                <c:pt idx="2650">
                  <c:v>46.222000000000001</c:v>
                </c:pt>
                <c:pt idx="2651">
                  <c:v>46.23</c:v>
                </c:pt>
                <c:pt idx="2652">
                  <c:v>46.238</c:v>
                </c:pt>
                <c:pt idx="2653">
                  <c:v>46.246000000000002</c:v>
                </c:pt>
                <c:pt idx="2654">
                  <c:v>46.253999999999998</c:v>
                </c:pt>
                <c:pt idx="2655">
                  <c:v>46.262999999999998</c:v>
                </c:pt>
                <c:pt idx="2656">
                  <c:v>46.271999999999998</c:v>
                </c:pt>
                <c:pt idx="2657">
                  <c:v>46.28</c:v>
                </c:pt>
                <c:pt idx="2658">
                  <c:v>46.287999999999997</c:v>
                </c:pt>
                <c:pt idx="2659">
                  <c:v>46.296999999999997</c:v>
                </c:pt>
                <c:pt idx="2660">
                  <c:v>46.305</c:v>
                </c:pt>
                <c:pt idx="2661">
                  <c:v>46.311999999999998</c:v>
                </c:pt>
                <c:pt idx="2662">
                  <c:v>46.322000000000003</c:v>
                </c:pt>
                <c:pt idx="2663">
                  <c:v>46.329000000000001</c:v>
                </c:pt>
                <c:pt idx="2664">
                  <c:v>46.338000000000001</c:v>
                </c:pt>
                <c:pt idx="2665">
                  <c:v>46.344999999999999</c:v>
                </c:pt>
                <c:pt idx="2666">
                  <c:v>46.353999999999999</c:v>
                </c:pt>
                <c:pt idx="2667">
                  <c:v>46.362000000000002</c:v>
                </c:pt>
                <c:pt idx="2668">
                  <c:v>46.37</c:v>
                </c:pt>
                <c:pt idx="2669">
                  <c:v>46.378</c:v>
                </c:pt>
                <c:pt idx="2670">
                  <c:v>46.387</c:v>
                </c:pt>
                <c:pt idx="2671">
                  <c:v>46.395000000000003</c:v>
                </c:pt>
                <c:pt idx="2672">
                  <c:v>46.402999999999999</c:v>
                </c:pt>
                <c:pt idx="2673">
                  <c:v>46.411000000000001</c:v>
                </c:pt>
                <c:pt idx="2674">
                  <c:v>46.420999999999999</c:v>
                </c:pt>
                <c:pt idx="2675">
                  <c:v>46.429000000000002</c:v>
                </c:pt>
                <c:pt idx="2676">
                  <c:v>46.436</c:v>
                </c:pt>
                <c:pt idx="2677">
                  <c:v>46.445999999999998</c:v>
                </c:pt>
                <c:pt idx="2678">
                  <c:v>46.454000000000001</c:v>
                </c:pt>
                <c:pt idx="2679">
                  <c:v>46.463000000000001</c:v>
                </c:pt>
                <c:pt idx="2680">
                  <c:v>46.47</c:v>
                </c:pt>
                <c:pt idx="2681">
                  <c:v>46.478999999999999</c:v>
                </c:pt>
                <c:pt idx="2682">
                  <c:v>46.485999999999997</c:v>
                </c:pt>
                <c:pt idx="2683">
                  <c:v>46.494999999999997</c:v>
                </c:pt>
                <c:pt idx="2684">
                  <c:v>46.503</c:v>
                </c:pt>
                <c:pt idx="2685">
                  <c:v>46.512</c:v>
                </c:pt>
                <c:pt idx="2686">
                  <c:v>46.52</c:v>
                </c:pt>
                <c:pt idx="2687">
                  <c:v>46.527999999999999</c:v>
                </c:pt>
                <c:pt idx="2688">
                  <c:v>46.536000000000001</c:v>
                </c:pt>
                <c:pt idx="2689">
                  <c:v>46.543999999999997</c:v>
                </c:pt>
                <c:pt idx="2690">
                  <c:v>46.552999999999997</c:v>
                </c:pt>
                <c:pt idx="2691">
                  <c:v>46.561999999999998</c:v>
                </c:pt>
                <c:pt idx="2692">
                  <c:v>46.57</c:v>
                </c:pt>
                <c:pt idx="2693">
                  <c:v>46.578000000000003</c:v>
                </c:pt>
                <c:pt idx="2694">
                  <c:v>46.585999999999999</c:v>
                </c:pt>
                <c:pt idx="2695">
                  <c:v>46.594999999999999</c:v>
                </c:pt>
                <c:pt idx="2696">
                  <c:v>46.601999999999997</c:v>
                </c:pt>
                <c:pt idx="2697">
                  <c:v>46.610999999999997</c:v>
                </c:pt>
                <c:pt idx="2698">
                  <c:v>46.62</c:v>
                </c:pt>
                <c:pt idx="2699">
                  <c:v>46.628</c:v>
                </c:pt>
                <c:pt idx="2700">
                  <c:v>46.636000000000003</c:v>
                </c:pt>
                <c:pt idx="2701">
                  <c:v>46.645000000000003</c:v>
                </c:pt>
                <c:pt idx="2702">
                  <c:v>46.652999999999999</c:v>
                </c:pt>
                <c:pt idx="2703">
                  <c:v>46.661000000000001</c:v>
                </c:pt>
                <c:pt idx="2704">
                  <c:v>46.67</c:v>
                </c:pt>
                <c:pt idx="2705">
                  <c:v>46.679000000000002</c:v>
                </c:pt>
                <c:pt idx="2706">
                  <c:v>46.686</c:v>
                </c:pt>
                <c:pt idx="2707">
                  <c:v>46.694000000000003</c:v>
                </c:pt>
                <c:pt idx="2708">
                  <c:v>46.704000000000001</c:v>
                </c:pt>
                <c:pt idx="2709">
                  <c:v>46.712000000000003</c:v>
                </c:pt>
                <c:pt idx="2710">
                  <c:v>46.72</c:v>
                </c:pt>
                <c:pt idx="2711">
                  <c:v>46.728000000000002</c:v>
                </c:pt>
                <c:pt idx="2712">
                  <c:v>46.737000000000002</c:v>
                </c:pt>
                <c:pt idx="2713">
                  <c:v>46.744999999999997</c:v>
                </c:pt>
                <c:pt idx="2714">
                  <c:v>46.753</c:v>
                </c:pt>
                <c:pt idx="2715">
                  <c:v>46.762</c:v>
                </c:pt>
                <c:pt idx="2716">
                  <c:v>46.771000000000001</c:v>
                </c:pt>
                <c:pt idx="2717">
                  <c:v>46.779000000000003</c:v>
                </c:pt>
                <c:pt idx="2718">
                  <c:v>46.786999999999999</c:v>
                </c:pt>
                <c:pt idx="2719">
                  <c:v>46.795000000000002</c:v>
                </c:pt>
                <c:pt idx="2720">
                  <c:v>46.802999999999997</c:v>
                </c:pt>
                <c:pt idx="2721">
                  <c:v>46.811999999999998</c:v>
                </c:pt>
                <c:pt idx="2722">
                  <c:v>46.82</c:v>
                </c:pt>
                <c:pt idx="2723">
                  <c:v>46.829000000000001</c:v>
                </c:pt>
                <c:pt idx="2724">
                  <c:v>46.837000000000003</c:v>
                </c:pt>
                <c:pt idx="2725">
                  <c:v>46.844999999999999</c:v>
                </c:pt>
                <c:pt idx="2726">
                  <c:v>46.853000000000002</c:v>
                </c:pt>
                <c:pt idx="2727">
                  <c:v>46.862000000000002</c:v>
                </c:pt>
                <c:pt idx="2728">
                  <c:v>46.87</c:v>
                </c:pt>
                <c:pt idx="2729">
                  <c:v>46.878</c:v>
                </c:pt>
                <c:pt idx="2730">
                  <c:v>46.887</c:v>
                </c:pt>
                <c:pt idx="2731">
                  <c:v>46.895000000000003</c:v>
                </c:pt>
                <c:pt idx="2732">
                  <c:v>46.904000000000003</c:v>
                </c:pt>
                <c:pt idx="2733">
                  <c:v>46.911000000000001</c:v>
                </c:pt>
                <c:pt idx="2734">
                  <c:v>46.92</c:v>
                </c:pt>
                <c:pt idx="2735">
                  <c:v>46.927999999999997</c:v>
                </c:pt>
                <c:pt idx="2736">
                  <c:v>46.936</c:v>
                </c:pt>
                <c:pt idx="2737">
                  <c:v>46.945</c:v>
                </c:pt>
                <c:pt idx="2738">
                  <c:v>46.953000000000003</c:v>
                </c:pt>
                <c:pt idx="2739">
                  <c:v>46.962000000000003</c:v>
                </c:pt>
                <c:pt idx="2740">
                  <c:v>46.97</c:v>
                </c:pt>
                <c:pt idx="2741">
                  <c:v>46.978000000000002</c:v>
                </c:pt>
                <c:pt idx="2742">
                  <c:v>46.987000000000002</c:v>
                </c:pt>
                <c:pt idx="2743">
                  <c:v>46.994</c:v>
                </c:pt>
                <c:pt idx="2744">
                  <c:v>47.003</c:v>
                </c:pt>
                <c:pt idx="2745">
                  <c:v>47.012</c:v>
                </c:pt>
                <c:pt idx="2746">
                  <c:v>47.02</c:v>
                </c:pt>
                <c:pt idx="2747">
                  <c:v>47.027999999999999</c:v>
                </c:pt>
                <c:pt idx="2748">
                  <c:v>47.036000000000001</c:v>
                </c:pt>
                <c:pt idx="2749">
                  <c:v>47.043999999999997</c:v>
                </c:pt>
                <c:pt idx="2750">
                  <c:v>47.052999999999997</c:v>
                </c:pt>
                <c:pt idx="2751">
                  <c:v>47.061999999999998</c:v>
                </c:pt>
                <c:pt idx="2752">
                  <c:v>47.07</c:v>
                </c:pt>
                <c:pt idx="2753">
                  <c:v>47.078000000000003</c:v>
                </c:pt>
                <c:pt idx="2754">
                  <c:v>47.085999999999999</c:v>
                </c:pt>
                <c:pt idx="2755">
                  <c:v>47.094999999999999</c:v>
                </c:pt>
                <c:pt idx="2756">
                  <c:v>47.103000000000002</c:v>
                </c:pt>
                <c:pt idx="2757">
                  <c:v>47.110999999999997</c:v>
                </c:pt>
                <c:pt idx="2758">
                  <c:v>47.119</c:v>
                </c:pt>
                <c:pt idx="2759">
                  <c:v>47.128</c:v>
                </c:pt>
                <c:pt idx="2760">
                  <c:v>47.137</c:v>
                </c:pt>
                <c:pt idx="2761">
                  <c:v>47.145000000000003</c:v>
                </c:pt>
                <c:pt idx="2762">
                  <c:v>47.152999999999999</c:v>
                </c:pt>
                <c:pt idx="2763">
                  <c:v>47.161999999999999</c:v>
                </c:pt>
                <c:pt idx="2764">
                  <c:v>47.17</c:v>
                </c:pt>
                <c:pt idx="2765">
                  <c:v>47.177999999999997</c:v>
                </c:pt>
                <c:pt idx="2766">
                  <c:v>47.186</c:v>
                </c:pt>
                <c:pt idx="2767">
                  <c:v>47.195</c:v>
                </c:pt>
                <c:pt idx="2768">
                  <c:v>47.203000000000003</c:v>
                </c:pt>
                <c:pt idx="2769">
                  <c:v>47.212000000000003</c:v>
                </c:pt>
                <c:pt idx="2770">
                  <c:v>47.22</c:v>
                </c:pt>
                <c:pt idx="2771">
                  <c:v>47.226999999999997</c:v>
                </c:pt>
                <c:pt idx="2772">
                  <c:v>47.237000000000002</c:v>
                </c:pt>
                <c:pt idx="2773">
                  <c:v>47.244999999999997</c:v>
                </c:pt>
                <c:pt idx="2774">
                  <c:v>47.253999999999998</c:v>
                </c:pt>
                <c:pt idx="2775">
                  <c:v>47.262</c:v>
                </c:pt>
                <c:pt idx="2776">
                  <c:v>47.27</c:v>
                </c:pt>
                <c:pt idx="2777">
                  <c:v>47.277999999999999</c:v>
                </c:pt>
                <c:pt idx="2778">
                  <c:v>47.286999999999999</c:v>
                </c:pt>
                <c:pt idx="2779">
                  <c:v>47.295000000000002</c:v>
                </c:pt>
                <c:pt idx="2780">
                  <c:v>47.302999999999997</c:v>
                </c:pt>
                <c:pt idx="2781">
                  <c:v>47.311999999999998</c:v>
                </c:pt>
                <c:pt idx="2782">
                  <c:v>47.319000000000003</c:v>
                </c:pt>
                <c:pt idx="2783">
                  <c:v>47.329000000000001</c:v>
                </c:pt>
                <c:pt idx="2784">
                  <c:v>47.335999999999999</c:v>
                </c:pt>
                <c:pt idx="2785">
                  <c:v>47.344999999999999</c:v>
                </c:pt>
                <c:pt idx="2786">
                  <c:v>47.351999999999997</c:v>
                </c:pt>
                <c:pt idx="2787">
                  <c:v>47.362000000000002</c:v>
                </c:pt>
                <c:pt idx="2788">
                  <c:v>47.37</c:v>
                </c:pt>
                <c:pt idx="2789">
                  <c:v>47.378</c:v>
                </c:pt>
                <c:pt idx="2790">
                  <c:v>47.387</c:v>
                </c:pt>
                <c:pt idx="2791">
                  <c:v>47.395000000000003</c:v>
                </c:pt>
                <c:pt idx="2792">
                  <c:v>47.402999999999999</c:v>
                </c:pt>
                <c:pt idx="2793">
                  <c:v>47.412999999999997</c:v>
                </c:pt>
                <c:pt idx="2794">
                  <c:v>47.42</c:v>
                </c:pt>
                <c:pt idx="2795">
                  <c:v>47.429000000000002</c:v>
                </c:pt>
                <c:pt idx="2796">
                  <c:v>47.438000000000002</c:v>
                </c:pt>
                <c:pt idx="2797">
                  <c:v>47.445999999999998</c:v>
                </c:pt>
                <c:pt idx="2798">
                  <c:v>47.454000000000001</c:v>
                </c:pt>
                <c:pt idx="2799">
                  <c:v>47.462000000000003</c:v>
                </c:pt>
                <c:pt idx="2800">
                  <c:v>47.470999999999997</c:v>
                </c:pt>
                <c:pt idx="2801">
                  <c:v>47.478999999999999</c:v>
                </c:pt>
                <c:pt idx="2802">
                  <c:v>47.487000000000002</c:v>
                </c:pt>
                <c:pt idx="2803">
                  <c:v>47.494999999999997</c:v>
                </c:pt>
                <c:pt idx="2804">
                  <c:v>47.503999999999998</c:v>
                </c:pt>
                <c:pt idx="2805">
                  <c:v>47.512999999999998</c:v>
                </c:pt>
                <c:pt idx="2806">
                  <c:v>47.521000000000001</c:v>
                </c:pt>
                <c:pt idx="2807">
                  <c:v>47.53</c:v>
                </c:pt>
                <c:pt idx="2808">
                  <c:v>47.537999999999997</c:v>
                </c:pt>
                <c:pt idx="2809">
                  <c:v>47.545000000000002</c:v>
                </c:pt>
                <c:pt idx="2810">
                  <c:v>47.555</c:v>
                </c:pt>
                <c:pt idx="2811">
                  <c:v>47.563000000000002</c:v>
                </c:pt>
                <c:pt idx="2812">
                  <c:v>47.572000000000003</c:v>
                </c:pt>
                <c:pt idx="2813">
                  <c:v>47.579000000000001</c:v>
                </c:pt>
                <c:pt idx="2814">
                  <c:v>47.588000000000001</c:v>
                </c:pt>
                <c:pt idx="2815">
                  <c:v>47.595999999999997</c:v>
                </c:pt>
                <c:pt idx="2816">
                  <c:v>47.604999999999997</c:v>
                </c:pt>
                <c:pt idx="2817">
                  <c:v>47.613</c:v>
                </c:pt>
                <c:pt idx="2818">
                  <c:v>47.622</c:v>
                </c:pt>
                <c:pt idx="2819">
                  <c:v>47.63</c:v>
                </c:pt>
                <c:pt idx="2820">
                  <c:v>47.639000000000003</c:v>
                </c:pt>
                <c:pt idx="2821">
                  <c:v>47.646999999999998</c:v>
                </c:pt>
                <c:pt idx="2822">
                  <c:v>47.655999999999999</c:v>
                </c:pt>
                <c:pt idx="2823">
                  <c:v>47.664000000000001</c:v>
                </c:pt>
                <c:pt idx="2824">
                  <c:v>47.671999999999997</c:v>
                </c:pt>
                <c:pt idx="2825">
                  <c:v>47.68</c:v>
                </c:pt>
                <c:pt idx="2826">
                  <c:v>47.689</c:v>
                </c:pt>
                <c:pt idx="2827">
                  <c:v>47.695999999999998</c:v>
                </c:pt>
                <c:pt idx="2828">
                  <c:v>47.704999999999998</c:v>
                </c:pt>
                <c:pt idx="2829">
                  <c:v>47.712000000000003</c:v>
                </c:pt>
                <c:pt idx="2830">
                  <c:v>47.722000000000001</c:v>
                </c:pt>
                <c:pt idx="2831">
                  <c:v>47.73</c:v>
                </c:pt>
                <c:pt idx="2832">
                  <c:v>47.738</c:v>
                </c:pt>
                <c:pt idx="2833">
                  <c:v>47.746000000000002</c:v>
                </c:pt>
                <c:pt idx="2834">
                  <c:v>47.755000000000003</c:v>
                </c:pt>
                <c:pt idx="2835">
                  <c:v>47.762</c:v>
                </c:pt>
                <c:pt idx="2836">
                  <c:v>47.771000000000001</c:v>
                </c:pt>
                <c:pt idx="2837">
                  <c:v>47.78</c:v>
                </c:pt>
                <c:pt idx="2838">
                  <c:v>47.787999999999997</c:v>
                </c:pt>
                <c:pt idx="2839">
                  <c:v>47.795999999999999</c:v>
                </c:pt>
                <c:pt idx="2840">
                  <c:v>47.802999999999997</c:v>
                </c:pt>
                <c:pt idx="2841">
                  <c:v>47.813000000000002</c:v>
                </c:pt>
                <c:pt idx="2842">
                  <c:v>47.820999999999998</c:v>
                </c:pt>
                <c:pt idx="2843">
                  <c:v>47.829000000000001</c:v>
                </c:pt>
                <c:pt idx="2844">
                  <c:v>47.838000000000001</c:v>
                </c:pt>
                <c:pt idx="2845">
                  <c:v>47.845999999999997</c:v>
                </c:pt>
                <c:pt idx="2846">
                  <c:v>47.853999999999999</c:v>
                </c:pt>
                <c:pt idx="2847">
                  <c:v>47.862000000000002</c:v>
                </c:pt>
                <c:pt idx="2848">
                  <c:v>47.87</c:v>
                </c:pt>
                <c:pt idx="2849">
                  <c:v>47.878999999999998</c:v>
                </c:pt>
                <c:pt idx="2850">
                  <c:v>47.887999999999998</c:v>
                </c:pt>
                <c:pt idx="2851">
                  <c:v>47.895000000000003</c:v>
                </c:pt>
                <c:pt idx="2852">
                  <c:v>47.904000000000003</c:v>
                </c:pt>
                <c:pt idx="2853">
                  <c:v>47.911999999999999</c:v>
                </c:pt>
                <c:pt idx="2854">
                  <c:v>47.920999999999999</c:v>
                </c:pt>
                <c:pt idx="2855">
                  <c:v>47.927999999999997</c:v>
                </c:pt>
                <c:pt idx="2856">
                  <c:v>47.938000000000002</c:v>
                </c:pt>
                <c:pt idx="2857">
                  <c:v>47.945999999999998</c:v>
                </c:pt>
                <c:pt idx="2858">
                  <c:v>47.953000000000003</c:v>
                </c:pt>
                <c:pt idx="2859">
                  <c:v>47.962000000000003</c:v>
                </c:pt>
                <c:pt idx="2860">
                  <c:v>47.97</c:v>
                </c:pt>
                <c:pt idx="2861">
                  <c:v>47.978000000000002</c:v>
                </c:pt>
                <c:pt idx="2862">
                  <c:v>47.985999999999997</c:v>
                </c:pt>
                <c:pt idx="2863">
                  <c:v>47.994999999999997</c:v>
                </c:pt>
                <c:pt idx="2864">
                  <c:v>48.003999999999998</c:v>
                </c:pt>
                <c:pt idx="2865">
                  <c:v>48.011000000000003</c:v>
                </c:pt>
                <c:pt idx="2866">
                  <c:v>48.018999999999998</c:v>
                </c:pt>
                <c:pt idx="2867">
                  <c:v>48.027999999999999</c:v>
                </c:pt>
                <c:pt idx="2868">
                  <c:v>48.036000000000001</c:v>
                </c:pt>
                <c:pt idx="2869">
                  <c:v>48.043999999999997</c:v>
                </c:pt>
                <c:pt idx="2870">
                  <c:v>48.052999999999997</c:v>
                </c:pt>
                <c:pt idx="2871">
                  <c:v>48.061999999999998</c:v>
                </c:pt>
                <c:pt idx="2872">
                  <c:v>48.070999999999998</c:v>
                </c:pt>
                <c:pt idx="2873">
                  <c:v>48.078000000000003</c:v>
                </c:pt>
                <c:pt idx="2874">
                  <c:v>48.085999999999999</c:v>
                </c:pt>
                <c:pt idx="2875">
                  <c:v>48.094000000000001</c:v>
                </c:pt>
                <c:pt idx="2876">
                  <c:v>48.103000000000002</c:v>
                </c:pt>
                <c:pt idx="2877">
                  <c:v>48.110999999999997</c:v>
                </c:pt>
                <c:pt idx="2878">
                  <c:v>48.12</c:v>
                </c:pt>
                <c:pt idx="2879">
                  <c:v>48.128</c:v>
                </c:pt>
                <c:pt idx="2880">
                  <c:v>48.137</c:v>
                </c:pt>
                <c:pt idx="2881">
                  <c:v>48.145000000000003</c:v>
                </c:pt>
                <c:pt idx="2882">
                  <c:v>48.152999999999999</c:v>
                </c:pt>
                <c:pt idx="2883">
                  <c:v>48.161000000000001</c:v>
                </c:pt>
                <c:pt idx="2884">
                  <c:v>48.168999999999997</c:v>
                </c:pt>
                <c:pt idx="2885">
                  <c:v>48.177999999999997</c:v>
                </c:pt>
                <c:pt idx="2886">
                  <c:v>48.186999999999998</c:v>
                </c:pt>
                <c:pt idx="2887">
                  <c:v>48.195</c:v>
                </c:pt>
                <c:pt idx="2888">
                  <c:v>48.203000000000003</c:v>
                </c:pt>
                <c:pt idx="2889">
                  <c:v>48.210999999999999</c:v>
                </c:pt>
                <c:pt idx="2890">
                  <c:v>48.22</c:v>
                </c:pt>
                <c:pt idx="2891">
                  <c:v>48.228000000000002</c:v>
                </c:pt>
                <c:pt idx="2892">
                  <c:v>48.237000000000002</c:v>
                </c:pt>
                <c:pt idx="2893">
                  <c:v>48.244999999999997</c:v>
                </c:pt>
                <c:pt idx="2894">
                  <c:v>48.253</c:v>
                </c:pt>
                <c:pt idx="2895">
                  <c:v>48.262</c:v>
                </c:pt>
                <c:pt idx="2896">
                  <c:v>48.27</c:v>
                </c:pt>
                <c:pt idx="2897">
                  <c:v>48.277000000000001</c:v>
                </c:pt>
                <c:pt idx="2898">
                  <c:v>48.286000000000001</c:v>
                </c:pt>
                <c:pt idx="2899">
                  <c:v>48.295000000000002</c:v>
                </c:pt>
                <c:pt idx="2900">
                  <c:v>48.302999999999997</c:v>
                </c:pt>
                <c:pt idx="2901">
                  <c:v>48.311999999999998</c:v>
                </c:pt>
                <c:pt idx="2902">
                  <c:v>48.320999999999998</c:v>
                </c:pt>
                <c:pt idx="2903">
                  <c:v>48.328000000000003</c:v>
                </c:pt>
                <c:pt idx="2904">
                  <c:v>48.337000000000003</c:v>
                </c:pt>
                <c:pt idx="2905">
                  <c:v>48.344000000000001</c:v>
                </c:pt>
                <c:pt idx="2906">
                  <c:v>48.353999999999999</c:v>
                </c:pt>
                <c:pt idx="2907">
                  <c:v>48.360999999999997</c:v>
                </c:pt>
                <c:pt idx="2908">
                  <c:v>48.369</c:v>
                </c:pt>
                <c:pt idx="2909">
                  <c:v>48.378</c:v>
                </c:pt>
                <c:pt idx="2910">
                  <c:v>48.386000000000003</c:v>
                </c:pt>
                <c:pt idx="2911">
                  <c:v>48.395000000000003</c:v>
                </c:pt>
                <c:pt idx="2912">
                  <c:v>48.402999999999999</c:v>
                </c:pt>
                <c:pt idx="2913">
                  <c:v>48.411999999999999</c:v>
                </c:pt>
                <c:pt idx="2914">
                  <c:v>48.42</c:v>
                </c:pt>
                <c:pt idx="2915">
                  <c:v>48.427999999999997</c:v>
                </c:pt>
                <c:pt idx="2916">
                  <c:v>48.436999999999998</c:v>
                </c:pt>
                <c:pt idx="2917">
                  <c:v>48.444000000000003</c:v>
                </c:pt>
                <c:pt idx="2918">
                  <c:v>48.453000000000003</c:v>
                </c:pt>
                <c:pt idx="2919">
                  <c:v>48.462000000000003</c:v>
                </c:pt>
                <c:pt idx="2920">
                  <c:v>48.47</c:v>
                </c:pt>
                <c:pt idx="2921">
                  <c:v>48.478000000000002</c:v>
                </c:pt>
                <c:pt idx="2922">
                  <c:v>48.485999999999997</c:v>
                </c:pt>
                <c:pt idx="2923">
                  <c:v>48.494</c:v>
                </c:pt>
                <c:pt idx="2924">
                  <c:v>48.503</c:v>
                </c:pt>
                <c:pt idx="2925">
                  <c:v>48.511000000000003</c:v>
                </c:pt>
                <c:pt idx="2926">
                  <c:v>48.52</c:v>
                </c:pt>
                <c:pt idx="2927">
                  <c:v>48.527999999999999</c:v>
                </c:pt>
                <c:pt idx="2928">
                  <c:v>48.536000000000001</c:v>
                </c:pt>
                <c:pt idx="2929">
                  <c:v>48.545000000000002</c:v>
                </c:pt>
                <c:pt idx="2930">
                  <c:v>48.552</c:v>
                </c:pt>
                <c:pt idx="2931">
                  <c:v>48.56</c:v>
                </c:pt>
                <c:pt idx="2932">
                  <c:v>48.569000000000003</c:v>
                </c:pt>
                <c:pt idx="2933">
                  <c:v>48.578000000000003</c:v>
                </c:pt>
                <c:pt idx="2934">
                  <c:v>48.587000000000003</c:v>
                </c:pt>
                <c:pt idx="2935">
                  <c:v>48.594000000000001</c:v>
                </c:pt>
                <c:pt idx="2936">
                  <c:v>48.603000000000002</c:v>
                </c:pt>
                <c:pt idx="2937">
                  <c:v>48.610999999999997</c:v>
                </c:pt>
                <c:pt idx="2938">
                  <c:v>48.619</c:v>
                </c:pt>
                <c:pt idx="2939">
                  <c:v>48.628</c:v>
                </c:pt>
                <c:pt idx="2940">
                  <c:v>48.636000000000003</c:v>
                </c:pt>
                <c:pt idx="2941">
                  <c:v>48.643999999999998</c:v>
                </c:pt>
                <c:pt idx="2942">
                  <c:v>48.652999999999999</c:v>
                </c:pt>
                <c:pt idx="2943">
                  <c:v>48.661000000000001</c:v>
                </c:pt>
                <c:pt idx="2944">
                  <c:v>48.668999999999997</c:v>
                </c:pt>
                <c:pt idx="2945">
                  <c:v>48.677999999999997</c:v>
                </c:pt>
                <c:pt idx="2946">
                  <c:v>48.686</c:v>
                </c:pt>
                <c:pt idx="2947">
                  <c:v>48.695</c:v>
                </c:pt>
                <c:pt idx="2948">
                  <c:v>48.703000000000003</c:v>
                </c:pt>
                <c:pt idx="2949">
                  <c:v>48.710999999999999</c:v>
                </c:pt>
                <c:pt idx="2950">
                  <c:v>48.719000000000001</c:v>
                </c:pt>
                <c:pt idx="2951">
                  <c:v>48.728000000000002</c:v>
                </c:pt>
                <c:pt idx="2952">
                  <c:v>48.735999999999997</c:v>
                </c:pt>
                <c:pt idx="2953">
                  <c:v>48.744</c:v>
                </c:pt>
                <c:pt idx="2954">
                  <c:v>48.753</c:v>
                </c:pt>
                <c:pt idx="2955">
                  <c:v>48.76</c:v>
                </c:pt>
                <c:pt idx="2956">
                  <c:v>48.77</c:v>
                </c:pt>
                <c:pt idx="2957">
                  <c:v>48.777999999999999</c:v>
                </c:pt>
                <c:pt idx="2958">
                  <c:v>48.786999999999999</c:v>
                </c:pt>
                <c:pt idx="2959">
                  <c:v>48.795000000000002</c:v>
                </c:pt>
                <c:pt idx="2960">
                  <c:v>48.802999999999997</c:v>
                </c:pt>
                <c:pt idx="2961">
                  <c:v>48.811</c:v>
                </c:pt>
                <c:pt idx="2962">
                  <c:v>48.819000000000003</c:v>
                </c:pt>
                <c:pt idx="2963">
                  <c:v>48.828000000000003</c:v>
                </c:pt>
                <c:pt idx="2964">
                  <c:v>48.835999999999999</c:v>
                </c:pt>
                <c:pt idx="2965">
                  <c:v>48.844999999999999</c:v>
                </c:pt>
                <c:pt idx="2966">
                  <c:v>48.851999999999997</c:v>
                </c:pt>
                <c:pt idx="2967">
                  <c:v>48.860999999999997</c:v>
                </c:pt>
                <c:pt idx="2968">
                  <c:v>48.87</c:v>
                </c:pt>
                <c:pt idx="2969">
                  <c:v>48.878</c:v>
                </c:pt>
                <c:pt idx="2970">
                  <c:v>48.886000000000003</c:v>
                </c:pt>
                <c:pt idx="2971">
                  <c:v>48.893999999999998</c:v>
                </c:pt>
                <c:pt idx="2972">
                  <c:v>48.902000000000001</c:v>
                </c:pt>
                <c:pt idx="2973">
                  <c:v>48.911999999999999</c:v>
                </c:pt>
                <c:pt idx="2974">
                  <c:v>48.92</c:v>
                </c:pt>
                <c:pt idx="2975">
                  <c:v>48.927</c:v>
                </c:pt>
                <c:pt idx="2976">
                  <c:v>48.936</c:v>
                </c:pt>
                <c:pt idx="2977">
                  <c:v>48.944000000000003</c:v>
                </c:pt>
                <c:pt idx="2978">
                  <c:v>48.951999999999998</c:v>
                </c:pt>
                <c:pt idx="2979">
                  <c:v>48.960999999999999</c:v>
                </c:pt>
                <c:pt idx="2980">
                  <c:v>48.969000000000001</c:v>
                </c:pt>
                <c:pt idx="2981">
                  <c:v>48.976999999999997</c:v>
                </c:pt>
                <c:pt idx="2982">
                  <c:v>48.987000000000002</c:v>
                </c:pt>
                <c:pt idx="2983">
                  <c:v>48.994</c:v>
                </c:pt>
                <c:pt idx="2984">
                  <c:v>49.003</c:v>
                </c:pt>
                <c:pt idx="2985">
                  <c:v>49.011000000000003</c:v>
                </c:pt>
                <c:pt idx="2986">
                  <c:v>49.018999999999998</c:v>
                </c:pt>
                <c:pt idx="2987">
                  <c:v>49.027999999999999</c:v>
                </c:pt>
                <c:pt idx="2988">
                  <c:v>49.036000000000001</c:v>
                </c:pt>
                <c:pt idx="2989">
                  <c:v>49.045000000000002</c:v>
                </c:pt>
                <c:pt idx="2990">
                  <c:v>49.052999999999997</c:v>
                </c:pt>
                <c:pt idx="2991">
                  <c:v>49.061</c:v>
                </c:pt>
                <c:pt idx="2992">
                  <c:v>49.07</c:v>
                </c:pt>
                <c:pt idx="2993">
                  <c:v>49.078000000000003</c:v>
                </c:pt>
                <c:pt idx="2994">
                  <c:v>49.087000000000003</c:v>
                </c:pt>
                <c:pt idx="2995">
                  <c:v>49.094000000000001</c:v>
                </c:pt>
                <c:pt idx="2996">
                  <c:v>49.103000000000002</c:v>
                </c:pt>
                <c:pt idx="2997">
                  <c:v>49.112000000000002</c:v>
                </c:pt>
                <c:pt idx="2998">
                  <c:v>49.12</c:v>
                </c:pt>
                <c:pt idx="2999">
                  <c:v>49.128999999999998</c:v>
                </c:pt>
                <c:pt idx="3000">
                  <c:v>49.137</c:v>
                </c:pt>
                <c:pt idx="3001">
                  <c:v>49.145000000000003</c:v>
                </c:pt>
                <c:pt idx="3002">
                  <c:v>49.152999999999999</c:v>
                </c:pt>
                <c:pt idx="3003">
                  <c:v>49.161999999999999</c:v>
                </c:pt>
                <c:pt idx="3004">
                  <c:v>49.17</c:v>
                </c:pt>
                <c:pt idx="3005">
                  <c:v>49.179000000000002</c:v>
                </c:pt>
                <c:pt idx="3006">
                  <c:v>49.186</c:v>
                </c:pt>
                <c:pt idx="3007">
                  <c:v>49.195999999999998</c:v>
                </c:pt>
                <c:pt idx="3008">
                  <c:v>49.203000000000003</c:v>
                </c:pt>
                <c:pt idx="3009">
                  <c:v>49.212000000000003</c:v>
                </c:pt>
                <c:pt idx="3010">
                  <c:v>49.219000000000001</c:v>
                </c:pt>
                <c:pt idx="3011">
                  <c:v>49.228000000000002</c:v>
                </c:pt>
                <c:pt idx="3012">
                  <c:v>49.237000000000002</c:v>
                </c:pt>
                <c:pt idx="3013">
                  <c:v>49.244999999999997</c:v>
                </c:pt>
                <c:pt idx="3014">
                  <c:v>49.253</c:v>
                </c:pt>
                <c:pt idx="3015">
                  <c:v>49.262</c:v>
                </c:pt>
                <c:pt idx="3016">
                  <c:v>49.27</c:v>
                </c:pt>
                <c:pt idx="3017">
                  <c:v>49.279000000000003</c:v>
                </c:pt>
                <c:pt idx="3018">
                  <c:v>49.286999999999999</c:v>
                </c:pt>
                <c:pt idx="3019">
                  <c:v>49.295000000000002</c:v>
                </c:pt>
                <c:pt idx="3020">
                  <c:v>49.304000000000002</c:v>
                </c:pt>
                <c:pt idx="3021">
                  <c:v>49.311</c:v>
                </c:pt>
                <c:pt idx="3022">
                  <c:v>49.32</c:v>
                </c:pt>
                <c:pt idx="3023">
                  <c:v>49.329000000000001</c:v>
                </c:pt>
                <c:pt idx="3024">
                  <c:v>49.335999999999999</c:v>
                </c:pt>
                <c:pt idx="3025">
                  <c:v>49.344999999999999</c:v>
                </c:pt>
                <c:pt idx="3026">
                  <c:v>49.353000000000002</c:v>
                </c:pt>
                <c:pt idx="3027">
                  <c:v>49.360999999999997</c:v>
                </c:pt>
                <c:pt idx="3028">
                  <c:v>49.37</c:v>
                </c:pt>
                <c:pt idx="3029">
                  <c:v>49.377000000000002</c:v>
                </c:pt>
                <c:pt idx="3030">
                  <c:v>49.384999999999998</c:v>
                </c:pt>
                <c:pt idx="3031">
                  <c:v>49.395000000000003</c:v>
                </c:pt>
                <c:pt idx="3032">
                  <c:v>49.402999999999999</c:v>
                </c:pt>
                <c:pt idx="3033">
                  <c:v>49.411000000000001</c:v>
                </c:pt>
                <c:pt idx="3034">
                  <c:v>49.418999999999997</c:v>
                </c:pt>
                <c:pt idx="3035">
                  <c:v>49.427999999999997</c:v>
                </c:pt>
                <c:pt idx="3036">
                  <c:v>49.436</c:v>
                </c:pt>
                <c:pt idx="3037">
                  <c:v>49.445</c:v>
                </c:pt>
                <c:pt idx="3038">
                  <c:v>49.453000000000003</c:v>
                </c:pt>
                <c:pt idx="3039">
                  <c:v>49.460999999999999</c:v>
                </c:pt>
                <c:pt idx="3040">
                  <c:v>49.47</c:v>
                </c:pt>
                <c:pt idx="3041">
                  <c:v>49.476999999999997</c:v>
                </c:pt>
                <c:pt idx="3042">
                  <c:v>49.485999999999997</c:v>
                </c:pt>
                <c:pt idx="3043">
                  <c:v>49.494</c:v>
                </c:pt>
                <c:pt idx="3044">
                  <c:v>49.502000000000002</c:v>
                </c:pt>
                <c:pt idx="3045">
                  <c:v>49.51</c:v>
                </c:pt>
                <c:pt idx="3046">
                  <c:v>49.518999999999998</c:v>
                </c:pt>
                <c:pt idx="3047">
                  <c:v>49.527000000000001</c:v>
                </c:pt>
                <c:pt idx="3048">
                  <c:v>49.536000000000001</c:v>
                </c:pt>
                <c:pt idx="3049">
                  <c:v>49.545000000000002</c:v>
                </c:pt>
                <c:pt idx="3050">
                  <c:v>49.552999999999997</c:v>
                </c:pt>
                <c:pt idx="3051">
                  <c:v>49.561</c:v>
                </c:pt>
                <c:pt idx="3052">
                  <c:v>49.569000000000003</c:v>
                </c:pt>
                <c:pt idx="3053">
                  <c:v>49.578000000000003</c:v>
                </c:pt>
                <c:pt idx="3054">
                  <c:v>49.585999999999999</c:v>
                </c:pt>
                <c:pt idx="3055">
                  <c:v>49.594000000000001</c:v>
                </c:pt>
                <c:pt idx="3056">
                  <c:v>49.603999999999999</c:v>
                </c:pt>
                <c:pt idx="3057">
                  <c:v>49.610999999999997</c:v>
                </c:pt>
                <c:pt idx="3058">
                  <c:v>49.62</c:v>
                </c:pt>
                <c:pt idx="3059">
                  <c:v>49.628</c:v>
                </c:pt>
                <c:pt idx="3060">
                  <c:v>49.636000000000003</c:v>
                </c:pt>
                <c:pt idx="3061">
                  <c:v>49.645000000000003</c:v>
                </c:pt>
                <c:pt idx="3062">
                  <c:v>49.652999999999999</c:v>
                </c:pt>
                <c:pt idx="3063">
                  <c:v>49.661000000000001</c:v>
                </c:pt>
                <c:pt idx="3064">
                  <c:v>49.67</c:v>
                </c:pt>
                <c:pt idx="3065">
                  <c:v>49.677999999999997</c:v>
                </c:pt>
                <c:pt idx="3066">
                  <c:v>49.686</c:v>
                </c:pt>
                <c:pt idx="3067">
                  <c:v>49.695</c:v>
                </c:pt>
                <c:pt idx="3068">
                  <c:v>49.704000000000001</c:v>
                </c:pt>
                <c:pt idx="3069">
                  <c:v>49.710999999999999</c:v>
                </c:pt>
                <c:pt idx="3070">
                  <c:v>49.72</c:v>
                </c:pt>
                <c:pt idx="3071">
                  <c:v>49.728000000000002</c:v>
                </c:pt>
                <c:pt idx="3072">
                  <c:v>49.738</c:v>
                </c:pt>
                <c:pt idx="3073">
                  <c:v>49.744</c:v>
                </c:pt>
                <c:pt idx="3074">
                  <c:v>49.753</c:v>
                </c:pt>
                <c:pt idx="3075">
                  <c:v>49.761000000000003</c:v>
                </c:pt>
                <c:pt idx="3076">
                  <c:v>49.77</c:v>
                </c:pt>
                <c:pt idx="3077">
                  <c:v>49.777999999999999</c:v>
                </c:pt>
                <c:pt idx="3078">
                  <c:v>49.786000000000001</c:v>
                </c:pt>
                <c:pt idx="3079">
                  <c:v>49.793999999999997</c:v>
                </c:pt>
                <c:pt idx="3080">
                  <c:v>49.802999999999997</c:v>
                </c:pt>
                <c:pt idx="3081">
                  <c:v>49.811999999999998</c:v>
                </c:pt>
                <c:pt idx="3082">
                  <c:v>49.82</c:v>
                </c:pt>
                <c:pt idx="3083">
                  <c:v>49.828000000000003</c:v>
                </c:pt>
                <c:pt idx="3084">
                  <c:v>49.837000000000003</c:v>
                </c:pt>
                <c:pt idx="3085">
                  <c:v>49.844999999999999</c:v>
                </c:pt>
                <c:pt idx="3086">
                  <c:v>49.853999999999999</c:v>
                </c:pt>
                <c:pt idx="3087">
                  <c:v>49.862000000000002</c:v>
                </c:pt>
                <c:pt idx="3088">
                  <c:v>49.87</c:v>
                </c:pt>
                <c:pt idx="3089">
                  <c:v>49.878</c:v>
                </c:pt>
                <c:pt idx="3090">
                  <c:v>49.886000000000003</c:v>
                </c:pt>
                <c:pt idx="3091">
                  <c:v>49.895000000000003</c:v>
                </c:pt>
                <c:pt idx="3092">
                  <c:v>49.902999999999999</c:v>
                </c:pt>
                <c:pt idx="3093">
                  <c:v>49.911000000000001</c:v>
                </c:pt>
                <c:pt idx="3094">
                  <c:v>49.918999999999997</c:v>
                </c:pt>
                <c:pt idx="3095">
                  <c:v>49.929000000000002</c:v>
                </c:pt>
                <c:pt idx="3096">
                  <c:v>49.936999999999998</c:v>
                </c:pt>
                <c:pt idx="3097">
                  <c:v>49.945</c:v>
                </c:pt>
                <c:pt idx="3098">
                  <c:v>49.954000000000001</c:v>
                </c:pt>
                <c:pt idx="3099">
                  <c:v>49.962000000000003</c:v>
                </c:pt>
                <c:pt idx="3100">
                  <c:v>49.97</c:v>
                </c:pt>
                <c:pt idx="3101">
                  <c:v>49.978000000000002</c:v>
                </c:pt>
                <c:pt idx="3102">
                  <c:v>49.984999999999999</c:v>
                </c:pt>
                <c:pt idx="3103">
                  <c:v>49.996000000000002</c:v>
                </c:pt>
                <c:pt idx="3104">
                  <c:v>50.003</c:v>
                </c:pt>
                <c:pt idx="3105">
                  <c:v>50.011000000000003</c:v>
                </c:pt>
                <c:pt idx="3106">
                  <c:v>50.02</c:v>
                </c:pt>
                <c:pt idx="3107">
                  <c:v>50.029000000000003</c:v>
                </c:pt>
                <c:pt idx="3108">
                  <c:v>50.036999999999999</c:v>
                </c:pt>
                <c:pt idx="3109">
                  <c:v>50.045000000000002</c:v>
                </c:pt>
                <c:pt idx="3110">
                  <c:v>50.052999999999997</c:v>
                </c:pt>
                <c:pt idx="3111">
                  <c:v>50.061</c:v>
                </c:pt>
                <c:pt idx="3112">
                  <c:v>50.069000000000003</c:v>
                </c:pt>
                <c:pt idx="3113">
                  <c:v>50.076999999999998</c:v>
                </c:pt>
                <c:pt idx="3114">
                  <c:v>50.085999999999999</c:v>
                </c:pt>
                <c:pt idx="3115">
                  <c:v>50.094000000000001</c:v>
                </c:pt>
                <c:pt idx="3116">
                  <c:v>50.103000000000002</c:v>
                </c:pt>
                <c:pt idx="3117">
                  <c:v>50.110999999999997</c:v>
                </c:pt>
                <c:pt idx="3118">
                  <c:v>50.12</c:v>
                </c:pt>
                <c:pt idx="3119">
                  <c:v>50.128</c:v>
                </c:pt>
                <c:pt idx="3120">
                  <c:v>50.136000000000003</c:v>
                </c:pt>
                <c:pt idx="3121">
                  <c:v>50.145000000000003</c:v>
                </c:pt>
                <c:pt idx="3122">
                  <c:v>50.152999999999999</c:v>
                </c:pt>
                <c:pt idx="3123">
                  <c:v>50.161000000000001</c:v>
                </c:pt>
                <c:pt idx="3124">
                  <c:v>50.17</c:v>
                </c:pt>
                <c:pt idx="3125">
                  <c:v>50.177999999999997</c:v>
                </c:pt>
                <c:pt idx="3126">
                  <c:v>50.186</c:v>
                </c:pt>
                <c:pt idx="3127">
                  <c:v>50.194000000000003</c:v>
                </c:pt>
                <c:pt idx="3128">
                  <c:v>50.203000000000003</c:v>
                </c:pt>
                <c:pt idx="3129">
                  <c:v>50.210999999999999</c:v>
                </c:pt>
                <c:pt idx="3130">
                  <c:v>50.22</c:v>
                </c:pt>
                <c:pt idx="3131">
                  <c:v>50.226999999999997</c:v>
                </c:pt>
                <c:pt idx="3132">
                  <c:v>50.235999999999997</c:v>
                </c:pt>
                <c:pt idx="3133">
                  <c:v>50.244999999999997</c:v>
                </c:pt>
                <c:pt idx="3134">
                  <c:v>50.253</c:v>
                </c:pt>
                <c:pt idx="3135">
                  <c:v>50.26</c:v>
                </c:pt>
                <c:pt idx="3136">
                  <c:v>50.268999999999998</c:v>
                </c:pt>
                <c:pt idx="3137">
                  <c:v>50.277000000000001</c:v>
                </c:pt>
                <c:pt idx="3138">
                  <c:v>50.284999999999997</c:v>
                </c:pt>
                <c:pt idx="3139">
                  <c:v>50.293999999999997</c:v>
                </c:pt>
                <c:pt idx="3140">
                  <c:v>50.302</c:v>
                </c:pt>
                <c:pt idx="3141">
                  <c:v>50.311</c:v>
                </c:pt>
                <c:pt idx="3142">
                  <c:v>50.319000000000003</c:v>
                </c:pt>
                <c:pt idx="3143">
                  <c:v>50.328000000000003</c:v>
                </c:pt>
                <c:pt idx="3144">
                  <c:v>50.335999999999999</c:v>
                </c:pt>
                <c:pt idx="3145">
                  <c:v>50.344000000000001</c:v>
                </c:pt>
                <c:pt idx="3146">
                  <c:v>50.353000000000002</c:v>
                </c:pt>
                <c:pt idx="3147">
                  <c:v>50.360999999999997</c:v>
                </c:pt>
                <c:pt idx="3148">
                  <c:v>50.369</c:v>
                </c:pt>
                <c:pt idx="3149">
                  <c:v>50.377000000000002</c:v>
                </c:pt>
                <c:pt idx="3150">
                  <c:v>50.384999999999998</c:v>
                </c:pt>
                <c:pt idx="3151">
                  <c:v>50.393999999999998</c:v>
                </c:pt>
                <c:pt idx="3152">
                  <c:v>50.402000000000001</c:v>
                </c:pt>
                <c:pt idx="3153">
                  <c:v>50.41</c:v>
                </c:pt>
                <c:pt idx="3154">
                  <c:v>50.417999999999999</c:v>
                </c:pt>
                <c:pt idx="3155">
                  <c:v>50.427</c:v>
                </c:pt>
                <c:pt idx="3156">
                  <c:v>50.435000000000002</c:v>
                </c:pt>
                <c:pt idx="3157">
                  <c:v>50.444000000000003</c:v>
                </c:pt>
                <c:pt idx="3158">
                  <c:v>50.451999999999998</c:v>
                </c:pt>
                <c:pt idx="3159">
                  <c:v>50.46</c:v>
                </c:pt>
                <c:pt idx="3160">
                  <c:v>50.469000000000001</c:v>
                </c:pt>
                <c:pt idx="3161">
                  <c:v>50.476999999999997</c:v>
                </c:pt>
                <c:pt idx="3162">
                  <c:v>50.484999999999999</c:v>
                </c:pt>
                <c:pt idx="3163">
                  <c:v>50.494</c:v>
                </c:pt>
                <c:pt idx="3164">
                  <c:v>50.503</c:v>
                </c:pt>
                <c:pt idx="3165">
                  <c:v>50.51</c:v>
                </c:pt>
                <c:pt idx="3166">
                  <c:v>50.52</c:v>
                </c:pt>
                <c:pt idx="3167">
                  <c:v>50.527999999999999</c:v>
                </c:pt>
                <c:pt idx="3168">
                  <c:v>50.536000000000001</c:v>
                </c:pt>
                <c:pt idx="3169">
                  <c:v>50.542999999999999</c:v>
                </c:pt>
                <c:pt idx="3170">
                  <c:v>50.552</c:v>
                </c:pt>
                <c:pt idx="3171">
                  <c:v>50.56</c:v>
                </c:pt>
                <c:pt idx="3172">
                  <c:v>50.567999999999998</c:v>
                </c:pt>
                <c:pt idx="3173">
                  <c:v>50.576999999999998</c:v>
                </c:pt>
                <c:pt idx="3174">
                  <c:v>50.585000000000001</c:v>
                </c:pt>
                <c:pt idx="3175">
                  <c:v>50.594000000000001</c:v>
                </c:pt>
                <c:pt idx="3176">
                  <c:v>50.601999999999997</c:v>
                </c:pt>
                <c:pt idx="3177">
                  <c:v>50.61</c:v>
                </c:pt>
                <c:pt idx="3178">
                  <c:v>50.619</c:v>
                </c:pt>
                <c:pt idx="3179">
                  <c:v>50.627000000000002</c:v>
                </c:pt>
                <c:pt idx="3180">
                  <c:v>50.634999999999998</c:v>
                </c:pt>
                <c:pt idx="3181">
                  <c:v>50.643999999999998</c:v>
                </c:pt>
                <c:pt idx="3182">
                  <c:v>50.652999999999999</c:v>
                </c:pt>
                <c:pt idx="3183">
                  <c:v>50.66</c:v>
                </c:pt>
                <c:pt idx="3184">
                  <c:v>50.668999999999997</c:v>
                </c:pt>
                <c:pt idx="3185">
                  <c:v>50.677</c:v>
                </c:pt>
                <c:pt idx="3186">
                  <c:v>50.685000000000002</c:v>
                </c:pt>
                <c:pt idx="3187">
                  <c:v>50.692999999999998</c:v>
                </c:pt>
                <c:pt idx="3188">
                  <c:v>50.701999999999998</c:v>
                </c:pt>
                <c:pt idx="3189">
                  <c:v>50.71</c:v>
                </c:pt>
                <c:pt idx="3190">
                  <c:v>50.718000000000004</c:v>
                </c:pt>
                <c:pt idx="3191">
                  <c:v>50.726999999999997</c:v>
                </c:pt>
                <c:pt idx="3192">
                  <c:v>50.734999999999999</c:v>
                </c:pt>
                <c:pt idx="3193">
                  <c:v>50.743000000000002</c:v>
                </c:pt>
                <c:pt idx="3194">
                  <c:v>50.750999999999998</c:v>
                </c:pt>
                <c:pt idx="3195">
                  <c:v>50.76</c:v>
                </c:pt>
                <c:pt idx="3196">
                  <c:v>50.768999999999998</c:v>
                </c:pt>
                <c:pt idx="3197">
                  <c:v>50.776000000000003</c:v>
                </c:pt>
                <c:pt idx="3198">
                  <c:v>50.784999999999997</c:v>
                </c:pt>
                <c:pt idx="3199">
                  <c:v>50.792999999999999</c:v>
                </c:pt>
                <c:pt idx="3200">
                  <c:v>50.802</c:v>
                </c:pt>
                <c:pt idx="3201">
                  <c:v>50.808999999999997</c:v>
                </c:pt>
                <c:pt idx="3202">
                  <c:v>50.817999999999998</c:v>
                </c:pt>
                <c:pt idx="3203">
                  <c:v>50.826999999999998</c:v>
                </c:pt>
                <c:pt idx="3204">
                  <c:v>50.835000000000001</c:v>
                </c:pt>
                <c:pt idx="3205">
                  <c:v>50.844000000000001</c:v>
                </c:pt>
                <c:pt idx="3206">
                  <c:v>50.851999999999997</c:v>
                </c:pt>
                <c:pt idx="3207">
                  <c:v>50.86</c:v>
                </c:pt>
                <c:pt idx="3208">
                  <c:v>50.868000000000002</c:v>
                </c:pt>
                <c:pt idx="3209">
                  <c:v>50.877000000000002</c:v>
                </c:pt>
                <c:pt idx="3210">
                  <c:v>50.884999999999998</c:v>
                </c:pt>
                <c:pt idx="3211">
                  <c:v>50.893000000000001</c:v>
                </c:pt>
                <c:pt idx="3212">
                  <c:v>50.901000000000003</c:v>
                </c:pt>
                <c:pt idx="3213">
                  <c:v>50.91</c:v>
                </c:pt>
                <c:pt idx="3214">
                  <c:v>50.917999999999999</c:v>
                </c:pt>
                <c:pt idx="3215">
                  <c:v>50.926000000000002</c:v>
                </c:pt>
                <c:pt idx="3216">
                  <c:v>50.935000000000002</c:v>
                </c:pt>
                <c:pt idx="3217">
                  <c:v>50.942999999999998</c:v>
                </c:pt>
                <c:pt idx="3218">
                  <c:v>50.951999999999998</c:v>
                </c:pt>
                <c:pt idx="3219">
                  <c:v>50.96</c:v>
                </c:pt>
                <c:pt idx="3220">
                  <c:v>50.968000000000004</c:v>
                </c:pt>
                <c:pt idx="3221">
                  <c:v>50.975999999999999</c:v>
                </c:pt>
                <c:pt idx="3222">
                  <c:v>50.984999999999999</c:v>
                </c:pt>
                <c:pt idx="3223">
                  <c:v>50.993000000000002</c:v>
                </c:pt>
                <c:pt idx="3224">
                  <c:v>51.002000000000002</c:v>
                </c:pt>
                <c:pt idx="3225">
                  <c:v>51.01</c:v>
                </c:pt>
                <c:pt idx="3226">
                  <c:v>51.018000000000001</c:v>
                </c:pt>
                <c:pt idx="3227">
                  <c:v>51.026000000000003</c:v>
                </c:pt>
                <c:pt idx="3228">
                  <c:v>51.034999999999997</c:v>
                </c:pt>
                <c:pt idx="3229">
                  <c:v>51.042999999999999</c:v>
                </c:pt>
                <c:pt idx="3230">
                  <c:v>51.051000000000002</c:v>
                </c:pt>
                <c:pt idx="3231">
                  <c:v>51.058999999999997</c:v>
                </c:pt>
                <c:pt idx="3232">
                  <c:v>51.067999999999998</c:v>
                </c:pt>
                <c:pt idx="3233">
                  <c:v>51.076000000000001</c:v>
                </c:pt>
                <c:pt idx="3234">
                  <c:v>51.085000000000001</c:v>
                </c:pt>
                <c:pt idx="3235">
                  <c:v>51.093000000000004</c:v>
                </c:pt>
                <c:pt idx="3236">
                  <c:v>51.100999999999999</c:v>
                </c:pt>
                <c:pt idx="3237">
                  <c:v>51.11</c:v>
                </c:pt>
                <c:pt idx="3238">
                  <c:v>51.119</c:v>
                </c:pt>
                <c:pt idx="3239">
                  <c:v>51.125999999999998</c:v>
                </c:pt>
                <c:pt idx="3240">
                  <c:v>51.134</c:v>
                </c:pt>
                <c:pt idx="3241">
                  <c:v>51.143000000000001</c:v>
                </c:pt>
                <c:pt idx="3242">
                  <c:v>51.151000000000003</c:v>
                </c:pt>
                <c:pt idx="3243">
                  <c:v>51.158999999999999</c:v>
                </c:pt>
                <c:pt idx="3244">
                  <c:v>51.167999999999999</c:v>
                </c:pt>
                <c:pt idx="3245">
                  <c:v>51.176000000000002</c:v>
                </c:pt>
                <c:pt idx="3246">
                  <c:v>51.185000000000002</c:v>
                </c:pt>
                <c:pt idx="3247">
                  <c:v>51.192999999999998</c:v>
                </c:pt>
                <c:pt idx="3248">
                  <c:v>51.201000000000001</c:v>
                </c:pt>
                <c:pt idx="3249">
                  <c:v>51.21</c:v>
                </c:pt>
                <c:pt idx="3250">
                  <c:v>51.218000000000004</c:v>
                </c:pt>
                <c:pt idx="3251">
                  <c:v>51.226999999999997</c:v>
                </c:pt>
                <c:pt idx="3252">
                  <c:v>51.234999999999999</c:v>
                </c:pt>
                <c:pt idx="3253">
                  <c:v>51.243000000000002</c:v>
                </c:pt>
                <c:pt idx="3254">
                  <c:v>51.250999999999998</c:v>
                </c:pt>
                <c:pt idx="3255">
                  <c:v>51.259</c:v>
                </c:pt>
                <c:pt idx="3256">
                  <c:v>51.268000000000001</c:v>
                </c:pt>
                <c:pt idx="3257">
                  <c:v>51.276000000000003</c:v>
                </c:pt>
                <c:pt idx="3258">
                  <c:v>51.283999999999999</c:v>
                </c:pt>
                <c:pt idx="3259">
                  <c:v>51.292999999999999</c:v>
                </c:pt>
                <c:pt idx="3260">
                  <c:v>51.301000000000002</c:v>
                </c:pt>
                <c:pt idx="3261">
                  <c:v>51.308999999999997</c:v>
                </c:pt>
                <c:pt idx="3262">
                  <c:v>51.317999999999998</c:v>
                </c:pt>
                <c:pt idx="3263">
                  <c:v>51.326000000000001</c:v>
                </c:pt>
                <c:pt idx="3264">
                  <c:v>51.335000000000001</c:v>
                </c:pt>
                <c:pt idx="3265">
                  <c:v>51.343000000000004</c:v>
                </c:pt>
                <c:pt idx="3266">
                  <c:v>51.350999999999999</c:v>
                </c:pt>
                <c:pt idx="3267">
                  <c:v>51.359000000000002</c:v>
                </c:pt>
                <c:pt idx="3268">
                  <c:v>51.368000000000002</c:v>
                </c:pt>
                <c:pt idx="3269">
                  <c:v>51.375999999999998</c:v>
                </c:pt>
                <c:pt idx="3270">
                  <c:v>51.384</c:v>
                </c:pt>
                <c:pt idx="3271">
                  <c:v>51.393000000000001</c:v>
                </c:pt>
                <c:pt idx="3272">
                  <c:v>51.4</c:v>
                </c:pt>
                <c:pt idx="3273">
                  <c:v>51.408999999999999</c:v>
                </c:pt>
                <c:pt idx="3274">
                  <c:v>51.417999999999999</c:v>
                </c:pt>
                <c:pt idx="3275">
                  <c:v>51.424999999999997</c:v>
                </c:pt>
                <c:pt idx="3276">
                  <c:v>51.433999999999997</c:v>
                </c:pt>
                <c:pt idx="3277">
                  <c:v>51.442999999999998</c:v>
                </c:pt>
                <c:pt idx="3278">
                  <c:v>51.451000000000001</c:v>
                </c:pt>
                <c:pt idx="3279">
                  <c:v>51.457999999999998</c:v>
                </c:pt>
                <c:pt idx="3280">
                  <c:v>51.466999999999999</c:v>
                </c:pt>
                <c:pt idx="3281">
                  <c:v>51.475999999999999</c:v>
                </c:pt>
                <c:pt idx="3282">
                  <c:v>51.484000000000002</c:v>
                </c:pt>
                <c:pt idx="3283">
                  <c:v>51.493000000000002</c:v>
                </c:pt>
                <c:pt idx="3284">
                  <c:v>51.5</c:v>
                </c:pt>
                <c:pt idx="3285">
                  <c:v>51.509</c:v>
                </c:pt>
                <c:pt idx="3286">
                  <c:v>51.517000000000003</c:v>
                </c:pt>
                <c:pt idx="3287">
                  <c:v>51.524999999999999</c:v>
                </c:pt>
                <c:pt idx="3288">
                  <c:v>51.533000000000001</c:v>
                </c:pt>
                <c:pt idx="3289">
                  <c:v>51.542999999999999</c:v>
                </c:pt>
                <c:pt idx="3290">
                  <c:v>51.55</c:v>
                </c:pt>
                <c:pt idx="3291">
                  <c:v>51.558999999999997</c:v>
                </c:pt>
                <c:pt idx="3292">
                  <c:v>51.567999999999998</c:v>
                </c:pt>
                <c:pt idx="3293">
                  <c:v>51.576000000000001</c:v>
                </c:pt>
                <c:pt idx="3294">
                  <c:v>51.584000000000003</c:v>
                </c:pt>
                <c:pt idx="3295">
                  <c:v>51.591999999999999</c:v>
                </c:pt>
                <c:pt idx="3296">
                  <c:v>51.600999999999999</c:v>
                </c:pt>
                <c:pt idx="3297">
                  <c:v>51.61</c:v>
                </c:pt>
                <c:pt idx="3298">
                  <c:v>51.616999999999997</c:v>
                </c:pt>
                <c:pt idx="3299">
                  <c:v>51.625999999999998</c:v>
                </c:pt>
                <c:pt idx="3300">
                  <c:v>51.634</c:v>
                </c:pt>
                <c:pt idx="3301">
                  <c:v>51.643000000000001</c:v>
                </c:pt>
                <c:pt idx="3302">
                  <c:v>51.651000000000003</c:v>
                </c:pt>
                <c:pt idx="3303">
                  <c:v>51.658000000000001</c:v>
                </c:pt>
                <c:pt idx="3304">
                  <c:v>51.667000000000002</c:v>
                </c:pt>
                <c:pt idx="3305">
                  <c:v>51.676000000000002</c:v>
                </c:pt>
                <c:pt idx="3306">
                  <c:v>51.683999999999997</c:v>
                </c:pt>
                <c:pt idx="3307">
                  <c:v>51.692999999999998</c:v>
                </c:pt>
                <c:pt idx="3308">
                  <c:v>51.701000000000001</c:v>
                </c:pt>
                <c:pt idx="3309">
                  <c:v>51.709000000000003</c:v>
                </c:pt>
                <c:pt idx="3310">
                  <c:v>51.716999999999999</c:v>
                </c:pt>
                <c:pt idx="3311">
                  <c:v>51.725999999999999</c:v>
                </c:pt>
                <c:pt idx="3312">
                  <c:v>51.734999999999999</c:v>
                </c:pt>
                <c:pt idx="3313">
                  <c:v>51.743000000000002</c:v>
                </c:pt>
                <c:pt idx="3314">
                  <c:v>51.750999999999998</c:v>
                </c:pt>
                <c:pt idx="3315">
                  <c:v>51.76</c:v>
                </c:pt>
                <c:pt idx="3316">
                  <c:v>51.767000000000003</c:v>
                </c:pt>
                <c:pt idx="3317">
                  <c:v>51.776000000000003</c:v>
                </c:pt>
                <c:pt idx="3318">
                  <c:v>51.783999999999999</c:v>
                </c:pt>
                <c:pt idx="3319">
                  <c:v>51.792999999999999</c:v>
                </c:pt>
                <c:pt idx="3320">
                  <c:v>51.801000000000002</c:v>
                </c:pt>
                <c:pt idx="3321">
                  <c:v>51.808999999999997</c:v>
                </c:pt>
                <c:pt idx="3322">
                  <c:v>51.817</c:v>
                </c:pt>
                <c:pt idx="3323">
                  <c:v>51.825000000000003</c:v>
                </c:pt>
                <c:pt idx="3324">
                  <c:v>51.835000000000001</c:v>
                </c:pt>
                <c:pt idx="3325">
                  <c:v>51.843000000000004</c:v>
                </c:pt>
                <c:pt idx="3326">
                  <c:v>51.850999999999999</c:v>
                </c:pt>
                <c:pt idx="3327">
                  <c:v>51.859000000000002</c:v>
                </c:pt>
                <c:pt idx="3328">
                  <c:v>51.868000000000002</c:v>
                </c:pt>
                <c:pt idx="3329">
                  <c:v>51.875999999999998</c:v>
                </c:pt>
                <c:pt idx="3330">
                  <c:v>51.884</c:v>
                </c:pt>
                <c:pt idx="3331">
                  <c:v>51.893000000000001</c:v>
                </c:pt>
                <c:pt idx="3332">
                  <c:v>51.902000000000001</c:v>
                </c:pt>
                <c:pt idx="3333">
                  <c:v>51.908999999999999</c:v>
                </c:pt>
                <c:pt idx="3334">
                  <c:v>51.917999999999999</c:v>
                </c:pt>
                <c:pt idx="3335">
                  <c:v>51.924999999999997</c:v>
                </c:pt>
                <c:pt idx="3336">
                  <c:v>51.933999999999997</c:v>
                </c:pt>
                <c:pt idx="3337">
                  <c:v>51.942</c:v>
                </c:pt>
                <c:pt idx="3338">
                  <c:v>51.95</c:v>
                </c:pt>
                <c:pt idx="3339">
                  <c:v>51.959000000000003</c:v>
                </c:pt>
                <c:pt idx="3340">
                  <c:v>51.968000000000004</c:v>
                </c:pt>
                <c:pt idx="3341">
                  <c:v>51.975000000000001</c:v>
                </c:pt>
                <c:pt idx="3342">
                  <c:v>51.984000000000002</c:v>
                </c:pt>
                <c:pt idx="3343">
                  <c:v>51.991999999999997</c:v>
                </c:pt>
                <c:pt idx="3344">
                  <c:v>52.000999999999998</c:v>
                </c:pt>
                <c:pt idx="3345">
                  <c:v>52.009</c:v>
                </c:pt>
                <c:pt idx="3346">
                  <c:v>52.017000000000003</c:v>
                </c:pt>
                <c:pt idx="3347">
                  <c:v>52.026000000000003</c:v>
                </c:pt>
                <c:pt idx="3348">
                  <c:v>52.034999999999997</c:v>
                </c:pt>
                <c:pt idx="3349">
                  <c:v>52.042000000000002</c:v>
                </c:pt>
                <c:pt idx="3350">
                  <c:v>52.05</c:v>
                </c:pt>
                <c:pt idx="3351">
                  <c:v>52.058999999999997</c:v>
                </c:pt>
                <c:pt idx="3352">
                  <c:v>52.067</c:v>
                </c:pt>
                <c:pt idx="3353">
                  <c:v>52.075000000000003</c:v>
                </c:pt>
                <c:pt idx="3354">
                  <c:v>52.084000000000003</c:v>
                </c:pt>
                <c:pt idx="3355">
                  <c:v>52.091999999999999</c:v>
                </c:pt>
                <c:pt idx="3356">
                  <c:v>52.100999999999999</c:v>
                </c:pt>
                <c:pt idx="3357">
                  <c:v>52.109000000000002</c:v>
                </c:pt>
                <c:pt idx="3358">
                  <c:v>52.116999999999997</c:v>
                </c:pt>
                <c:pt idx="3359">
                  <c:v>52.125</c:v>
                </c:pt>
                <c:pt idx="3360">
                  <c:v>52.134</c:v>
                </c:pt>
                <c:pt idx="3361">
                  <c:v>52.142000000000003</c:v>
                </c:pt>
                <c:pt idx="3362">
                  <c:v>52.15</c:v>
                </c:pt>
                <c:pt idx="3363">
                  <c:v>52.158999999999999</c:v>
                </c:pt>
                <c:pt idx="3364">
                  <c:v>52.167000000000002</c:v>
                </c:pt>
                <c:pt idx="3365">
                  <c:v>52.176000000000002</c:v>
                </c:pt>
                <c:pt idx="3366">
                  <c:v>52.183999999999997</c:v>
                </c:pt>
                <c:pt idx="3367">
                  <c:v>52.192999999999998</c:v>
                </c:pt>
                <c:pt idx="3368">
                  <c:v>52.201000000000001</c:v>
                </c:pt>
                <c:pt idx="3369">
                  <c:v>52.209000000000003</c:v>
                </c:pt>
                <c:pt idx="3370">
                  <c:v>52.216999999999999</c:v>
                </c:pt>
                <c:pt idx="3371">
                  <c:v>52.225999999999999</c:v>
                </c:pt>
                <c:pt idx="3372">
                  <c:v>52.234000000000002</c:v>
                </c:pt>
                <c:pt idx="3373">
                  <c:v>52.243000000000002</c:v>
                </c:pt>
                <c:pt idx="3374">
                  <c:v>52.250999999999998</c:v>
                </c:pt>
                <c:pt idx="3375">
                  <c:v>52.26</c:v>
                </c:pt>
                <c:pt idx="3376">
                  <c:v>52.267000000000003</c:v>
                </c:pt>
                <c:pt idx="3377">
                  <c:v>52.276000000000003</c:v>
                </c:pt>
                <c:pt idx="3378">
                  <c:v>52.284999999999997</c:v>
                </c:pt>
                <c:pt idx="3379">
                  <c:v>52.292999999999999</c:v>
                </c:pt>
                <c:pt idx="3380">
                  <c:v>52.301000000000002</c:v>
                </c:pt>
                <c:pt idx="3381">
                  <c:v>52.31</c:v>
                </c:pt>
                <c:pt idx="3382">
                  <c:v>52.317999999999998</c:v>
                </c:pt>
                <c:pt idx="3383">
                  <c:v>52.326999999999998</c:v>
                </c:pt>
                <c:pt idx="3384">
                  <c:v>52.334000000000003</c:v>
                </c:pt>
                <c:pt idx="3385">
                  <c:v>52.343000000000004</c:v>
                </c:pt>
                <c:pt idx="3386">
                  <c:v>52.351999999999997</c:v>
                </c:pt>
                <c:pt idx="3387">
                  <c:v>52.359000000000002</c:v>
                </c:pt>
                <c:pt idx="3388">
                  <c:v>52.368000000000002</c:v>
                </c:pt>
                <c:pt idx="3389">
                  <c:v>52.375999999999998</c:v>
                </c:pt>
                <c:pt idx="3390">
                  <c:v>52.384</c:v>
                </c:pt>
                <c:pt idx="3391">
                  <c:v>52.393000000000001</c:v>
                </c:pt>
                <c:pt idx="3392">
                  <c:v>52.401000000000003</c:v>
                </c:pt>
                <c:pt idx="3393">
                  <c:v>52.408999999999999</c:v>
                </c:pt>
                <c:pt idx="3394">
                  <c:v>52.417000000000002</c:v>
                </c:pt>
                <c:pt idx="3395">
                  <c:v>52.426000000000002</c:v>
                </c:pt>
                <c:pt idx="3396">
                  <c:v>52.433999999999997</c:v>
                </c:pt>
                <c:pt idx="3397">
                  <c:v>52.442</c:v>
                </c:pt>
                <c:pt idx="3398">
                  <c:v>52.45</c:v>
                </c:pt>
                <c:pt idx="3399">
                  <c:v>52.459000000000003</c:v>
                </c:pt>
                <c:pt idx="3400">
                  <c:v>52.466999999999999</c:v>
                </c:pt>
                <c:pt idx="3401">
                  <c:v>52.475999999999999</c:v>
                </c:pt>
                <c:pt idx="3402">
                  <c:v>52.482999999999997</c:v>
                </c:pt>
                <c:pt idx="3403">
                  <c:v>52.493000000000002</c:v>
                </c:pt>
                <c:pt idx="3404">
                  <c:v>52.502000000000002</c:v>
                </c:pt>
                <c:pt idx="3405">
                  <c:v>52.509</c:v>
                </c:pt>
                <c:pt idx="3406">
                  <c:v>52.518000000000001</c:v>
                </c:pt>
                <c:pt idx="3407">
                  <c:v>52.524999999999999</c:v>
                </c:pt>
                <c:pt idx="3408">
                  <c:v>52.533999999999999</c:v>
                </c:pt>
                <c:pt idx="3409">
                  <c:v>52.542999999999999</c:v>
                </c:pt>
                <c:pt idx="3410">
                  <c:v>52.551000000000002</c:v>
                </c:pt>
                <c:pt idx="3411">
                  <c:v>52.56</c:v>
                </c:pt>
                <c:pt idx="3412">
                  <c:v>52.567</c:v>
                </c:pt>
                <c:pt idx="3413">
                  <c:v>52.576000000000001</c:v>
                </c:pt>
                <c:pt idx="3414">
                  <c:v>52.584000000000003</c:v>
                </c:pt>
                <c:pt idx="3415">
                  <c:v>52.591999999999999</c:v>
                </c:pt>
                <c:pt idx="3416">
                  <c:v>52.600999999999999</c:v>
                </c:pt>
                <c:pt idx="3417">
                  <c:v>52.609000000000002</c:v>
                </c:pt>
                <c:pt idx="3418">
                  <c:v>52.618000000000002</c:v>
                </c:pt>
                <c:pt idx="3419">
                  <c:v>52.625999999999998</c:v>
                </c:pt>
                <c:pt idx="3420">
                  <c:v>52.634</c:v>
                </c:pt>
                <c:pt idx="3421">
                  <c:v>52.642000000000003</c:v>
                </c:pt>
                <c:pt idx="3422">
                  <c:v>52.651000000000003</c:v>
                </c:pt>
                <c:pt idx="3423">
                  <c:v>52.658999999999999</c:v>
                </c:pt>
                <c:pt idx="3424">
                  <c:v>52.667000000000002</c:v>
                </c:pt>
                <c:pt idx="3425">
                  <c:v>52.674999999999997</c:v>
                </c:pt>
                <c:pt idx="3426">
                  <c:v>52.683</c:v>
                </c:pt>
                <c:pt idx="3427">
                  <c:v>52.692</c:v>
                </c:pt>
                <c:pt idx="3428">
                  <c:v>52.701000000000001</c:v>
                </c:pt>
                <c:pt idx="3429">
                  <c:v>52.709000000000003</c:v>
                </c:pt>
                <c:pt idx="3430">
                  <c:v>52.716999999999999</c:v>
                </c:pt>
                <c:pt idx="3431">
                  <c:v>52.725999999999999</c:v>
                </c:pt>
                <c:pt idx="3432">
                  <c:v>52.734000000000002</c:v>
                </c:pt>
                <c:pt idx="3433">
                  <c:v>52.743000000000002</c:v>
                </c:pt>
                <c:pt idx="3434">
                  <c:v>52.750999999999998</c:v>
                </c:pt>
                <c:pt idx="3435">
                  <c:v>52.76</c:v>
                </c:pt>
                <c:pt idx="3436">
                  <c:v>52.768000000000001</c:v>
                </c:pt>
                <c:pt idx="3437">
                  <c:v>52.774999999999999</c:v>
                </c:pt>
                <c:pt idx="3438">
                  <c:v>52.783999999999999</c:v>
                </c:pt>
                <c:pt idx="3439">
                  <c:v>52.792000000000002</c:v>
                </c:pt>
                <c:pt idx="3440">
                  <c:v>52.802</c:v>
                </c:pt>
                <c:pt idx="3441">
                  <c:v>52.808999999999997</c:v>
                </c:pt>
                <c:pt idx="3442">
                  <c:v>52.817</c:v>
                </c:pt>
                <c:pt idx="3443">
                  <c:v>52.826000000000001</c:v>
                </c:pt>
                <c:pt idx="3444">
                  <c:v>52.834000000000003</c:v>
                </c:pt>
                <c:pt idx="3445">
                  <c:v>52.841000000000001</c:v>
                </c:pt>
                <c:pt idx="3446">
                  <c:v>52.850999999999999</c:v>
                </c:pt>
                <c:pt idx="3447">
                  <c:v>52.857999999999997</c:v>
                </c:pt>
                <c:pt idx="3448">
                  <c:v>52.868000000000002</c:v>
                </c:pt>
                <c:pt idx="3449">
                  <c:v>52.875</c:v>
                </c:pt>
                <c:pt idx="3450">
                  <c:v>52.884</c:v>
                </c:pt>
                <c:pt idx="3451">
                  <c:v>52.893000000000001</c:v>
                </c:pt>
                <c:pt idx="3452">
                  <c:v>52.9</c:v>
                </c:pt>
                <c:pt idx="3453">
                  <c:v>52.908999999999999</c:v>
                </c:pt>
                <c:pt idx="3454">
                  <c:v>52.917999999999999</c:v>
                </c:pt>
                <c:pt idx="3455">
                  <c:v>52.926000000000002</c:v>
                </c:pt>
                <c:pt idx="3456">
                  <c:v>52.935000000000002</c:v>
                </c:pt>
                <c:pt idx="3457">
                  <c:v>52.942</c:v>
                </c:pt>
                <c:pt idx="3458">
                  <c:v>52.951000000000001</c:v>
                </c:pt>
                <c:pt idx="3459">
                  <c:v>52.959000000000003</c:v>
                </c:pt>
                <c:pt idx="3460">
                  <c:v>52.966999999999999</c:v>
                </c:pt>
                <c:pt idx="3461">
                  <c:v>52.975999999999999</c:v>
                </c:pt>
                <c:pt idx="3462">
                  <c:v>52.984999999999999</c:v>
                </c:pt>
                <c:pt idx="3463">
                  <c:v>52.991999999999997</c:v>
                </c:pt>
                <c:pt idx="3464">
                  <c:v>53.000999999999998</c:v>
                </c:pt>
                <c:pt idx="3465">
                  <c:v>53.009</c:v>
                </c:pt>
                <c:pt idx="3466">
                  <c:v>53.017000000000003</c:v>
                </c:pt>
                <c:pt idx="3467">
                  <c:v>53.027000000000001</c:v>
                </c:pt>
                <c:pt idx="3468">
                  <c:v>53.033999999999999</c:v>
                </c:pt>
                <c:pt idx="3469">
                  <c:v>53.042000000000002</c:v>
                </c:pt>
                <c:pt idx="3470">
                  <c:v>53.05</c:v>
                </c:pt>
                <c:pt idx="3471">
                  <c:v>53.058999999999997</c:v>
                </c:pt>
                <c:pt idx="3472">
                  <c:v>53.067999999999998</c:v>
                </c:pt>
                <c:pt idx="3473">
                  <c:v>53.076000000000001</c:v>
                </c:pt>
                <c:pt idx="3474">
                  <c:v>53.085000000000001</c:v>
                </c:pt>
                <c:pt idx="3475">
                  <c:v>53.091999999999999</c:v>
                </c:pt>
                <c:pt idx="3476">
                  <c:v>53.101999999999997</c:v>
                </c:pt>
                <c:pt idx="3477">
                  <c:v>53.11</c:v>
                </c:pt>
                <c:pt idx="3478">
                  <c:v>53.116999999999997</c:v>
                </c:pt>
                <c:pt idx="3479">
                  <c:v>53.125</c:v>
                </c:pt>
                <c:pt idx="3480">
                  <c:v>53.134</c:v>
                </c:pt>
                <c:pt idx="3481">
                  <c:v>53.143000000000001</c:v>
                </c:pt>
                <c:pt idx="3482">
                  <c:v>53.151000000000003</c:v>
                </c:pt>
                <c:pt idx="3483">
                  <c:v>53.158999999999999</c:v>
                </c:pt>
                <c:pt idx="3484">
                  <c:v>53.167999999999999</c:v>
                </c:pt>
                <c:pt idx="3485">
                  <c:v>53.176000000000002</c:v>
                </c:pt>
                <c:pt idx="3486">
                  <c:v>53.185000000000002</c:v>
                </c:pt>
                <c:pt idx="3487">
                  <c:v>53.192</c:v>
                </c:pt>
                <c:pt idx="3488">
                  <c:v>53.2</c:v>
                </c:pt>
                <c:pt idx="3489">
                  <c:v>53.21</c:v>
                </c:pt>
                <c:pt idx="3490">
                  <c:v>53.216999999999999</c:v>
                </c:pt>
                <c:pt idx="3491">
                  <c:v>53.225000000000001</c:v>
                </c:pt>
                <c:pt idx="3492">
                  <c:v>53.234999999999999</c:v>
                </c:pt>
                <c:pt idx="3493">
                  <c:v>53.241999999999997</c:v>
                </c:pt>
                <c:pt idx="3494">
                  <c:v>53.250999999999998</c:v>
                </c:pt>
                <c:pt idx="3495">
                  <c:v>53.259</c:v>
                </c:pt>
                <c:pt idx="3496">
                  <c:v>53.267000000000003</c:v>
                </c:pt>
                <c:pt idx="3497">
                  <c:v>53.274999999999999</c:v>
                </c:pt>
                <c:pt idx="3498">
                  <c:v>53.283999999999999</c:v>
                </c:pt>
                <c:pt idx="3499">
                  <c:v>53.292999999999999</c:v>
                </c:pt>
                <c:pt idx="3500">
                  <c:v>53.301000000000002</c:v>
                </c:pt>
                <c:pt idx="3501">
                  <c:v>53.308999999999997</c:v>
                </c:pt>
                <c:pt idx="3502">
                  <c:v>53.317</c:v>
                </c:pt>
                <c:pt idx="3503">
                  <c:v>53.326000000000001</c:v>
                </c:pt>
                <c:pt idx="3504">
                  <c:v>53.332999999999998</c:v>
                </c:pt>
                <c:pt idx="3505">
                  <c:v>53.341999999999999</c:v>
                </c:pt>
                <c:pt idx="3506">
                  <c:v>53.350999999999999</c:v>
                </c:pt>
                <c:pt idx="3507">
                  <c:v>53.359000000000002</c:v>
                </c:pt>
                <c:pt idx="3508">
                  <c:v>53.366999999999997</c:v>
                </c:pt>
                <c:pt idx="3509">
                  <c:v>53.375</c:v>
                </c:pt>
                <c:pt idx="3510">
                  <c:v>53.384</c:v>
                </c:pt>
                <c:pt idx="3511">
                  <c:v>53.393000000000001</c:v>
                </c:pt>
                <c:pt idx="3512">
                  <c:v>53.401000000000003</c:v>
                </c:pt>
                <c:pt idx="3513">
                  <c:v>53.408999999999999</c:v>
                </c:pt>
                <c:pt idx="3514">
                  <c:v>53.417000000000002</c:v>
                </c:pt>
                <c:pt idx="3515">
                  <c:v>53.426000000000002</c:v>
                </c:pt>
                <c:pt idx="3516">
                  <c:v>53.433999999999997</c:v>
                </c:pt>
                <c:pt idx="3517">
                  <c:v>53.442</c:v>
                </c:pt>
                <c:pt idx="3518">
                  <c:v>53.45</c:v>
                </c:pt>
                <c:pt idx="3519">
                  <c:v>53.459000000000003</c:v>
                </c:pt>
                <c:pt idx="3520">
                  <c:v>53.466999999999999</c:v>
                </c:pt>
                <c:pt idx="3521">
                  <c:v>53.475999999999999</c:v>
                </c:pt>
                <c:pt idx="3522">
                  <c:v>53.484000000000002</c:v>
                </c:pt>
                <c:pt idx="3523">
                  <c:v>53.491999999999997</c:v>
                </c:pt>
                <c:pt idx="3524">
                  <c:v>53.5</c:v>
                </c:pt>
                <c:pt idx="3525">
                  <c:v>53.509</c:v>
                </c:pt>
                <c:pt idx="3526">
                  <c:v>53.518000000000001</c:v>
                </c:pt>
                <c:pt idx="3527">
                  <c:v>53.524999999999999</c:v>
                </c:pt>
                <c:pt idx="3528">
                  <c:v>53.533999999999999</c:v>
                </c:pt>
                <c:pt idx="3529">
                  <c:v>53.542000000000002</c:v>
                </c:pt>
                <c:pt idx="3530">
                  <c:v>53.55</c:v>
                </c:pt>
                <c:pt idx="3531">
                  <c:v>53.56</c:v>
                </c:pt>
                <c:pt idx="3532">
                  <c:v>53.567</c:v>
                </c:pt>
                <c:pt idx="3533">
                  <c:v>53.576000000000001</c:v>
                </c:pt>
                <c:pt idx="3534">
                  <c:v>53.584000000000003</c:v>
                </c:pt>
                <c:pt idx="3535">
                  <c:v>53.593000000000004</c:v>
                </c:pt>
                <c:pt idx="3536">
                  <c:v>53.600999999999999</c:v>
                </c:pt>
                <c:pt idx="3537">
                  <c:v>53.609000000000002</c:v>
                </c:pt>
                <c:pt idx="3538">
                  <c:v>53.618000000000002</c:v>
                </c:pt>
                <c:pt idx="3539">
                  <c:v>53.625</c:v>
                </c:pt>
                <c:pt idx="3540">
                  <c:v>53.634</c:v>
                </c:pt>
                <c:pt idx="3541">
                  <c:v>53.643000000000001</c:v>
                </c:pt>
                <c:pt idx="3542">
                  <c:v>53.651000000000003</c:v>
                </c:pt>
                <c:pt idx="3543">
                  <c:v>53.658999999999999</c:v>
                </c:pt>
                <c:pt idx="3544">
                  <c:v>53.667999999999999</c:v>
                </c:pt>
                <c:pt idx="3545">
                  <c:v>53.676000000000002</c:v>
                </c:pt>
                <c:pt idx="3546">
                  <c:v>53.683999999999997</c:v>
                </c:pt>
                <c:pt idx="3547">
                  <c:v>53.692</c:v>
                </c:pt>
                <c:pt idx="3548">
                  <c:v>53.701000000000001</c:v>
                </c:pt>
                <c:pt idx="3549">
                  <c:v>53.709000000000003</c:v>
                </c:pt>
                <c:pt idx="3550">
                  <c:v>53.716999999999999</c:v>
                </c:pt>
                <c:pt idx="3551">
                  <c:v>53.725999999999999</c:v>
                </c:pt>
                <c:pt idx="3552">
                  <c:v>53.734000000000002</c:v>
                </c:pt>
                <c:pt idx="3553">
                  <c:v>53.741</c:v>
                </c:pt>
                <c:pt idx="3554">
                  <c:v>53.75</c:v>
                </c:pt>
                <c:pt idx="3555">
                  <c:v>53.759</c:v>
                </c:pt>
                <c:pt idx="3556">
                  <c:v>53.767000000000003</c:v>
                </c:pt>
                <c:pt idx="3557">
                  <c:v>53.774999999999999</c:v>
                </c:pt>
                <c:pt idx="3558">
                  <c:v>53.783000000000001</c:v>
                </c:pt>
                <c:pt idx="3559">
                  <c:v>53.792000000000002</c:v>
                </c:pt>
                <c:pt idx="3560">
                  <c:v>53.8</c:v>
                </c:pt>
                <c:pt idx="3561">
                  <c:v>53.808999999999997</c:v>
                </c:pt>
                <c:pt idx="3562">
                  <c:v>53.817</c:v>
                </c:pt>
                <c:pt idx="3563">
                  <c:v>53.826000000000001</c:v>
                </c:pt>
                <c:pt idx="3564">
                  <c:v>53.832999999999998</c:v>
                </c:pt>
                <c:pt idx="3565">
                  <c:v>53.841999999999999</c:v>
                </c:pt>
                <c:pt idx="3566">
                  <c:v>53.85</c:v>
                </c:pt>
                <c:pt idx="3567">
                  <c:v>53.859000000000002</c:v>
                </c:pt>
                <c:pt idx="3568">
                  <c:v>53.866999999999997</c:v>
                </c:pt>
                <c:pt idx="3569">
                  <c:v>53.875999999999998</c:v>
                </c:pt>
                <c:pt idx="3570">
                  <c:v>53.884</c:v>
                </c:pt>
                <c:pt idx="3571">
                  <c:v>53.892000000000003</c:v>
                </c:pt>
                <c:pt idx="3572">
                  <c:v>53.9</c:v>
                </c:pt>
                <c:pt idx="3573">
                  <c:v>53.908999999999999</c:v>
                </c:pt>
                <c:pt idx="3574">
                  <c:v>53.917000000000002</c:v>
                </c:pt>
                <c:pt idx="3575">
                  <c:v>53.926000000000002</c:v>
                </c:pt>
                <c:pt idx="3576">
                  <c:v>53.933999999999997</c:v>
                </c:pt>
                <c:pt idx="3577">
                  <c:v>53.942</c:v>
                </c:pt>
                <c:pt idx="3578">
                  <c:v>53.95</c:v>
                </c:pt>
                <c:pt idx="3579">
                  <c:v>53.957999999999998</c:v>
                </c:pt>
                <c:pt idx="3580">
                  <c:v>53.966999999999999</c:v>
                </c:pt>
                <c:pt idx="3581">
                  <c:v>53.975000000000001</c:v>
                </c:pt>
                <c:pt idx="3582">
                  <c:v>53.982999999999997</c:v>
                </c:pt>
                <c:pt idx="3583">
                  <c:v>53.991</c:v>
                </c:pt>
                <c:pt idx="3584">
                  <c:v>53.999000000000002</c:v>
                </c:pt>
                <c:pt idx="3585">
                  <c:v>54.008000000000003</c:v>
                </c:pt>
                <c:pt idx="3586">
                  <c:v>54.015999999999998</c:v>
                </c:pt>
                <c:pt idx="3587">
                  <c:v>54.026000000000003</c:v>
                </c:pt>
                <c:pt idx="3588">
                  <c:v>54.033000000000001</c:v>
                </c:pt>
                <c:pt idx="3589">
                  <c:v>54.042000000000002</c:v>
                </c:pt>
                <c:pt idx="3590">
                  <c:v>54.051000000000002</c:v>
                </c:pt>
                <c:pt idx="3591">
                  <c:v>54.058999999999997</c:v>
                </c:pt>
                <c:pt idx="3592">
                  <c:v>54.067</c:v>
                </c:pt>
                <c:pt idx="3593">
                  <c:v>54.075000000000003</c:v>
                </c:pt>
                <c:pt idx="3594">
                  <c:v>54.082999999999998</c:v>
                </c:pt>
                <c:pt idx="3595">
                  <c:v>54.091999999999999</c:v>
                </c:pt>
                <c:pt idx="3596">
                  <c:v>54.100999999999999</c:v>
                </c:pt>
                <c:pt idx="3597">
                  <c:v>54.107999999999997</c:v>
                </c:pt>
                <c:pt idx="3598">
                  <c:v>54.116999999999997</c:v>
                </c:pt>
                <c:pt idx="3599">
                  <c:v>54.125</c:v>
                </c:pt>
                <c:pt idx="3600">
                  <c:v>54.133000000000003</c:v>
                </c:pt>
                <c:pt idx="3601">
                  <c:v>54.142000000000003</c:v>
                </c:pt>
                <c:pt idx="3602">
                  <c:v>54.15</c:v>
                </c:pt>
                <c:pt idx="3603">
                  <c:v>54.158999999999999</c:v>
                </c:pt>
                <c:pt idx="3604">
                  <c:v>54.167000000000002</c:v>
                </c:pt>
                <c:pt idx="3605">
                  <c:v>54.174999999999997</c:v>
                </c:pt>
                <c:pt idx="3606">
                  <c:v>54.183999999999997</c:v>
                </c:pt>
                <c:pt idx="3607">
                  <c:v>54.192</c:v>
                </c:pt>
                <c:pt idx="3608">
                  <c:v>54.201000000000001</c:v>
                </c:pt>
                <c:pt idx="3609">
                  <c:v>54.209000000000003</c:v>
                </c:pt>
                <c:pt idx="3610">
                  <c:v>54.216999999999999</c:v>
                </c:pt>
                <c:pt idx="3611">
                  <c:v>54.225999999999999</c:v>
                </c:pt>
                <c:pt idx="3612">
                  <c:v>54.232999999999997</c:v>
                </c:pt>
                <c:pt idx="3613">
                  <c:v>54.241</c:v>
                </c:pt>
                <c:pt idx="3614">
                  <c:v>54.250999999999998</c:v>
                </c:pt>
                <c:pt idx="3615">
                  <c:v>54.259</c:v>
                </c:pt>
                <c:pt idx="3616">
                  <c:v>54.267000000000003</c:v>
                </c:pt>
                <c:pt idx="3617">
                  <c:v>54.274999999999999</c:v>
                </c:pt>
                <c:pt idx="3618">
                  <c:v>54.283999999999999</c:v>
                </c:pt>
                <c:pt idx="3619">
                  <c:v>54.292000000000002</c:v>
                </c:pt>
                <c:pt idx="3620">
                  <c:v>54.3</c:v>
                </c:pt>
                <c:pt idx="3621">
                  <c:v>54.308999999999997</c:v>
                </c:pt>
                <c:pt idx="3622">
                  <c:v>54.317</c:v>
                </c:pt>
                <c:pt idx="3623">
                  <c:v>54.326999999999998</c:v>
                </c:pt>
                <c:pt idx="3624">
                  <c:v>54.335000000000001</c:v>
                </c:pt>
                <c:pt idx="3625">
                  <c:v>54.341999999999999</c:v>
                </c:pt>
                <c:pt idx="3626">
                  <c:v>54.350999999999999</c:v>
                </c:pt>
                <c:pt idx="3627">
                  <c:v>54.357999999999997</c:v>
                </c:pt>
                <c:pt idx="3628">
                  <c:v>54.368000000000002</c:v>
                </c:pt>
                <c:pt idx="3629">
                  <c:v>54.375999999999998</c:v>
                </c:pt>
                <c:pt idx="3630">
                  <c:v>54.384999999999998</c:v>
                </c:pt>
                <c:pt idx="3631">
                  <c:v>54.393000000000001</c:v>
                </c:pt>
                <c:pt idx="3632">
                  <c:v>54.401000000000003</c:v>
                </c:pt>
                <c:pt idx="3633">
                  <c:v>54.41</c:v>
                </c:pt>
                <c:pt idx="3634">
                  <c:v>54.417999999999999</c:v>
                </c:pt>
                <c:pt idx="3635">
                  <c:v>54.426000000000002</c:v>
                </c:pt>
                <c:pt idx="3636">
                  <c:v>54.435000000000002</c:v>
                </c:pt>
                <c:pt idx="3637">
                  <c:v>54.442</c:v>
                </c:pt>
                <c:pt idx="3638">
                  <c:v>54.451999999999998</c:v>
                </c:pt>
                <c:pt idx="3639">
                  <c:v>54.459000000000003</c:v>
                </c:pt>
                <c:pt idx="3640">
                  <c:v>54.466999999999999</c:v>
                </c:pt>
                <c:pt idx="3641">
                  <c:v>54.475000000000001</c:v>
                </c:pt>
                <c:pt idx="3642">
                  <c:v>54.482999999999997</c:v>
                </c:pt>
                <c:pt idx="3643">
                  <c:v>54.493000000000002</c:v>
                </c:pt>
                <c:pt idx="3644">
                  <c:v>54.500999999999998</c:v>
                </c:pt>
                <c:pt idx="3645">
                  <c:v>54.509</c:v>
                </c:pt>
                <c:pt idx="3646">
                  <c:v>54.517000000000003</c:v>
                </c:pt>
                <c:pt idx="3647">
                  <c:v>54.524999999999999</c:v>
                </c:pt>
                <c:pt idx="3648">
                  <c:v>54.533999999999999</c:v>
                </c:pt>
                <c:pt idx="3649">
                  <c:v>54.542999999999999</c:v>
                </c:pt>
                <c:pt idx="3650">
                  <c:v>54.551000000000002</c:v>
                </c:pt>
                <c:pt idx="3651">
                  <c:v>54.558999999999997</c:v>
                </c:pt>
                <c:pt idx="3652">
                  <c:v>54.567</c:v>
                </c:pt>
                <c:pt idx="3653">
                  <c:v>54.576000000000001</c:v>
                </c:pt>
                <c:pt idx="3654">
                  <c:v>54.585000000000001</c:v>
                </c:pt>
                <c:pt idx="3655">
                  <c:v>54.593000000000004</c:v>
                </c:pt>
                <c:pt idx="3656">
                  <c:v>54.600999999999999</c:v>
                </c:pt>
                <c:pt idx="3657">
                  <c:v>54.61</c:v>
                </c:pt>
                <c:pt idx="3658">
                  <c:v>54.616999999999997</c:v>
                </c:pt>
                <c:pt idx="3659">
                  <c:v>54.625999999999998</c:v>
                </c:pt>
                <c:pt idx="3660">
                  <c:v>54.634999999999998</c:v>
                </c:pt>
                <c:pt idx="3661">
                  <c:v>54.642000000000003</c:v>
                </c:pt>
                <c:pt idx="3662">
                  <c:v>54.651000000000003</c:v>
                </c:pt>
                <c:pt idx="3663">
                  <c:v>54.66</c:v>
                </c:pt>
                <c:pt idx="3664">
                  <c:v>54.667000000000002</c:v>
                </c:pt>
                <c:pt idx="3665">
                  <c:v>54.674999999999997</c:v>
                </c:pt>
                <c:pt idx="3666">
                  <c:v>54.683999999999997</c:v>
                </c:pt>
                <c:pt idx="3667">
                  <c:v>54.692999999999998</c:v>
                </c:pt>
                <c:pt idx="3668">
                  <c:v>54.701000000000001</c:v>
                </c:pt>
                <c:pt idx="3669">
                  <c:v>54.709000000000003</c:v>
                </c:pt>
                <c:pt idx="3670">
                  <c:v>54.716999999999999</c:v>
                </c:pt>
                <c:pt idx="3671">
                  <c:v>54.725000000000001</c:v>
                </c:pt>
                <c:pt idx="3672">
                  <c:v>54.734000000000002</c:v>
                </c:pt>
                <c:pt idx="3673">
                  <c:v>54.741999999999997</c:v>
                </c:pt>
                <c:pt idx="3674">
                  <c:v>54.750999999999998</c:v>
                </c:pt>
                <c:pt idx="3675">
                  <c:v>54.76</c:v>
                </c:pt>
                <c:pt idx="3676">
                  <c:v>54.767000000000003</c:v>
                </c:pt>
                <c:pt idx="3677">
                  <c:v>54.776000000000003</c:v>
                </c:pt>
                <c:pt idx="3678">
                  <c:v>54.783999999999999</c:v>
                </c:pt>
                <c:pt idx="3679">
                  <c:v>54.792000000000002</c:v>
                </c:pt>
                <c:pt idx="3680">
                  <c:v>54.801000000000002</c:v>
                </c:pt>
                <c:pt idx="3681">
                  <c:v>54.808999999999997</c:v>
                </c:pt>
                <c:pt idx="3682">
                  <c:v>54.817</c:v>
                </c:pt>
                <c:pt idx="3683">
                  <c:v>54.826000000000001</c:v>
                </c:pt>
                <c:pt idx="3684">
                  <c:v>54.834000000000003</c:v>
                </c:pt>
                <c:pt idx="3685">
                  <c:v>54.841999999999999</c:v>
                </c:pt>
                <c:pt idx="3686">
                  <c:v>54.85</c:v>
                </c:pt>
                <c:pt idx="3687">
                  <c:v>54.859000000000002</c:v>
                </c:pt>
                <c:pt idx="3688">
                  <c:v>54.868000000000002</c:v>
                </c:pt>
                <c:pt idx="3689">
                  <c:v>54.877000000000002</c:v>
                </c:pt>
                <c:pt idx="3690">
                  <c:v>54.884999999999998</c:v>
                </c:pt>
                <c:pt idx="3691">
                  <c:v>54.892000000000003</c:v>
                </c:pt>
                <c:pt idx="3692">
                  <c:v>54.901000000000003</c:v>
                </c:pt>
                <c:pt idx="3693">
                  <c:v>54.908000000000001</c:v>
                </c:pt>
                <c:pt idx="3694">
                  <c:v>54.917000000000002</c:v>
                </c:pt>
                <c:pt idx="3695">
                  <c:v>54.924999999999997</c:v>
                </c:pt>
                <c:pt idx="3696">
                  <c:v>54.933999999999997</c:v>
                </c:pt>
                <c:pt idx="3697">
                  <c:v>54.942</c:v>
                </c:pt>
                <c:pt idx="3698">
                  <c:v>54.951000000000001</c:v>
                </c:pt>
                <c:pt idx="3699">
                  <c:v>54.959000000000003</c:v>
                </c:pt>
                <c:pt idx="3700">
                  <c:v>54.968000000000004</c:v>
                </c:pt>
                <c:pt idx="3701">
                  <c:v>54.975999999999999</c:v>
                </c:pt>
                <c:pt idx="3702">
                  <c:v>54.984000000000002</c:v>
                </c:pt>
                <c:pt idx="3703">
                  <c:v>54.991999999999997</c:v>
                </c:pt>
                <c:pt idx="3704">
                  <c:v>55.000999999999998</c:v>
                </c:pt>
                <c:pt idx="3705">
                  <c:v>55.009</c:v>
                </c:pt>
                <c:pt idx="3706">
                  <c:v>55.018000000000001</c:v>
                </c:pt>
                <c:pt idx="3707">
                  <c:v>55.024999999999999</c:v>
                </c:pt>
                <c:pt idx="3708">
                  <c:v>55.033999999999999</c:v>
                </c:pt>
                <c:pt idx="3709">
                  <c:v>55.042000000000002</c:v>
                </c:pt>
                <c:pt idx="3710">
                  <c:v>55.051000000000002</c:v>
                </c:pt>
                <c:pt idx="3711">
                  <c:v>55.058</c:v>
                </c:pt>
                <c:pt idx="3712">
                  <c:v>55.067</c:v>
                </c:pt>
                <c:pt idx="3713">
                  <c:v>55.075000000000003</c:v>
                </c:pt>
                <c:pt idx="3714">
                  <c:v>55.084000000000003</c:v>
                </c:pt>
                <c:pt idx="3715">
                  <c:v>55.091999999999999</c:v>
                </c:pt>
                <c:pt idx="3716">
                  <c:v>55.100999999999999</c:v>
                </c:pt>
                <c:pt idx="3717">
                  <c:v>55.109000000000002</c:v>
                </c:pt>
                <c:pt idx="3718">
                  <c:v>55.116</c:v>
                </c:pt>
                <c:pt idx="3719">
                  <c:v>55.125</c:v>
                </c:pt>
                <c:pt idx="3720">
                  <c:v>55.133000000000003</c:v>
                </c:pt>
                <c:pt idx="3721">
                  <c:v>55.142000000000003</c:v>
                </c:pt>
                <c:pt idx="3722">
                  <c:v>55.15</c:v>
                </c:pt>
                <c:pt idx="3723">
                  <c:v>55.158000000000001</c:v>
                </c:pt>
                <c:pt idx="3724">
                  <c:v>55.165999999999997</c:v>
                </c:pt>
                <c:pt idx="3725">
                  <c:v>55.174999999999997</c:v>
                </c:pt>
                <c:pt idx="3726">
                  <c:v>55.183</c:v>
                </c:pt>
                <c:pt idx="3727">
                  <c:v>55.191000000000003</c:v>
                </c:pt>
                <c:pt idx="3728">
                  <c:v>55.198999999999998</c:v>
                </c:pt>
                <c:pt idx="3729">
                  <c:v>55.207999999999998</c:v>
                </c:pt>
                <c:pt idx="3730">
                  <c:v>55.216999999999999</c:v>
                </c:pt>
                <c:pt idx="3731">
                  <c:v>55.225000000000001</c:v>
                </c:pt>
                <c:pt idx="3732">
                  <c:v>55.232999999999997</c:v>
                </c:pt>
                <c:pt idx="3733">
                  <c:v>55.241999999999997</c:v>
                </c:pt>
                <c:pt idx="3734">
                  <c:v>55.249000000000002</c:v>
                </c:pt>
                <c:pt idx="3735">
                  <c:v>55.258000000000003</c:v>
                </c:pt>
                <c:pt idx="3736">
                  <c:v>55.267000000000003</c:v>
                </c:pt>
                <c:pt idx="3737">
                  <c:v>55.274999999999999</c:v>
                </c:pt>
                <c:pt idx="3738">
                  <c:v>55.283000000000001</c:v>
                </c:pt>
                <c:pt idx="3739">
                  <c:v>55.292000000000002</c:v>
                </c:pt>
                <c:pt idx="3740">
                  <c:v>55.3</c:v>
                </c:pt>
                <c:pt idx="3741">
                  <c:v>55.308</c:v>
                </c:pt>
                <c:pt idx="3742">
                  <c:v>55.316000000000003</c:v>
                </c:pt>
                <c:pt idx="3743">
                  <c:v>55.325000000000003</c:v>
                </c:pt>
                <c:pt idx="3744">
                  <c:v>55.332999999999998</c:v>
                </c:pt>
                <c:pt idx="3745">
                  <c:v>55.341999999999999</c:v>
                </c:pt>
                <c:pt idx="3746">
                  <c:v>55.35</c:v>
                </c:pt>
                <c:pt idx="3747">
                  <c:v>55.357999999999997</c:v>
                </c:pt>
                <c:pt idx="3748">
                  <c:v>55.366999999999997</c:v>
                </c:pt>
                <c:pt idx="3749">
                  <c:v>55.375</c:v>
                </c:pt>
                <c:pt idx="3750">
                  <c:v>55.383000000000003</c:v>
                </c:pt>
                <c:pt idx="3751">
                  <c:v>55.392000000000003</c:v>
                </c:pt>
                <c:pt idx="3752">
                  <c:v>55.4</c:v>
                </c:pt>
                <c:pt idx="3753">
                  <c:v>55.408000000000001</c:v>
                </c:pt>
                <c:pt idx="3754">
                  <c:v>55.415999999999997</c:v>
                </c:pt>
                <c:pt idx="3755">
                  <c:v>55.424999999999997</c:v>
                </c:pt>
                <c:pt idx="3756">
                  <c:v>55.433</c:v>
                </c:pt>
                <c:pt idx="3757">
                  <c:v>55.442</c:v>
                </c:pt>
                <c:pt idx="3758">
                  <c:v>55.45</c:v>
                </c:pt>
                <c:pt idx="3759">
                  <c:v>55.457999999999998</c:v>
                </c:pt>
                <c:pt idx="3760">
                  <c:v>55.466999999999999</c:v>
                </c:pt>
                <c:pt idx="3761">
                  <c:v>55.475000000000001</c:v>
                </c:pt>
                <c:pt idx="3762">
                  <c:v>55.484000000000002</c:v>
                </c:pt>
                <c:pt idx="3763">
                  <c:v>55.491999999999997</c:v>
                </c:pt>
                <c:pt idx="3764">
                  <c:v>55.5</c:v>
                </c:pt>
                <c:pt idx="3765">
                  <c:v>55.508000000000003</c:v>
                </c:pt>
                <c:pt idx="3766">
                  <c:v>55.517000000000003</c:v>
                </c:pt>
                <c:pt idx="3767">
                  <c:v>55.524999999999999</c:v>
                </c:pt>
                <c:pt idx="3768">
                  <c:v>55.533000000000001</c:v>
                </c:pt>
                <c:pt idx="3769">
                  <c:v>55.542000000000002</c:v>
                </c:pt>
                <c:pt idx="3770">
                  <c:v>55.55</c:v>
                </c:pt>
                <c:pt idx="3771">
                  <c:v>55.558</c:v>
                </c:pt>
                <c:pt idx="3772">
                  <c:v>55.567</c:v>
                </c:pt>
                <c:pt idx="3773">
                  <c:v>55.576000000000001</c:v>
                </c:pt>
                <c:pt idx="3774">
                  <c:v>55.582999999999998</c:v>
                </c:pt>
                <c:pt idx="3775">
                  <c:v>55.591000000000001</c:v>
                </c:pt>
                <c:pt idx="3776">
                  <c:v>55.6</c:v>
                </c:pt>
                <c:pt idx="3777">
                  <c:v>55.607999999999997</c:v>
                </c:pt>
                <c:pt idx="3778">
                  <c:v>55.616999999999997</c:v>
                </c:pt>
                <c:pt idx="3779">
                  <c:v>55.625</c:v>
                </c:pt>
                <c:pt idx="3780">
                  <c:v>55.633000000000003</c:v>
                </c:pt>
                <c:pt idx="3781">
                  <c:v>55.640999999999998</c:v>
                </c:pt>
                <c:pt idx="3782">
                  <c:v>55.65</c:v>
                </c:pt>
                <c:pt idx="3783">
                  <c:v>55.658999999999999</c:v>
                </c:pt>
                <c:pt idx="3784">
                  <c:v>55.667000000000002</c:v>
                </c:pt>
                <c:pt idx="3785">
                  <c:v>55.674999999999997</c:v>
                </c:pt>
                <c:pt idx="3786">
                  <c:v>55.683</c:v>
                </c:pt>
                <c:pt idx="3787">
                  <c:v>55.691000000000003</c:v>
                </c:pt>
                <c:pt idx="3788">
                  <c:v>55.7</c:v>
                </c:pt>
                <c:pt idx="3789">
                  <c:v>55.707999999999998</c:v>
                </c:pt>
                <c:pt idx="3790">
                  <c:v>55.716999999999999</c:v>
                </c:pt>
                <c:pt idx="3791">
                  <c:v>55.725000000000001</c:v>
                </c:pt>
                <c:pt idx="3792">
                  <c:v>55.731999999999999</c:v>
                </c:pt>
                <c:pt idx="3793">
                  <c:v>55.741999999999997</c:v>
                </c:pt>
                <c:pt idx="3794">
                  <c:v>55.75</c:v>
                </c:pt>
                <c:pt idx="3795">
                  <c:v>55.758000000000003</c:v>
                </c:pt>
                <c:pt idx="3796">
                  <c:v>55.767000000000003</c:v>
                </c:pt>
                <c:pt idx="3797">
                  <c:v>55.774999999999999</c:v>
                </c:pt>
                <c:pt idx="3798">
                  <c:v>55.783000000000001</c:v>
                </c:pt>
                <c:pt idx="3799">
                  <c:v>55.790999999999997</c:v>
                </c:pt>
                <c:pt idx="3800">
                  <c:v>55.8</c:v>
                </c:pt>
                <c:pt idx="3801">
                  <c:v>55.808999999999997</c:v>
                </c:pt>
                <c:pt idx="3802">
                  <c:v>55.817999999999998</c:v>
                </c:pt>
                <c:pt idx="3803">
                  <c:v>55.826000000000001</c:v>
                </c:pt>
                <c:pt idx="3804">
                  <c:v>55.834000000000003</c:v>
                </c:pt>
                <c:pt idx="3805">
                  <c:v>55.841000000000001</c:v>
                </c:pt>
                <c:pt idx="3806">
                  <c:v>55.848999999999997</c:v>
                </c:pt>
                <c:pt idx="3807">
                  <c:v>55.859000000000002</c:v>
                </c:pt>
                <c:pt idx="3808">
                  <c:v>55.866</c:v>
                </c:pt>
                <c:pt idx="3809">
                  <c:v>55.875</c:v>
                </c:pt>
                <c:pt idx="3810">
                  <c:v>55.884</c:v>
                </c:pt>
                <c:pt idx="3811">
                  <c:v>55.892000000000003</c:v>
                </c:pt>
                <c:pt idx="3812">
                  <c:v>55.9</c:v>
                </c:pt>
                <c:pt idx="3813">
                  <c:v>55.908999999999999</c:v>
                </c:pt>
                <c:pt idx="3814">
                  <c:v>55.917000000000002</c:v>
                </c:pt>
                <c:pt idx="3815">
                  <c:v>55.924999999999997</c:v>
                </c:pt>
                <c:pt idx="3816">
                  <c:v>55.933</c:v>
                </c:pt>
                <c:pt idx="3817">
                  <c:v>55.942</c:v>
                </c:pt>
                <c:pt idx="3818">
                  <c:v>55.95</c:v>
                </c:pt>
                <c:pt idx="3819">
                  <c:v>55.959000000000003</c:v>
                </c:pt>
                <c:pt idx="3820">
                  <c:v>55.966999999999999</c:v>
                </c:pt>
                <c:pt idx="3821">
                  <c:v>55.975000000000001</c:v>
                </c:pt>
                <c:pt idx="3822">
                  <c:v>55.982999999999997</c:v>
                </c:pt>
                <c:pt idx="3823">
                  <c:v>55.991999999999997</c:v>
                </c:pt>
                <c:pt idx="3824">
                  <c:v>56</c:v>
                </c:pt>
                <c:pt idx="3825">
                  <c:v>56.008000000000003</c:v>
                </c:pt>
                <c:pt idx="3826">
                  <c:v>56.017000000000003</c:v>
                </c:pt>
                <c:pt idx="3827">
                  <c:v>56.024000000000001</c:v>
                </c:pt>
                <c:pt idx="3828">
                  <c:v>56.033999999999999</c:v>
                </c:pt>
                <c:pt idx="3829">
                  <c:v>56.040999999999997</c:v>
                </c:pt>
                <c:pt idx="3830">
                  <c:v>56.05</c:v>
                </c:pt>
                <c:pt idx="3831">
                  <c:v>56.058</c:v>
                </c:pt>
                <c:pt idx="3832">
                  <c:v>56.066000000000003</c:v>
                </c:pt>
                <c:pt idx="3833">
                  <c:v>56.075000000000003</c:v>
                </c:pt>
                <c:pt idx="3834">
                  <c:v>56.082999999999998</c:v>
                </c:pt>
                <c:pt idx="3835">
                  <c:v>56.091000000000001</c:v>
                </c:pt>
                <c:pt idx="3836">
                  <c:v>56.1</c:v>
                </c:pt>
                <c:pt idx="3837">
                  <c:v>56.106999999999999</c:v>
                </c:pt>
                <c:pt idx="3838">
                  <c:v>56.116999999999997</c:v>
                </c:pt>
                <c:pt idx="3839">
                  <c:v>56.125</c:v>
                </c:pt>
                <c:pt idx="3840">
                  <c:v>56.133000000000003</c:v>
                </c:pt>
                <c:pt idx="3841">
                  <c:v>56.140999999999998</c:v>
                </c:pt>
                <c:pt idx="3842">
                  <c:v>56.149000000000001</c:v>
                </c:pt>
                <c:pt idx="3843">
                  <c:v>56.158000000000001</c:v>
                </c:pt>
                <c:pt idx="3844">
                  <c:v>56.167000000000002</c:v>
                </c:pt>
                <c:pt idx="3845">
                  <c:v>56.173999999999999</c:v>
                </c:pt>
                <c:pt idx="3846">
                  <c:v>56.183</c:v>
                </c:pt>
                <c:pt idx="3847">
                  <c:v>56.192</c:v>
                </c:pt>
                <c:pt idx="3848">
                  <c:v>56.198999999999998</c:v>
                </c:pt>
                <c:pt idx="3849">
                  <c:v>56.207000000000001</c:v>
                </c:pt>
                <c:pt idx="3850">
                  <c:v>56.216000000000001</c:v>
                </c:pt>
                <c:pt idx="3851">
                  <c:v>56.222999999999999</c:v>
                </c:pt>
                <c:pt idx="3852">
                  <c:v>56.232999999999997</c:v>
                </c:pt>
                <c:pt idx="3853">
                  <c:v>56.241</c:v>
                </c:pt>
                <c:pt idx="3854">
                  <c:v>56.249000000000002</c:v>
                </c:pt>
                <c:pt idx="3855">
                  <c:v>56.258000000000003</c:v>
                </c:pt>
                <c:pt idx="3856">
                  <c:v>56.265000000000001</c:v>
                </c:pt>
                <c:pt idx="3857">
                  <c:v>56.274999999999999</c:v>
                </c:pt>
                <c:pt idx="3858">
                  <c:v>56.281999999999996</c:v>
                </c:pt>
                <c:pt idx="3859">
                  <c:v>56.292000000000002</c:v>
                </c:pt>
                <c:pt idx="3860">
                  <c:v>56.3</c:v>
                </c:pt>
                <c:pt idx="3861">
                  <c:v>56.307000000000002</c:v>
                </c:pt>
                <c:pt idx="3862">
                  <c:v>56.314999999999998</c:v>
                </c:pt>
                <c:pt idx="3863">
                  <c:v>56.325000000000003</c:v>
                </c:pt>
                <c:pt idx="3864">
                  <c:v>56.332000000000001</c:v>
                </c:pt>
                <c:pt idx="3865">
                  <c:v>56.34</c:v>
                </c:pt>
                <c:pt idx="3866">
                  <c:v>56.348999999999997</c:v>
                </c:pt>
                <c:pt idx="3867">
                  <c:v>56.357999999999997</c:v>
                </c:pt>
                <c:pt idx="3868">
                  <c:v>56.366</c:v>
                </c:pt>
                <c:pt idx="3869">
                  <c:v>56.374000000000002</c:v>
                </c:pt>
                <c:pt idx="3870">
                  <c:v>56.381999999999998</c:v>
                </c:pt>
                <c:pt idx="3871">
                  <c:v>56.392000000000003</c:v>
                </c:pt>
                <c:pt idx="3872">
                  <c:v>56.399000000000001</c:v>
                </c:pt>
                <c:pt idx="3873">
                  <c:v>56.408000000000001</c:v>
                </c:pt>
                <c:pt idx="3874">
                  <c:v>56.417000000000002</c:v>
                </c:pt>
                <c:pt idx="3875">
                  <c:v>56.423999999999999</c:v>
                </c:pt>
                <c:pt idx="3876">
                  <c:v>56.432000000000002</c:v>
                </c:pt>
                <c:pt idx="3877">
                  <c:v>56.441000000000003</c:v>
                </c:pt>
                <c:pt idx="3878">
                  <c:v>56.45</c:v>
                </c:pt>
                <c:pt idx="3879">
                  <c:v>56.457999999999998</c:v>
                </c:pt>
                <c:pt idx="3880">
                  <c:v>56.465000000000003</c:v>
                </c:pt>
                <c:pt idx="3881">
                  <c:v>56.473999999999997</c:v>
                </c:pt>
                <c:pt idx="3882">
                  <c:v>56.482999999999997</c:v>
                </c:pt>
                <c:pt idx="3883">
                  <c:v>56.491</c:v>
                </c:pt>
                <c:pt idx="3884">
                  <c:v>56.499000000000002</c:v>
                </c:pt>
                <c:pt idx="3885">
                  <c:v>56.506999999999998</c:v>
                </c:pt>
                <c:pt idx="3886">
                  <c:v>56.515000000000001</c:v>
                </c:pt>
                <c:pt idx="3887">
                  <c:v>56.524000000000001</c:v>
                </c:pt>
                <c:pt idx="3888">
                  <c:v>56.531999999999996</c:v>
                </c:pt>
                <c:pt idx="3889">
                  <c:v>56.540999999999997</c:v>
                </c:pt>
                <c:pt idx="3890">
                  <c:v>56.55</c:v>
                </c:pt>
                <c:pt idx="3891">
                  <c:v>56.557000000000002</c:v>
                </c:pt>
                <c:pt idx="3892">
                  <c:v>56.566000000000003</c:v>
                </c:pt>
                <c:pt idx="3893">
                  <c:v>56.573999999999998</c:v>
                </c:pt>
                <c:pt idx="3894">
                  <c:v>56.582000000000001</c:v>
                </c:pt>
                <c:pt idx="3895">
                  <c:v>56.591000000000001</c:v>
                </c:pt>
                <c:pt idx="3896">
                  <c:v>56.6</c:v>
                </c:pt>
                <c:pt idx="3897">
                  <c:v>56.607999999999997</c:v>
                </c:pt>
                <c:pt idx="3898">
                  <c:v>56.616</c:v>
                </c:pt>
                <c:pt idx="3899">
                  <c:v>56.622999999999998</c:v>
                </c:pt>
                <c:pt idx="3900">
                  <c:v>56.631999999999998</c:v>
                </c:pt>
                <c:pt idx="3901">
                  <c:v>56.642000000000003</c:v>
                </c:pt>
                <c:pt idx="3902">
                  <c:v>56.65</c:v>
                </c:pt>
                <c:pt idx="3903">
                  <c:v>56.658000000000001</c:v>
                </c:pt>
                <c:pt idx="3904">
                  <c:v>56.665999999999997</c:v>
                </c:pt>
                <c:pt idx="3905">
                  <c:v>56.674999999999997</c:v>
                </c:pt>
                <c:pt idx="3906">
                  <c:v>56.683</c:v>
                </c:pt>
                <c:pt idx="3907">
                  <c:v>56.691000000000003</c:v>
                </c:pt>
                <c:pt idx="3908">
                  <c:v>56.7</c:v>
                </c:pt>
                <c:pt idx="3909">
                  <c:v>56.707999999999998</c:v>
                </c:pt>
                <c:pt idx="3910">
                  <c:v>56.715000000000003</c:v>
                </c:pt>
                <c:pt idx="3911">
                  <c:v>56.723999999999997</c:v>
                </c:pt>
                <c:pt idx="3912">
                  <c:v>56.731999999999999</c:v>
                </c:pt>
                <c:pt idx="3913">
                  <c:v>56.741999999999997</c:v>
                </c:pt>
                <c:pt idx="3914">
                  <c:v>56.75</c:v>
                </c:pt>
                <c:pt idx="3915">
                  <c:v>56.758000000000003</c:v>
                </c:pt>
                <c:pt idx="3916">
                  <c:v>56.765999999999998</c:v>
                </c:pt>
                <c:pt idx="3917">
                  <c:v>56.774999999999999</c:v>
                </c:pt>
                <c:pt idx="3918">
                  <c:v>56.783000000000001</c:v>
                </c:pt>
                <c:pt idx="3919">
                  <c:v>56.790999999999997</c:v>
                </c:pt>
                <c:pt idx="3920">
                  <c:v>56.8</c:v>
                </c:pt>
                <c:pt idx="3921">
                  <c:v>56.808</c:v>
                </c:pt>
                <c:pt idx="3922">
                  <c:v>56.816000000000003</c:v>
                </c:pt>
                <c:pt idx="3923">
                  <c:v>56.825000000000003</c:v>
                </c:pt>
                <c:pt idx="3924">
                  <c:v>56.832000000000001</c:v>
                </c:pt>
                <c:pt idx="3925">
                  <c:v>56.841000000000001</c:v>
                </c:pt>
                <c:pt idx="3926">
                  <c:v>56.848999999999997</c:v>
                </c:pt>
                <c:pt idx="3927">
                  <c:v>56.857999999999997</c:v>
                </c:pt>
                <c:pt idx="3928">
                  <c:v>56.865000000000002</c:v>
                </c:pt>
                <c:pt idx="3929">
                  <c:v>56.874000000000002</c:v>
                </c:pt>
                <c:pt idx="3930">
                  <c:v>56.883000000000003</c:v>
                </c:pt>
                <c:pt idx="3931">
                  <c:v>56.890999999999998</c:v>
                </c:pt>
                <c:pt idx="3932">
                  <c:v>56.9</c:v>
                </c:pt>
                <c:pt idx="3933">
                  <c:v>56.906999999999996</c:v>
                </c:pt>
                <c:pt idx="3934">
                  <c:v>56.917000000000002</c:v>
                </c:pt>
                <c:pt idx="3935">
                  <c:v>56.924999999999997</c:v>
                </c:pt>
                <c:pt idx="3936">
                  <c:v>56.933</c:v>
                </c:pt>
                <c:pt idx="3937">
                  <c:v>56.941000000000003</c:v>
                </c:pt>
                <c:pt idx="3938">
                  <c:v>56.948999999999998</c:v>
                </c:pt>
                <c:pt idx="3939">
                  <c:v>56.957999999999998</c:v>
                </c:pt>
                <c:pt idx="3940">
                  <c:v>56.966999999999999</c:v>
                </c:pt>
                <c:pt idx="3941">
                  <c:v>56.973999999999997</c:v>
                </c:pt>
                <c:pt idx="3942">
                  <c:v>56.982999999999997</c:v>
                </c:pt>
                <c:pt idx="3943">
                  <c:v>56.991</c:v>
                </c:pt>
                <c:pt idx="3944">
                  <c:v>56.999000000000002</c:v>
                </c:pt>
                <c:pt idx="3945">
                  <c:v>57.008000000000003</c:v>
                </c:pt>
                <c:pt idx="3946">
                  <c:v>57.017000000000003</c:v>
                </c:pt>
                <c:pt idx="3947">
                  <c:v>57.024999999999999</c:v>
                </c:pt>
                <c:pt idx="3948">
                  <c:v>57.033000000000001</c:v>
                </c:pt>
                <c:pt idx="3949">
                  <c:v>57.040999999999997</c:v>
                </c:pt>
                <c:pt idx="3950">
                  <c:v>57.048999999999999</c:v>
                </c:pt>
                <c:pt idx="3951">
                  <c:v>57.058</c:v>
                </c:pt>
                <c:pt idx="3952">
                  <c:v>57.067</c:v>
                </c:pt>
                <c:pt idx="3953">
                  <c:v>57.075000000000003</c:v>
                </c:pt>
                <c:pt idx="3954">
                  <c:v>57.082999999999998</c:v>
                </c:pt>
                <c:pt idx="3955">
                  <c:v>57.091000000000001</c:v>
                </c:pt>
                <c:pt idx="3956">
                  <c:v>57.098999999999997</c:v>
                </c:pt>
                <c:pt idx="3957">
                  <c:v>57.106999999999999</c:v>
                </c:pt>
                <c:pt idx="3958">
                  <c:v>57.116999999999997</c:v>
                </c:pt>
                <c:pt idx="3959">
                  <c:v>57.125</c:v>
                </c:pt>
                <c:pt idx="3960">
                  <c:v>57.133000000000003</c:v>
                </c:pt>
                <c:pt idx="3961">
                  <c:v>57.14</c:v>
                </c:pt>
                <c:pt idx="3962">
                  <c:v>57.15</c:v>
                </c:pt>
                <c:pt idx="3963">
                  <c:v>57.158000000000001</c:v>
                </c:pt>
                <c:pt idx="3964">
                  <c:v>57.165999999999997</c:v>
                </c:pt>
                <c:pt idx="3965">
                  <c:v>57.174999999999997</c:v>
                </c:pt>
                <c:pt idx="3966">
                  <c:v>57.183</c:v>
                </c:pt>
                <c:pt idx="3967">
                  <c:v>57.191000000000003</c:v>
                </c:pt>
                <c:pt idx="3968">
                  <c:v>57.198999999999998</c:v>
                </c:pt>
                <c:pt idx="3969">
                  <c:v>57.207999999999998</c:v>
                </c:pt>
                <c:pt idx="3970">
                  <c:v>57.216000000000001</c:v>
                </c:pt>
                <c:pt idx="3971">
                  <c:v>57.225000000000001</c:v>
                </c:pt>
                <c:pt idx="3972">
                  <c:v>57.232999999999997</c:v>
                </c:pt>
                <c:pt idx="3973">
                  <c:v>57.241</c:v>
                </c:pt>
                <c:pt idx="3974">
                  <c:v>57.25</c:v>
                </c:pt>
                <c:pt idx="3975">
                  <c:v>57.256999999999998</c:v>
                </c:pt>
                <c:pt idx="3976">
                  <c:v>57.267000000000003</c:v>
                </c:pt>
                <c:pt idx="3977">
                  <c:v>57.274999999999999</c:v>
                </c:pt>
                <c:pt idx="3978">
                  <c:v>57.283000000000001</c:v>
                </c:pt>
                <c:pt idx="3979">
                  <c:v>57.292000000000002</c:v>
                </c:pt>
                <c:pt idx="3980">
                  <c:v>57.3</c:v>
                </c:pt>
                <c:pt idx="3981">
                  <c:v>57.308</c:v>
                </c:pt>
                <c:pt idx="3982">
                  <c:v>57.316000000000003</c:v>
                </c:pt>
                <c:pt idx="3983">
                  <c:v>57.325000000000003</c:v>
                </c:pt>
                <c:pt idx="3984">
                  <c:v>57.332999999999998</c:v>
                </c:pt>
                <c:pt idx="3985">
                  <c:v>57.341000000000001</c:v>
                </c:pt>
                <c:pt idx="3986">
                  <c:v>57.35</c:v>
                </c:pt>
                <c:pt idx="3987">
                  <c:v>57.357999999999997</c:v>
                </c:pt>
                <c:pt idx="3988">
                  <c:v>57.366</c:v>
                </c:pt>
                <c:pt idx="3989">
                  <c:v>57.375</c:v>
                </c:pt>
                <c:pt idx="3990">
                  <c:v>57.383000000000003</c:v>
                </c:pt>
                <c:pt idx="3991">
                  <c:v>57.392000000000003</c:v>
                </c:pt>
                <c:pt idx="3992">
                  <c:v>57.4</c:v>
                </c:pt>
                <c:pt idx="3993">
                  <c:v>57.408000000000001</c:v>
                </c:pt>
                <c:pt idx="3994">
                  <c:v>57.415999999999997</c:v>
                </c:pt>
                <c:pt idx="3995">
                  <c:v>57.426000000000002</c:v>
                </c:pt>
                <c:pt idx="3996">
                  <c:v>57.433</c:v>
                </c:pt>
                <c:pt idx="3997">
                  <c:v>57.441000000000003</c:v>
                </c:pt>
                <c:pt idx="3998">
                  <c:v>57.45</c:v>
                </c:pt>
                <c:pt idx="3999">
                  <c:v>57.457999999999998</c:v>
                </c:pt>
                <c:pt idx="4000">
                  <c:v>57.466000000000001</c:v>
                </c:pt>
                <c:pt idx="4001">
                  <c:v>57.475000000000001</c:v>
                </c:pt>
                <c:pt idx="4002">
                  <c:v>57.482999999999997</c:v>
                </c:pt>
                <c:pt idx="4003">
                  <c:v>57.491</c:v>
                </c:pt>
                <c:pt idx="4004">
                  <c:v>57.500999999999998</c:v>
                </c:pt>
                <c:pt idx="4005">
                  <c:v>57.509</c:v>
                </c:pt>
                <c:pt idx="4006">
                  <c:v>57.517000000000003</c:v>
                </c:pt>
                <c:pt idx="4007">
                  <c:v>57.524000000000001</c:v>
                </c:pt>
                <c:pt idx="4008">
                  <c:v>57.533000000000001</c:v>
                </c:pt>
                <c:pt idx="4009">
                  <c:v>57.540999999999997</c:v>
                </c:pt>
                <c:pt idx="4010">
                  <c:v>57.55</c:v>
                </c:pt>
                <c:pt idx="4011">
                  <c:v>57.558</c:v>
                </c:pt>
                <c:pt idx="4012">
                  <c:v>57.567</c:v>
                </c:pt>
                <c:pt idx="4013">
                  <c:v>57.575000000000003</c:v>
                </c:pt>
                <c:pt idx="4014">
                  <c:v>57.584000000000003</c:v>
                </c:pt>
                <c:pt idx="4015">
                  <c:v>57.593000000000004</c:v>
                </c:pt>
                <c:pt idx="4016">
                  <c:v>57.6</c:v>
                </c:pt>
                <c:pt idx="4017">
                  <c:v>57.609000000000002</c:v>
                </c:pt>
                <c:pt idx="4018">
                  <c:v>57.616999999999997</c:v>
                </c:pt>
                <c:pt idx="4019">
                  <c:v>57.625</c:v>
                </c:pt>
                <c:pt idx="4020">
                  <c:v>57.634</c:v>
                </c:pt>
                <c:pt idx="4021">
                  <c:v>57.642000000000003</c:v>
                </c:pt>
                <c:pt idx="4022">
                  <c:v>57.651000000000003</c:v>
                </c:pt>
                <c:pt idx="4023">
                  <c:v>57.658999999999999</c:v>
                </c:pt>
                <c:pt idx="4024">
                  <c:v>57.667000000000002</c:v>
                </c:pt>
                <c:pt idx="4025">
                  <c:v>57.674999999999997</c:v>
                </c:pt>
                <c:pt idx="4026">
                  <c:v>57.683999999999997</c:v>
                </c:pt>
                <c:pt idx="4027">
                  <c:v>57.692999999999998</c:v>
                </c:pt>
                <c:pt idx="4028">
                  <c:v>57.7</c:v>
                </c:pt>
                <c:pt idx="4029">
                  <c:v>57.709000000000003</c:v>
                </c:pt>
                <c:pt idx="4030">
                  <c:v>57.716999999999999</c:v>
                </c:pt>
                <c:pt idx="4031">
                  <c:v>57.725000000000001</c:v>
                </c:pt>
                <c:pt idx="4032">
                  <c:v>57.732999999999997</c:v>
                </c:pt>
                <c:pt idx="4033">
                  <c:v>57.741</c:v>
                </c:pt>
                <c:pt idx="4034">
                  <c:v>57.75</c:v>
                </c:pt>
                <c:pt idx="4035">
                  <c:v>57.758000000000003</c:v>
                </c:pt>
                <c:pt idx="4036">
                  <c:v>57.767000000000003</c:v>
                </c:pt>
                <c:pt idx="4037">
                  <c:v>57.774999999999999</c:v>
                </c:pt>
                <c:pt idx="4038">
                  <c:v>57.783999999999999</c:v>
                </c:pt>
                <c:pt idx="4039">
                  <c:v>57.790999999999997</c:v>
                </c:pt>
                <c:pt idx="4040">
                  <c:v>57.8</c:v>
                </c:pt>
                <c:pt idx="4041">
                  <c:v>57.808</c:v>
                </c:pt>
                <c:pt idx="4042">
                  <c:v>57.817</c:v>
                </c:pt>
                <c:pt idx="4043">
                  <c:v>57.825000000000003</c:v>
                </c:pt>
                <c:pt idx="4044">
                  <c:v>57.834000000000003</c:v>
                </c:pt>
                <c:pt idx="4045">
                  <c:v>57.841999999999999</c:v>
                </c:pt>
                <c:pt idx="4046">
                  <c:v>57.85</c:v>
                </c:pt>
                <c:pt idx="4047">
                  <c:v>57.859000000000002</c:v>
                </c:pt>
                <c:pt idx="4048">
                  <c:v>57.866</c:v>
                </c:pt>
                <c:pt idx="4049">
                  <c:v>57.874000000000002</c:v>
                </c:pt>
                <c:pt idx="4050">
                  <c:v>57.883000000000003</c:v>
                </c:pt>
                <c:pt idx="4051">
                  <c:v>57.89</c:v>
                </c:pt>
                <c:pt idx="4052">
                  <c:v>57.9</c:v>
                </c:pt>
                <c:pt idx="4053">
                  <c:v>57.908000000000001</c:v>
                </c:pt>
                <c:pt idx="4054">
                  <c:v>57.915999999999997</c:v>
                </c:pt>
                <c:pt idx="4055">
                  <c:v>57.924999999999997</c:v>
                </c:pt>
                <c:pt idx="4056">
                  <c:v>57.933</c:v>
                </c:pt>
                <c:pt idx="4057">
                  <c:v>57.941000000000003</c:v>
                </c:pt>
                <c:pt idx="4058">
                  <c:v>57.948999999999998</c:v>
                </c:pt>
                <c:pt idx="4059">
                  <c:v>57.957999999999998</c:v>
                </c:pt>
                <c:pt idx="4060">
                  <c:v>57.966000000000001</c:v>
                </c:pt>
                <c:pt idx="4061">
                  <c:v>57.973999999999997</c:v>
                </c:pt>
                <c:pt idx="4062">
                  <c:v>57.981999999999999</c:v>
                </c:pt>
                <c:pt idx="4063">
                  <c:v>57.991</c:v>
                </c:pt>
                <c:pt idx="4064">
                  <c:v>58</c:v>
                </c:pt>
                <c:pt idx="4065">
                  <c:v>58.008000000000003</c:v>
                </c:pt>
                <c:pt idx="4066">
                  <c:v>58.017000000000003</c:v>
                </c:pt>
                <c:pt idx="4067">
                  <c:v>58.024999999999999</c:v>
                </c:pt>
                <c:pt idx="4068">
                  <c:v>58.031999999999996</c:v>
                </c:pt>
                <c:pt idx="4069">
                  <c:v>58.040999999999997</c:v>
                </c:pt>
                <c:pt idx="4070">
                  <c:v>58.048999999999999</c:v>
                </c:pt>
                <c:pt idx="4071">
                  <c:v>58.057000000000002</c:v>
                </c:pt>
                <c:pt idx="4072">
                  <c:v>58.066000000000003</c:v>
                </c:pt>
                <c:pt idx="4073">
                  <c:v>58.073</c:v>
                </c:pt>
                <c:pt idx="4074">
                  <c:v>58.082000000000001</c:v>
                </c:pt>
                <c:pt idx="4075">
                  <c:v>58.091999999999999</c:v>
                </c:pt>
                <c:pt idx="4076">
                  <c:v>58.098999999999997</c:v>
                </c:pt>
                <c:pt idx="4077">
                  <c:v>58.107999999999997</c:v>
                </c:pt>
                <c:pt idx="4078">
                  <c:v>58.116</c:v>
                </c:pt>
                <c:pt idx="4079">
                  <c:v>58.124000000000002</c:v>
                </c:pt>
                <c:pt idx="4080">
                  <c:v>58.131999999999998</c:v>
                </c:pt>
                <c:pt idx="4081">
                  <c:v>58.140999999999998</c:v>
                </c:pt>
                <c:pt idx="4082">
                  <c:v>58.149000000000001</c:v>
                </c:pt>
                <c:pt idx="4083">
                  <c:v>58.158000000000001</c:v>
                </c:pt>
                <c:pt idx="4084">
                  <c:v>58.165999999999997</c:v>
                </c:pt>
                <c:pt idx="4085">
                  <c:v>58.173999999999999</c:v>
                </c:pt>
                <c:pt idx="4086">
                  <c:v>58.182000000000002</c:v>
                </c:pt>
                <c:pt idx="4087">
                  <c:v>58.191000000000003</c:v>
                </c:pt>
                <c:pt idx="4088">
                  <c:v>58.198999999999998</c:v>
                </c:pt>
                <c:pt idx="4089">
                  <c:v>58.207000000000001</c:v>
                </c:pt>
                <c:pt idx="4090">
                  <c:v>58.215000000000003</c:v>
                </c:pt>
                <c:pt idx="4091">
                  <c:v>58.223999999999997</c:v>
                </c:pt>
                <c:pt idx="4092">
                  <c:v>58.231999999999999</c:v>
                </c:pt>
                <c:pt idx="4093">
                  <c:v>58.241</c:v>
                </c:pt>
                <c:pt idx="4094">
                  <c:v>58.247999999999998</c:v>
                </c:pt>
                <c:pt idx="4095">
                  <c:v>58.256999999999998</c:v>
                </c:pt>
                <c:pt idx="4096">
                  <c:v>58.265999999999998</c:v>
                </c:pt>
                <c:pt idx="4097">
                  <c:v>58.274000000000001</c:v>
                </c:pt>
                <c:pt idx="4098">
                  <c:v>58.281999999999996</c:v>
                </c:pt>
                <c:pt idx="4099">
                  <c:v>58.290999999999997</c:v>
                </c:pt>
                <c:pt idx="4100">
                  <c:v>58.298000000000002</c:v>
                </c:pt>
                <c:pt idx="4101">
                  <c:v>58.307000000000002</c:v>
                </c:pt>
                <c:pt idx="4102">
                  <c:v>58.314999999999998</c:v>
                </c:pt>
                <c:pt idx="4103">
                  <c:v>58.323999999999998</c:v>
                </c:pt>
                <c:pt idx="4104">
                  <c:v>58.332000000000001</c:v>
                </c:pt>
                <c:pt idx="4105">
                  <c:v>58.341000000000001</c:v>
                </c:pt>
                <c:pt idx="4106">
                  <c:v>58.348999999999997</c:v>
                </c:pt>
                <c:pt idx="4107">
                  <c:v>58.356999999999999</c:v>
                </c:pt>
                <c:pt idx="4108">
                  <c:v>58.365000000000002</c:v>
                </c:pt>
                <c:pt idx="4109">
                  <c:v>58.372999999999998</c:v>
                </c:pt>
                <c:pt idx="4110">
                  <c:v>58.383000000000003</c:v>
                </c:pt>
                <c:pt idx="4111">
                  <c:v>58.390999999999998</c:v>
                </c:pt>
                <c:pt idx="4112">
                  <c:v>58.399000000000001</c:v>
                </c:pt>
                <c:pt idx="4113">
                  <c:v>58.406999999999996</c:v>
                </c:pt>
                <c:pt idx="4114">
                  <c:v>58.414999999999999</c:v>
                </c:pt>
                <c:pt idx="4115">
                  <c:v>58.423000000000002</c:v>
                </c:pt>
                <c:pt idx="4116">
                  <c:v>58.432000000000002</c:v>
                </c:pt>
                <c:pt idx="4117">
                  <c:v>58.441000000000003</c:v>
                </c:pt>
                <c:pt idx="4118">
                  <c:v>58.448</c:v>
                </c:pt>
                <c:pt idx="4119">
                  <c:v>58.457000000000001</c:v>
                </c:pt>
                <c:pt idx="4120">
                  <c:v>58.466000000000001</c:v>
                </c:pt>
                <c:pt idx="4121">
                  <c:v>58.472999999999999</c:v>
                </c:pt>
                <c:pt idx="4122">
                  <c:v>58.481000000000002</c:v>
                </c:pt>
                <c:pt idx="4123">
                  <c:v>58.491</c:v>
                </c:pt>
                <c:pt idx="4124">
                  <c:v>58.499000000000002</c:v>
                </c:pt>
                <c:pt idx="4125">
                  <c:v>58.506999999999998</c:v>
                </c:pt>
                <c:pt idx="4126">
                  <c:v>58.515999999999998</c:v>
                </c:pt>
                <c:pt idx="4127">
                  <c:v>58.524000000000001</c:v>
                </c:pt>
                <c:pt idx="4128">
                  <c:v>58.531999999999996</c:v>
                </c:pt>
                <c:pt idx="4129">
                  <c:v>58.54</c:v>
                </c:pt>
                <c:pt idx="4130">
                  <c:v>58.548999999999999</c:v>
                </c:pt>
                <c:pt idx="4131">
                  <c:v>58.557000000000002</c:v>
                </c:pt>
                <c:pt idx="4132">
                  <c:v>58.566000000000003</c:v>
                </c:pt>
                <c:pt idx="4133">
                  <c:v>58.573999999999998</c:v>
                </c:pt>
                <c:pt idx="4134">
                  <c:v>58.582999999999998</c:v>
                </c:pt>
                <c:pt idx="4135">
                  <c:v>58.591000000000001</c:v>
                </c:pt>
                <c:pt idx="4136">
                  <c:v>58.598999999999997</c:v>
                </c:pt>
                <c:pt idx="4137">
                  <c:v>58.607999999999997</c:v>
                </c:pt>
                <c:pt idx="4138">
                  <c:v>58.616</c:v>
                </c:pt>
                <c:pt idx="4139">
                  <c:v>58.622999999999998</c:v>
                </c:pt>
                <c:pt idx="4140">
                  <c:v>58.631</c:v>
                </c:pt>
                <c:pt idx="4141">
                  <c:v>58.64</c:v>
                </c:pt>
                <c:pt idx="4142">
                  <c:v>58.649000000000001</c:v>
                </c:pt>
                <c:pt idx="4143">
                  <c:v>58.655999999999999</c:v>
                </c:pt>
                <c:pt idx="4144">
                  <c:v>58.665999999999997</c:v>
                </c:pt>
                <c:pt idx="4145">
                  <c:v>58.673999999999999</c:v>
                </c:pt>
                <c:pt idx="4146">
                  <c:v>58.682000000000002</c:v>
                </c:pt>
                <c:pt idx="4147">
                  <c:v>58.69</c:v>
                </c:pt>
                <c:pt idx="4148">
                  <c:v>58.698999999999998</c:v>
                </c:pt>
                <c:pt idx="4149">
                  <c:v>58.707000000000001</c:v>
                </c:pt>
                <c:pt idx="4150">
                  <c:v>58.715000000000003</c:v>
                </c:pt>
                <c:pt idx="4151">
                  <c:v>58.722999999999999</c:v>
                </c:pt>
                <c:pt idx="4152">
                  <c:v>58.731000000000002</c:v>
                </c:pt>
                <c:pt idx="4153">
                  <c:v>58.74</c:v>
                </c:pt>
                <c:pt idx="4154">
                  <c:v>58.749000000000002</c:v>
                </c:pt>
                <c:pt idx="4155">
                  <c:v>58.756999999999998</c:v>
                </c:pt>
                <c:pt idx="4156">
                  <c:v>58.765000000000001</c:v>
                </c:pt>
                <c:pt idx="4157">
                  <c:v>58.773000000000003</c:v>
                </c:pt>
                <c:pt idx="4158">
                  <c:v>58.781999999999996</c:v>
                </c:pt>
                <c:pt idx="4159">
                  <c:v>58.79</c:v>
                </c:pt>
                <c:pt idx="4160">
                  <c:v>58.798999999999999</c:v>
                </c:pt>
                <c:pt idx="4161">
                  <c:v>58.807000000000002</c:v>
                </c:pt>
                <c:pt idx="4162">
                  <c:v>58.816000000000003</c:v>
                </c:pt>
                <c:pt idx="4163">
                  <c:v>58.823</c:v>
                </c:pt>
                <c:pt idx="4164">
                  <c:v>58.832000000000001</c:v>
                </c:pt>
                <c:pt idx="4165">
                  <c:v>58.841000000000001</c:v>
                </c:pt>
                <c:pt idx="4166">
                  <c:v>58.847999999999999</c:v>
                </c:pt>
                <c:pt idx="4167">
                  <c:v>58.857999999999997</c:v>
                </c:pt>
                <c:pt idx="4168">
                  <c:v>58.865000000000002</c:v>
                </c:pt>
                <c:pt idx="4169">
                  <c:v>58.872999999999998</c:v>
                </c:pt>
                <c:pt idx="4170">
                  <c:v>58.881999999999998</c:v>
                </c:pt>
                <c:pt idx="4171">
                  <c:v>58.890999999999998</c:v>
                </c:pt>
                <c:pt idx="4172">
                  <c:v>58.899000000000001</c:v>
                </c:pt>
                <c:pt idx="4173">
                  <c:v>58.908000000000001</c:v>
                </c:pt>
                <c:pt idx="4174">
                  <c:v>58.914999999999999</c:v>
                </c:pt>
                <c:pt idx="4175">
                  <c:v>58.923999999999999</c:v>
                </c:pt>
                <c:pt idx="4176">
                  <c:v>58.932000000000002</c:v>
                </c:pt>
                <c:pt idx="4177">
                  <c:v>58.941000000000003</c:v>
                </c:pt>
                <c:pt idx="4178">
                  <c:v>58.948999999999998</c:v>
                </c:pt>
                <c:pt idx="4179">
                  <c:v>58.957000000000001</c:v>
                </c:pt>
                <c:pt idx="4180">
                  <c:v>58.966999999999999</c:v>
                </c:pt>
                <c:pt idx="4181">
                  <c:v>58.973999999999997</c:v>
                </c:pt>
                <c:pt idx="4182">
                  <c:v>58.981999999999999</c:v>
                </c:pt>
                <c:pt idx="4183">
                  <c:v>58.991</c:v>
                </c:pt>
                <c:pt idx="4184">
                  <c:v>58.999000000000002</c:v>
                </c:pt>
                <c:pt idx="4185">
                  <c:v>59.006999999999998</c:v>
                </c:pt>
                <c:pt idx="4186">
                  <c:v>59.015999999999998</c:v>
                </c:pt>
                <c:pt idx="4187">
                  <c:v>59.024000000000001</c:v>
                </c:pt>
                <c:pt idx="4188">
                  <c:v>59.033000000000001</c:v>
                </c:pt>
                <c:pt idx="4189">
                  <c:v>59.040999999999997</c:v>
                </c:pt>
                <c:pt idx="4190">
                  <c:v>59.05</c:v>
                </c:pt>
                <c:pt idx="4191">
                  <c:v>59.058</c:v>
                </c:pt>
                <c:pt idx="4192">
                  <c:v>59.064999999999998</c:v>
                </c:pt>
                <c:pt idx="4193">
                  <c:v>59.073999999999998</c:v>
                </c:pt>
                <c:pt idx="4194">
                  <c:v>59.082000000000001</c:v>
                </c:pt>
                <c:pt idx="4195">
                  <c:v>59.091000000000001</c:v>
                </c:pt>
                <c:pt idx="4196">
                  <c:v>59.098999999999997</c:v>
                </c:pt>
                <c:pt idx="4197">
                  <c:v>59.107999999999997</c:v>
                </c:pt>
                <c:pt idx="4198">
                  <c:v>59.115000000000002</c:v>
                </c:pt>
                <c:pt idx="4199">
                  <c:v>59.124000000000002</c:v>
                </c:pt>
                <c:pt idx="4200">
                  <c:v>59.131999999999998</c:v>
                </c:pt>
                <c:pt idx="4201">
                  <c:v>59.142000000000003</c:v>
                </c:pt>
                <c:pt idx="4202">
                  <c:v>59.149000000000001</c:v>
                </c:pt>
                <c:pt idx="4203">
                  <c:v>59.156999999999996</c:v>
                </c:pt>
                <c:pt idx="4204">
                  <c:v>59.165999999999997</c:v>
                </c:pt>
                <c:pt idx="4205">
                  <c:v>59.174999999999997</c:v>
                </c:pt>
                <c:pt idx="4206">
                  <c:v>59.183</c:v>
                </c:pt>
                <c:pt idx="4207">
                  <c:v>59.192</c:v>
                </c:pt>
                <c:pt idx="4208">
                  <c:v>59.198999999999998</c:v>
                </c:pt>
                <c:pt idx="4209">
                  <c:v>59.207999999999998</c:v>
                </c:pt>
                <c:pt idx="4210">
                  <c:v>59.216000000000001</c:v>
                </c:pt>
                <c:pt idx="4211">
                  <c:v>59.223999999999997</c:v>
                </c:pt>
                <c:pt idx="4212">
                  <c:v>59.232999999999997</c:v>
                </c:pt>
                <c:pt idx="4213">
                  <c:v>59.241</c:v>
                </c:pt>
                <c:pt idx="4214">
                  <c:v>59.25</c:v>
                </c:pt>
                <c:pt idx="4215">
                  <c:v>59.258000000000003</c:v>
                </c:pt>
                <c:pt idx="4216">
                  <c:v>59.265999999999998</c:v>
                </c:pt>
                <c:pt idx="4217">
                  <c:v>59.274000000000001</c:v>
                </c:pt>
                <c:pt idx="4218">
                  <c:v>59.283000000000001</c:v>
                </c:pt>
                <c:pt idx="4219">
                  <c:v>59.292000000000002</c:v>
                </c:pt>
                <c:pt idx="4220">
                  <c:v>59.301000000000002</c:v>
                </c:pt>
                <c:pt idx="4221">
                  <c:v>59.308</c:v>
                </c:pt>
                <c:pt idx="4222">
                  <c:v>59.317</c:v>
                </c:pt>
                <c:pt idx="4223">
                  <c:v>59.326000000000001</c:v>
                </c:pt>
                <c:pt idx="4224">
                  <c:v>59.332999999999998</c:v>
                </c:pt>
                <c:pt idx="4225">
                  <c:v>59.341999999999999</c:v>
                </c:pt>
                <c:pt idx="4226">
                  <c:v>59.35</c:v>
                </c:pt>
                <c:pt idx="4227">
                  <c:v>59.359000000000002</c:v>
                </c:pt>
                <c:pt idx="4228">
                  <c:v>59.366999999999997</c:v>
                </c:pt>
                <c:pt idx="4229">
                  <c:v>59.375</c:v>
                </c:pt>
                <c:pt idx="4230">
                  <c:v>59.384</c:v>
                </c:pt>
                <c:pt idx="4231">
                  <c:v>59.392000000000003</c:v>
                </c:pt>
                <c:pt idx="4232">
                  <c:v>59.401000000000003</c:v>
                </c:pt>
                <c:pt idx="4233">
                  <c:v>59.408000000000001</c:v>
                </c:pt>
                <c:pt idx="4234">
                  <c:v>59.417000000000002</c:v>
                </c:pt>
                <c:pt idx="4235">
                  <c:v>59.424999999999997</c:v>
                </c:pt>
                <c:pt idx="4236">
                  <c:v>59.433</c:v>
                </c:pt>
                <c:pt idx="4237">
                  <c:v>59.442</c:v>
                </c:pt>
                <c:pt idx="4238">
                  <c:v>59.45</c:v>
                </c:pt>
                <c:pt idx="4239">
                  <c:v>59.457999999999998</c:v>
                </c:pt>
                <c:pt idx="4240">
                  <c:v>59.466999999999999</c:v>
                </c:pt>
                <c:pt idx="4241">
                  <c:v>59.475000000000001</c:v>
                </c:pt>
                <c:pt idx="4242">
                  <c:v>59.482999999999997</c:v>
                </c:pt>
                <c:pt idx="4243">
                  <c:v>59.491999999999997</c:v>
                </c:pt>
                <c:pt idx="4244">
                  <c:v>59.500999999999998</c:v>
                </c:pt>
                <c:pt idx="4245">
                  <c:v>59.509</c:v>
                </c:pt>
                <c:pt idx="4246">
                  <c:v>59.517000000000003</c:v>
                </c:pt>
                <c:pt idx="4247">
                  <c:v>59.524999999999999</c:v>
                </c:pt>
                <c:pt idx="4248">
                  <c:v>59.533000000000001</c:v>
                </c:pt>
                <c:pt idx="4249">
                  <c:v>59.540999999999997</c:v>
                </c:pt>
                <c:pt idx="4250">
                  <c:v>59.55</c:v>
                </c:pt>
                <c:pt idx="4251">
                  <c:v>59.558999999999997</c:v>
                </c:pt>
                <c:pt idx="4252">
                  <c:v>59.567</c:v>
                </c:pt>
                <c:pt idx="4253">
                  <c:v>59.575000000000003</c:v>
                </c:pt>
                <c:pt idx="4254">
                  <c:v>59.584000000000003</c:v>
                </c:pt>
                <c:pt idx="4255">
                  <c:v>59.591999999999999</c:v>
                </c:pt>
                <c:pt idx="4256">
                  <c:v>59.598999999999997</c:v>
                </c:pt>
                <c:pt idx="4257">
                  <c:v>59.607999999999997</c:v>
                </c:pt>
                <c:pt idx="4258">
                  <c:v>59.616</c:v>
                </c:pt>
                <c:pt idx="4259">
                  <c:v>59.625</c:v>
                </c:pt>
                <c:pt idx="4260">
                  <c:v>59.634</c:v>
                </c:pt>
                <c:pt idx="4261">
                  <c:v>59.640999999999998</c:v>
                </c:pt>
                <c:pt idx="4262">
                  <c:v>59.649000000000001</c:v>
                </c:pt>
                <c:pt idx="4263">
                  <c:v>59.658000000000001</c:v>
                </c:pt>
                <c:pt idx="4264">
                  <c:v>59.665999999999997</c:v>
                </c:pt>
                <c:pt idx="4265">
                  <c:v>59.673999999999999</c:v>
                </c:pt>
                <c:pt idx="4266">
                  <c:v>59.683</c:v>
                </c:pt>
                <c:pt idx="4267">
                  <c:v>59.69</c:v>
                </c:pt>
                <c:pt idx="4268">
                  <c:v>59.698999999999998</c:v>
                </c:pt>
                <c:pt idx="4269">
                  <c:v>59.707000000000001</c:v>
                </c:pt>
                <c:pt idx="4270">
                  <c:v>59.716000000000001</c:v>
                </c:pt>
                <c:pt idx="4271">
                  <c:v>59.723999999999997</c:v>
                </c:pt>
                <c:pt idx="4272">
                  <c:v>59.731999999999999</c:v>
                </c:pt>
                <c:pt idx="4273">
                  <c:v>59.74</c:v>
                </c:pt>
                <c:pt idx="4274">
                  <c:v>59.749000000000002</c:v>
                </c:pt>
                <c:pt idx="4275">
                  <c:v>59.756999999999998</c:v>
                </c:pt>
                <c:pt idx="4276">
                  <c:v>59.765999999999998</c:v>
                </c:pt>
                <c:pt idx="4277">
                  <c:v>59.774000000000001</c:v>
                </c:pt>
                <c:pt idx="4278">
                  <c:v>59.781999999999996</c:v>
                </c:pt>
                <c:pt idx="4279">
                  <c:v>59.79</c:v>
                </c:pt>
                <c:pt idx="4280">
                  <c:v>59.798999999999999</c:v>
                </c:pt>
                <c:pt idx="4281">
                  <c:v>59.807000000000002</c:v>
                </c:pt>
                <c:pt idx="4282">
                  <c:v>59.814999999999998</c:v>
                </c:pt>
                <c:pt idx="4283">
                  <c:v>59.823</c:v>
                </c:pt>
                <c:pt idx="4284">
                  <c:v>59.832999999999998</c:v>
                </c:pt>
                <c:pt idx="4285">
                  <c:v>59.841000000000001</c:v>
                </c:pt>
                <c:pt idx="4286">
                  <c:v>59.848999999999997</c:v>
                </c:pt>
                <c:pt idx="4287">
                  <c:v>59.856999999999999</c:v>
                </c:pt>
                <c:pt idx="4288">
                  <c:v>59.866</c:v>
                </c:pt>
                <c:pt idx="4289">
                  <c:v>59.875</c:v>
                </c:pt>
                <c:pt idx="4290">
                  <c:v>59.883000000000003</c:v>
                </c:pt>
                <c:pt idx="4291">
                  <c:v>59.89</c:v>
                </c:pt>
                <c:pt idx="4292">
                  <c:v>59.899000000000001</c:v>
                </c:pt>
                <c:pt idx="4293">
                  <c:v>59.906999999999996</c:v>
                </c:pt>
                <c:pt idx="4294">
                  <c:v>59.915999999999997</c:v>
                </c:pt>
                <c:pt idx="4295">
                  <c:v>59.923000000000002</c:v>
                </c:pt>
                <c:pt idx="4296">
                  <c:v>59.932000000000002</c:v>
                </c:pt>
                <c:pt idx="4297">
                  <c:v>59.94</c:v>
                </c:pt>
                <c:pt idx="4298">
                  <c:v>59.948999999999998</c:v>
                </c:pt>
                <c:pt idx="4299">
                  <c:v>59.956000000000003</c:v>
                </c:pt>
                <c:pt idx="4300">
                  <c:v>59.965000000000003</c:v>
                </c:pt>
                <c:pt idx="4301">
                  <c:v>59.972999999999999</c:v>
                </c:pt>
                <c:pt idx="4302">
                  <c:v>59.981999999999999</c:v>
                </c:pt>
                <c:pt idx="4303">
                  <c:v>59.991</c:v>
                </c:pt>
                <c:pt idx="4304">
                  <c:v>59.997999999999998</c:v>
                </c:pt>
                <c:pt idx="4305">
                  <c:v>60.006999999999998</c:v>
                </c:pt>
                <c:pt idx="4306">
                  <c:v>60.015000000000001</c:v>
                </c:pt>
                <c:pt idx="4307">
                  <c:v>60.023000000000003</c:v>
                </c:pt>
                <c:pt idx="4308">
                  <c:v>60.031999999999996</c:v>
                </c:pt>
                <c:pt idx="4309">
                  <c:v>60.039000000000001</c:v>
                </c:pt>
                <c:pt idx="4310">
                  <c:v>60.048000000000002</c:v>
                </c:pt>
                <c:pt idx="4311">
                  <c:v>60.057000000000002</c:v>
                </c:pt>
                <c:pt idx="4312">
                  <c:v>60.064999999999998</c:v>
                </c:pt>
                <c:pt idx="4313">
                  <c:v>60.073</c:v>
                </c:pt>
                <c:pt idx="4314">
                  <c:v>60.082000000000001</c:v>
                </c:pt>
                <c:pt idx="4315">
                  <c:v>60.091000000000001</c:v>
                </c:pt>
                <c:pt idx="4316">
                  <c:v>60.098999999999997</c:v>
                </c:pt>
                <c:pt idx="4317">
                  <c:v>60.106999999999999</c:v>
                </c:pt>
                <c:pt idx="4318">
                  <c:v>60.115000000000002</c:v>
                </c:pt>
                <c:pt idx="4319">
                  <c:v>60.122999999999998</c:v>
                </c:pt>
                <c:pt idx="4320">
                  <c:v>60.131999999999998</c:v>
                </c:pt>
                <c:pt idx="4321">
                  <c:v>60.139000000000003</c:v>
                </c:pt>
                <c:pt idx="4322">
                  <c:v>60.148000000000003</c:v>
                </c:pt>
                <c:pt idx="4323">
                  <c:v>60.156999999999996</c:v>
                </c:pt>
                <c:pt idx="4324">
                  <c:v>60.164999999999999</c:v>
                </c:pt>
                <c:pt idx="4325">
                  <c:v>60.173000000000002</c:v>
                </c:pt>
                <c:pt idx="4326">
                  <c:v>60.182000000000002</c:v>
                </c:pt>
                <c:pt idx="4327">
                  <c:v>60.19</c:v>
                </c:pt>
                <c:pt idx="4328">
                  <c:v>60.198999999999998</c:v>
                </c:pt>
                <c:pt idx="4329">
                  <c:v>60.207000000000001</c:v>
                </c:pt>
                <c:pt idx="4330">
                  <c:v>60.215000000000003</c:v>
                </c:pt>
                <c:pt idx="4331">
                  <c:v>60.222999999999999</c:v>
                </c:pt>
                <c:pt idx="4332">
                  <c:v>60.231000000000002</c:v>
                </c:pt>
                <c:pt idx="4333">
                  <c:v>60.24</c:v>
                </c:pt>
                <c:pt idx="4334">
                  <c:v>60.247999999999998</c:v>
                </c:pt>
                <c:pt idx="4335">
                  <c:v>60.256999999999998</c:v>
                </c:pt>
                <c:pt idx="4336">
                  <c:v>60.264000000000003</c:v>
                </c:pt>
                <c:pt idx="4337">
                  <c:v>60.273000000000003</c:v>
                </c:pt>
                <c:pt idx="4338">
                  <c:v>60.280999999999999</c:v>
                </c:pt>
                <c:pt idx="4339">
                  <c:v>60.29</c:v>
                </c:pt>
                <c:pt idx="4340">
                  <c:v>60.298000000000002</c:v>
                </c:pt>
                <c:pt idx="4341">
                  <c:v>60.307000000000002</c:v>
                </c:pt>
                <c:pt idx="4342">
                  <c:v>60.314999999999998</c:v>
                </c:pt>
                <c:pt idx="4343">
                  <c:v>60.322000000000003</c:v>
                </c:pt>
                <c:pt idx="4344">
                  <c:v>60.33</c:v>
                </c:pt>
                <c:pt idx="4345">
                  <c:v>60.338999999999999</c:v>
                </c:pt>
                <c:pt idx="4346">
                  <c:v>60.347000000000001</c:v>
                </c:pt>
                <c:pt idx="4347">
                  <c:v>60.356000000000002</c:v>
                </c:pt>
                <c:pt idx="4348">
                  <c:v>60.363999999999997</c:v>
                </c:pt>
                <c:pt idx="4349">
                  <c:v>60.372999999999998</c:v>
                </c:pt>
                <c:pt idx="4350">
                  <c:v>60.381</c:v>
                </c:pt>
                <c:pt idx="4351">
                  <c:v>60.389000000000003</c:v>
                </c:pt>
                <c:pt idx="4352">
                  <c:v>60.398000000000003</c:v>
                </c:pt>
                <c:pt idx="4353">
                  <c:v>60.405999999999999</c:v>
                </c:pt>
                <c:pt idx="4354">
                  <c:v>60.414999999999999</c:v>
                </c:pt>
                <c:pt idx="4355">
                  <c:v>60.423000000000002</c:v>
                </c:pt>
                <c:pt idx="4356">
                  <c:v>60.430999999999997</c:v>
                </c:pt>
                <c:pt idx="4357">
                  <c:v>60.439</c:v>
                </c:pt>
                <c:pt idx="4358">
                  <c:v>60.447000000000003</c:v>
                </c:pt>
                <c:pt idx="4359">
                  <c:v>60.456000000000003</c:v>
                </c:pt>
                <c:pt idx="4360">
                  <c:v>60.463999999999999</c:v>
                </c:pt>
                <c:pt idx="4361">
                  <c:v>60.472000000000001</c:v>
                </c:pt>
                <c:pt idx="4362">
                  <c:v>60.481000000000002</c:v>
                </c:pt>
                <c:pt idx="4363">
                  <c:v>60.488999999999997</c:v>
                </c:pt>
                <c:pt idx="4364">
                  <c:v>60.497</c:v>
                </c:pt>
                <c:pt idx="4365">
                  <c:v>60.505000000000003</c:v>
                </c:pt>
                <c:pt idx="4366">
                  <c:v>60.514000000000003</c:v>
                </c:pt>
                <c:pt idx="4367">
                  <c:v>60.523000000000003</c:v>
                </c:pt>
                <c:pt idx="4368">
                  <c:v>60.530999999999999</c:v>
                </c:pt>
                <c:pt idx="4369">
                  <c:v>60.539000000000001</c:v>
                </c:pt>
                <c:pt idx="4370">
                  <c:v>60.548000000000002</c:v>
                </c:pt>
                <c:pt idx="4371">
                  <c:v>60.555</c:v>
                </c:pt>
                <c:pt idx="4372">
                  <c:v>60.564</c:v>
                </c:pt>
                <c:pt idx="4373">
                  <c:v>60.572000000000003</c:v>
                </c:pt>
                <c:pt idx="4374">
                  <c:v>60.581000000000003</c:v>
                </c:pt>
                <c:pt idx="4375">
                  <c:v>60.588999999999999</c:v>
                </c:pt>
                <c:pt idx="4376">
                  <c:v>60.597000000000001</c:v>
                </c:pt>
                <c:pt idx="4377">
                  <c:v>60.606000000000002</c:v>
                </c:pt>
                <c:pt idx="4378">
                  <c:v>60.613999999999997</c:v>
                </c:pt>
                <c:pt idx="4379">
                  <c:v>60.622999999999998</c:v>
                </c:pt>
                <c:pt idx="4380">
                  <c:v>60.631</c:v>
                </c:pt>
                <c:pt idx="4381">
                  <c:v>60.639000000000003</c:v>
                </c:pt>
                <c:pt idx="4382">
                  <c:v>60.646999999999998</c:v>
                </c:pt>
                <c:pt idx="4383">
                  <c:v>60.656999999999996</c:v>
                </c:pt>
                <c:pt idx="4384">
                  <c:v>60.664999999999999</c:v>
                </c:pt>
                <c:pt idx="4385">
                  <c:v>60.671999999999997</c:v>
                </c:pt>
                <c:pt idx="4386">
                  <c:v>60.680999999999997</c:v>
                </c:pt>
                <c:pt idx="4387">
                  <c:v>60.69</c:v>
                </c:pt>
                <c:pt idx="4388">
                  <c:v>60.698</c:v>
                </c:pt>
                <c:pt idx="4389">
                  <c:v>60.706000000000003</c:v>
                </c:pt>
                <c:pt idx="4390">
                  <c:v>60.715000000000003</c:v>
                </c:pt>
                <c:pt idx="4391">
                  <c:v>60.722000000000001</c:v>
                </c:pt>
                <c:pt idx="4392">
                  <c:v>60.731000000000002</c:v>
                </c:pt>
                <c:pt idx="4393">
                  <c:v>60.738999999999997</c:v>
                </c:pt>
                <c:pt idx="4394">
                  <c:v>60.747</c:v>
                </c:pt>
                <c:pt idx="4395">
                  <c:v>60.756</c:v>
                </c:pt>
                <c:pt idx="4396">
                  <c:v>60.764000000000003</c:v>
                </c:pt>
                <c:pt idx="4397">
                  <c:v>60.771999999999998</c:v>
                </c:pt>
                <c:pt idx="4398">
                  <c:v>60.78</c:v>
                </c:pt>
                <c:pt idx="4399">
                  <c:v>60.789000000000001</c:v>
                </c:pt>
                <c:pt idx="4400">
                  <c:v>60.796999999999997</c:v>
                </c:pt>
                <c:pt idx="4401">
                  <c:v>60.805999999999997</c:v>
                </c:pt>
                <c:pt idx="4402">
                  <c:v>60.814</c:v>
                </c:pt>
                <c:pt idx="4403">
                  <c:v>60.822000000000003</c:v>
                </c:pt>
                <c:pt idx="4404">
                  <c:v>60.831000000000003</c:v>
                </c:pt>
                <c:pt idx="4405">
                  <c:v>60.838999999999999</c:v>
                </c:pt>
                <c:pt idx="4406">
                  <c:v>60.847000000000001</c:v>
                </c:pt>
                <c:pt idx="4407">
                  <c:v>60.854999999999997</c:v>
                </c:pt>
                <c:pt idx="4408">
                  <c:v>60.863999999999997</c:v>
                </c:pt>
                <c:pt idx="4409">
                  <c:v>60.872</c:v>
                </c:pt>
                <c:pt idx="4410">
                  <c:v>60.88</c:v>
                </c:pt>
                <c:pt idx="4411">
                  <c:v>60.887999999999998</c:v>
                </c:pt>
                <c:pt idx="4412">
                  <c:v>60.896999999999998</c:v>
                </c:pt>
                <c:pt idx="4413">
                  <c:v>60.905999999999999</c:v>
                </c:pt>
                <c:pt idx="4414">
                  <c:v>60.912999999999997</c:v>
                </c:pt>
                <c:pt idx="4415">
                  <c:v>60.920999999999999</c:v>
                </c:pt>
                <c:pt idx="4416">
                  <c:v>60.930999999999997</c:v>
                </c:pt>
                <c:pt idx="4417">
                  <c:v>60.939</c:v>
                </c:pt>
                <c:pt idx="4418">
                  <c:v>60.947000000000003</c:v>
                </c:pt>
                <c:pt idx="4419">
                  <c:v>60.954999999999998</c:v>
                </c:pt>
                <c:pt idx="4420">
                  <c:v>60.963000000000001</c:v>
                </c:pt>
                <c:pt idx="4421">
                  <c:v>60.970999999999997</c:v>
                </c:pt>
                <c:pt idx="4422">
                  <c:v>60.981000000000002</c:v>
                </c:pt>
                <c:pt idx="4423">
                  <c:v>60.988</c:v>
                </c:pt>
                <c:pt idx="4424">
                  <c:v>60.997999999999998</c:v>
                </c:pt>
                <c:pt idx="4425">
                  <c:v>61.005000000000003</c:v>
                </c:pt>
                <c:pt idx="4426">
                  <c:v>61.014000000000003</c:v>
                </c:pt>
                <c:pt idx="4427">
                  <c:v>61.021999999999998</c:v>
                </c:pt>
                <c:pt idx="4428">
                  <c:v>61.030999999999999</c:v>
                </c:pt>
                <c:pt idx="4429">
                  <c:v>61.039000000000001</c:v>
                </c:pt>
                <c:pt idx="4430">
                  <c:v>61.046999999999997</c:v>
                </c:pt>
                <c:pt idx="4431">
                  <c:v>61.055999999999997</c:v>
                </c:pt>
                <c:pt idx="4432">
                  <c:v>61.064</c:v>
                </c:pt>
                <c:pt idx="4433">
                  <c:v>61.073</c:v>
                </c:pt>
                <c:pt idx="4434">
                  <c:v>61.081000000000003</c:v>
                </c:pt>
                <c:pt idx="4435">
                  <c:v>61.088999999999999</c:v>
                </c:pt>
                <c:pt idx="4436">
                  <c:v>61.097000000000001</c:v>
                </c:pt>
                <c:pt idx="4437">
                  <c:v>61.106000000000002</c:v>
                </c:pt>
                <c:pt idx="4438">
                  <c:v>61.115000000000002</c:v>
                </c:pt>
                <c:pt idx="4439">
                  <c:v>61.122999999999998</c:v>
                </c:pt>
                <c:pt idx="4440">
                  <c:v>61.131</c:v>
                </c:pt>
                <c:pt idx="4441">
                  <c:v>61.139000000000003</c:v>
                </c:pt>
                <c:pt idx="4442">
                  <c:v>61.146999999999998</c:v>
                </c:pt>
                <c:pt idx="4443">
                  <c:v>61.155000000000001</c:v>
                </c:pt>
                <c:pt idx="4444">
                  <c:v>61.164000000000001</c:v>
                </c:pt>
                <c:pt idx="4445">
                  <c:v>61.171999999999997</c:v>
                </c:pt>
                <c:pt idx="4446">
                  <c:v>61.180999999999997</c:v>
                </c:pt>
                <c:pt idx="4447">
                  <c:v>61.19</c:v>
                </c:pt>
                <c:pt idx="4448">
                  <c:v>61.198</c:v>
                </c:pt>
                <c:pt idx="4449">
                  <c:v>61.206000000000003</c:v>
                </c:pt>
                <c:pt idx="4450">
                  <c:v>61.213999999999999</c:v>
                </c:pt>
                <c:pt idx="4451">
                  <c:v>61.222999999999999</c:v>
                </c:pt>
                <c:pt idx="4452">
                  <c:v>61.231000000000002</c:v>
                </c:pt>
                <c:pt idx="4453">
                  <c:v>61.238999999999997</c:v>
                </c:pt>
                <c:pt idx="4454">
                  <c:v>61.247999999999998</c:v>
                </c:pt>
                <c:pt idx="4455">
                  <c:v>61.256999999999998</c:v>
                </c:pt>
                <c:pt idx="4456">
                  <c:v>61.264000000000003</c:v>
                </c:pt>
                <c:pt idx="4457">
                  <c:v>61.271999999999998</c:v>
                </c:pt>
                <c:pt idx="4458">
                  <c:v>61.28</c:v>
                </c:pt>
                <c:pt idx="4459">
                  <c:v>61.289000000000001</c:v>
                </c:pt>
                <c:pt idx="4460">
                  <c:v>61.296999999999997</c:v>
                </c:pt>
                <c:pt idx="4461">
                  <c:v>61.305999999999997</c:v>
                </c:pt>
                <c:pt idx="4462">
                  <c:v>61.314</c:v>
                </c:pt>
                <c:pt idx="4463">
                  <c:v>61.323</c:v>
                </c:pt>
                <c:pt idx="4464">
                  <c:v>61.331000000000003</c:v>
                </c:pt>
                <c:pt idx="4465">
                  <c:v>61.338000000000001</c:v>
                </c:pt>
                <c:pt idx="4466">
                  <c:v>61.347000000000001</c:v>
                </c:pt>
                <c:pt idx="4467">
                  <c:v>61.354999999999997</c:v>
                </c:pt>
                <c:pt idx="4468">
                  <c:v>61.363</c:v>
                </c:pt>
                <c:pt idx="4469">
                  <c:v>61.372</c:v>
                </c:pt>
                <c:pt idx="4470">
                  <c:v>61.381</c:v>
                </c:pt>
                <c:pt idx="4471">
                  <c:v>61.389000000000003</c:v>
                </c:pt>
                <c:pt idx="4472">
                  <c:v>61.396999999999998</c:v>
                </c:pt>
                <c:pt idx="4473">
                  <c:v>61.405000000000001</c:v>
                </c:pt>
                <c:pt idx="4474">
                  <c:v>61.412999999999997</c:v>
                </c:pt>
                <c:pt idx="4475">
                  <c:v>61.421999999999997</c:v>
                </c:pt>
                <c:pt idx="4476">
                  <c:v>61.430999999999997</c:v>
                </c:pt>
                <c:pt idx="4477">
                  <c:v>61.439</c:v>
                </c:pt>
                <c:pt idx="4478">
                  <c:v>61.447000000000003</c:v>
                </c:pt>
                <c:pt idx="4479">
                  <c:v>61.454999999999998</c:v>
                </c:pt>
                <c:pt idx="4480">
                  <c:v>61.463999999999999</c:v>
                </c:pt>
                <c:pt idx="4481">
                  <c:v>61.472000000000001</c:v>
                </c:pt>
                <c:pt idx="4482">
                  <c:v>61.48</c:v>
                </c:pt>
                <c:pt idx="4483">
                  <c:v>61.488999999999997</c:v>
                </c:pt>
                <c:pt idx="4484">
                  <c:v>61.497999999999998</c:v>
                </c:pt>
                <c:pt idx="4485">
                  <c:v>61.505000000000003</c:v>
                </c:pt>
                <c:pt idx="4486">
                  <c:v>61.512999999999998</c:v>
                </c:pt>
                <c:pt idx="4487">
                  <c:v>61.521000000000001</c:v>
                </c:pt>
                <c:pt idx="4488">
                  <c:v>61.530999999999999</c:v>
                </c:pt>
                <c:pt idx="4489">
                  <c:v>61.539000000000001</c:v>
                </c:pt>
                <c:pt idx="4490">
                  <c:v>61.545999999999999</c:v>
                </c:pt>
                <c:pt idx="4491">
                  <c:v>61.555</c:v>
                </c:pt>
                <c:pt idx="4492">
                  <c:v>61.564</c:v>
                </c:pt>
                <c:pt idx="4493">
                  <c:v>61.572000000000003</c:v>
                </c:pt>
                <c:pt idx="4494">
                  <c:v>61.58</c:v>
                </c:pt>
                <c:pt idx="4495">
                  <c:v>61.588999999999999</c:v>
                </c:pt>
                <c:pt idx="4496">
                  <c:v>61.597000000000001</c:v>
                </c:pt>
                <c:pt idx="4497">
                  <c:v>61.606000000000002</c:v>
                </c:pt>
                <c:pt idx="4498">
                  <c:v>61.613999999999997</c:v>
                </c:pt>
                <c:pt idx="4499">
                  <c:v>61.622</c:v>
                </c:pt>
                <c:pt idx="4500">
                  <c:v>61.63</c:v>
                </c:pt>
                <c:pt idx="4501">
                  <c:v>61.639000000000003</c:v>
                </c:pt>
                <c:pt idx="4502">
                  <c:v>61.646999999999998</c:v>
                </c:pt>
                <c:pt idx="4503">
                  <c:v>61.655000000000001</c:v>
                </c:pt>
                <c:pt idx="4504">
                  <c:v>61.664000000000001</c:v>
                </c:pt>
                <c:pt idx="4505">
                  <c:v>61.671999999999997</c:v>
                </c:pt>
                <c:pt idx="4506">
                  <c:v>61.680999999999997</c:v>
                </c:pt>
                <c:pt idx="4507">
                  <c:v>61.69</c:v>
                </c:pt>
                <c:pt idx="4508">
                  <c:v>61.697000000000003</c:v>
                </c:pt>
                <c:pt idx="4509">
                  <c:v>61.706000000000003</c:v>
                </c:pt>
                <c:pt idx="4510">
                  <c:v>61.715000000000003</c:v>
                </c:pt>
                <c:pt idx="4511">
                  <c:v>61.722000000000001</c:v>
                </c:pt>
                <c:pt idx="4512">
                  <c:v>61.731000000000002</c:v>
                </c:pt>
                <c:pt idx="4513">
                  <c:v>61.738999999999997</c:v>
                </c:pt>
                <c:pt idx="4514">
                  <c:v>61.747999999999998</c:v>
                </c:pt>
                <c:pt idx="4515">
                  <c:v>61.756</c:v>
                </c:pt>
                <c:pt idx="4516">
                  <c:v>61.764000000000003</c:v>
                </c:pt>
                <c:pt idx="4517">
                  <c:v>61.773000000000003</c:v>
                </c:pt>
                <c:pt idx="4518">
                  <c:v>61.780999999999999</c:v>
                </c:pt>
                <c:pt idx="4519">
                  <c:v>61.789000000000001</c:v>
                </c:pt>
                <c:pt idx="4520">
                  <c:v>61.798000000000002</c:v>
                </c:pt>
                <c:pt idx="4521">
                  <c:v>61.805999999999997</c:v>
                </c:pt>
                <c:pt idx="4522">
                  <c:v>61.814</c:v>
                </c:pt>
                <c:pt idx="4523">
                  <c:v>61.822000000000003</c:v>
                </c:pt>
                <c:pt idx="4524">
                  <c:v>61.832000000000001</c:v>
                </c:pt>
                <c:pt idx="4525">
                  <c:v>61.84</c:v>
                </c:pt>
                <c:pt idx="4526">
                  <c:v>61.847999999999999</c:v>
                </c:pt>
                <c:pt idx="4527">
                  <c:v>61.856000000000002</c:v>
                </c:pt>
                <c:pt idx="4528">
                  <c:v>61.863999999999997</c:v>
                </c:pt>
                <c:pt idx="4529">
                  <c:v>61.872999999999998</c:v>
                </c:pt>
                <c:pt idx="4530">
                  <c:v>61.881</c:v>
                </c:pt>
                <c:pt idx="4531">
                  <c:v>61.889000000000003</c:v>
                </c:pt>
                <c:pt idx="4532">
                  <c:v>61.898000000000003</c:v>
                </c:pt>
                <c:pt idx="4533">
                  <c:v>61.906999999999996</c:v>
                </c:pt>
                <c:pt idx="4534">
                  <c:v>61.914000000000001</c:v>
                </c:pt>
                <c:pt idx="4535">
                  <c:v>61.923000000000002</c:v>
                </c:pt>
                <c:pt idx="4536">
                  <c:v>61.930999999999997</c:v>
                </c:pt>
                <c:pt idx="4537">
                  <c:v>61.939</c:v>
                </c:pt>
                <c:pt idx="4538">
                  <c:v>61.948999999999998</c:v>
                </c:pt>
                <c:pt idx="4539">
                  <c:v>61.956000000000003</c:v>
                </c:pt>
                <c:pt idx="4540">
                  <c:v>61.965000000000003</c:v>
                </c:pt>
                <c:pt idx="4541">
                  <c:v>61.972999999999999</c:v>
                </c:pt>
                <c:pt idx="4542">
                  <c:v>61.981000000000002</c:v>
                </c:pt>
                <c:pt idx="4543">
                  <c:v>61.99</c:v>
                </c:pt>
                <c:pt idx="4544">
                  <c:v>61.997999999999998</c:v>
                </c:pt>
                <c:pt idx="4545">
                  <c:v>62.006</c:v>
                </c:pt>
                <c:pt idx="4546">
                  <c:v>62.015000000000001</c:v>
                </c:pt>
                <c:pt idx="4547">
                  <c:v>62.023000000000003</c:v>
                </c:pt>
                <c:pt idx="4548">
                  <c:v>62.03</c:v>
                </c:pt>
                <c:pt idx="4549">
                  <c:v>62.039000000000001</c:v>
                </c:pt>
                <c:pt idx="4550">
                  <c:v>62.046999999999997</c:v>
                </c:pt>
                <c:pt idx="4551">
                  <c:v>62.055999999999997</c:v>
                </c:pt>
                <c:pt idx="4552">
                  <c:v>62.064</c:v>
                </c:pt>
                <c:pt idx="4553">
                  <c:v>62.072000000000003</c:v>
                </c:pt>
                <c:pt idx="4554">
                  <c:v>62.08</c:v>
                </c:pt>
                <c:pt idx="4555">
                  <c:v>62.088999999999999</c:v>
                </c:pt>
                <c:pt idx="4556">
                  <c:v>62.097000000000001</c:v>
                </c:pt>
                <c:pt idx="4557">
                  <c:v>62.106000000000002</c:v>
                </c:pt>
                <c:pt idx="4558">
                  <c:v>62.113999999999997</c:v>
                </c:pt>
                <c:pt idx="4559">
                  <c:v>62.122999999999998</c:v>
                </c:pt>
                <c:pt idx="4560">
                  <c:v>62.131</c:v>
                </c:pt>
                <c:pt idx="4561">
                  <c:v>62.139000000000003</c:v>
                </c:pt>
                <c:pt idx="4562">
                  <c:v>62.148000000000003</c:v>
                </c:pt>
                <c:pt idx="4563">
                  <c:v>62.155000000000001</c:v>
                </c:pt>
                <c:pt idx="4564">
                  <c:v>62.164000000000001</c:v>
                </c:pt>
                <c:pt idx="4565">
                  <c:v>62.171999999999997</c:v>
                </c:pt>
                <c:pt idx="4566">
                  <c:v>62.180999999999997</c:v>
                </c:pt>
                <c:pt idx="4567">
                  <c:v>62.189</c:v>
                </c:pt>
                <c:pt idx="4568">
                  <c:v>62.198</c:v>
                </c:pt>
                <c:pt idx="4569">
                  <c:v>62.206000000000003</c:v>
                </c:pt>
                <c:pt idx="4570">
                  <c:v>62.213999999999999</c:v>
                </c:pt>
                <c:pt idx="4571">
                  <c:v>62.222999999999999</c:v>
                </c:pt>
                <c:pt idx="4572">
                  <c:v>62.231000000000002</c:v>
                </c:pt>
                <c:pt idx="4573">
                  <c:v>62.24</c:v>
                </c:pt>
                <c:pt idx="4574">
                  <c:v>62.247</c:v>
                </c:pt>
                <c:pt idx="4575">
                  <c:v>62.255000000000003</c:v>
                </c:pt>
                <c:pt idx="4576">
                  <c:v>62.265000000000001</c:v>
                </c:pt>
                <c:pt idx="4577">
                  <c:v>62.273000000000003</c:v>
                </c:pt>
                <c:pt idx="4578">
                  <c:v>62.28</c:v>
                </c:pt>
                <c:pt idx="4579">
                  <c:v>62.289000000000001</c:v>
                </c:pt>
                <c:pt idx="4580">
                  <c:v>62.296999999999997</c:v>
                </c:pt>
                <c:pt idx="4581">
                  <c:v>62.305</c:v>
                </c:pt>
                <c:pt idx="4582">
                  <c:v>62.314</c:v>
                </c:pt>
                <c:pt idx="4583">
                  <c:v>62.322000000000003</c:v>
                </c:pt>
                <c:pt idx="4584">
                  <c:v>62.33</c:v>
                </c:pt>
                <c:pt idx="4585">
                  <c:v>62.338999999999999</c:v>
                </c:pt>
                <c:pt idx="4586">
                  <c:v>62.347999999999999</c:v>
                </c:pt>
                <c:pt idx="4587">
                  <c:v>62.354999999999997</c:v>
                </c:pt>
                <c:pt idx="4588">
                  <c:v>62.363999999999997</c:v>
                </c:pt>
                <c:pt idx="4589">
                  <c:v>62.372</c:v>
                </c:pt>
                <c:pt idx="4590">
                  <c:v>62.381</c:v>
                </c:pt>
                <c:pt idx="4591">
                  <c:v>62.39</c:v>
                </c:pt>
                <c:pt idx="4592">
                  <c:v>62.396999999999998</c:v>
                </c:pt>
                <c:pt idx="4593">
                  <c:v>62.405999999999999</c:v>
                </c:pt>
                <c:pt idx="4594">
                  <c:v>62.414999999999999</c:v>
                </c:pt>
                <c:pt idx="4595">
                  <c:v>62.421999999999997</c:v>
                </c:pt>
                <c:pt idx="4596">
                  <c:v>62.430999999999997</c:v>
                </c:pt>
                <c:pt idx="4597">
                  <c:v>62.439</c:v>
                </c:pt>
                <c:pt idx="4598">
                  <c:v>62.448</c:v>
                </c:pt>
                <c:pt idx="4599">
                  <c:v>62.456000000000003</c:v>
                </c:pt>
                <c:pt idx="4600">
                  <c:v>62.463999999999999</c:v>
                </c:pt>
                <c:pt idx="4601">
                  <c:v>62.472999999999999</c:v>
                </c:pt>
                <c:pt idx="4602">
                  <c:v>62.481999999999999</c:v>
                </c:pt>
                <c:pt idx="4603">
                  <c:v>62.49</c:v>
                </c:pt>
                <c:pt idx="4604">
                  <c:v>62.499000000000002</c:v>
                </c:pt>
                <c:pt idx="4605">
                  <c:v>62.506</c:v>
                </c:pt>
                <c:pt idx="4606">
                  <c:v>62.514000000000003</c:v>
                </c:pt>
                <c:pt idx="4607">
                  <c:v>62.523000000000003</c:v>
                </c:pt>
                <c:pt idx="4608">
                  <c:v>62.530999999999999</c:v>
                </c:pt>
                <c:pt idx="4609">
                  <c:v>62.54</c:v>
                </c:pt>
                <c:pt idx="4610">
                  <c:v>62.546999999999997</c:v>
                </c:pt>
                <c:pt idx="4611">
                  <c:v>62.555999999999997</c:v>
                </c:pt>
                <c:pt idx="4612">
                  <c:v>62.564999999999998</c:v>
                </c:pt>
                <c:pt idx="4613">
                  <c:v>62.572000000000003</c:v>
                </c:pt>
                <c:pt idx="4614">
                  <c:v>62.581000000000003</c:v>
                </c:pt>
                <c:pt idx="4615">
                  <c:v>62.588999999999999</c:v>
                </c:pt>
                <c:pt idx="4616">
                  <c:v>62.597999999999999</c:v>
                </c:pt>
                <c:pt idx="4617">
                  <c:v>62.606000000000002</c:v>
                </c:pt>
                <c:pt idx="4618">
                  <c:v>62.613999999999997</c:v>
                </c:pt>
                <c:pt idx="4619">
                  <c:v>62.622999999999998</c:v>
                </c:pt>
                <c:pt idx="4620">
                  <c:v>62.631</c:v>
                </c:pt>
                <c:pt idx="4621">
                  <c:v>62.639000000000003</c:v>
                </c:pt>
                <c:pt idx="4622">
                  <c:v>62.648000000000003</c:v>
                </c:pt>
                <c:pt idx="4623">
                  <c:v>62.656999999999996</c:v>
                </c:pt>
                <c:pt idx="4624">
                  <c:v>62.664000000000001</c:v>
                </c:pt>
                <c:pt idx="4625">
                  <c:v>62.673000000000002</c:v>
                </c:pt>
                <c:pt idx="4626">
                  <c:v>62.680999999999997</c:v>
                </c:pt>
                <c:pt idx="4627">
                  <c:v>62.689</c:v>
                </c:pt>
                <c:pt idx="4628">
                  <c:v>62.697000000000003</c:v>
                </c:pt>
                <c:pt idx="4629">
                  <c:v>62.706000000000003</c:v>
                </c:pt>
                <c:pt idx="4630">
                  <c:v>62.715000000000003</c:v>
                </c:pt>
                <c:pt idx="4631">
                  <c:v>62.722999999999999</c:v>
                </c:pt>
                <c:pt idx="4632">
                  <c:v>62.731000000000002</c:v>
                </c:pt>
                <c:pt idx="4633">
                  <c:v>62.74</c:v>
                </c:pt>
                <c:pt idx="4634">
                  <c:v>62.747</c:v>
                </c:pt>
                <c:pt idx="4635">
                  <c:v>62.756</c:v>
                </c:pt>
                <c:pt idx="4636">
                  <c:v>62.765000000000001</c:v>
                </c:pt>
                <c:pt idx="4637">
                  <c:v>62.773000000000003</c:v>
                </c:pt>
                <c:pt idx="4638">
                  <c:v>62.780999999999999</c:v>
                </c:pt>
                <c:pt idx="4639">
                  <c:v>62.789000000000001</c:v>
                </c:pt>
                <c:pt idx="4640">
                  <c:v>62.796999999999997</c:v>
                </c:pt>
                <c:pt idx="4641">
                  <c:v>62.805999999999997</c:v>
                </c:pt>
                <c:pt idx="4642">
                  <c:v>62.814999999999998</c:v>
                </c:pt>
                <c:pt idx="4643">
                  <c:v>62.823999999999998</c:v>
                </c:pt>
                <c:pt idx="4644">
                  <c:v>62.831000000000003</c:v>
                </c:pt>
                <c:pt idx="4645">
                  <c:v>62.84</c:v>
                </c:pt>
                <c:pt idx="4646">
                  <c:v>62.847999999999999</c:v>
                </c:pt>
                <c:pt idx="4647">
                  <c:v>62.856000000000002</c:v>
                </c:pt>
                <c:pt idx="4648">
                  <c:v>62.863999999999997</c:v>
                </c:pt>
                <c:pt idx="4649">
                  <c:v>62.872999999999998</c:v>
                </c:pt>
                <c:pt idx="4650">
                  <c:v>62.881</c:v>
                </c:pt>
                <c:pt idx="4651">
                  <c:v>62.89</c:v>
                </c:pt>
                <c:pt idx="4652">
                  <c:v>62.899000000000001</c:v>
                </c:pt>
                <c:pt idx="4653">
                  <c:v>62.906999999999996</c:v>
                </c:pt>
                <c:pt idx="4654">
                  <c:v>62.914999999999999</c:v>
                </c:pt>
                <c:pt idx="4655">
                  <c:v>62.923000000000002</c:v>
                </c:pt>
                <c:pt idx="4656">
                  <c:v>62.930999999999997</c:v>
                </c:pt>
                <c:pt idx="4657">
                  <c:v>62.94</c:v>
                </c:pt>
                <c:pt idx="4658">
                  <c:v>62.948</c:v>
                </c:pt>
                <c:pt idx="4659">
                  <c:v>62.957000000000001</c:v>
                </c:pt>
                <c:pt idx="4660">
                  <c:v>62.965000000000003</c:v>
                </c:pt>
                <c:pt idx="4661">
                  <c:v>62.972999999999999</c:v>
                </c:pt>
                <c:pt idx="4662">
                  <c:v>62.981999999999999</c:v>
                </c:pt>
                <c:pt idx="4663">
                  <c:v>62.99</c:v>
                </c:pt>
                <c:pt idx="4664">
                  <c:v>62.999000000000002</c:v>
                </c:pt>
                <c:pt idx="4665">
                  <c:v>63.006</c:v>
                </c:pt>
                <c:pt idx="4666">
                  <c:v>63.015000000000001</c:v>
                </c:pt>
                <c:pt idx="4667">
                  <c:v>63.024000000000001</c:v>
                </c:pt>
                <c:pt idx="4668">
                  <c:v>63.031999999999996</c:v>
                </c:pt>
                <c:pt idx="4669">
                  <c:v>63.040999999999997</c:v>
                </c:pt>
                <c:pt idx="4670">
                  <c:v>63.046999999999997</c:v>
                </c:pt>
                <c:pt idx="4671">
                  <c:v>63.057000000000002</c:v>
                </c:pt>
                <c:pt idx="4672">
                  <c:v>63.066000000000003</c:v>
                </c:pt>
                <c:pt idx="4673">
                  <c:v>63.073999999999998</c:v>
                </c:pt>
                <c:pt idx="4674">
                  <c:v>63.082000000000001</c:v>
                </c:pt>
                <c:pt idx="4675">
                  <c:v>63.09</c:v>
                </c:pt>
                <c:pt idx="4676">
                  <c:v>63.097999999999999</c:v>
                </c:pt>
                <c:pt idx="4677">
                  <c:v>63.107999999999997</c:v>
                </c:pt>
                <c:pt idx="4678">
                  <c:v>63.116</c:v>
                </c:pt>
                <c:pt idx="4679">
                  <c:v>63.122999999999998</c:v>
                </c:pt>
                <c:pt idx="4680">
                  <c:v>63.131999999999998</c:v>
                </c:pt>
                <c:pt idx="4681">
                  <c:v>63.140999999999998</c:v>
                </c:pt>
                <c:pt idx="4682">
                  <c:v>63.149000000000001</c:v>
                </c:pt>
                <c:pt idx="4683">
                  <c:v>63.158000000000001</c:v>
                </c:pt>
                <c:pt idx="4684">
                  <c:v>63.165999999999997</c:v>
                </c:pt>
                <c:pt idx="4685">
                  <c:v>63.173999999999999</c:v>
                </c:pt>
                <c:pt idx="4686">
                  <c:v>63.182000000000002</c:v>
                </c:pt>
                <c:pt idx="4687">
                  <c:v>63.191000000000003</c:v>
                </c:pt>
                <c:pt idx="4688">
                  <c:v>63.2</c:v>
                </c:pt>
                <c:pt idx="4689">
                  <c:v>63.207000000000001</c:v>
                </c:pt>
                <c:pt idx="4690">
                  <c:v>63.215000000000003</c:v>
                </c:pt>
                <c:pt idx="4691">
                  <c:v>63.223999999999997</c:v>
                </c:pt>
                <c:pt idx="4692">
                  <c:v>63.231999999999999</c:v>
                </c:pt>
                <c:pt idx="4693">
                  <c:v>63.24</c:v>
                </c:pt>
                <c:pt idx="4694">
                  <c:v>63.249000000000002</c:v>
                </c:pt>
                <c:pt idx="4695">
                  <c:v>63.258000000000003</c:v>
                </c:pt>
                <c:pt idx="4696">
                  <c:v>63.265999999999998</c:v>
                </c:pt>
                <c:pt idx="4697">
                  <c:v>63.274000000000001</c:v>
                </c:pt>
                <c:pt idx="4698">
                  <c:v>63.281999999999996</c:v>
                </c:pt>
                <c:pt idx="4699">
                  <c:v>63.292000000000002</c:v>
                </c:pt>
                <c:pt idx="4700">
                  <c:v>63.298999999999999</c:v>
                </c:pt>
                <c:pt idx="4701">
                  <c:v>63.307000000000002</c:v>
                </c:pt>
                <c:pt idx="4702">
                  <c:v>63.316000000000003</c:v>
                </c:pt>
                <c:pt idx="4703">
                  <c:v>63.323999999999998</c:v>
                </c:pt>
                <c:pt idx="4704">
                  <c:v>63.332999999999998</c:v>
                </c:pt>
                <c:pt idx="4705">
                  <c:v>63.341000000000001</c:v>
                </c:pt>
                <c:pt idx="4706">
                  <c:v>63.35</c:v>
                </c:pt>
                <c:pt idx="4707">
                  <c:v>63.356999999999999</c:v>
                </c:pt>
                <c:pt idx="4708">
                  <c:v>63.366</c:v>
                </c:pt>
                <c:pt idx="4709">
                  <c:v>63.375</c:v>
                </c:pt>
                <c:pt idx="4710">
                  <c:v>63.381999999999998</c:v>
                </c:pt>
                <c:pt idx="4711">
                  <c:v>63.39</c:v>
                </c:pt>
                <c:pt idx="4712">
                  <c:v>63.398000000000003</c:v>
                </c:pt>
                <c:pt idx="4713">
                  <c:v>63.406999999999996</c:v>
                </c:pt>
                <c:pt idx="4714">
                  <c:v>63.414999999999999</c:v>
                </c:pt>
                <c:pt idx="4715">
                  <c:v>63.423000000000002</c:v>
                </c:pt>
                <c:pt idx="4716">
                  <c:v>63.432000000000002</c:v>
                </c:pt>
                <c:pt idx="4717">
                  <c:v>63.44</c:v>
                </c:pt>
                <c:pt idx="4718">
                  <c:v>63.448</c:v>
                </c:pt>
                <c:pt idx="4719">
                  <c:v>63.456000000000003</c:v>
                </c:pt>
                <c:pt idx="4720">
                  <c:v>63.465000000000003</c:v>
                </c:pt>
                <c:pt idx="4721">
                  <c:v>63.473999999999997</c:v>
                </c:pt>
                <c:pt idx="4722">
                  <c:v>63.481000000000002</c:v>
                </c:pt>
                <c:pt idx="4723">
                  <c:v>63.491</c:v>
                </c:pt>
                <c:pt idx="4724">
                  <c:v>63.497999999999998</c:v>
                </c:pt>
                <c:pt idx="4725">
                  <c:v>63.506999999999998</c:v>
                </c:pt>
                <c:pt idx="4726">
                  <c:v>63.515000000000001</c:v>
                </c:pt>
                <c:pt idx="4727">
                  <c:v>63.524000000000001</c:v>
                </c:pt>
                <c:pt idx="4728">
                  <c:v>63.530999999999999</c:v>
                </c:pt>
                <c:pt idx="4729">
                  <c:v>63.540999999999997</c:v>
                </c:pt>
                <c:pt idx="4730">
                  <c:v>63.548999999999999</c:v>
                </c:pt>
                <c:pt idx="4731">
                  <c:v>63.558</c:v>
                </c:pt>
                <c:pt idx="4732">
                  <c:v>63.564999999999998</c:v>
                </c:pt>
                <c:pt idx="4733">
                  <c:v>63.573</c:v>
                </c:pt>
                <c:pt idx="4734">
                  <c:v>63.582000000000001</c:v>
                </c:pt>
                <c:pt idx="4735">
                  <c:v>63.59</c:v>
                </c:pt>
                <c:pt idx="4736">
                  <c:v>63.598999999999997</c:v>
                </c:pt>
                <c:pt idx="4737">
                  <c:v>63.607999999999997</c:v>
                </c:pt>
                <c:pt idx="4738">
                  <c:v>63.615000000000002</c:v>
                </c:pt>
                <c:pt idx="4739">
                  <c:v>63.624000000000002</c:v>
                </c:pt>
                <c:pt idx="4740">
                  <c:v>63.633000000000003</c:v>
                </c:pt>
                <c:pt idx="4741">
                  <c:v>63.640999999999998</c:v>
                </c:pt>
                <c:pt idx="4742">
                  <c:v>63.649000000000001</c:v>
                </c:pt>
                <c:pt idx="4743">
                  <c:v>63.658000000000001</c:v>
                </c:pt>
                <c:pt idx="4744">
                  <c:v>63.665999999999997</c:v>
                </c:pt>
                <c:pt idx="4745">
                  <c:v>63.673999999999999</c:v>
                </c:pt>
                <c:pt idx="4746">
                  <c:v>63.682000000000002</c:v>
                </c:pt>
                <c:pt idx="4747">
                  <c:v>63.691000000000003</c:v>
                </c:pt>
                <c:pt idx="4748">
                  <c:v>63.7</c:v>
                </c:pt>
                <c:pt idx="4749">
                  <c:v>63.707999999999998</c:v>
                </c:pt>
                <c:pt idx="4750">
                  <c:v>63.715000000000003</c:v>
                </c:pt>
                <c:pt idx="4751">
                  <c:v>63.723999999999997</c:v>
                </c:pt>
                <c:pt idx="4752">
                  <c:v>63.732999999999997</c:v>
                </c:pt>
                <c:pt idx="4753">
                  <c:v>63.74</c:v>
                </c:pt>
                <c:pt idx="4754">
                  <c:v>63.750999999999998</c:v>
                </c:pt>
                <c:pt idx="4755">
                  <c:v>63.758000000000003</c:v>
                </c:pt>
                <c:pt idx="4756">
                  <c:v>63.765999999999998</c:v>
                </c:pt>
                <c:pt idx="4757">
                  <c:v>63.773000000000003</c:v>
                </c:pt>
                <c:pt idx="4758">
                  <c:v>63.783000000000001</c:v>
                </c:pt>
                <c:pt idx="4759">
                  <c:v>63.790999999999997</c:v>
                </c:pt>
                <c:pt idx="4760">
                  <c:v>63.798999999999999</c:v>
                </c:pt>
                <c:pt idx="4761">
                  <c:v>63.808</c:v>
                </c:pt>
                <c:pt idx="4762">
                  <c:v>63.816000000000003</c:v>
                </c:pt>
                <c:pt idx="4763">
                  <c:v>63.823999999999998</c:v>
                </c:pt>
                <c:pt idx="4764">
                  <c:v>63.832999999999998</c:v>
                </c:pt>
                <c:pt idx="4765">
                  <c:v>63.841000000000001</c:v>
                </c:pt>
                <c:pt idx="4766">
                  <c:v>63.848999999999997</c:v>
                </c:pt>
                <c:pt idx="4767">
                  <c:v>63.856999999999999</c:v>
                </c:pt>
                <c:pt idx="4768">
                  <c:v>63.865000000000002</c:v>
                </c:pt>
                <c:pt idx="4769">
                  <c:v>63.874000000000002</c:v>
                </c:pt>
                <c:pt idx="4770">
                  <c:v>63.883000000000003</c:v>
                </c:pt>
                <c:pt idx="4771">
                  <c:v>63.890999999999998</c:v>
                </c:pt>
                <c:pt idx="4772">
                  <c:v>63.899000000000001</c:v>
                </c:pt>
                <c:pt idx="4773">
                  <c:v>63.908000000000001</c:v>
                </c:pt>
                <c:pt idx="4774">
                  <c:v>63.915999999999997</c:v>
                </c:pt>
                <c:pt idx="4775">
                  <c:v>63.923999999999999</c:v>
                </c:pt>
                <c:pt idx="4776">
                  <c:v>63.933</c:v>
                </c:pt>
                <c:pt idx="4777">
                  <c:v>63.941000000000003</c:v>
                </c:pt>
                <c:pt idx="4778">
                  <c:v>63.948999999999998</c:v>
                </c:pt>
                <c:pt idx="4779">
                  <c:v>63.957000000000001</c:v>
                </c:pt>
                <c:pt idx="4780">
                  <c:v>63.966000000000001</c:v>
                </c:pt>
                <c:pt idx="4781">
                  <c:v>63.973999999999997</c:v>
                </c:pt>
                <c:pt idx="4782">
                  <c:v>63.981999999999999</c:v>
                </c:pt>
                <c:pt idx="4783">
                  <c:v>63.99</c:v>
                </c:pt>
                <c:pt idx="4784">
                  <c:v>63.999000000000002</c:v>
                </c:pt>
                <c:pt idx="4785">
                  <c:v>64.007000000000005</c:v>
                </c:pt>
                <c:pt idx="4786">
                  <c:v>64.016000000000005</c:v>
                </c:pt>
                <c:pt idx="4787">
                  <c:v>64.024000000000001</c:v>
                </c:pt>
                <c:pt idx="4788">
                  <c:v>64.033000000000001</c:v>
                </c:pt>
                <c:pt idx="4789">
                  <c:v>64.039000000000001</c:v>
                </c:pt>
                <c:pt idx="4790">
                  <c:v>64.049000000000007</c:v>
                </c:pt>
                <c:pt idx="4791">
                  <c:v>64.057000000000002</c:v>
                </c:pt>
                <c:pt idx="4792">
                  <c:v>64.066000000000003</c:v>
                </c:pt>
                <c:pt idx="4793">
                  <c:v>64.073999999999998</c:v>
                </c:pt>
                <c:pt idx="4794">
                  <c:v>64.081999999999994</c:v>
                </c:pt>
                <c:pt idx="4795">
                  <c:v>64.09</c:v>
                </c:pt>
                <c:pt idx="4796">
                  <c:v>64.099000000000004</c:v>
                </c:pt>
                <c:pt idx="4797">
                  <c:v>64.108000000000004</c:v>
                </c:pt>
                <c:pt idx="4798">
                  <c:v>64.116</c:v>
                </c:pt>
                <c:pt idx="4799">
                  <c:v>64.123999999999995</c:v>
                </c:pt>
                <c:pt idx="4800">
                  <c:v>64.132000000000005</c:v>
                </c:pt>
                <c:pt idx="4801">
                  <c:v>64.141000000000005</c:v>
                </c:pt>
                <c:pt idx="4802">
                  <c:v>64.149000000000001</c:v>
                </c:pt>
                <c:pt idx="4803">
                  <c:v>64.156999999999996</c:v>
                </c:pt>
                <c:pt idx="4804">
                  <c:v>64.165999999999997</c:v>
                </c:pt>
                <c:pt idx="4805">
                  <c:v>64.174000000000007</c:v>
                </c:pt>
                <c:pt idx="4806">
                  <c:v>64.182000000000002</c:v>
                </c:pt>
                <c:pt idx="4807">
                  <c:v>64.19</c:v>
                </c:pt>
                <c:pt idx="4808">
                  <c:v>64.198999999999998</c:v>
                </c:pt>
                <c:pt idx="4809">
                  <c:v>64.206999999999994</c:v>
                </c:pt>
                <c:pt idx="4810">
                  <c:v>64.215000000000003</c:v>
                </c:pt>
                <c:pt idx="4811">
                  <c:v>64.224000000000004</c:v>
                </c:pt>
                <c:pt idx="4812">
                  <c:v>64.231999999999999</c:v>
                </c:pt>
                <c:pt idx="4813">
                  <c:v>64.241</c:v>
                </c:pt>
                <c:pt idx="4814">
                  <c:v>64.25</c:v>
                </c:pt>
                <c:pt idx="4815">
                  <c:v>64.257999999999996</c:v>
                </c:pt>
                <c:pt idx="4816">
                  <c:v>64.266000000000005</c:v>
                </c:pt>
                <c:pt idx="4817">
                  <c:v>64.274000000000001</c:v>
                </c:pt>
                <c:pt idx="4818">
                  <c:v>64.281999999999996</c:v>
                </c:pt>
                <c:pt idx="4819">
                  <c:v>64.290000000000006</c:v>
                </c:pt>
                <c:pt idx="4820">
                  <c:v>64.299000000000007</c:v>
                </c:pt>
                <c:pt idx="4821">
                  <c:v>64.307000000000002</c:v>
                </c:pt>
                <c:pt idx="4822">
                  <c:v>64.316000000000003</c:v>
                </c:pt>
                <c:pt idx="4823">
                  <c:v>64.323999999999998</c:v>
                </c:pt>
                <c:pt idx="4824">
                  <c:v>64.331999999999994</c:v>
                </c:pt>
                <c:pt idx="4825">
                  <c:v>64.340999999999994</c:v>
                </c:pt>
                <c:pt idx="4826">
                  <c:v>64.349000000000004</c:v>
                </c:pt>
                <c:pt idx="4827">
                  <c:v>64.356999999999999</c:v>
                </c:pt>
                <c:pt idx="4828">
                  <c:v>64.367000000000004</c:v>
                </c:pt>
                <c:pt idx="4829">
                  <c:v>64.373999999999995</c:v>
                </c:pt>
                <c:pt idx="4830">
                  <c:v>64.382000000000005</c:v>
                </c:pt>
                <c:pt idx="4831">
                  <c:v>64.39</c:v>
                </c:pt>
                <c:pt idx="4832">
                  <c:v>64.399000000000001</c:v>
                </c:pt>
                <c:pt idx="4833">
                  <c:v>64.406999999999996</c:v>
                </c:pt>
                <c:pt idx="4834">
                  <c:v>64.415999999999997</c:v>
                </c:pt>
                <c:pt idx="4835">
                  <c:v>64.424000000000007</c:v>
                </c:pt>
                <c:pt idx="4836">
                  <c:v>64.433000000000007</c:v>
                </c:pt>
                <c:pt idx="4837">
                  <c:v>64.44</c:v>
                </c:pt>
                <c:pt idx="4838">
                  <c:v>64.448999999999998</c:v>
                </c:pt>
                <c:pt idx="4839">
                  <c:v>64.457999999999998</c:v>
                </c:pt>
                <c:pt idx="4840">
                  <c:v>64.465000000000003</c:v>
                </c:pt>
                <c:pt idx="4841">
                  <c:v>64.474000000000004</c:v>
                </c:pt>
                <c:pt idx="4842">
                  <c:v>64.481999999999999</c:v>
                </c:pt>
                <c:pt idx="4843">
                  <c:v>64.491</c:v>
                </c:pt>
                <c:pt idx="4844">
                  <c:v>64.498999999999995</c:v>
                </c:pt>
                <c:pt idx="4845">
                  <c:v>64.507000000000005</c:v>
                </c:pt>
                <c:pt idx="4846">
                  <c:v>64.515000000000001</c:v>
                </c:pt>
                <c:pt idx="4847">
                  <c:v>64.522999999999996</c:v>
                </c:pt>
                <c:pt idx="4848">
                  <c:v>64.531999999999996</c:v>
                </c:pt>
                <c:pt idx="4849">
                  <c:v>64.540000000000006</c:v>
                </c:pt>
                <c:pt idx="4850">
                  <c:v>64.548000000000002</c:v>
                </c:pt>
                <c:pt idx="4851">
                  <c:v>64.557000000000002</c:v>
                </c:pt>
                <c:pt idx="4852">
                  <c:v>64.564999999999998</c:v>
                </c:pt>
                <c:pt idx="4853">
                  <c:v>64.572999999999993</c:v>
                </c:pt>
                <c:pt idx="4854">
                  <c:v>64.581999999999994</c:v>
                </c:pt>
                <c:pt idx="4855">
                  <c:v>64.59</c:v>
                </c:pt>
                <c:pt idx="4856">
                  <c:v>64.597999999999999</c:v>
                </c:pt>
                <c:pt idx="4857">
                  <c:v>64.606999999999999</c:v>
                </c:pt>
                <c:pt idx="4858">
                  <c:v>64.616</c:v>
                </c:pt>
                <c:pt idx="4859">
                  <c:v>64.623999999999995</c:v>
                </c:pt>
                <c:pt idx="4860">
                  <c:v>64.632000000000005</c:v>
                </c:pt>
                <c:pt idx="4861">
                  <c:v>64.64</c:v>
                </c:pt>
                <c:pt idx="4862">
                  <c:v>64.650000000000006</c:v>
                </c:pt>
                <c:pt idx="4863">
                  <c:v>64.656999999999996</c:v>
                </c:pt>
                <c:pt idx="4864">
                  <c:v>64.665000000000006</c:v>
                </c:pt>
                <c:pt idx="4865">
                  <c:v>64.674000000000007</c:v>
                </c:pt>
                <c:pt idx="4866">
                  <c:v>64.682000000000002</c:v>
                </c:pt>
                <c:pt idx="4867">
                  <c:v>64.69</c:v>
                </c:pt>
                <c:pt idx="4868">
                  <c:v>64.698999999999998</c:v>
                </c:pt>
                <c:pt idx="4869">
                  <c:v>64.706999999999994</c:v>
                </c:pt>
                <c:pt idx="4870">
                  <c:v>64.715000000000003</c:v>
                </c:pt>
                <c:pt idx="4871">
                  <c:v>64.724000000000004</c:v>
                </c:pt>
                <c:pt idx="4872">
                  <c:v>64.733000000000004</c:v>
                </c:pt>
                <c:pt idx="4873">
                  <c:v>64.741</c:v>
                </c:pt>
                <c:pt idx="4874">
                  <c:v>64.748999999999995</c:v>
                </c:pt>
                <c:pt idx="4875">
                  <c:v>64.757999999999996</c:v>
                </c:pt>
                <c:pt idx="4876">
                  <c:v>64.766000000000005</c:v>
                </c:pt>
                <c:pt idx="4877">
                  <c:v>64.774000000000001</c:v>
                </c:pt>
                <c:pt idx="4878">
                  <c:v>64.783000000000001</c:v>
                </c:pt>
                <c:pt idx="4879">
                  <c:v>64.790999999999997</c:v>
                </c:pt>
                <c:pt idx="4880">
                  <c:v>64.799000000000007</c:v>
                </c:pt>
                <c:pt idx="4881">
                  <c:v>64.807000000000002</c:v>
                </c:pt>
                <c:pt idx="4882">
                  <c:v>64.814999999999998</c:v>
                </c:pt>
                <c:pt idx="4883">
                  <c:v>64.822999999999993</c:v>
                </c:pt>
                <c:pt idx="4884">
                  <c:v>64.832999999999998</c:v>
                </c:pt>
                <c:pt idx="4885">
                  <c:v>64.84</c:v>
                </c:pt>
                <c:pt idx="4886">
                  <c:v>64.849000000000004</c:v>
                </c:pt>
                <c:pt idx="4887">
                  <c:v>64.856999999999999</c:v>
                </c:pt>
                <c:pt idx="4888">
                  <c:v>64.864999999999995</c:v>
                </c:pt>
                <c:pt idx="4889">
                  <c:v>64.873999999999995</c:v>
                </c:pt>
                <c:pt idx="4890">
                  <c:v>64.882999999999996</c:v>
                </c:pt>
                <c:pt idx="4891">
                  <c:v>64.89</c:v>
                </c:pt>
                <c:pt idx="4892">
                  <c:v>64.899000000000001</c:v>
                </c:pt>
                <c:pt idx="4893">
                  <c:v>64.906999999999996</c:v>
                </c:pt>
                <c:pt idx="4894">
                  <c:v>64.915000000000006</c:v>
                </c:pt>
                <c:pt idx="4895">
                  <c:v>64.924000000000007</c:v>
                </c:pt>
                <c:pt idx="4896">
                  <c:v>64.932000000000002</c:v>
                </c:pt>
                <c:pt idx="4897">
                  <c:v>64.941000000000003</c:v>
                </c:pt>
                <c:pt idx="4898">
                  <c:v>64.948999999999998</c:v>
                </c:pt>
                <c:pt idx="4899">
                  <c:v>64.956999999999994</c:v>
                </c:pt>
                <c:pt idx="4900">
                  <c:v>64.965999999999994</c:v>
                </c:pt>
                <c:pt idx="4901">
                  <c:v>64.974000000000004</c:v>
                </c:pt>
                <c:pt idx="4902">
                  <c:v>64.983000000000004</c:v>
                </c:pt>
                <c:pt idx="4903">
                  <c:v>64.991</c:v>
                </c:pt>
                <c:pt idx="4904">
                  <c:v>64.998000000000005</c:v>
                </c:pt>
                <c:pt idx="4905">
                  <c:v>65.007000000000005</c:v>
                </c:pt>
                <c:pt idx="4906">
                  <c:v>65.016000000000005</c:v>
                </c:pt>
                <c:pt idx="4907">
                  <c:v>65.024000000000001</c:v>
                </c:pt>
                <c:pt idx="4908">
                  <c:v>65.031999999999996</c:v>
                </c:pt>
                <c:pt idx="4909">
                  <c:v>65.040999999999997</c:v>
                </c:pt>
                <c:pt idx="4910">
                  <c:v>65.049000000000007</c:v>
                </c:pt>
                <c:pt idx="4911">
                  <c:v>65.057000000000002</c:v>
                </c:pt>
                <c:pt idx="4912">
                  <c:v>65.066000000000003</c:v>
                </c:pt>
                <c:pt idx="4913">
                  <c:v>65.073999999999998</c:v>
                </c:pt>
                <c:pt idx="4914">
                  <c:v>65.082999999999998</c:v>
                </c:pt>
                <c:pt idx="4915">
                  <c:v>65.090999999999994</c:v>
                </c:pt>
                <c:pt idx="4916">
                  <c:v>65.099000000000004</c:v>
                </c:pt>
                <c:pt idx="4917">
                  <c:v>65.106999999999999</c:v>
                </c:pt>
                <c:pt idx="4918">
                  <c:v>65.116</c:v>
                </c:pt>
                <c:pt idx="4919">
                  <c:v>65.123999999999995</c:v>
                </c:pt>
                <c:pt idx="4920">
                  <c:v>65.132999999999996</c:v>
                </c:pt>
                <c:pt idx="4921">
                  <c:v>65.141000000000005</c:v>
                </c:pt>
                <c:pt idx="4922">
                  <c:v>65.147999999999996</c:v>
                </c:pt>
                <c:pt idx="4923">
                  <c:v>65.156999999999996</c:v>
                </c:pt>
                <c:pt idx="4924">
                  <c:v>65.164000000000001</c:v>
                </c:pt>
                <c:pt idx="4925">
                  <c:v>65.173000000000002</c:v>
                </c:pt>
                <c:pt idx="4926">
                  <c:v>65.182000000000002</c:v>
                </c:pt>
                <c:pt idx="4927">
                  <c:v>65.19</c:v>
                </c:pt>
                <c:pt idx="4928">
                  <c:v>65.198999999999998</c:v>
                </c:pt>
                <c:pt idx="4929">
                  <c:v>65.206000000000003</c:v>
                </c:pt>
                <c:pt idx="4930">
                  <c:v>65.215000000000003</c:v>
                </c:pt>
                <c:pt idx="4931">
                  <c:v>65.224000000000004</c:v>
                </c:pt>
                <c:pt idx="4932">
                  <c:v>65.231999999999999</c:v>
                </c:pt>
                <c:pt idx="4933">
                  <c:v>65.241</c:v>
                </c:pt>
                <c:pt idx="4934">
                  <c:v>65.25</c:v>
                </c:pt>
                <c:pt idx="4935">
                  <c:v>65.257999999999996</c:v>
                </c:pt>
                <c:pt idx="4936">
                  <c:v>65.265000000000001</c:v>
                </c:pt>
                <c:pt idx="4937">
                  <c:v>65.274000000000001</c:v>
                </c:pt>
                <c:pt idx="4938">
                  <c:v>65.281999999999996</c:v>
                </c:pt>
                <c:pt idx="4939">
                  <c:v>65.290000000000006</c:v>
                </c:pt>
                <c:pt idx="4940">
                  <c:v>65.299000000000007</c:v>
                </c:pt>
                <c:pt idx="4941">
                  <c:v>65.305999999999997</c:v>
                </c:pt>
                <c:pt idx="4942">
                  <c:v>65.314999999999998</c:v>
                </c:pt>
                <c:pt idx="4943">
                  <c:v>65.322999999999993</c:v>
                </c:pt>
                <c:pt idx="4944">
                  <c:v>65.332999999999998</c:v>
                </c:pt>
                <c:pt idx="4945">
                  <c:v>65.340999999999994</c:v>
                </c:pt>
                <c:pt idx="4946">
                  <c:v>65.349000000000004</c:v>
                </c:pt>
                <c:pt idx="4947">
                  <c:v>65.356999999999999</c:v>
                </c:pt>
                <c:pt idx="4948">
                  <c:v>65.364999999999995</c:v>
                </c:pt>
                <c:pt idx="4949">
                  <c:v>65.373999999999995</c:v>
                </c:pt>
                <c:pt idx="4950">
                  <c:v>65.382000000000005</c:v>
                </c:pt>
                <c:pt idx="4951">
                  <c:v>65.39</c:v>
                </c:pt>
                <c:pt idx="4952">
                  <c:v>65.397999999999996</c:v>
                </c:pt>
                <c:pt idx="4953">
                  <c:v>65.406999999999996</c:v>
                </c:pt>
                <c:pt idx="4954">
                  <c:v>65.415000000000006</c:v>
                </c:pt>
                <c:pt idx="4955">
                  <c:v>65.423000000000002</c:v>
                </c:pt>
                <c:pt idx="4956">
                  <c:v>65.432000000000002</c:v>
                </c:pt>
                <c:pt idx="4957">
                  <c:v>65.44</c:v>
                </c:pt>
                <c:pt idx="4958">
                  <c:v>65.447999999999993</c:v>
                </c:pt>
                <c:pt idx="4959">
                  <c:v>65.456999999999994</c:v>
                </c:pt>
                <c:pt idx="4960">
                  <c:v>65.465000000000003</c:v>
                </c:pt>
                <c:pt idx="4961">
                  <c:v>65.472999999999999</c:v>
                </c:pt>
                <c:pt idx="4962">
                  <c:v>65.481999999999999</c:v>
                </c:pt>
                <c:pt idx="4963">
                  <c:v>65.489999999999995</c:v>
                </c:pt>
                <c:pt idx="4964">
                  <c:v>65.498000000000005</c:v>
                </c:pt>
                <c:pt idx="4965">
                  <c:v>65.507000000000005</c:v>
                </c:pt>
                <c:pt idx="4966">
                  <c:v>65.515000000000001</c:v>
                </c:pt>
                <c:pt idx="4967">
                  <c:v>65.522999999999996</c:v>
                </c:pt>
                <c:pt idx="4968">
                  <c:v>65.531000000000006</c:v>
                </c:pt>
                <c:pt idx="4969">
                  <c:v>65.540000000000006</c:v>
                </c:pt>
                <c:pt idx="4970">
                  <c:v>65.549000000000007</c:v>
                </c:pt>
                <c:pt idx="4971">
                  <c:v>65.555999999999997</c:v>
                </c:pt>
                <c:pt idx="4972">
                  <c:v>65.564999999999998</c:v>
                </c:pt>
                <c:pt idx="4973">
                  <c:v>65.572999999999993</c:v>
                </c:pt>
                <c:pt idx="4974">
                  <c:v>65.581999999999994</c:v>
                </c:pt>
                <c:pt idx="4975">
                  <c:v>65.590999999999994</c:v>
                </c:pt>
                <c:pt idx="4976">
                  <c:v>65.597999999999999</c:v>
                </c:pt>
                <c:pt idx="4977">
                  <c:v>65.605999999999995</c:v>
                </c:pt>
                <c:pt idx="4978">
                  <c:v>65.614999999999995</c:v>
                </c:pt>
                <c:pt idx="4979">
                  <c:v>65.623999999999995</c:v>
                </c:pt>
                <c:pt idx="4980">
                  <c:v>65.632000000000005</c:v>
                </c:pt>
                <c:pt idx="4981">
                  <c:v>65.64</c:v>
                </c:pt>
                <c:pt idx="4982">
                  <c:v>65.647999999999996</c:v>
                </c:pt>
                <c:pt idx="4983">
                  <c:v>65.656999999999996</c:v>
                </c:pt>
                <c:pt idx="4984">
                  <c:v>65.665999999999997</c:v>
                </c:pt>
                <c:pt idx="4985">
                  <c:v>65.674000000000007</c:v>
                </c:pt>
                <c:pt idx="4986">
                  <c:v>65.682000000000002</c:v>
                </c:pt>
                <c:pt idx="4987">
                  <c:v>65.69</c:v>
                </c:pt>
                <c:pt idx="4988">
                  <c:v>65.698999999999998</c:v>
                </c:pt>
                <c:pt idx="4989">
                  <c:v>65.707999999999998</c:v>
                </c:pt>
                <c:pt idx="4990">
                  <c:v>65.715000000000003</c:v>
                </c:pt>
                <c:pt idx="4991">
                  <c:v>65.724000000000004</c:v>
                </c:pt>
                <c:pt idx="4992">
                  <c:v>65.731999999999999</c:v>
                </c:pt>
                <c:pt idx="4993">
                  <c:v>65.741</c:v>
                </c:pt>
                <c:pt idx="4994">
                  <c:v>65.748000000000005</c:v>
                </c:pt>
                <c:pt idx="4995">
                  <c:v>65.757000000000005</c:v>
                </c:pt>
                <c:pt idx="4996">
                  <c:v>65.766000000000005</c:v>
                </c:pt>
                <c:pt idx="4997">
                  <c:v>65.774000000000001</c:v>
                </c:pt>
                <c:pt idx="4998">
                  <c:v>65.781999999999996</c:v>
                </c:pt>
                <c:pt idx="4999">
                  <c:v>65.790000000000006</c:v>
                </c:pt>
                <c:pt idx="5000">
                  <c:v>65.799000000000007</c:v>
                </c:pt>
                <c:pt idx="5001">
                  <c:v>65.805999999999997</c:v>
                </c:pt>
                <c:pt idx="5002">
                  <c:v>65.814999999999998</c:v>
                </c:pt>
                <c:pt idx="5003">
                  <c:v>65.822999999999993</c:v>
                </c:pt>
                <c:pt idx="5004">
                  <c:v>65.831000000000003</c:v>
                </c:pt>
                <c:pt idx="5005">
                  <c:v>65.84</c:v>
                </c:pt>
                <c:pt idx="5006">
                  <c:v>65.847999999999999</c:v>
                </c:pt>
                <c:pt idx="5007">
                  <c:v>65.856999999999999</c:v>
                </c:pt>
                <c:pt idx="5008">
                  <c:v>65.864999999999995</c:v>
                </c:pt>
                <c:pt idx="5009">
                  <c:v>65.873000000000005</c:v>
                </c:pt>
                <c:pt idx="5010">
                  <c:v>65.881</c:v>
                </c:pt>
                <c:pt idx="5011">
                  <c:v>65.89</c:v>
                </c:pt>
                <c:pt idx="5012">
                  <c:v>65.897999999999996</c:v>
                </c:pt>
                <c:pt idx="5013">
                  <c:v>65.906000000000006</c:v>
                </c:pt>
                <c:pt idx="5014">
                  <c:v>65.915000000000006</c:v>
                </c:pt>
                <c:pt idx="5015">
                  <c:v>65.923000000000002</c:v>
                </c:pt>
                <c:pt idx="5016">
                  <c:v>65.930999999999997</c:v>
                </c:pt>
                <c:pt idx="5017">
                  <c:v>65.938999999999993</c:v>
                </c:pt>
                <c:pt idx="5018">
                  <c:v>65.947999999999993</c:v>
                </c:pt>
                <c:pt idx="5019">
                  <c:v>65.956000000000003</c:v>
                </c:pt>
                <c:pt idx="5020">
                  <c:v>65.963999999999999</c:v>
                </c:pt>
                <c:pt idx="5021">
                  <c:v>65.972999999999999</c:v>
                </c:pt>
                <c:pt idx="5022">
                  <c:v>65.981999999999999</c:v>
                </c:pt>
                <c:pt idx="5023">
                  <c:v>65.989999999999995</c:v>
                </c:pt>
                <c:pt idx="5024">
                  <c:v>65.998999999999995</c:v>
                </c:pt>
                <c:pt idx="5025">
                  <c:v>66.007000000000005</c:v>
                </c:pt>
                <c:pt idx="5026">
                  <c:v>66.015000000000001</c:v>
                </c:pt>
                <c:pt idx="5027">
                  <c:v>66.022999999999996</c:v>
                </c:pt>
                <c:pt idx="5028">
                  <c:v>66.031000000000006</c:v>
                </c:pt>
                <c:pt idx="5029">
                  <c:v>66.040000000000006</c:v>
                </c:pt>
                <c:pt idx="5030">
                  <c:v>66.048000000000002</c:v>
                </c:pt>
                <c:pt idx="5031">
                  <c:v>66.057000000000002</c:v>
                </c:pt>
                <c:pt idx="5032">
                  <c:v>66.064999999999998</c:v>
                </c:pt>
                <c:pt idx="5033">
                  <c:v>66.073999999999998</c:v>
                </c:pt>
                <c:pt idx="5034">
                  <c:v>66.081999999999994</c:v>
                </c:pt>
                <c:pt idx="5035">
                  <c:v>66.09</c:v>
                </c:pt>
                <c:pt idx="5036">
                  <c:v>66.099000000000004</c:v>
                </c:pt>
                <c:pt idx="5037">
                  <c:v>66.108000000000004</c:v>
                </c:pt>
                <c:pt idx="5038">
                  <c:v>66.114999999999995</c:v>
                </c:pt>
                <c:pt idx="5039">
                  <c:v>66.123999999999995</c:v>
                </c:pt>
                <c:pt idx="5040">
                  <c:v>66.132000000000005</c:v>
                </c:pt>
                <c:pt idx="5041">
                  <c:v>66.141000000000005</c:v>
                </c:pt>
                <c:pt idx="5042">
                  <c:v>66.149000000000001</c:v>
                </c:pt>
                <c:pt idx="5043">
                  <c:v>66.156999999999996</c:v>
                </c:pt>
                <c:pt idx="5044">
                  <c:v>66.165999999999997</c:v>
                </c:pt>
                <c:pt idx="5045">
                  <c:v>66.174000000000007</c:v>
                </c:pt>
                <c:pt idx="5046">
                  <c:v>66.182000000000002</c:v>
                </c:pt>
                <c:pt idx="5047">
                  <c:v>66.19</c:v>
                </c:pt>
                <c:pt idx="5048">
                  <c:v>66.197999999999993</c:v>
                </c:pt>
                <c:pt idx="5049">
                  <c:v>66.206999999999994</c:v>
                </c:pt>
                <c:pt idx="5050">
                  <c:v>66.215999999999994</c:v>
                </c:pt>
                <c:pt idx="5051">
                  <c:v>66.224000000000004</c:v>
                </c:pt>
                <c:pt idx="5052">
                  <c:v>66.231999999999999</c:v>
                </c:pt>
                <c:pt idx="5053">
                  <c:v>66.241</c:v>
                </c:pt>
                <c:pt idx="5054">
                  <c:v>66.248999999999995</c:v>
                </c:pt>
                <c:pt idx="5055">
                  <c:v>66.257000000000005</c:v>
                </c:pt>
                <c:pt idx="5056">
                  <c:v>66.266000000000005</c:v>
                </c:pt>
                <c:pt idx="5057">
                  <c:v>66.274000000000001</c:v>
                </c:pt>
                <c:pt idx="5058">
                  <c:v>66.281999999999996</c:v>
                </c:pt>
                <c:pt idx="5059">
                  <c:v>66.290000000000006</c:v>
                </c:pt>
                <c:pt idx="5060">
                  <c:v>66.299000000000007</c:v>
                </c:pt>
                <c:pt idx="5061">
                  <c:v>66.308000000000007</c:v>
                </c:pt>
                <c:pt idx="5062">
                  <c:v>66.316000000000003</c:v>
                </c:pt>
                <c:pt idx="5063">
                  <c:v>66.323999999999998</c:v>
                </c:pt>
                <c:pt idx="5064">
                  <c:v>66.331999999999994</c:v>
                </c:pt>
                <c:pt idx="5065">
                  <c:v>66.34</c:v>
                </c:pt>
                <c:pt idx="5066">
                  <c:v>66.349000000000004</c:v>
                </c:pt>
                <c:pt idx="5067">
                  <c:v>66.356999999999999</c:v>
                </c:pt>
                <c:pt idx="5068">
                  <c:v>66.364999999999995</c:v>
                </c:pt>
                <c:pt idx="5069">
                  <c:v>66.373999999999995</c:v>
                </c:pt>
                <c:pt idx="5070">
                  <c:v>66.382000000000005</c:v>
                </c:pt>
                <c:pt idx="5071">
                  <c:v>66.391000000000005</c:v>
                </c:pt>
                <c:pt idx="5072">
                  <c:v>66.399000000000001</c:v>
                </c:pt>
                <c:pt idx="5073">
                  <c:v>66.408000000000001</c:v>
                </c:pt>
                <c:pt idx="5074">
                  <c:v>66.415000000000006</c:v>
                </c:pt>
                <c:pt idx="5075">
                  <c:v>66.423000000000002</c:v>
                </c:pt>
                <c:pt idx="5076">
                  <c:v>66.430999999999997</c:v>
                </c:pt>
                <c:pt idx="5077">
                  <c:v>66.44</c:v>
                </c:pt>
                <c:pt idx="5078">
                  <c:v>66.447999999999993</c:v>
                </c:pt>
                <c:pt idx="5079">
                  <c:v>66.456999999999994</c:v>
                </c:pt>
                <c:pt idx="5080">
                  <c:v>66.465000000000003</c:v>
                </c:pt>
                <c:pt idx="5081">
                  <c:v>66.472999999999999</c:v>
                </c:pt>
                <c:pt idx="5082">
                  <c:v>66.481999999999999</c:v>
                </c:pt>
                <c:pt idx="5083">
                  <c:v>66.489999999999995</c:v>
                </c:pt>
                <c:pt idx="5084">
                  <c:v>66.498000000000005</c:v>
                </c:pt>
                <c:pt idx="5085">
                  <c:v>66.507000000000005</c:v>
                </c:pt>
                <c:pt idx="5086">
                  <c:v>66.515000000000001</c:v>
                </c:pt>
                <c:pt idx="5087">
                  <c:v>66.524000000000001</c:v>
                </c:pt>
                <c:pt idx="5088">
                  <c:v>66.531000000000006</c:v>
                </c:pt>
                <c:pt idx="5089">
                  <c:v>66.539000000000001</c:v>
                </c:pt>
                <c:pt idx="5090">
                  <c:v>66.549000000000007</c:v>
                </c:pt>
                <c:pt idx="5091">
                  <c:v>66.555999999999997</c:v>
                </c:pt>
                <c:pt idx="5092">
                  <c:v>66.564999999999998</c:v>
                </c:pt>
                <c:pt idx="5093">
                  <c:v>66.573999999999998</c:v>
                </c:pt>
                <c:pt idx="5094">
                  <c:v>66.581999999999994</c:v>
                </c:pt>
                <c:pt idx="5095">
                  <c:v>66.59</c:v>
                </c:pt>
                <c:pt idx="5096">
                  <c:v>66.597999999999999</c:v>
                </c:pt>
                <c:pt idx="5097">
                  <c:v>66.605999999999995</c:v>
                </c:pt>
                <c:pt idx="5098">
                  <c:v>66.614999999999995</c:v>
                </c:pt>
                <c:pt idx="5099">
                  <c:v>66.623000000000005</c:v>
                </c:pt>
                <c:pt idx="5100">
                  <c:v>66.631</c:v>
                </c:pt>
                <c:pt idx="5101">
                  <c:v>66.64</c:v>
                </c:pt>
                <c:pt idx="5102">
                  <c:v>66.649000000000001</c:v>
                </c:pt>
                <c:pt idx="5103">
                  <c:v>66.656999999999996</c:v>
                </c:pt>
                <c:pt idx="5104">
                  <c:v>66.665000000000006</c:v>
                </c:pt>
                <c:pt idx="5105">
                  <c:v>66.673000000000002</c:v>
                </c:pt>
                <c:pt idx="5106">
                  <c:v>66.682000000000002</c:v>
                </c:pt>
                <c:pt idx="5107">
                  <c:v>66.69</c:v>
                </c:pt>
                <c:pt idx="5108">
                  <c:v>66.697999999999993</c:v>
                </c:pt>
                <c:pt idx="5109">
                  <c:v>66.706999999999994</c:v>
                </c:pt>
                <c:pt idx="5110">
                  <c:v>66.715000000000003</c:v>
                </c:pt>
                <c:pt idx="5111">
                  <c:v>66.724000000000004</c:v>
                </c:pt>
                <c:pt idx="5112">
                  <c:v>66.730999999999995</c:v>
                </c:pt>
                <c:pt idx="5113">
                  <c:v>66.739999999999995</c:v>
                </c:pt>
                <c:pt idx="5114">
                  <c:v>66.748999999999995</c:v>
                </c:pt>
                <c:pt idx="5115">
                  <c:v>66.756</c:v>
                </c:pt>
                <c:pt idx="5116">
                  <c:v>66.765000000000001</c:v>
                </c:pt>
                <c:pt idx="5117">
                  <c:v>66.774000000000001</c:v>
                </c:pt>
                <c:pt idx="5118">
                  <c:v>66.781000000000006</c:v>
                </c:pt>
                <c:pt idx="5119">
                  <c:v>66.790000000000006</c:v>
                </c:pt>
                <c:pt idx="5120">
                  <c:v>66.798000000000002</c:v>
                </c:pt>
                <c:pt idx="5121">
                  <c:v>66.808000000000007</c:v>
                </c:pt>
                <c:pt idx="5122">
                  <c:v>66.814999999999998</c:v>
                </c:pt>
                <c:pt idx="5123">
                  <c:v>66.823999999999998</c:v>
                </c:pt>
                <c:pt idx="5124">
                  <c:v>66.831000000000003</c:v>
                </c:pt>
                <c:pt idx="5125">
                  <c:v>66.84</c:v>
                </c:pt>
                <c:pt idx="5126">
                  <c:v>66.847999999999999</c:v>
                </c:pt>
                <c:pt idx="5127">
                  <c:v>66.856999999999999</c:v>
                </c:pt>
                <c:pt idx="5128">
                  <c:v>66.864999999999995</c:v>
                </c:pt>
                <c:pt idx="5129">
                  <c:v>66.873999999999995</c:v>
                </c:pt>
                <c:pt idx="5130">
                  <c:v>66.881</c:v>
                </c:pt>
                <c:pt idx="5131">
                  <c:v>66.89</c:v>
                </c:pt>
                <c:pt idx="5132">
                  <c:v>66.897999999999996</c:v>
                </c:pt>
                <c:pt idx="5133">
                  <c:v>66.906999999999996</c:v>
                </c:pt>
                <c:pt idx="5134">
                  <c:v>66.915000000000006</c:v>
                </c:pt>
                <c:pt idx="5135">
                  <c:v>66.924000000000007</c:v>
                </c:pt>
                <c:pt idx="5136">
                  <c:v>66.932000000000002</c:v>
                </c:pt>
                <c:pt idx="5137">
                  <c:v>66.94</c:v>
                </c:pt>
                <c:pt idx="5138">
                  <c:v>66.947999999999993</c:v>
                </c:pt>
                <c:pt idx="5139">
                  <c:v>66.956999999999994</c:v>
                </c:pt>
                <c:pt idx="5140">
                  <c:v>66.965000000000003</c:v>
                </c:pt>
                <c:pt idx="5141">
                  <c:v>66.974000000000004</c:v>
                </c:pt>
                <c:pt idx="5142">
                  <c:v>66.981999999999999</c:v>
                </c:pt>
                <c:pt idx="5143">
                  <c:v>66.989999999999995</c:v>
                </c:pt>
                <c:pt idx="5144">
                  <c:v>66.998999999999995</c:v>
                </c:pt>
                <c:pt idx="5145">
                  <c:v>67.007000000000005</c:v>
                </c:pt>
                <c:pt idx="5146">
                  <c:v>67.015000000000001</c:v>
                </c:pt>
                <c:pt idx="5147">
                  <c:v>67.022999999999996</c:v>
                </c:pt>
                <c:pt idx="5148">
                  <c:v>67.031999999999996</c:v>
                </c:pt>
                <c:pt idx="5149">
                  <c:v>67.040000000000006</c:v>
                </c:pt>
                <c:pt idx="5150">
                  <c:v>67.048000000000002</c:v>
                </c:pt>
                <c:pt idx="5151">
                  <c:v>67.057000000000002</c:v>
                </c:pt>
                <c:pt idx="5152">
                  <c:v>67.063999999999993</c:v>
                </c:pt>
                <c:pt idx="5153">
                  <c:v>67.072999999999993</c:v>
                </c:pt>
                <c:pt idx="5154">
                  <c:v>67.081999999999994</c:v>
                </c:pt>
                <c:pt idx="5155">
                  <c:v>67.09</c:v>
                </c:pt>
                <c:pt idx="5156">
                  <c:v>67.097999999999999</c:v>
                </c:pt>
                <c:pt idx="5157">
                  <c:v>67.106999999999999</c:v>
                </c:pt>
                <c:pt idx="5158">
                  <c:v>67.114999999999995</c:v>
                </c:pt>
                <c:pt idx="5159">
                  <c:v>67.123000000000005</c:v>
                </c:pt>
                <c:pt idx="5160">
                  <c:v>67.132000000000005</c:v>
                </c:pt>
                <c:pt idx="5161">
                  <c:v>67.14</c:v>
                </c:pt>
                <c:pt idx="5162">
                  <c:v>67.147999999999996</c:v>
                </c:pt>
                <c:pt idx="5163">
                  <c:v>67.156999999999996</c:v>
                </c:pt>
                <c:pt idx="5164">
                  <c:v>67.165000000000006</c:v>
                </c:pt>
                <c:pt idx="5165">
                  <c:v>67.173000000000002</c:v>
                </c:pt>
                <c:pt idx="5166">
                  <c:v>67.182000000000002</c:v>
                </c:pt>
                <c:pt idx="5167">
                  <c:v>67.19</c:v>
                </c:pt>
                <c:pt idx="5168">
                  <c:v>67.197999999999993</c:v>
                </c:pt>
                <c:pt idx="5169">
                  <c:v>67.206000000000003</c:v>
                </c:pt>
                <c:pt idx="5170">
                  <c:v>67.215000000000003</c:v>
                </c:pt>
                <c:pt idx="5171">
                  <c:v>67.222999999999999</c:v>
                </c:pt>
                <c:pt idx="5172">
                  <c:v>67.231999999999999</c:v>
                </c:pt>
                <c:pt idx="5173">
                  <c:v>67.239999999999995</c:v>
                </c:pt>
                <c:pt idx="5174">
                  <c:v>67.248000000000005</c:v>
                </c:pt>
                <c:pt idx="5175">
                  <c:v>67.257000000000005</c:v>
                </c:pt>
                <c:pt idx="5176">
                  <c:v>67.265000000000001</c:v>
                </c:pt>
                <c:pt idx="5177">
                  <c:v>67.272999999999996</c:v>
                </c:pt>
                <c:pt idx="5178">
                  <c:v>67.281999999999996</c:v>
                </c:pt>
                <c:pt idx="5179">
                  <c:v>67.290000000000006</c:v>
                </c:pt>
                <c:pt idx="5180">
                  <c:v>67.298000000000002</c:v>
                </c:pt>
                <c:pt idx="5181">
                  <c:v>67.305999999999997</c:v>
                </c:pt>
                <c:pt idx="5182">
                  <c:v>67.314999999999998</c:v>
                </c:pt>
                <c:pt idx="5183">
                  <c:v>67.322999999999993</c:v>
                </c:pt>
                <c:pt idx="5184">
                  <c:v>67.331999999999994</c:v>
                </c:pt>
                <c:pt idx="5185">
                  <c:v>67.34</c:v>
                </c:pt>
                <c:pt idx="5186">
                  <c:v>67.347999999999999</c:v>
                </c:pt>
                <c:pt idx="5187">
                  <c:v>67.356999999999999</c:v>
                </c:pt>
                <c:pt idx="5188">
                  <c:v>67.364999999999995</c:v>
                </c:pt>
                <c:pt idx="5189">
                  <c:v>67.373999999999995</c:v>
                </c:pt>
                <c:pt idx="5190">
                  <c:v>67.382000000000005</c:v>
                </c:pt>
                <c:pt idx="5191">
                  <c:v>67.391000000000005</c:v>
                </c:pt>
                <c:pt idx="5192">
                  <c:v>67.399000000000001</c:v>
                </c:pt>
                <c:pt idx="5193">
                  <c:v>67.406999999999996</c:v>
                </c:pt>
                <c:pt idx="5194">
                  <c:v>67.415999999999997</c:v>
                </c:pt>
                <c:pt idx="5195">
                  <c:v>67.424000000000007</c:v>
                </c:pt>
                <c:pt idx="5196">
                  <c:v>67.432000000000002</c:v>
                </c:pt>
                <c:pt idx="5197">
                  <c:v>67.441000000000003</c:v>
                </c:pt>
                <c:pt idx="5198">
                  <c:v>67.448999999999998</c:v>
                </c:pt>
                <c:pt idx="5199">
                  <c:v>67.456999999999994</c:v>
                </c:pt>
                <c:pt idx="5200">
                  <c:v>67.465999999999994</c:v>
                </c:pt>
                <c:pt idx="5201">
                  <c:v>67.474000000000004</c:v>
                </c:pt>
                <c:pt idx="5202">
                  <c:v>67.481999999999999</c:v>
                </c:pt>
                <c:pt idx="5203">
                  <c:v>67.491</c:v>
                </c:pt>
                <c:pt idx="5204">
                  <c:v>67.498000000000005</c:v>
                </c:pt>
                <c:pt idx="5205">
                  <c:v>67.507000000000005</c:v>
                </c:pt>
                <c:pt idx="5206">
                  <c:v>67.515000000000001</c:v>
                </c:pt>
                <c:pt idx="5207">
                  <c:v>67.524000000000001</c:v>
                </c:pt>
                <c:pt idx="5208">
                  <c:v>67.533000000000001</c:v>
                </c:pt>
                <c:pt idx="5209">
                  <c:v>67.540999999999997</c:v>
                </c:pt>
                <c:pt idx="5210">
                  <c:v>67.549000000000007</c:v>
                </c:pt>
                <c:pt idx="5211">
                  <c:v>67.557000000000002</c:v>
                </c:pt>
                <c:pt idx="5212">
                  <c:v>67.566000000000003</c:v>
                </c:pt>
                <c:pt idx="5213">
                  <c:v>67.573999999999998</c:v>
                </c:pt>
                <c:pt idx="5214">
                  <c:v>67.581999999999994</c:v>
                </c:pt>
                <c:pt idx="5215">
                  <c:v>67.59</c:v>
                </c:pt>
                <c:pt idx="5216">
                  <c:v>67.597999999999999</c:v>
                </c:pt>
                <c:pt idx="5217">
                  <c:v>67.608000000000004</c:v>
                </c:pt>
                <c:pt idx="5218">
                  <c:v>67.616</c:v>
                </c:pt>
                <c:pt idx="5219">
                  <c:v>67.623000000000005</c:v>
                </c:pt>
                <c:pt idx="5220">
                  <c:v>67.632999999999996</c:v>
                </c:pt>
                <c:pt idx="5221">
                  <c:v>67.641000000000005</c:v>
                </c:pt>
                <c:pt idx="5222">
                  <c:v>67.649000000000001</c:v>
                </c:pt>
                <c:pt idx="5223">
                  <c:v>67.656999999999996</c:v>
                </c:pt>
                <c:pt idx="5224">
                  <c:v>67.665999999999997</c:v>
                </c:pt>
                <c:pt idx="5225">
                  <c:v>67.674000000000007</c:v>
                </c:pt>
                <c:pt idx="5226">
                  <c:v>67.682000000000002</c:v>
                </c:pt>
                <c:pt idx="5227">
                  <c:v>67.69</c:v>
                </c:pt>
                <c:pt idx="5228">
                  <c:v>67.697999999999993</c:v>
                </c:pt>
                <c:pt idx="5229">
                  <c:v>67.706999999999994</c:v>
                </c:pt>
                <c:pt idx="5230">
                  <c:v>67.715000000000003</c:v>
                </c:pt>
                <c:pt idx="5231">
                  <c:v>67.724000000000004</c:v>
                </c:pt>
                <c:pt idx="5232">
                  <c:v>67.731999999999999</c:v>
                </c:pt>
                <c:pt idx="5233">
                  <c:v>67.739999999999995</c:v>
                </c:pt>
                <c:pt idx="5234">
                  <c:v>67.748999999999995</c:v>
                </c:pt>
                <c:pt idx="5235">
                  <c:v>67.757999999999996</c:v>
                </c:pt>
                <c:pt idx="5236">
                  <c:v>67.766000000000005</c:v>
                </c:pt>
                <c:pt idx="5237">
                  <c:v>67.772999999999996</c:v>
                </c:pt>
                <c:pt idx="5238">
                  <c:v>67.783000000000001</c:v>
                </c:pt>
                <c:pt idx="5239">
                  <c:v>67.790999999999997</c:v>
                </c:pt>
                <c:pt idx="5240">
                  <c:v>67.799000000000007</c:v>
                </c:pt>
                <c:pt idx="5241">
                  <c:v>67.805999999999997</c:v>
                </c:pt>
                <c:pt idx="5242">
                  <c:v>67.814999999999998</c:v>
                </c:pt>
                <c:pt idx="5243">
                  <c:v>67.823999999999998</c:v>
                </c:pt>
                <c:pt idx="5244">
                  <c:v>67.831999999999994</c:v>
                </c:pt>
                <c:pt idx="5245">
                  <c:v>67.84</c:v>
                </c:pt>
                <c:pt idx="5246">
                  <c:v>67.847999999999999</c:v>
                </c:pt>
                <c:pt idx="5247">
                  <c:v>67.858000000000004</c:v>
                </c:pt>
                <c:pt idx="5248">
                  <c:v>67.866</c:v>
                </c:pt>
                <c:pt idx="5249">
                  <c:v>67.873999999999995</c:v>
                </c:pt>
                <c:pt idx="5250">
                  <c:v>67.882999999999996</c:v>
                </c:pt>
                <c:pt idx="5251">
                  <c:v>67.89</c:v>
                </c:pt>
                <c:pt idx="5252">
                  <c:v>67.899000000000001</c:v>
                </c:pt>
                <c:pt idx="5253">
                  <c:v>67.906999999999996</c:v>
                </c:pt>
                <c:pt idx="5254">
                  <c:v>67.915000000000006</c:v>
                </c:pt>
                <c:pt idx="5255">
                  <c:v>67.923000000000002</c:v>
                </c:pt>
                <c:pt idx="5256">
                  <c:v>67.932000000000002</c:v>
                </c:pt>
                <c:pt idx="5257">
                  <c:v>67.94</c:v>
                </c:pt>
                <c:pt idx="5258">
                  <c:v>67.948999999999998</c:v>
                </c:pt>
                <c:pt idx="5259">
                  <c:v>67.956999999999994</c:v>
                </c:pt>
                <c:pt idx="5260">
                  <c:v>67.965000000000003</c:v>
                </c:pt>
                <c:pt idx="5261">
                  <c:v>67.972999999999999</c:v>
                </c:pt>
                <c:pt idx="5262">
                  <c:v>67.983000000000004</c:v>
                </c:pt>
                <c:pt idx="5263">
                  <c:v>67.989999999999995</c:v>
                </c:pt>
                <c:pt idx="5264">
                  <c:v>67.998000000000005</c:v>
                </c:pt>
                <c:pt idx="5265">
                  <c:v>68.007000000000005</c:v>
                </c:pt>
                <c:pt idx="5266">
                  <c:v>68.016000000000005</c:v>
                </c:pt>
                <c:pt idx="5267">
                  <c:v>68.024000000000001</c:v>
                </c:pt>
                <c:pt idx="5268">
                  <c:v>68.031999999999996</c:v>
                </c:pt>
                <c:pt idx="5269">
                  <c:v>68.040000000000006</c:v>
                </c:pt>
                <c:pt idx="5270">
                  <c:v>68.049000000000007</c:v>
                </c:pt>
                <c:pt idx="5271">
                  <c:v>68.057000000000002</c:v>
                </c:pt>
                <c:pt idx="5272">
                  <c:v>68.064999999999998</c:v>
                </c:pt>
                <c:pt idx="5273">
                  <c:v>68.073999999999998</c:v>
                </c:pt>
                <c:pt idx="5274">
                  <c:v>68.081999999999994</c:v>
                </c:pt>
                <c:pt idx="5275">
                  <c:v>68.090999999999994</c:v>
                </c:pt>
                <c:pt idx="5276">
                  <c:v>68.099000000000004</c:v>
                </c:pt>
                <c:pt idx="5277">
                  <c:v>68.106999999999999</c:v>
                </c:pt>
                <c:pt idx="5278">
                  <c:v>68.114999999999995</c:v>
                </c:pt>
                <c:pt idx="5279">
                  <c:v>68.123999999999995</c:v>
                </c:pt>
                <c:pt idx="5280">
                  <c:v>68.132999999999996</c:v>
                </c:pt>
                <c:pt idx="5281">
                  <c:v>68.14</c:v>
                </c:pt>
                <c:pt idx="5282">
                  <c:v>68.149000000000001</c:v>
                </c:pt>
                <c:pt idx="5283">
                  <c:v>68.156999999999996</c:v>
                </c:pt>
                <c:pt idx="5284">
                  <c:v>68.165000000000006</c:v>
                </c:pt>
                <c:pt idx="5285">
                  <c:v>68.174000000000007</c:v>
                </c:pt>
                <c:pt idx="5286">
                  <c:v>68.182000000000002</c:v>
                </c:pt>
                <c:pt idx="5287">
                  <c:v>68.191000000000003</c:v>
                </c:pt>
                <c:pt idx="5288">
                  <c:v>68.197999999999993</c:v>
                </c:pt>
                <c:pt idx="5289">
                  <c:v>68.206999999999994</c:v>
                </c:pt>
                <c:pt idx="5290">
                  <c:v>68.215000000000003</c:v>
                </c:pt>
                <c:pt idx="5291">
                  <c:v>68.222999999999999</c:v>
                </c:pt>
                <c:pt idx="5292">
                  <c:v>68.231999999999999</c:v>
                </c:pt>
                <c:pt idx="5293">
                  <c:v>68.239999999999995</c:v>
                </c:pt>
                <c:pt idx="5294">
                  <c:v>68.248999999999995</c:v>
                </c:pt>
                <c:pt idx="5295">
                  <c:v>68.257000000000005</c:v>
                </c:pt>
                <c:pt idx="5296">
                  <c:v>68.266000000000005</c:v>
                </c:pt>
                <c:pt idx="5297">
                  <c:v>68.272999999999996</c:v>
                </c:pt>
                <c:pt idx="5298">
                  <c:v>68.281000000000006</c:v>
                </c:pt>
                <c:pt idx="5299">
                  <c:v>68.290000000000006</c:v>
                </c:pt>
                <c:pt idx="5300">
                  <c:v>68.299000000000007</c:v>
                </c:pt>
                <c:pt idx="5301">
                  <c:v>68.305999999999997</c:v>
                </c:pt>
                <c:pt idx="5302">
                  <c:v>68.313999999999993</c:v>
                </c:pt>
                <c:pt idx="5303">
                  <c:v>68.322999999999993</c:v>
                </c:pt>
                <c:pt idx="5304">
                  <c:v>68.331999999999994</c:v>
                </c:pt>
                <c:pt idx="5305">
                  <c:v>68.34</c:v>
                </c:pt>
                <c:pt idx="5306">
                  <c:v>68.347999999999999</c:v>
                </c:pt>
                <c:pt idx="5307">
                  <c:v>68.355999999999995</c:v>
                </c:pt>
                <c:pt idx="5308">
                  <c:v>68.364999999999995</c:v>
                </c:pt>
                <c:pt idx="5309">
                  <c:v>68.373000000000005</c:v>
                </c:pt>
                <c:pt idx="5310">
                  <c:v>68.381</c:v>
                </c:pt>
                <c:pt idx="5311">
                  <c:v>68.39</c:v>
                </c:pt>
                <c:pt idx="5312">
                  <c:v>68.397999999999996</c:v>
                </c:pt>
                <c:pt idx="5313">
                  <c:v>68.406000000000006</c:v>
                </c:pt>
                <c:pt idx="5314">
                  <c:v>68.414000000000001</c:v>
                </c:pt>
                <c:pt idx="5315">
                  <c:v>68.423000000000002</c:v>
                </c:pt>
                <c:pt idx="5316">
                  <c:v>68.430999999999997</c:v>
                </c:pt>
                <c:pt idx="5317">
                  <c:v>68.44</c:v>
                </c:pt>
                <c:pt idx="5318">
                  <c:v>68.447999999999993</c:v>
                </c:pt>
                <c:pt idx="5319">
                  <c:v>68.456000000000003</c:v>
                </c:pt>
                <c:pt idx="5320">
                  <c:v>68.465000000000003</c:v>
                </c:pt>
                <c:pt idx="5321">
                  <c:v>68.472999999999999</c:v>
                </c:pt>
                <c:pt idx="5322">
                  <c:v>68.480999999999995</c:v>
                </c:pt>
                <c:pt idx="5323">
                  <c:v>68.489000000000004</c:v>
                </c:pt>
                <c:pt idx="5324">
                  <c:v>68.498000000000005</c:v>
                </c:pt>
                <c:pt idx="5325">
                  <c:v>68.507000000000005</c:v>
                </c:pt>
                <c:pt idx="5326">
                  <c:v>68.515000000000001</c:v>
                </c:pt>
                <c:pt idx="5327">
                  <c:v>68.522999999999996</c:v>
                </c:pt>
                <c:pt idx="5328">
                  <c:v>68.531999999999996</c:v>
                </c:pt>
                <c:pt idx="5329">
                  <c:v>68.539000000000001</c:v>
                </c:pt>
                <c:pt idx="5330">
                  <c:v>68.548000000000002</c:v>
                </c:pt>
                <c:pt idx="5331">
                  <c:v>68.555999999999997</c:v>
                </c:pt>
                <c:pt idx="5332">
                  <c:v>68.564999999999998</c:v>
                </c:pt>
                <c:pt idx="5333">
                  <c:v>68.573999999999998</c:v>
                </c:pt>
                <c:pt idx="5334">
                  <c:v>68.58</c:v>
                </c:pt>
                <c:pt idx="5335">
                  <c:v>68.588999999999999</c:v>
                </c:pt>
                <c:pt idx="5336">
                  <c:v>68.597999999999999</c:v>
                </c:pt>
                <c:pt idx="5337">
                  <c:v>68.605999999999995</c:v>
                </c:pt>
                <c:pt idx="5338">
                  <c:v>68.614000000000004</c:v>
                </c:pt>
                <c:pt idx="5339">
                  <c:v>68.623000000000005</c:v>
                </c:pt>
                <c:pt idx="5340">
                  <c:v>68.631</c:v>
                </c:pt>
                <c:pt idx="5341">
                  <c:v>68.64</c:v>
                </c:pt>
                <c:pt idx="5342">
                  <c:v>68.647999999999996</c:v>
                </c:pt>
                <c:pt idx="5343">
                  <c:v>68.656000000000006</c:v>
                </c:pt>
                <c:pt idx="5344">
                  <c:v>68.665000000000006</c:v>
                </c:pt>
                <c:pt idx="5345">
                  <c:v>68.671999999999997</c:v>
                </c:pt>
                <c:pt idx="5346">
                  <c:v>68.680999999999997</c:v>
                </c:pt>
                <c:pt idx="5347">
                  <c:v>68.69</c:v>
                </c:pt>
                <c:pt idx="5348">
                  <c:v>68.697999999999993</c:v>
                </c:pt>
                <c:pt idx="5349">
                  <c:v>68.706999999999994</c:v>
                </c:pt>
                <c:pt idx="5350">
                  <c:v>68.715000000000003</c:v>
                </c:pt>
                <c:pt idx="5351">
                  <c:v>68.722999999999999</c:v>
                </c:pt>
                <c:pt idx="5352">
                  <c:v>68.731999999999999</c:v>
                </c:pt>
                <c:pt idx="5353">
                  <c:v>68.739999999999995</c:v>
                </c:pt>
                <c:pt idx="5354">
                  <c:v>68.748000000000005</c:v>
                </c:pt>
                <c:pt idx="5355">
                  <c:v>68.757000000000005</c:v>
                </c:pt>
                <c:pt idx="5356">
                  <c:v>68.765000000000001</c:v>
                </c:pt>
                <c:pt idx="5357">
                  <c:v>68.772999999999996</c:v>
                </c:pt>
                <c:pt idx="5358">
                  <c:v>68.781000000000006</c:v>
                </c:pt>
                <c:pt idx="5359">
                  <c:v>68.789000000000001</c:v>
                </c:pt>
                <c:pt idx="5360">
                  <c:v>68.798000000000002</c:v>
                </c:pt>
                <c:pt idx="5361">
                  <c:v>68.807000000000002</c:v>
                </c:pt>
                <c:pt idx="5362">
                  <c:v>68.814999999999998</c:v>
                </c:pt>
                <c:pt idx="5363">
                  <c:v>68.823999999999998</c:v>
                </c:pt>
                <c:pt idx="5364">
                  <c:v>68.831999999999994</c:v>
                </c:pt>
                <c:pt idx="5365">
                  <c:v>68.840999999999994</c:v>
                </c:pt>
                <c:pt idx="5366">
                  <c:v>68.849000000000004</c:v>
                </c:pt>
                <c:pt idx="5367">
                  <c:v>68.856999999999999</c:v>
                </c:pt>
                <c:pt idx="5368">
                  <c:v>68.864999999999995</c:v>
                </c:pt>
                <c:pt idx="5369">
                  <c:v>68.873000000000005</c:v>
                </c:pt>
                <c:pt idx="5370">
                  <c:v>68.882000000000005</c:v>
                </c:pt>
                <c:pt idx="5371">
                  <c:v>68.891000000000005</c:v>
                </c:pt>
                <c:pt idx="5372">
                  <c:v>68.897999999999996</c:v>
                </c:pt>
                <c:pt idx="5373">
                  <c:v>68.906000000000006</c:v>
                </c:pt>
                <c:pt idx="5374">
                  <c:v>68.915000000000006</c:v>
                </c:pt>
                <c:pt idx="5375">
                  <c:v>68.921999999999997</c:v>
                </c:pt>
                <c:pt idx="5376">
                  <c:v>68.930999999999997</c:v>
                </c:pt>
                <c:pt idx="5377">
                  <c:v>68.94</c:v>
                </c:pt>
                <c:pt idx="5378">
                  <c:v>68.947999999999993</c:v>
                </c:pt>
                <c:pt idx="5379">
                  <c:v>68.956000000000003</c:v>
                </c:pt>
                <c:pt idx="5380">
                  <c:v>68.965000000000003</c:v>
                </c:pt>
                <c:pt idx="5381">
                  <c:v>68.974000000000004</c:v>
                </c:pt>
                <c:pt idx="5382">
                  <c:v>68.981999999999999</c:v>
                </c:pt>
                <c:pt idx="5383">
                  <c:v>68.989999999999995</c:v>
                </c:pt>
                <c:pt idx="5384">
                  <c:v>68.998000000000005</c:v>
                </c:pt>
                <c:pt idx="5385">
                  <c:v>69.006</c:v>
                </c:pt>
                <c:pt idx="5386">
                  <c:v>69.015000000000001</c:v>
                </c:pt>
                <c:pt idx="5387">
                  <c:v>69.022999999999996</c:v>
                </c:pt>
                <c:pt idx="5388">
                  <c:v>69.031999999999996</c:v>
                </c:pt>
                <c:pt idx="5389">
                  <c:v>69.040000000000006</c:v>
                </c:pt>
                <c:pt idx="5390">
                  <c:v>69.048000000000002</c:v>
                </c:pt>
                <c:pt idx="5391">
                  <c:v>69.057000000000002</c:v>
                </c:pt>
                <c:pt idx="5392">
                  <c:v>69.063999999999993</c:v>
                </c:pt>
                <c:pt idx="5393">
                  <c:v>69.072999999999993</c:v>
                </c:pt>
                <c:pt idx="5394">
                  <c:v>69.081000000000003</c:v>
                </c:pt>
                <c:pt idx="5395">
                  <c:v>69.088999999999999</c:v>
                </c:pt>
                <c:pt idx="5396">
                  <c:v>69.097999999999999</c:v>
                </c:pt>
                <c:pt idx="5397">
                  <c:v>69.106999999999999</c:v>
                </c:pt>
                <c:pt idx="5398">
                  <c:v>69.114999999999995</c:v>
                </c:pt>
                <c:pt idx="5399">
                  <c:v>69.123999999999995</c:v>
                </c:pt>
                <c:pt idx="5400">
                  <c:v>69.132000000000005</c:v>
                </c:pt>
                <c:pt idx="5401">
                  <c:v>69.138999999999996</c:v>
                </c:pt>
                <c:pt idx="5402">
                  <c:v>69.147999999999996</c:v>
                </c:pt>
                <c:pt idx="5403">
                  <c:v>69.156000000000006</c:v>
                </c:pt>
                <c:pt idx="5404">
                  <c:v>69.165000000000006</c:v>
                </c:pt>
                <c:pt idx="5405">
                  <c:v>69.174000000000007</c:v>
                </c:pt>
                <c:pt idx="5406">
                  <c:v>69.182000000000002</c:v>
                </c:pt>
                <c:pt idx="5407">
                  <c:v>69.19</c:v>
                </c:pt>
                <c:pt idx="5408">
                  <c:v>69.197999999999993</c:v>
                </c:pt>
                <c:pt idx="5409">
                  <c:v>69.206999999999994</c:v>
                </c:pt>
                <c:pt idx="5410">
                  <c:v>69.215000000000003</c:v>
                </c:pt>
                <c:pt idx="5411">
                  <c:v>69.222999999999999</c:v>
                </c:pt>
                <c:pt idx="5412">
                  <c:v>69.231999999999999</c:v>
                </c:pt>
                <c:pt idx="5413">
                  <c:v>69.241</c:v>
                </c:pt>
                <c:pt idx="5414">
                  <c:v>69.248000000000005</c:v>
                </c:pt>
                <c:pt idx="5415">
                  <c:v>69.256</c:v>
                </c:pt>
                <c:pt idx="5416">
                  <c:v>69.266000000000005</c:v>
                </c:pt>
                <c:pt idx="5417">
                  <c:v>69.272999999999996</c:v>
                </c:pt>
                <c:pt idx="5418">
                  <c:v>69.281999999999996</c:v>
                </c:pt>
                <c:pt idx="5419">
                  <c:v>69.290000000000006</c:v>
                </c:pt>
                <c:pt idx="5420">
                  <c:v>69.299000000000007</c:v>
                </c:pt>
                <c:pt idx="5421">
                  <c:v>69.307000000000002</c:v>
                </c:pt>
                <c:pt idx="5422">
                  <c:v>69.314999999999998</c:v>
                </c:pt>
                <c:pt idx="5423">
                  <c:v>69.323999999999998</c:v>
                </c:pt>
                <c:pt idx="5424">
                  <c:v>69.331999999999994</c:v>
                </c:pt>
                <c:pt idx="5425">
                  <c:v>69.34</c:v>
                </c:pt>
                <c:pt idx="5426">
                  <c:v>69.349000000000004</c:v>
                </c:pt>
                <c:pt idx="5427">
                  <c:v>69.356999999999999</c:v>
                </c:pt>
                <c:pt idx="5428">
                  <c:v>69.364999999999995</c:v>
                </c:pt>
                <c:pt idx="5429">
                  <c:v>69.373999999999995</c:v>
                </c:pt>
                <c:pt idx="5430">
                  <c:v>69.382000000000005</c:v>
                </c:pt>
                <c:pt idx="5431">
                  <c:v>69.391000000000005</c:v>
                </c:pt>
                <c:pt idx="5432">
                  <c:v>69.399000000000001</c:v>
                </c:pt>
                <c:pt idx="5433">
                  <c:v>69.406999999999996</c:v>
                </c:pt>
                <c:pt idx="5434">
                  <c:v>69.415000000000006</c:v>
                </c:pt>
                <c:pt idx="5435">
                  <c:v>69.424000000000007</c:v>
                </c:pt>
                <c:pt idx="5436">
                  <c:v>69.430999999999997</c:v>
                </c:pt>
                <c:pt idx="5437">
                  <c:v>69.438999999999993</c:v>
                </c:pt>
                <c:pt idx="5438">
                  <c:v>69.447999999999993</c:v>
                </c:pt>
                <c:pt idx="5439">
                  <c:v>69.456000000000003</c:v>
                </c:pt>
                <c:pt idx="5440">
                  <c:v>69.465000000000003</c:v>
                </c:pt>
                <c:pt idx="5441">
                  <c:v>69.474000000000004</c:v>
                </c:pt>
                <c:pt idx="5442">
                  <c:v>69.481999999999999</c:v>
                </c:pt>
                <c:pt idx="5443">
                  <c:v>69.491</c:v>
                </c:pt>
                <c:pt idx="5444">
                  <c:v>69.498999999999995</c:v>
                </c:pt>
                <c:pt idx="5445">
                  <c:v>69.507000000000005</c:v>
                </c:pt>
                <c:pt idx="5446">
                  <c:v>69.515000000000001</c:v>
                </c:pt>
                <c:pt idx="5447">
                  <c:v>69.522999999999996</c:v>
                </c:pt>
                <c:pt idx="5448">
                  <c:v>69.531999999999996</c:v>
                </c:pt>
                <c:pt idx="5449">
                  <c:v>69.540999999999997</c:v>
                </c:pt>
                <c:pt idx="5450">
                  <c:v>69.549000000000007</c:v>
                </c:pt>
                <c:pt idx="5451">
                  <c:v>69.557000000000002</c:v>
                </c:pt>
                <c:pt idx="5452">
                  <c:v>69.564999999999998</c:v>
                </c:pt>
                <c:pt idx="5453">
                  <c:v>69.573999999999998</c:v>
                </c:pt>
                <c:pt idx="5454">
                  <c:v>69.581999999999994</c:v>
                </c:pt>
                <c:pt idx="5455">
                  <c:v>69.590999999999994</c:v>
                </c:pt>
                <c:pt idx="5456">
                  <c:v>69.599000000000004</c:v>
                </c:pt>
                <c:pt idx="5457">
                  <c:v>69.606999999999999</c:v>
                </c:pt>
                <c:pt idx="5458">
                  <c:v>69.616</c:v>
                </c:pt>
                <c:pt idx="5459">
                  <c:v>69.623999999999995</c:v>
                </c:pt>
                <c:pt idx="5460">
                  <c:v>69.632000000000005</c:v>
                </c:pt>
                <c:pt idx="5461">
                  <c:v>69.64</c:v>
                </c:pt>
                <c:pt idx="5462">
                  <c:v>69.650000000000006</c:v>
                </c:pt>
                <c:pt idx="5463">
                  <c:v>69.656999999999996</c:v>
                </c:pt>
                <c:pt idx="5464">
                  <c:v>69.665000000000006</c:v>
                </c:pt>
                <c:pt idx="5465">
                  <c:v>69.673000000000002</c:v>
                </c:pt>
                <c:pt idx="5466">
                  <c:v>69.680999999999997</c:v>
                </c:pt>
                <c:pt idx="5467">
                  <c:v>69.691000000000003</c:v>
                </c:pt>
                <c:pt idx="5468">
                  <c:v>69.698999999999998</c:v>
                </c:pt>
                <c:pt idx="5469">
                  <c:v>69.706999999999994</c:v>
                </c:pt>
                <c:pt idx="5470">
                  <c:v>69.715000000000003</c:v>
                </c:pt>
                <c:pt idx="5471">
                  <c:v>69.724000000000004</c:v>
                </c:pt>
                <c:pt idx="5472">
                  <c:v>69.731999999999999</c:v>
                </c:pt>
                <c:pt idx="5473">
                  <c:v>69.741</c:v>
                </c:pt>
                <c:pt idx="5474">
                  <c:v>69.748999999999995</c:v>
                </c:pt>
                <c:pt idx="5475">
                  <c:v>69.757999999999996</c:v>
                </c:pt>
                <c:pt idx="5476">
                  <c:v>69.765000000000001</c:v>
                </c:pt>
                <c:pt idx="5477">
                  <c:v>69.774000000000001</c:v>
                </c:pt>
                <c:pt idx="5478">
                  <c:v>69.781999999999996</c:v>
                </c:pt>
                <c:pt idx="5479">
                  <c:v>69.790999999999997</c:v>
                </c:pt>
                <c:pt idx="5480">
                  <c:v>69.798000000000002</c:v>
                </c:pt>
                <c:pt idx="5481">
                  <c:v>69.807000000000002</c:v>
                </c:pt>
                <c:pt idx="5482">
                  <c:v>69.816000000000003</c:v>
                </c:pt>
                <c:pt idx="5483">
                  <c:v>69.822999999999993</c:v>
                </c:pt>
                <c:pt idx="5484">
                  <c:v>69.832999999999998</c:v>
                </c:pt>
                <c:pt idx="5485">
                  <c:v>69.84</c:v>
                </c:pt>
                <c:pt idx="5486">
                  <c:v>69.849000000000004</c:v>
                </c:pt>
                <c:pt idx="5487">
                  <c:v>69.856999999999999</c:v>
                </c:pt>
                <c:pt idx="5488">
                  <c:v>69.866</c:v>
                </c:pt>
                <c:pt idx="5489">
                  <c:v>69.873999999999995</c:v>
                </c:pt>
                <c:pt idx="5490">
                  <c:v>69.882000000000005</c:v>
                </c:pt>
                <c:pt idx="5491">
                  <c:v>69.89</c:v>
                </c:pt>
                <c:pt idx="5492">
                  <c:v>69.897999999999996</c:v>
                </c:pt>
                <c:pt idx="5493">
                  <c:v>69.908000000000001</c:v>
                </c:pt>
                <c:pt idx="5494">
                  <c:v>69.915000000000006</c:v>
                </c:pt>
                <c:pt idx="5495">
                  <c:v>69.924000000000007</c:v>
                </c:pt>
                <c:pt idx="5496">
                  <c:v>69.932000000000002</c:v>
                </c:pt>
                <c:pt idx="5497">
                  <c:v>69.94</c:v>
                </c:pt>
                <c:pt idx="5498">
                  <c:v>69.948999999999998</c:v>
                </c:pt>
                <c:pt idx="5499">
                  <c:v>69.956999999999994</c:v>
                </c:pt>
                <c:pt idx="5500">
                  <c:v>69.965999999999994</c:v>
                </c:pt>
                <c:pt idx="5501">
                  <c:v>69.974000000000004</c:v>
                </c:pt>
                <c:pt idx="5502">
                  <c:v>69.981999999999999</c:v>
                </c:pt>
                <c:pt idx="5503">
                  <c:v>69.991</c:v>
                </c:pt>
                <c:pt idx="5504">
                  <c:v>69.998999999999995</c:v>
                </c:pt>
                <c:pt idx="5505">
                  <c:v>70.007000000000005</c:v>
                </c:pt>
                <c:pt idx="5506">
                  <c:v>70.015000000000001</c:v>
                </c:pt>
                <c:pt idx="5507">
                  <c:v>70.024000000000001</c:v>
                </c:pt>
                <c:pt idx="5508">
                  <c:v>70.031999999999996</c:v>
                </c:pt>
                <c:pt idx="5509">
                  <c:v>70.040000000000006</c:v>
                </c:pt>
                <c:pt idx="5510">
                  <c:v>70.049000000000007</c:v>
                </c:pt>
                <c:pt idx="5511">
                  <c:v>70.057000000000002</c:v>
                </c:pt>
                <c:pt idx="5512">
                  <c:v>70.066000000000003</c:v>
                </c:pt>
                <c:pt idx="5513">
                  <c:v>70.073999999999998</c:v>
                </c:pt>
                <c:pt idx="5514">
                  <c:v>70.081999999999994</c:v>
                </c:pt>
                <c:pt idx="5515">
                  <c:v>70.090999999999994</c:v>
                </c:pt>
                <c:pt idx="5516">
                  <c:v>70.099000000000004</c:v>
                </c:pt>
                <c:pt idx="5517">
                  <c:v>70.108000000000004</c:v>
                </c:pt>
                <c:pt idx="5518">
                  <c:v>70.114999999999995</c:v>
                </c:pt>
                <c:pt idx="5519">
                  <c:v>70.123999999999995</c:v>
                </c:pt>
                <c:pt idx="5520">
                  <c:v>70.132000000000005</c:v>
                </c:pt>
                <c:pt idx="5521">
                  <c:v>70.141000000000005</c:v>
                </c:pt>
                <c:pt idx="5522">
                  <c:v>70.149000000000001</c:v>
                </c:pt>
                <c:pt idx="5523">
                  <c:v>70.156999999999996</c:v>
                </c:pt>
                <c:pt idx="5524">
                  <c:v>70.165000000000006</c:v>
                </c:pt>
                <c:pt idx="5525">
                  <c:v>70.173000000000002</c:v>
                </c:pt>
                <c:pt idx="5526">
                  <c:v>70.182000000000002</c:v>
                </c:pt>
                <c:pt idx="5527">
                  <c:v>70.19</c:v>
                </c:pt>
                <c:pt idx="5528">
                  <c:v>70.197999999999993</c:v>
                </c:pt>
                <c:pt idx="5529">
                  <c:v>70.206999999999994</c:v>
                </c:pt>
                <c:pt idx="5530">
                  <c:v>70.215999999999994</c:v>
                </c:pt>
                <c:pt idx="5531">
                  <c:v>70.224000000000004</c:v>
                </c:pt>
                <c:pt idx="5532">
                  <c:v>70.230999999999995</c:v>
                </c:pt>
                <c:pt idx="5533">
                  <c:v>70.239999999999995</c:v>
                </c:pt>
                <c:pt idx="5534">
                  <c:v>70.248000000000005</c:v>
                </c:pt>
                <c:pt idx="5535">
                  <c:v>70.257999999999996</c:v>
                </c:pt>
                <c:pt idx="5536">
                  <c:v>70.265000000000001</c:v>
                </c:pt>
                <c:pt idx="5537">
                  <c:v>70.274000000000001</c:v>
                </c:pt>
                <c:pt idx="5538">
                  <c:v>70.281000000000006</c:v>
                </c:pt>
                <c:pt idx="5539">
                  <c:v>70.290000000000006</c:v>
                </c:pt>
                <c:pt idx="5540">
                  <c:v>70.298000000000002</c:v>
                </c:pt>
                <c:pt idx="5541">
                  <c:v>70.307000000000002</c:v>
                </c:pt>
                <c:pt idx="5542">
                  <c:v>70.314999999999998</c:v>
                </c:pt>
                <c:pt idx="5543">
                  <c:v>70.322999999999993</c:v>
                </c:pt>
                <c:pt idx="5544">
                  <c:v>70.331999999999994</c:v>
                </c:pt>
                <c:pt idx="5545">
                  <c:v>70.34</c:v>
                </c:pt>
                <c:pt idx="5546">
                  <c:v>70.347999999999999</c:v>
                </c:pt>
                <c:pt idx="5547">
                  <c:v>70.356999999999999</c:v>
                </c:pt>
                <c:pt idx="5548">
                  <c:v>70.364999999999995</c:v>
                </c:pt>
                <c:pt idx="5549">
                  <c:v>70.373000000000005</c:v>
                </c:pt>
                <c:pt idx="5550">
                  <c:v>70.381</c:v>
                </c:pt>
                <c:pt idx="5551">
                  <c:v>70.39</c:v>
                </c:pt>
                <c:pt idx="5552">
                  <c:v>70.397999999999996</c:v>
                </c:pt>
                <c:pt idx="5553">
                  <c:v>70.406999999999996</c:v>
                </c:pt>
                <c:pt idx="5554">
                  <c:v>70.415000000000006</c:v>
                </c:pt>
                <c:pt idx="5555">
                  <c:v>70.424000000000007</c:v>
                </c:pt>
                <c:pt idx="5556">
                  <c:v>70.430999999999997</c:v>
                </c:pt>
                <c:pt idx="5557">
                  <c:v>70.441000000000003</c:v>
                </c:pt>
                <c:pt idx="5558">
                  <c:v>70.447999999999993</c:v>
                </c:pt>
                <c:pt idx="5559">
                  <c:v>70.456999999999994</c:v>
                </c:pt>
                <c:pt idx="5560">
                  <c:v>70.465000000000003</c:v>
                </c:pt>
                <c:pt idx="5561">
                  <c:v>70.472999999999999</c:v>
                </c:pt>
                <c:pt idx="5562">
                  <c:v>70.483000000000004</c:v>
                </c:pt>
                <c:pt idx="5563">
                  <c:v>70.489999999999995</c:v>
                </c:pt>
                <c:pt idx="5564">
                  <c:v>70.498000000000005</c:v>
                </c:pt>
                <c:pt idx="5565">
                  <c:v>70.507000000000005</c:v>
                </c:pt>
                <c:pt idx="5566">
                  <c:v>70.515000000000001</c:v>
                </c:pt>
                <c:pt idx="5567">
                  <c:v>70.522999999999996</c:v>
                </c:pt>
                <c:pt idx="5568">
                  <c:v>70.531999999999996</c:v>
                </c:pt>
                <c:pt idx="5569">
                  <c:v>70.540000000000006</c:v>
                </c:pt>
                <c:pt idx="5570">
                  <c:v>70.549000000000007</c:v>
                </c:pt>
                <c:pt idx="5571">
                  <c:v>70.557000000000002</c:v>
                </c:pt>
                <c:pt idx="5572">
                  <c:v>70.564999999999998</c:v>
                </c:pt>
                <c:pt idx="5573">
                  <c:v>70.572999999999993</c:v>
                </c:pt>
                <c:pt idx="5574">
                  <c:v>70.581000000000003</c:v>
                </c:pt>
                <c:pt idx="5575">
                  <c:v>70.59</c:v>
                </c:pt>
                <c:pt idx="5576">
                  <c:v>70.599000000000004</c:v>
                </c:pt>
                <c:pt idx="5577">
                  <c:v>70.606999999999999</c:v>
                </c:pt>
                <c:pt idx="5578">
                  <c:v>70.614999999999995</c:v>
                </c:pt>
                <c:pt idx="5579">
                  <c:v>70.623000000000005</c:v>
                </c:pt>
                <c:pt idx="5580">
                  <c:v>70.632000000000005</c:v>
                </c:pt>
                <c:pt idx="5581">
                  <c:v>70.64</c:v>
                </c:pt>
                <c:pt idx="5582">
                  <c:v>70.649000000000001</c:v>
                </c:pt>
                <c:pt idx="5583">
                  <c:v>70.656999999999996</c:v>
                </c:pt>
                <c:pt idx="5584">
                  <c:v>70.665999999999997</c:v>
                </c:pt>
                <c:pt idx="5585">
                  <c:v>70.674000000000007</c:v>
                </c:pt>
                <c:pt idx="5586">
                  <c:v>70.682000000000002</c:v>
                </c:pt>
                <c:pt idx="5587">
                  <c:v>70.69</c:v>
                </c:pt>
                <c:pt idx="5588">
                  <c:v>70.697999999999993</c:v>
                </c:pt>
                <c:pt idx="5589">
                  <c:v>70.706999999999994</c:v>
                </c:pt>
                <c:pt idx="5590">
                  <c:v>70.715000000000003</c:v>
                </c:pt>
                <c:pt idx="5591">
                  <c:v>70.722999999999999</c:v>
                </c:pt>
                <c:pt idx="5592">
                  <c:v>70.731999999999999</c:v>
                </c:pt>
                <c:pt idx="5593">
                  <c:v>70.739999999999995</c:v>
                </c:pt>
                <c:pt idx="5594">
                  <c:v>70.748000000000005</c:v>
                </c:pt>
                <c:pt idx="5595">
                  <c:v>70.756</c:v>
                </c:pt>
                <c:pt idx="5596">
                  <c:v>70.765000000000001</c:v>
                </c:pt>
                <c:pt idx="5597">
                  <c:v>70.772999999999996</c:v>
                </c:pt>
                <c:pt idx="5598">
                  <c:v>70.781000000000006</c:v>
                </c:pt>
                <c:pt idx="5599">
                  <c:v>70.790000000000006</c:v>
                </c:pt>
                <c:pt idx="5600">
                  <c:v>70.798000000000002</c:v>
                </c:pt>
                <c:pt idx="5601">
                  <c:v>70.805999999999997</c:v>
                </c:pt>
                <c:pt idx="5602">
                  <c:v>70.813999999999993</c:v>
                </c:pt>
                <c:pt idx="5603">
                  <c:v>70.822999999999993</c:v>
                </c:pt>
                <c:pt idx="5604">
                  <c:v>70.831000000000003</c:v>
                </c:pt>
                <c:pt idx="5605">
                  <c:v>70.84</c:v>
                </c:pt>
                <c:pt idx="5606">
                  <c:v>70.847999999999999</c:v>
                </c:pt>
                <c:pt idx="5607">
                  <c:v>70.855999999999995</c:v>
                </c:pt>
                <c:pt idx="5608">
                  <c:v>70.864000000000004</c:v>
                </c:pt>
                <c:pt idx="5609">
                  <c:v>70.872</c:v>
                </c:pt>
                <c:pt idx="5610">
                  <c:v>70.88</c:v>
                </c:pt>
                <c:pt idx="5611">
                  <c:v>70.89</c:v>
                </c:pt>
                <c:pt idx="5612">
                  <c:v>70.897000000000006</c:v>
                </c:pt>
                <c:pt idx="5613">
                  <c:v>70.906000000000006</c:v>
                </c:pt>
                <c:pt idx="5614">
                  <c:v>70.914000000000001</c:v>
                </c:pt>
                <c:pt idx="5615">
                  <c:v>70.923000000000002</c:v>
                </c:pt>
                <c:pt idx="5616">
                  <c:v>70.932000000000002</c:v>
                </c:pt>
                <c:pt idx="5617">
                  <c:v>70.938999999999993</c:v>
                </c:pt>
                <c:pt idx="5618">
                  <c:v>70.947999999999993</c:v>
                </c:pt>
                <c:pt idx="5619">
                  <c:v>70.956000000000003</c:v>
                </c:pt>
                <c:pt idx="5620">
                  <c:v>70.963999999999999</c:v>
                </c:pt>
                <c:pt idx="5621">
                  <c:v>70.971999999999994</c:v>
                </c:pt>
                <c:pt idx="5622">
                  <c:v>70.980999999999995</c:v>
                </c:pt>
                <c:pt idx="5623">
                  <c:v>70.991</c:v>
                </c:pt>
                <c:pt idx="5624">
                  <c:v>70.997</c:v>
                </c:pt>
                <c:pt idx="5625">
                  <c:v>71.006</c:v>
                </c:pt>
                <c:pt idx="5626">
                  <c:v>71.013999999999996</c:v>
                </c:pt>
                <c:pt idx="5627">
                  <c:v>71.022999999999996</c:v>
                </c:pt>
                <c:pt idx="5628">
                  <c:v>71.031999999999996</c:v>
                </c:pt>
                <c:pt idx="5629">
                  <c:v>71.039000000000001</c:v>
                </c:pt>
                <c:pt idx="5630">
                  <c:v>71.046999999999997</c:v>
                </c:pt>
                <c:pt idx="5631">
                  <c:v>71.055000000000007</c:v>
                </c:pt>
                <c:pt idx="5632">
                  <c:v>71.063999999999993</c:v>
                </c:pt>
                <c:pt idx="5633">
                  <c:v>71.072999999999993</c:v>
                </c:pt>
                <c:pt idx="5634">
                  <c:v>71.081999999999994</c:v>
                </c:pt>
                <c:pt idx="5635">
                  <c:v>71.088999999999999</c:v>
                </c:pt>
                <c:pt idx="5636">
                  <c:v>71.097999999999999</c:v>
                </c:pt>
                <c:pt idx="5637">
                  <c:v>71.105000000000004</c:v>
                </c:pt>
                <c:pt idx="5638">
                  <c:v>71.114000000000004</c:v>
                </c:pt>
                <c:pt idx="5639">
                  <c:v>71.122</c:v>
                </c:pt>
                <c:pt idx="5640">
                  <c:v>71.132000000000005</c:v>
                </c:pt>
                <c:pt idx="5641">
                  <c:v>71.138999999999996</c:v>
                </c:pt>
                <c:pt idx="5642">
                  <c:v>71.147999999999996</c:v>
                </c:pt>
                <c:pt idx="5643">
                  <c:v>71.155000000000001</c:v>
                </c:pt>
                <c:pt idx="5644">
                  <c:v>71.164000000000001</c:v>
                </c:pt>
                <c:pt idx="5645">
                  <c:v>71.171999999999997</c:v>
                </c:pt>
                <c:pt idx="5646">
                  <c:v>71.180000000000007</c:v>
                </c:pt>
                <c:pt idx="5647">
                  <c:v>71.188999999999993</c:v>
                </c:pt>
                <c:pt idx="5648">
                  <c:v>71.197000000000003</c:v>
                </c:pt>
                <c:pt idx="5649">
                  <c:v>71.206000000000003</c:v>
                </c:pt>
                <c:pt idx="5650">
                  <c:v>71.213999999999999</c:v>
                </c:pt>
                <c:pt idx="5651">
                  <c:v>71.222999999999999</c:v>
                </c:pt>
                <c:pt idx="5652">
                  <c:v>71.230999999999995</c:v>
                </c:pt>
                <c:pt idx="5653">
                  <c:v>71.239000000000004</c:v>
                </c:pt>
                <c:pt idx="5654">
                  <c:v>71.247</c:v>
                </c:pt>
                <c:pt idx="5655">
                  <c:v>71.254999999999995</c:v>
                </c:pt>
                <c:pt idx="5656">
                  <c:v>71.263000000000005</c:v>
                </c:pt>
                <c:pt idx="5657">
                  <c:v>71.272000000000006</c:v>
                </c:pt>
                <c:pt idx="5658">
                  <c:v>71.28</c:v>
                </c:pt>
                <c:pt idx="5659">
                  <c:v>71.289000000000001</c:v>
                </c:pt>
                <c:pt idx="5660">
                  <c:v>71.296999999999997</c:v>
                </c:pt>
                <c:pt idx="5661">
                  <c:v>71.305000000000007</c:v>
                </c:pt>
                <c:pt idx="5662">
                  <c:v>71.313000000000002</c:v>
                </c:pt>
                <c:pt idx="5663">
                  <c:v>71.322000000000003</c:v>
                </c:pt>
                <c:pt idx="5664">
                  <c:v>71.331000000000003</c:v>
                </c:pt>
                <c:pt idx="5665">
                  <c:v>71.338999999999999</c:v>
                </c:pt>
                <c:pt idx="5666">
                  <c:v>71.346999999999994</c:v>
                </c:pt>
                <c:pt idx="5667">
                  <c:v>71.355999999999995</c:v>
                </c:pt>
                <c:pt idx="5668">
                  <c:v>71.363</c:v>
                </c:pt>
                <c:pt idx="5669">
                  <c:v>71.372</c:v>
                </c:pt>
                <c:pt idx="5670">
                  <c:v>71.379000000000005</c:v>
                </c:pt>
                <c:pt idx="5671">
                  <c:v>71.388999999999996</c:v>
                </c:pt>
                <c:pt idx="5672">
                  <c:v>71.397999999999996</c:v>
                </c:pt>
                <c:pt idx="5673">
                  <c:v>71.406000000000006</c:v>
                </c:pt>
                <c:pt idx="5674">
                  <c:v>71.414000000000001</c:v>
                </c:pt>
                <c:pt idx="5675">
                  <c:v>71.421999999999997</c:v>
                </c:pt>
                <c:pt idx="5676">
                  <c:v>71.430999999999997</c:v>
                </c:pt>
                <c:pt idx="5677">
                  <c:v>71.438999999999993</c:v>
                </c:pt>
                <c:pt idx="5678">
                  <c:v>71.447999999999993</c:v>
                </c:pt>
                <c:pt idx="5679">
                  <c:v>71.456000000000003</c:v>
                </c:pt>
                <c:pt idx="5680">
                  <c:v>71.465000000000003</c:v>
                </c:pt>
                <c:pt idx="5681">
                  <c:v>71.471999999999994</c:v>
                </c:pt>
                <c:pt idx="5682">
                  <c:v>71.480999999999995</c:v>
                </c:pt>
                <c:pt idx="5683">
                  <c:v>71.489999999999995</c:v>
                </c:pt>
                <c:pt idx="5684">
                  <c:v>71.498000000000005</c:v>
                </c:pt>
                <c:pt idx="5685">
                  <c:v>71.506</c:v>
                </c:pt>
                <c:pt idx="5686">
                  <c:v>71.515000000000001</c:v>
                </c:pt>
                <c:pt idx="5687">
                  <c:v>71.522000000000006</c:v>
                </c:pt>
                <c:pt idx="5688">
                  <c:v>71.531000000000006</c:v>
                </c:pt>
                <c:pt idx="5689">
                  <c:v>71.540000000000006</c:v>
                </c:pt>
                <c:pt idx="5690">
                  <c:v>71.549000000000007</c:v>
                </c:pt>
                <c:pt idx="5691">
                  <c:v>71.555999999999997</c:v>
                </c:pt>
                <c:pt idx="5692">
                  <c:v>71.564999999999998</c:v>
                </c:pt>
                <c:pt idx="5693">
                  <c:v>71.573999999999998</c:v>
                </c:pt>
                <c:pt idx="5694">
                  <c:v>71.581000000000003</c:v>
                </c:pt>
                <c:pt idx="5695">
                  <c:v>71.59</c:v>
                </c:pt>
                <c:pt idx="5696">
                  <c:v>71.597999999999999</c:v>
                </c:pt>
                <c:pt idx="5697">
                  <c:v>71.605999999999995</c:v>
                </c:pt>
                <c:pt idx="5698">
                  <c:v>71.614999999999995</c:v>
                </c:pt>
                <c:pt idx="5699">
                  <c:v>71.623000000000005</c:v>
                </c:pt>
                <c:pt idx="5700">
                  <c:v>71.632000000000005</c:v>
                </c:pt>
                <c:pt idx="5701">
                  <c:v>71.64</c:v>
                </c:pt>
                <c:pt idx="5702">
                  <c:v>71.647999999999996</c:v>
                </c:pt>
                <c:pt idx="5703">
                  <c:v>71.656000000000006</c:v>
                </c:pt>
                <c:pt idx="5704">
                  <c:v>71.665000000000006</c:v>
                </c:pt>
                <c:pt idx="5705">
                  <c:v>71.673000000000002</c:v>
                </c:pt>
                <c:pt idx="5706">
                  <c:v>71.682000000000002</c:v>
                </c:pt>
                <c:pt idx="5707">
                  <c:v>71.69</c:v>
                </c:pt>
                <c:pt idx="5708">
                  <c:v>71.698999999999998</c:v>
                </c:pt>
                <c:pt idx="5709">
                  <c:v>71.706000000000003</c:v>
                </c:pt>
                <c:pt idx="5710">
                  <c:v>71.715000000000003</c:v>
                </c:pt>
                <c:pt idx="5711">
                  <c:v>71.722999999999999</c:v>
                </c:pt>
                <c:pt idx="5712">
                  <c:v>71.731999999999999</c:v>
                </c:pt>
                <c:pt idx="5713">
                  <c:v>71.739999999999995</c:v>
                </c:pt>
                <c:pt idx="5714">
                  <c:v>71.748000000000005</c:v>
                </c:pt>
                <c:pt idx="5715">
                  <c:v>71.757000000000005</c:v>
                </c:pt>
                <c:pt idx="5716">
                  <c:v>71.765000000000001</c:v>
                </c:pt>
                <c:pt idx="5717">
                  <c:v>71.774000000000001</c:v>
                </c:pt>
                <c:pt idx="5718">
                  <c:v>71.781999999999996</c:v>
                </c:pt>
                <c:pt idx="5719">
                  <c:v>71.790000000000006</c:v>
                </c:pt>
                <c:pt idx="5720">
                  <c:v>71.799000000000007</c:v>
                </c:pt>
                <c:pt idx="5721">
                  <c:v>71.807000000000002</c:v>
                </c:pt>
                <c:pt idx="5722">
                  <c:v>71.814999999999998</c:v>
                </c:pt>
                <c:pt idx="5723">
                  <c:v>71.823999999999998</c:v>
                </c:pt>
                <c:pt idx="5724">
                  <c:v>71.831000000000003</c:v>
                </c:pt>
                <c:pt idx="5725">
                  <c:v>71.84</c:v>
                </c:pt>
                <c:pt idx="5726">
                  <c:v>71.849000000000004</c:v>
                </c:pt>
                <c:pt idx="5727">
                  <c:v>71.856999999999999</c:v>
                </c:pt>
                <c:pt idx="5728">
                  <c:v>71.864999999999995</c:v>
                </c:pt>
                <c:pt idx="5729">
                  <c:v>71.873000000000005</c:v>
                </c:pt>
                <c:pt idx="5730">
                  <c:v>71.882000000000005</c:v>
                </c:pt>
                <c:pt idx="5731">
                  <c:v>71.888999999999996</c:v>
                </c:pt>
                <c:pt idx="5732">
                  <c:v>71.897999999999996</c:v>
                </c:pt>
                <c:pt idx="5733">
                  <c:v>71.906000000000006</c:v>
                </c:pt>
                <c:pt idx="5734">
                  <c:v>71.915000000000006</c:v>
                </c:pt>
                <c:pt idx="5735">
                  <c:v>71.923000000000002</c:v>
                </c:pt>
                <c:pt idx="5736">
                  <c:v>71.932000000000002</c:v>
                </c:pt>
                <c:pt idx="5737">
                  <c:v>71.94</c:v>
                </c:pt>
                <c:pt idx="5738">
                  <c:v>71.948999999999998</c:v>
                </c:pt>
                <c:pt idx="5739">
                  <c:v>71.956999999999994</c:v>
                </c:pt>
                <c:pt idx="5740">
                  <c:v>71.965000000000003</c:v>
                </c:pt>
                <c:pt idx="5741">
                  <c:v>71.974000000000004</c:v>
                </c:pt>
                <c:pt idx="5742">
                  <c:v>71.981999999999999</c:v>
                </c:pt>
                <c:pt idx="5743">
                  <c:v>71.989999999999995</c:v>
                </c:pt>
                <c:pt idx="5744">
                  <c:v>71.998000000000005</c:v>
                </c:pt>
                <c:pt idx="5745">
                  <c:v>72.006</c:v>
                </c:pt>
                <c:pt idx="5746">
                  <c:v>72.015000000000001</c:v>
                </c:pt>
                <c:pt idx="5747">
                  <c:v>72.022999999999996</c:v>
                </c:pt>
                <c:pt idx="5748">
                  <c:v>72.031000000000006</c:v>
                </c:pt>
                <c:pt idx="5749">
                  <c:v>72.039000000000001</c:v>
                </c:pt>
                <c:pt idx="5750">
                  <c:v>72.049000000000007</c:v>
                </c:pt>
                <c:pt idx="5751">
                  <c:v>72.057000000000002</c:v>
                </c:pt>
                <c:pt idx="5752">
                  <c:v>72.064999999999998</c:v>
                </c:pt>
                <c:pt idx="5753">
                  <c:v>72.072999999999993</c:v>
                </c:pt>
                <c:pt idx="5754">
                  <c:v>72.081999999999994</c:v>
                </c:pt>
                <c:pt idx="5755">
                  <c:v>72.09</c:v>
                </c:pt>
                <c:pt idx="5756">
                  <c:v>72.099000000000004</c:v>
                </c:pt>
                <c:pt idx="5757">
                  <c:v>72.106999999999999</c:v>
                </c:pt>
                <c:pt idx="5758">
                  <c:v>72.114999999999995</c:v>
                </c:pt>
                <c:pt idx="5759">
                  <c:v>72.123000000000005</c:v>
                </c:pt>
                <c:pt idx="5760">
                  <c:v>72.132999999999996</c:v>
                </c:pt>
                <c:pt idx="5761">
                  <c:v>72.14</c:v>
                </c:pt>
                <c:pt idx="5762">
                  <c:v>72.149000000000001</c:v>
                </c:pt>
                <c:pt idx="5763">
                  <c:v>72.156999999999996</c:v>
                </c:pt>
                <c:pt idx="5764">
                  <c:v>72.165999999999997</c:v>
                </c:pt>
                <c:pt idx="5765">
                  <c:v>72.173000000000002</c:v>
                </c:pt>
                <c:pt idx="5766">
                  <c:v>72.182000000000002</c:v>
                </c:pt>
                <c:pt idx="5767">
                  <c:v>72.19</c:v>
                </c:pt>
                <c:pt idx="5768">
                  <c:v>72.197999999999993</c:v>
                </c:pt>
                <c:pt idx="5769">
                  <c:v>72.206999999999994</c:v>
                </c:pt>
                <c:pt idx="5770">
                  <c:v>72.215000000000003</c:v>
                </c:pt>
                <c:pt idx="5771">
                  <c:v>72.222999999999999</c:v>
                </c:pt>
                <c:pt idx="5772">
                  <c:v>72.231999999999999</c:v>
                </c:pt>
                <c:pt idx="5773">
                  <c:v>72.239999999999995</c:v>
                </c:pt>
                <c:pt idx="5774">
                  <c:v>72.248000000000005</c:v>
                </c:pt>
                <c:pt idx="5775">
                  <c:v>72.257000000000005</c:v>
                </c:pt>
                <c:pt idx="5776">
                  <c:v>72.265000000000001</c:v>
                </c:pt>
                <c:pt idx="5777">
                  <c:v>72.272000000000006</c:v>
                </c:pt>
                <c:pt idx="5778">
                  <c:v>72.281999999999996</c:v>
                </c:pt>
                <c:pt idx="5779">
                  <c:v>72.290000000000006</c:v>
                </c:pt>
                <c:pt idx="5780">
                  <c:v>72.298000000000002</c:v>
                </c:pt>
                <c:pt idx="5781">
                  <c:v>72.307000000000002</c:v>
                </c:pt>
                <c:pt idx="5782">
                  <c:v>72.314999999999998</c:v>
                </c:pt>
                <c:pt idx="5783">
                  <c:v>72.322999999999993</c:v>
                </c:pt>
                <c:pt idx="5784">
                  <c:v>72.331000000000003</c:v>
                </c:pt>
                <c:pt idx="5785">
                  <c:v>72.34</c:v>
                </c:pt>
                <c:pt idx="5786">
                  <c:v>72.347999999999999</c:v>
                </c:pt>
                <c:pt idx="5787">
                  <c:v>72.355999999999995</c:v>
                </c:pt>
                <c:pt idx="5788">
                  <c:v>72.364999999999995</c:v>
                </c:pt>
                <c:pt idx="5789">
                  <c:v>72.373999999999995</c:v>
                </c:pt>
                <c:pt idx="5790">
                  <c:v>72.381</c:v>
                </c:pt>
                <c:pt idx="5791">
                  <c:v>72.388999999999996</c:v>
                </c:pt>
                <c:pt idx="5792">
                  <c:v>72.397999999999996</c:v>
                </c:pt>
                <c:pt idx="5793">
                  <c:v>72.406000000000006</c:v>
                </c:pt>
                <c:pt idx="5794">
                  <c:v>72.415000000000006</c:v>
                </c:pt>
                <c:pt idx="5795">
                  <c:v>72.424000000000007</c:v>
                </c:pt>
                <c:pt idx="5796">
                  <c:v>72.432000000000002</c:v>
                </c:pt>
                <c:pt idx="5797">
                  <c:v>72.44</c:v>
                </c:pt>
                <c:pt idx="5798">
                  <c:v>72.447999999999993</c:v>
                </c:pt>
                <c:pt idx="5799">
                  <c:v>72.456000000000003</c:v>
                </c:pt>
                <c:pt idx="5800">
                  <c:v>72.465999999999994</c:v>
                </c:pt>
                <c:pt idx="5801">
                  <c:v>72.474000000000004</c:v>
                </c:pt>
                <c:pt idx="5802">
                  <c:v>72.481999999999999</c:v>
                </c:pt>
                <c:pt idx="5803">
                  <c:v>72.489999999999995</c:v>
                </c:pt>
                <c:pt idx="5804">
                  <c:v>72.498000000000005</c:v>
                </c:pt>
                <c:pt idx="5805">
                  <c:v>72.507000000000005</c:v>
                </c:pt>
                <c:pt idx="5806">
                  <c:v>72.515000000000001</c:v>
                </c:pt>
                <c:pt idx="5807">
                  <c:v>72.524000000000001</c:v>
                </c:pt>
                <c:pt idx="5808">
                  <c:v>72.531000000000006</c:v>
                </c:pt>
                <c:pt idx="5809">
                  <c:v>72.539000000000001</c:v>
                </c:pt>
                <c:pt idx="5810">
                  <c:v>72.548000000000002</c:v>
                </c:pt>
                <c:pt idx="5811">
                  <c:v>72.557000000000002</c:v>
                </c:pt>
                <c:pt idx="5812">
                  <c:v>72.564999999999998</c:v>
                </c:pt>
                <c:pt idx="5813">
                  <c:v>72.572999999999993</c:v>
                </c:pt>
                <c:pt idx="5814">
                  <c:v>72.581000000000003</c:v>
                </c:pt>
                <c:pt idx="5815">
                  <c:v>72.59</c:v>
                </c:pt>
                <c:pt idx="5816">
                  <c:v>72.597999999999999</c:v>
                </c:pt>
                <c:pt idx="5817">
                  <c:v>72.605999999999995</c:v>
                </c:pt>
                <c:pt idx="5818">
                  <c:v>72.614999999999995</c:v>
                </c:pt>
                <c:pt idx="5819">
                  <c:v>72.623000000000005</c:v>
                </c:pt>
                <c:pt idx="5820">
                  <c:v>72.631</c:v>
                </c:pt>
                <c:pt idx="5821">
                  <c:v>72.64</c:v>
                </c:pt>
                <c:pt idx="5822">
                  <c:v>72.647999999999996</c:v>
                </c:pt>
                <c:pt idx="5823">
                  <c:v>72.656999999999996</c:v>
                </c:pt>
                <c:pt idx="5824">
                  <c:v>72.665000000000006</c:v>
                </c:pt>
                <c:pt idx="5825">
                  <c:v>72.674000000000007</c:v>
                </c:pt>
                <c:pt idx="5826">
                  <c:v>72.682000000000002</c:v>
                </c:pt>
                <c:pt idx="5827">
                  <c:v>72.69</c:v>
                </c:pt>
                <c:pt idx="5828">
                  <c:v>72.697999999999993</c:v>
                </c:pt>
                <c:pt idx="5829">
                  <c:v>72.706999999999994</c:v>
                </c:pt>
                <c:pt idx="5830">
                  <c:v>72.715000000000003</c:v>
                </c:pt>
                <c:pt idx="5831">
                  <c:v>72.724000000000004</c:v>
                </c:pt>
                <c:pt idx="5832">
                  <c:v>72.731999999999999</c:v>
                </c:pt>
                <c:pt idx="5833">
                  <c:v>72.739999999999995</c:v>
                </c:pt>
                <c:pt idx="5834">
                  <c:v>72.748000000000005</c:v>
                </c:pt>
                <c:pt idx="5835">
                  <c:v>72.757000000000005</c:v>
                </c:pt>
                <c:pt idx="5836">
                  <c:v>72.766000000000005</c:v>
                </c:pt>
                <c:pt idx="5837">
                  <c:v>72.772999999999996</c:v>
                </c:pt>
                <c:pt idx="5838">
                  <c:v>72.781999999999996</c:v>
                </c:pt>
                <c:pt idx="5839">
                  <c:v>72.790000000000006</c:v>
                </c:pt>
                <c:pt idx="5840">
                  <c:v>72.799000000000007</c:v>
                </c:pt>
                <c:pt idx="5841">
                  <c:v>72.807000000000002</c:v>
                </c:pt>
                <c:pt idx="5842">
                  <c:v>72.814999999999998</c:v>
                </c:pt>
                <c:pt idx="5843">
                  <c:v>72.822000000000003</c:v>
                </c:pt>
                <c:pt idx="5844">
                  <c:v>72.831999999999994</c:v>
                </c:pt>
                <c:pt idx="5845">
                  <c:v>72.84</c:v>
                </c:pt>
                <c:pt idx="5846">
                  <c:v>72.849000000000004</c:v>
                </c:pt>
                <c:pt idx="5847">
                  <c:v>72.855999999999995</c:v>
                </c:pt>
                <c:pt idx="5848">
                  <c:v>72.864999999999995</c:v>
                </c:pt>
                <c:pt idx="5849">
                  <c:v>72.873000000000005</c:v>
                </c:pt>
                <c:pt idx="5850">
                  <c:v>72.881</c:v>
                </c:pt>
                <c:pt idx="5851">
                  <c:v>72.888999999999996</c:v>
                </c:pt>
                <c:pt idx="5852">
                  <c:v>72.897999999999996</c:v>
                </c:pt>
                <c:pt idx="5853">
                  <c:v>72.906000000000006</c:v>
                </c:pt>
                <c:pt idx="5854">
                  <c:v>72.914000000000001</c:v>
                </c:pt>
                <c:pt idx="5855">
                  <c:v>72.921999999999997</c:v>
                </c:pt>
                <c:pt idx="5856">
                  <c:v>72.930000000000007</c:v>
                </c:pt>
                <c:pt idx="5857">
                  <c:v>72.94</c:v>
                </c:pt>
                <c:pt idx="5858">
                  <c:v>72.947999999999993</c:v>
                </c:pt>
                <c:pt idx="5859">
                  <c:v>72.956000000000003</c:v>
                </c:pt>
                <c:pt idx="5860">
                  <c:v>72.963999999999999</c:v>
                </c:pt>
                <c:pt idx="5861">
                  <c:v>72.971999999999994</c:v>
                </c:pt>
                <c:pt idx="5862">
                  <c:v>72.980999999999995</c:v>
                </c:pt>
                <c:pt idx="5863">
                  <c:v>72.989000000000004</c:v>
                </c:pt>
                <c:pt idx="5864">
                  <c:v>72.995999999999995</c:v>
                </c:pt>
                <c:pt idx="5865">
                  <c:v>73.006</c:v>
                </c:pt>
                <c:pt idx="5866">
                  <c:v>73.013999999999996</c:v>
                </c:pt>
                <c:pt idx="5867">
                  <c:v>73.022000000000006</c:v>
                </c:pt>
                <c:pt idx="5868">
                  <c:v>73.03</c:v>
                </c:pt>
                <c:pt idx="5869">
                  <c:v>73.039000000000001</c:v>
                </c:pt>
                <c:pt idx="5870">
                  <c:v>73.046999999999997</c:v>
                </c:pt>
                <c:pt idx="5871">
                  <c:v>73.057000000000002</c:v>
                </c:pt>
                <c:pt idx="5872">
                  <c:v>73.063000000000002</c:v>
                </c:pt>
                <c:pt idx="5873">
                  <c:v>73.072999999999993</c:v>
                </c:pt>
                <c:pt idx="5874">
                  <c:v>73.081000000000003</c:v>
                </c:pt>
                <c:pt idx="5875">
                  <c:v>73.088999999999999</c:v>
                </c:pt>
                <c:pt idx="5876">
                  <c:v>73.097999999999999</c:v>
                </c:pt>
                <c:pt idx="5877">
                  <c:v>73.105999999999995</c:v>
                </c:pt>
                <c:pt idx="5878">
                  <c:v>73.114000000000004</c:v>
                </c:pt>
                <c:pt idx="5879">
                  <c:v>73.123000000000005</c:v>
                </c:pt>
                <c:pt idx="5880">
                  <c:v>73.13</c:v>
                </c:pt>
                <c:pt idx="5881">
                  <c:v>73.138999999999996</c:v>
                </c:pt>
                <c:pt idx="5882">
                  <c:v>73.147000000000006</c:v>
                </c:pt>
                <c:pt idx="5883">
                  <c:v>73.156000000000006</c:v>
                </c:pt>
                <c:pt idx="5884">
                  <c:v>73.164000000000001</c:v>
                </c:pt>
                <c:pt idx="5885">
                  <c:v>73.173000000000002</c:v>
                </c:pt>
                <c:pt idx="5886">
                  <c:v>73.180000000000007</c:v>
                </c:pt>
                <c:pt idx="5887">
                  <c:v>73.188999999999993</c:v>
                </c:pt>
                <c:pt idx="5888">
                  <c:v>73.197000000000003</c:v>
                </c:pt>
                <c:pt idx="5889">
                  <c:v>73.206000000000003</c:v>
                </c:pt>
                <c:pt idx="5890">
                  <c:v>73.213999999999999</c:v>
                </c:pt>
                <c:pt idx="5891">
                  <c:v>73.221999999999994</c:v>
                </c:pt>
                <c:pt idx="5892">
                  <c:v>73.230999999999995</c:v>
                </c:pt>
                <c:pt idx="5893">
                  <c:v>73.239000000000004</c:v>
                </c:pt>
                <c:pt idx="5894">
                  <c:v>73.247</c:v>
                </c:pt>
                <c:pt idx="5895">
                  <c:v>73.256</c:v>
                </c:pt>
                <c:pt idx="5896">
                  <c:v>73.263999999999996</c:v>
                </c:pt>
                <c:pt idx="5897">
                  <c:v>73.272999999999996</c:v>
                </c:pt>
                <c:pt idx="5898">
                  <c:v>73.28</c:v>
                </c:pt>
                <c:pt idx="5899">
                  <c:v>73.290000000000006</c:v>
                </c:pt>
                <c:pt idx="5900">
                  <c:v>73.296999999999997</c:v>
                </c:pt>
                <c:pt idx="5901">
                  <c:v>73.305999999999997</c:v>
                </c:pt>
                <c:pt idx="5902">
                  <c:v>73.313999999999993</c:v>
                </c:pt>
                <c:pt idx="5903">
                  <c:v>73.322999999999993</c:v>
                </c:pt>
                <c:pt idx="5904">
                  <c:v>73.331000000000003</c:v>
                </c:pt>
                <c:pt idx="5905">
                  <c:v>73.338999999999999</c:v>
                </c:pt>
                <c:pt idx="5906">
                  <c:v>73.346999999999994</c:v>
                </c:pt>
                <c:pt idx="5907">
                  <c:v>73.355000000000004</c:v>
                </c:pt>
                <c:pt idx="5908">
                  <c:v>73.364000000000004</c:v>
                </c:pt>
                <c:pt idx="5909">
                  <c:v>73.373000000000005</c:v>
                </c:pt>
                <c:pt idx="5910">
                  <c:v>73.381</c:v>
                </c:pt>
                <c:pt idx="5911">
                  <c:v>73.39</c:v>
                </c:pt>
                <c:pt idx="5912">
                  <c:v>73.397999999999996</c:v>
                </c:pt>
                <c:pt idx="5913">
                  <c:v>73.405000000000001</c:v>
                </c:pt>
                <c:pt idx="5914">
                  <c:v>73.414000000000001</c:v>
                </c:pt>
                <c:pt idx="5915">
                  <c:v>73.423000000000002</c:v>
                </c:pt>
                <c:pt idx="5916">
                  <c:v>73.430000000000007</c:v>
                </c:pt>
                <c:pt idx="5917">
                  <c:v>73.438999999999993</c:v>
                </c:pt>
                <c:pt idx="5918">
                  <c:v>73.447999999999993</c:v>
                </c:pt>
                <c:pt idx="5919">
                  <c:v>73.456000000000003</c:v>
                </c:pt>
                <c:pt idx="5920">
                  <c:v>73.462999999999994</c:v>
                </c:pt>
                <c:pt idx="5921">
                  <c:v>73.474000000000004</c:v>
                </c:pt>
                <c:pt idx="5922">
                  <c:v>73.480999999999995</c:v>
                </c:pt>
                <c:pt idx="5923">
                  <c:v>73.489999999999995</c:v>
                </c:pt>
                <c:pt idx="5924">
                  <c:v>73.497</c:v>
                </c:pt>
                <c:pt idx="5925">
                  <c:v>73.504999999999995</c:v>
                </c:pt>
                <c:pt idx="5926">
                  <c:v>73.513999999999996</c:v>
                </c:pt>
                <c:pt idx="5927">
                  <c:v>73.522000000000006</c:v>
                </c:pt>
                <c:pt idx="5928">
                  <c:v>73.531000000000006</c:v>
                </c:pt>
                <c:pt idx="5929">
                  <c:v>73.539000000000001</c:v>
                </c:pt>
                <c:pt idx="5930">
                  <c:v>73.546999999999997</c:v>
                </c:pt>
                <c:pt idx="5931">
                  <c:v>73.555000000000007</c:v>
                </c:pt>
                <c:pt idx="5932">
                  <c:v>73.563999999999993</c:v>
                </c:pt>
                <c:pt idx="5933">
                  <c:v>73.572000000000003</c:v>
                </c:pt>
                <c:pt idx="5934">
                  <c:v>73.58</c:v>
                </c:pt>
                <c:pt idx="5935">
                  <c:v>73.59</c:v>
                </c:pt>
                <c:pt idx="5936">
                  <c:v>73.596999999999994</c:v>
                </c:pt>
                <c:pt idx="5937">
                  <c:v>73.605999999999995</c:v>
                </c:pt>
                <c:pt idx="5938">
                  <c:v>73.614999999999995</c:v>
                </c:pt>
                <c:pt idx="5939">
                  <c:v>73.623000000000005</c:v>
                </c:pt>
                <c:pt idx="5940">
                  <c:v>73.631</c:v>
                </c:pt>
                <c:pt idx="5941">
                  <c:v>73.638999999999996</c:v>
                </c:pt>
                <c:pt idx="5942">
                  <c:v>73.647999999999996</c:v>
                </c:pt>
                <c:pt idx="5943">
                  <c:v>73.656000000000006</c:v>
                </c:pt>
                <c:pt idx="5944">
                  <c:v>73.665000000000006</c:v>
                </c:pt>
                <c:pt idx="5945">
                  <c:v>73.673000000000002</c:v>
                </c:pt>
                <c:pt idx="5946">
                  <c:v>73.680999999999997</c:v>
                </c:pt>
                <c:pt idx="5947">
                  <c:v>73.69</c:v>
                </c:pt>
                <c:pt idx="5948">
                  <c:v>73.697999999999993</c:v>
                </c:pt>
                <c:pt idx="5949">
                  <c:v>73.706000000000003</c:v>
                </c:pt>
                <c:pt idx="5950">
                  <c:v>73.715000000000003</c:v>
                </c:pt>
                <c:pt idx="5951">
                  <c:v>73.722999999999999</c:v>
                </c:pt>
                <c:pt idx="5952">
                  <c:v>73.730999999999995</c:v>
                </c:pt>
                <c:pt idx="5953">
                  <c:v>73.739999999999995</c:v>
                </c:pt>
                <c:pt idx="5954">
                  <c:v>73.748000000000005</c:v>
                </c:pt>
                <c:pt idx="5955">
                  <c:v>73.756</c:v>
                </c:pt>
                <c:pt idx="5956">
                  <c:v>73.765000000000001</c:v>
                </c:pt>
                <c:pt idx="5957">
                  <c:v>73.772999999999996</c:v>
                </c:pt>
                <c:pt idx="5958">
                  <c:v>73.781000000000006</c:v>
                </c:pt>
                <c:pt idx="5959">
                  <c:v>73.789000000000001</c:v>
                </c:pt>
                <c:pt idx="5960">
                  <c:v>73.798000000000002</c:v>
                </c:pt>
                <c:pt idx="5961">
                  <c:v>73.805999999999997</c:v>
                </c:pt>
                <c:pt idx="5962">
                  <c:v>73.814999999999998</c:v>
                </c:pt>
                <c:pt idx="5963">
                  <c:v>73.822999999999993</c:v>
                </c:pt>
                <c:pt idx="5964">
                  <c:v>73.831000000000003</c:v>
                </c:pt>
                <c:pt idx="5965">
                  <c:v>73.838999999999999</c:v>
                </c:pt>
                <c:pt idx="5966">
                  <c:v>73.847999999999999</c:v>
                </c:pt>
                <c:pt idx="5967">
                  <c:v>73.856999999999999</c:v>
                </c:pt>
                <c:pt idx="5968">
                  <c:v>73.864999999999995</c:v>
                </c:pt>
                <c:pt idx="5969">
                  <c:v>73.873000000000005</c:v>
                </c:pt>
                <c:pt idx="5970">
                  <c:v>73.882000000000005</c:v>
                </c:pt>
                <c:pt idx="5971">
                  <c:v>73.89</c:v>
                </c:pt>
                <c:pt idx="5972">
                  <c:v>73.897999999999996</c:v>
                </c:pt>
                <c:pt idx="5973">
                  <c:v>73.906000000000006</c:v>
                </c:pt>
                <c:pt idx="5974">
                  <c:v>73.915000000000006</c:v>
                </c:pt>
                <c:pt idx="5975">
                  <c:v>73.923000000000002</c:v>
                </c:pt>
                <c:pt idx="5976">
                  <c:v>73.933000000000007</c:v>
                </c:pt>
                <c:pt idx="5977">
                  <c:v>73.941000000000003</c:v>
                </c:pt>
                <c:pt idx="5978">
                  <c:v>73.947999999999993</c:v>
                </c:pt>
                <c:pt idx="5979">
                  <c:v>73.956999999999994</c:v>
                </c:pt>
                <c:pt idx="5980">
                  <c:v>73.965000000000003</c:v>
                </c:pt>
                <c:pt idx="5981">
                  <c:v>73.974000000000004</c:v>
                </c:pt>
                <c:pt idx="5982">
                  <c:v>73.980999999999995</c:v>
                </c:pt>
                <c:pt idx="5983">
                  <c:v>73.989999999999995</c:v>
                </c:pt>
                <c:pt idx="5984">
                  <c:v>73.998000000000005</c:v>
                </c:pt>
                <c:pt idx="5985">
                  <c:v>74.007000000000005</c:v>
                </c:pt>
                <c:pt idx="5986">
                  <c:v>74.016000000000005</c:v>
                </c:pt>
                <c:pt idx="5987">
                  <c:v>74.024000000000001</c:v>
                </c:pt>
                <c:pt idx="5988">
                  <c:v>74.031999999999996</c:v>
                </c:pt>
                <c:pt idx="5989">
                  <c:v>74.040000000000006</c:v>
                </c:pt>
                <c:pt idx="5990">
                  <c:v>74.049000000000007</c:v>
                </c:pt>
                <c:pt idx="5991">
                  <c:v>74.057000000000002</c:v>
                </c:pt>
                <c:pt idx="5992">
                  <c:v>74.064999999999998</c:v>
                </c:pt>
                <c:pt idx="5993">
                  <c:v>74.073999999999998</c:v>
                </c:pt>
                <c:pt idx="5994">
                  <c:v>74.082999999999998</c:v>
                </c:pt>
                <c:pt idx="5995">
                  <c:v>74.090999999999994</c:v>
                </c:pt>
                <c:pt idx="5996">
                  <c:v>74.099000000000004</c:v>
                </c:pt>
                <c:pt idx="5997">
                  <c:v>74.108000000000004</c:v>
                </c:pt>
                <c:pt idx="5998">
                  <c:v>74.116</c:v>
                </c:pt>
                <c:pt idx="5999">
                  <c:v>74.123000000000005</c:v>
                </c:pt>
                <c:pt idx="6000">
                  <c:v>74.132999999999996</c:v>
                </c:pt>
                <c:pt idx="6001">
                  <c:v>74.141000000000005</c:v>
                </c:pt>
                <c:pt idx="6002">
                  <c:v>74.149000000000001</c:v>
                </c:pt>
                <c:pt idx="6003">
                  <c:v>74.156999999999996</c:v>
                </c:pt>
                <c:pt idx="6004">
                  <c:v>74.165000000000006</c:v>
                </c:pt>
                <c:pt idx="6005">
                  <c:v>74.173000000000002</c:v>
                </c:pt>
                <c:pt idx="6006">
                  <c:v>74.182000000000002</c:v>
                </c:pt>
                <c:pt idx="6007">
                  <c:v>74.188999999999993</c:v>
                </c:pt>
                <c:pt idx="6008">
                  <c:v>74.198999999999998</c:v>
                </c:pt>
                <c:pt idx="6009">
                  <c:v>74.206999999999994</c:v>
                </c:pt>
                <c:pt idx="6010">
                  <c:v>74.215000000000003</c:v>
                </c:pt>
                <c:pt idx="6011">
                  <c:v>74.222999999999999</c:v>
                </c:pt>
                <c:pt idx="6012">
                  <c:v>74.231999999999999</c:v>
                </c:pt>
                <c:pt idx="6013">
                  <c:v>74.239999999999995</c:v>
                </c:pt>
                <c:pt idx="6014">
                  <c:v>74.248000000000005</c:v>
                </c:pt>
                <c:pt idx="6015">
                  <c:v>74.256</c:v>
                </c:pt>
                <c:pt idx="6016">
                  <c:v>74.265000000000001</c:v>
                </c:pt>
                <c:pt idx="6017">
                  <c:v>74.272999999999996</c:v>
                </c:pt>
                <c:pt idx="6018">
                  <c:v>74.281000000000006</c:v>
                </c:pt>
                <c:pt idx="6019">
                  <c:v>74.290000000000006</c:v>
                </c:pt>
                <c:pt idx="6020">
                  <c:v>74.298000000000002</c:v>
                </c:pt>
                <c:pt idx="6021">
                  <c:v>74.307000000000002</c:v>
                </c:pt>
                <c:pt idx="6022">
                  <c:v>74.316000000000003</c:v>
                </c:pt>
                <c:pt idx="6023">
                  <c:v>74.322999999999993</c:v>
                </c:pt>
                <c:pt idx="6024">
                  <c:v>74.331999999999994</c:v>
                </c:pt>
                <c:pt idx="6025">
                  <c:v>74.338999999999999</c:v>
                </c:pt>
                <c:pt idx="6026">
                  <c:v>74.347999999999999</c:v>
                </c:pt>
                <c:pt idx="6027">
                  <c:v>74.355999999999995</c:v>
                </c:pt>
                <c:pt idx="6028">
                  <c:v>74.364999999999995</c:v>
                </c:pt>
                <c:pt idx="6029">
                  <c:v>74.373000000000005</c:v>
                </c:pt>
                <c:pt idx="6030">
                  <c:v>74.381</c:v>
                </c:pt>
                <c:pt idx="6031">
                  <c:v>74.39</c:v>
                </c:pt>
                <c:pt idx="6032">
                  <c:v>74.397999999999996</c:v>
                </c:pt>
                <c:pt idx="6033">
                  <c:v>74.406000000000006</c:v>
                </c:pt>
                <c:pt idx="6034">
                  <c:v>74.414000000000001</c:v>
                </c:pt>
                <c:pt idx="6035">
                  <c:v>74.421999999999997</c:v>
                </c:pt>
                <c:pt idx="6036">
                  <c:v>74.430999999999997</c:v>
                </c:pt>
                <c:pt idx="6037">
                  <c:v>74.44</c:v>
                </c:pt>
                <c:pt idx="6038">
                  <c:v>74.447000000000003</c:v>
                </c:pt>
                <c:pt idx="6039">
                  <c:v>74.456000000000003</c:v>
                </c:pt>
                <c:pt idx="6040">
                  <c:v>74.465000000000003</c:v>
                </c:pt>
                <c:pt idx="6041">
                  <c:v>74.472999999999999</c:v>
                </c:pt>
                <c:pt idx="6042">
                  <c:v>74.481999999999999</c:v>
                </c:pt>
                <c:pt idx="6043">
                  <c:v>74.489999999999995</c:v>
                </c:pt>
                <c:pt idx="6044">
                  <c:v>74.498999999999995</c:v>
                </c:pt>
                <c:pt idx="6045">
                  <c:v>74.507000000000005</c:v>
                </c:pt>
                <c:pt idx="6046">
                  <c:v>74.516000000000005</c:v>
                </c:pt>
                <c:pt idx="6047">
                  <c:v>74.522999999999996</c:v>
                </c:pt>
                <c:pt idx="6048">
                  <c:v>74.533000000000001</c:v>
                </c:pt>
                <c:pt idx="6049">
                  <c:v>74.540000000000006</c:v>
                </c:pt>
                <c:pt idx="6050">
                  <c:v>74.549000000000007</c:v>
                </c:pt>
                <c:pt idx="6051">
                  <c:v>74.558000000000007</c:v>
                </c:pt>
                <c:pt idx="6052">
                  <c:v>74.566000000000003</c:v>
                </c:pt>
                <c:pt idx="6053">
                  <c:v>74.573999999999998</c:v>
                </c:pt>
                <c:pt idx="6054">
                  <c:v>74.582999999999998</c:v>
                </c:pt>
                <c:pt idx="6055">
                  <c:v>74.590999999999994</c:v>
                </c:pt>
                <c:pt idx="6056">
                  <c:v>74.599000000000004</c:v>
                </c:pt>
                <c:pt idx="6057">
                  <c:v>74.606999999999999</c:v>
                </c:pt>
                <c:pt idx="6058">
                  <c:v>74.616</c:v>
                </c:pt>
                <c:pt idx="6059">
                  <c:v>74.625</c:v>
                </c:pt>
                <c:pt idx="6060">
                  <c:v>74.632000000000005</c:v>
                </c:pt>
                <c:pt idx="6061">
                  <c:v>74.641000000000005</c:v>
                </c:pt>
                <c:pt idx="6062">
                  <c:v>74.649000000000001</c:v>
                </c:pt>
                <c:pt idx="6063">
                  <c:v>74.658000000000001</c:v>
                </c:pt>
                <c:pt idx="6064">
                  <c:v>74.665999999999997</c:v>
                </c:pt>
                <c:pt idx="6065">
                  <c:v>74.674999999999997</c:v>
                </c:pt>
                <c:pt idx="6066">
                  <c:v>74.682000000000002</c:v>
                </c:pt>
                <c:pt idx="6067">
                  <c:v>74.69</c:v>
                </c:pt>
                <c:pt idx="6068">
                  <c:v>74.698999999999998</c:v>
                </c:pt>
                <c:pt idx="6069">
                  <c:v>74.707999999999998</c:v>
                </c:pt>
                <c:pt idx="6070">
                  <c:v>74.715999999999994</c:v>
                </c:pt>
                <c:pt idx="6071">
                  <c:v>74.724000000000004</c:v>
                </c:pt>
                <c:pt idx="6072">
                  <c:v>74.733000000000004</c:v>
                </c:pt>
                <c:pt idx="6073">
                  <c:v>74.741</c:v>
                </c:pt>
                <c:pt idx="6074">
                  <c:v>74.75</c:v>
                </c:pt>
                <c:pt idx="6075">
                  <c:v>74.757999999999996</c:v>
                </c:pt>
                <c:pt idx="6076">
                  <c:v>74.766000000000005</c:v>
                </c:pt>
                <c:pt idx="6077">
                  <c:v>74.774000000000001</c:v>
                </c:pt>
                <c:pt idx="6078">
                  <c:v>74.781999999999996</c:v>
                </c:pt>
                <c:pt idx="6079">
                  <c:v>74.790999999999997</c:v>
                </c:pt>
                <c:pt idx="6080">
                  <c:v>74.8</c:v>
                </c:pt>
                <c:pt idx="6081">
                  <c:v>74.808000000000007</c:v>
                </c:pt>
                <c:pt idx="6082">
                  <c:v>74.816000000000003</c:v>
                </c:pt>
                <c:pt idx="6083">
                  <c:v>74.825000000000003</c:v>
                </c:pt>
                <c:pt idx="6084">
                  <c:v>74.832999999999998</c:v>
                </c:pt>
                <c:pt idx="6085">
                  <c:v>74.840999999999994</c:v>
                </c:pt>
                <c:pt idx="6086">
                  <c:v>74.849999999999994</c:v>
                </c:pt>
                <c:pt idx="6087">
                  <c:v>74.858000000000004</c:v>
                </c:pt>
                <c:pt idx="6088">
                  <c:v>74.866</c:v>
                </c:pt>
                <c:pt idx="6089">
                  <c:v>74.873999999999995</c:v>
                </c:pt>
                <c:pt idx="6090">
                  <c:v>74.882999999999996</c:v>
                </c:pt>
                <c:pt idx="6091">
                  <c:v>74.891000000000005</c:v>
                </c:pt>
                <c:pt idx="6092">
                  <c:v>74.899000000000001</c:v>
                </c:pt>
                <c:pt idx="6093">
                  <c:v>74.908000000000001</c:v>
                </c:pt>
                <c:pt idx="6094">
                  <c:v>74.917000000000002</c:v>
                </c:pt>
                <c:pt idx="6095">
                  <c:v>74.924000000000007</c:v>
                </c:pt>
                <c:pt idx="6096">
                  <c:v>74.933000000000007</c:v>
                </c:pt>
                <c:pt idx="6097">
                  <c:v>74.941000000000003</c:v>
                </c:pt>
                <c:pt idx="6098">
                  <c:v>74.948999999999998</c:v>
                </c:pt>
                <c:pt idx="6099">
                  <c:v>74.956999999999994</c:v>
                </c:pt>
                <c:pt idx="6100">
                  <c:v>74.965000000000003</c:v>
                </c:pt>
                <c:pt idx="6101">
                  <c:v>74.974000000000004</c:v>
                </c:pt>
                <c:pt idx="6102">
                  <c:v>74.983000000000004</c:v>
                </c:pt>
                <c:pt idx="6103">
                  <c:v>74.989999999999995</c:v>
                </c:pt>
                <c:pt idx="6104">
                  <c:v>74.998999999999995</c:v>
                </c:pt>
                <c:pt idx="6105">
                  <c:v>75.007000000000005</c:v>
                </c:pt>
                <c:pt idx="6106">
                  <c:v>75.015000000000001</c:v>
                </c:pt>
                <c:pt idx="6107">
                  <c:v>75.024000000000001</c:v>
                </c:pt>
                <c:pt idx="6108">
                  <c:v>75.031999999999996</c:v>
                </c:pt>
                <c:pt idx="6109">
                  <c:v>75.040999999999997</c:v>
                </c:pt>
                <c:pt idx="6110">
                  <c:v>75.048000000000002</c:v>
                </c:pt>
                <c:pt idx="6111">
                  <c:v>75.055999999999997</c:v>
                </c:pt>
                <c:pt idx="6112">
                  <c:v>75.064999999999998</c:v>
                </c:pt>
                <c:pt idx="6113">
                  <c:v>75.073999999999998</c:v>
                </c:pt>
                <c:pt idx="6114">
                  <c:v>75.081000000000003</c:v>
                </c:pt>
                <c:pt idx="6115">
                  <c:v>75.090999999999994</c:v>
                </c:pt>
                <c:pt idx="6116">
                  <c:v>75.099000000000004</c:v>
                </c:pt>
                <c:pt idx="6117">
                  <c:v>75.106999999999999</c:v>
                </c:pt>
                <c:pt idx="6118">
                  <c:v>75.114999999999995</c:v>
                </c:pt>
                <c:pt idx="6119">
                  <c:v>75.123999999999995</c:v>
                </c:pt>
                <c:pt idx="6120">
                  <c:v>75.131</c:v>
                </c:pt>
                <c:pt idx="6121">
                  <c:v>75.14</c:v>
                </c:pt>
                <c:pt idx="6122">
                  <c:v>75.147000000000006</c:v>
                </c:pt>
                <c:pt idx="6123">
                  <c:v>75.156999999999996</c:v>
                </c:pt>
                <c:pt idx="6124">
                  <c:v>75.165000000000006</c:v>
                </c:pt>
                <c:pt idx="6125">
                  <c:v>75.173000000000002</c:v>
                </c:pt>
                <c:pt idx="6126">
                  <c:v>75.180999999999997</c:v>
                </c:pt>
                <c:pt idx="6127">
                  <c:v>75.19</c:v>
                </c:pt>
                <c:pt idx="6128">
                  <c:v>75.197999999999993</c:v>
                </c:pt>
                <c:pt idx="6129">
                  <c:v>75.206999999999994</c:v>
                </c:pt>
                <c:pt idx="6130">
                  <c:v>75.215000000000003</c:v>
                </c:pt>
                <c:pt idx="6131">
                  <c:v>75.224000000000004</c:v>
                </c:pt>
                <c:pt idx="6132">
                  <c:v>75.230999999999995</c:v>
                </c:pt>
                <c:pt idx="6133">
                  <c:v>75.239999999999995</c:v>
                </c:pt>
                <c:pt idx="6134">
                  <c:v>75.248999999999995</c:v>
                </c:pt>
                <c:pt idx="6135">
                  <c:v>75.257000000000005</c:v>
                </c:pt>
                <c:pt idx="6136">
                  <c:v>75.265000000000001</c:v>
                </c:pt>
                <c:pt idx="6137">
                  <c:v>75.272999999999996</c:v>
                </c:pt>
                <c:pt idx="6138">
                  <c:v>75.281000000000006</c:v>
                </c:pt>
                <c:pt idx="6139">
                  <c:v>75.290000000000006</c:v>
                </c:pt>
                <c:pt idx="6140">
                  <c:v>75.299000000000007</c:v>
                </c:pt>
                <c:pt idx="6141">
                  <c:v>75.305999999999997</c:v>
                </c:pt>
                <c:pt idx="6142">
                  <c:v>75.314999999999998</c:v>
                </c:pt>
                <c:pt idx="6143">
                  <c:v>75.322999999999993</c:v>
                </c:pt>
                <c:pt idx="6144">
                  <c:v>75.331000000000003</c:v>
                </c:pt>
                <c:pt idx="6145">
                  <c:v>75.34</c:v>
                </c:pt>
                <c:pt idx="6146">
                  <c:v>75.347999999999999</c:v>
                </c:pt>
                <c:pt idx="6147">
                  <c:v>75.355999999999995</c:v>
                </c:pt>
                <c:pt idx="6148">
                  <c:v>75.364000000000004</c:v>
                </c:pt>
                <c:pt idx="6149">
                  <c:v>75.373000000000005</c:v>
                </c:pt>
                <c:pt idx="6150">
                  <c:v>75.382000000000005</c:v>
                </c:pt>
                <c:pt idx="6151">
                  <c:v>75.388999999999996</c:v>
                </c:pt>
                <c:pt idx="6152">
                  <c:v>75.397999999999996</c:v>
                </c:pt>
                <c:pt idx="6153">
                  <c:v>75.406000000000006</c:v>
                </c:pt>
                <c:pt idx="6154">
                  <c:v>75.415000000000006</c:v>
                </c:pt>
                <c:pt idx="6155">
                  <c:v>75.423000000000002</c:v>
                </c:pt>
                <c:pt idx="6156">
                  <c:v>75.430999999999997</c:v>
                </c:pt>
                <c:pt idx="6157">
                  <c:v>75.438999999999993</c:v>
                </c:pt>
                <c:pt idx="6158">
                  <c:v>75.447999999999993</c:v>
                </c:pt>
                <c:pt idx="6159">
                  <c:v>75.456000000000003</c:v>
                </c:pt>
                <c:pt idx="6160">
                  <c:v>75.465000000000003</c:v>
                </c:pt>
                <c:pt idx="6161">
                  <c:v>75.472999999999999</c:v>
                </c:pt>
                <c:pt idx="6162">
                  <c:v>75.480999999999995</c:v>
                </c:pt>
                <c:pt idx="6163">
                  <c:v>75.489000000000004</c:v>
                </c:pt>
                <c:pt idx="6164">
                  <c:v>75.497</c:v>
                </c:pt>
                <c:pt idx="6165">
                  <c:v>75.506</c:v>
                </c:pt>
                <c:pt idx="6166">
                  <c:v>75.513999999999996</c:v>
                </c:pt>
                <c:pt idx="6167">
                  <c:v>75.522999999999996</c:v>
                </c:pt>
                <c:pt idx="6168">
                  <c:v>75.531000000000006</c:v>
                </c:pt>
                <c:pt idx="6169">
                  <c:v>75.540000000000006</c:v>
                </c:pt>
                <c:pt idx="6170">
                  <c:v>75.548000000000002</c:v>
                </c:pt>
                <c:pt idx="6171">
                  <c:v>75.555999999999997</c:v>
                </c:pt>
                <c:pt idx="6172">
                  <c:v>75.564999999999998</c:v>
                </c:pt>
                <c:pt idx="6173">
                  <c:v>75.572000000000003</c:v>
                </c:pt>
                <c:pt idx="6174">
                  <c:v>75.581000000000003</c:v>
                </c:pt>
                <c:pt idx="6175">
                  <c:v>75.59</c:v>
                </c:pt>
                <c:pt idx="6176">
                  <c:v>75.599000000000004</c:v>
                </c:pt>
                <c:pt idx="6177">
                  <c:v>75.605999999999995</c:v>
                </c:pt>
                <c:pt idx="6178">
                  <c:v>75.614999999999995</c:v>
                </c:pt>
                <c:pt idx="6179">
                  <c:v>75.623000000000005</c:v>
                </c:pt>
                <c:pt idx="6180">
                  <c:v>75.631</c:v>
                </c:pt>
                <c:pt idx="6181">
                  <c:v>75.638999999999996</c:v>
                </c:pt>
                <c:pt idx="6182">
                  <c:v>75.647999999999996</c:v>
                </c:pt>
                <c:pt idx="6183">
                  <c:v>75.655000000000001</c:v>
                </c:pt>
                <c:pt idx="6184">
                  <c:v>75.664000000000001</c:v>
                </c:pt>
                <c:pt idx="6185">
                  <c:v>75.673000000000002</c:v>
                </c:pt>
                <c:pt idx="6186">
                  <c:v>75.680999999999997</c:v>
                </c:pt>
                <c:pt idx="6187">
                  <c:v>75.688999999999993</c:v>
                </c:pt>
                <c:pt idx="6188">
                  <c:v>75.697000000000003</c:v>
                </c:pt>
                <c:pt idx="6189">
                  <c:v>75.706000000000003</c:v>
                </c:pt>
                <c:pt idx="6190">
                  <c:v>75.713999999999999</c:v>
                </c:pt>
                <c:pt idx="6191">
                  <c:v>75.721999999999994</c:v>
                </c:pt>
                <c:pt idx="6192">
                  <c:v>75.731999999999999</c:v>
                </c:pt>
                <c:pt idx="6193">
                  <c:v>75.739999999999995</c:v>
                </c:pt>
                <c:pt idx="6194">
                  <c:v>75.748000000000005</c:v>
                </c:pt>
                <c:pt idx="6195">
                  <c:v>75.756</c:v>
                </c:pt>
                <c:pt idx="6196">
                  <c:v>75.765000000000001</c:v>
                </c:pt>
                <c:pt idx="6197">
                  <c:v>75.772999999999996</c:v>
                </c:pt>
                <c:pt idx="6198">
                  <c:v>75.781000000000006</c:v>
                </c:pt>
                <c:pt idx="6199">
                  <c:v>75.789000000000001</c:v>
                </c:pt>
                <c:pt idx="6200">
                  <c:v>75.796999999999997</c:v>
                </c:pt>
                <c:pt idx="6201">
                  <c:v>75.805000000000007</c:v>
                </c:pt>
                <c:pt idx="6202">
                  <c:v>75.814999999999998</c:v>
                </c:pt>
                <c:pt idx="6203">
                  <c:v>75.822000000000003</c:v>
                </c:pt>
                <c:pt idx="6204">
                  <c:v>75.831000000000003</c:v>
                </c:pt>
                <c:pt idx="6205">
                  <c:v>75.837999999999994</c:v>
                </c:pt>
                <c:pt idx="6206">
                  <c:v>75.846999999999994</c:v>
                </c:pt>
                <c:pt idx="6207">
                  <c:v>75.855000000000004</c:v>
                </c:pt>
                <c:pt idx="6208">
                  <c:v>75.863</c:v>
                </c:pt>
                <c:pt idx="6209">
                  <c:v>75.872</c:v>
                </c:pt>
                <c:pt idx="6210">
                  <c:v>75.88</c:v>
                </c:pt>
                <c:pt idx="6211">
                  <c:v>75.888999999999996</c:v>
                </c:pt>
                <c:pt idx="6212">
                  <c:v>75.897000000000006</c:v>
                </c:pt>
                <c:pt idx="6213">
                  <c:v>75.906000000000006</c:v>
                </c:pt>
                <c:pt idx="6214">
                  <c:v>75.914000000000001</c:v>
                </c:pt>
                <c:pt idx="6215">
                  <c:v>75.921999999999997</c:v>
                </c:pt>
                <c:pt idx="6216">
                  <c:v>75.930999999999997</c:v>
                </c:pt>
                <c:pt idx="6217">
                  <c:v>75.938999999999993</c:v>
                </c:pt>
                <c:pt idx="6218">
                  <c:v>75.947000000000003</c:v>
                </c:pt>
                <c:pt idx="6219">
                  <c:v>75.954999999999998</c:v>
                </c:pt>
                <c:pt idx="6220">
                  <c:v>75.963999999999999</c:v>
                </c:pt>
                <c:pt idx="6221">
                  <c:v>75.971999999999994</c:v>
                </c:pt>
                <c:pt idx="6222">
                  <c:v>75.978999999999999</c:v>
                </c:pt>
                <c:pt idx="6223">
                  <c:v>75.988</c:v>
                </c:pt>
                <c:pt idx="6224">
                  <c:v>75.995999999999995</c:v>
                </c:pt>
                <c:pt idx="6225">
                  <c:v>76.004999999999995</c:v>
                </c:pt>
                <c:pt idx="6226">
                  <c:v>76.013000000000005</c:v>
                </c:pt>
                <c:pt idx="6227">
                  <c:v>76.022000000000006</c:v>
                </c:pt>
                <c:pt idx="6228">
                  <c:v>76.028999999999996</c:v>
                </c:pt>
                <c:pt idx="6229">
                  <c:v>76.037999999999997</c:v>
                </c:pt>
                <c:pt idx="6230">
                  <c:v>76.046999999999997</c:v>
                </c:pt>
                <c:pt idx="6231">
                  <c:v>76.054000000000002</c:v>
                </c:pt>
                <c:pt idx="6232">
                  <c:v>76.063000000000002</c:v>
                </c:pt>
                <c:pt idx="6233">
                  <c:v>76.070999999999998</c:v>
                </c:pt>
                <c:pt idx="6234">
                  <c:v>76.08</c:v>
                </c:pt>
                <c:pt idx="6235">
                  <c:v>76.088999999999999</c:v>
                </c:pt>
                <c:pt idx="6236">
                  <c:v>76.096999999999994</c:v>
                </c:pt>
                <c:pt idx="6237">
                  <c:v>76.105000000000004</c:v>
                </c:pt>
                <c:pt idx="6238">
                  <c:v>76.114000000000004</c:v>
                </c:pt>
                <c:pt idx="6239">
                  <c:v>76.120999999999995</c:v>
                </c:pt>
                <c:pt idx="6240">
                  <c:v>76.129000000000005</c:v>
                </c:pt>
                <c:pt idx="6241">
                  <c:v>76.138000000000005</c:v>
                </c:pt>
                <c:pt idx="6242">
                  <c:v>76.146000000000001</c:v>
                </c:pt>
                <c:pt idx="6243">
                  <c:v>76.153999999999996</c:v>
                </c:pt>
                <c:pt idx="6244">
                  <c:v>76.162999999999997</c:v>
                </c:pt>
                <c:pt idx="6245">
                  <c:v>76.171000000000006</c:v>
                </c:pt>
                <c:pt idx="6246">
                  <c:v>76.180000000000007</c:v>
                </c:pt>
                <c:pt idx="6247">
                  <c:v>76.188000000000002</c:v>
                </c:pt>
                <c:pt idx="6248">
                  <c:v>76.195999999999998</c:v>
                </c:pt>
                <c:pt idx="6249">
                  <c:v>76.203999999999994</c:v>
                </c:pt>
                <c:pt idx="6250">
                  <c:v>76.212000000000003</c:v>
                </c:pt>
                <c:pt idx="6251">
                  <c:v>76.221999999999994</c:v>
                </c:pt>
                <c:pt idx="6252">
                  <c:v>76.23</c:v>
                </c:pt>
                <c:pt idx="6253">
                  <c:v>76.238</c:v>
                </c:pt>
                <c:pt idx="6254">
                  <c:v>76.245999999999995</c:v>
                </c:pt>
                <c:pt idx="6255">
                  <c:v>76.254999999999995</c:v>
                </c:pt>
                <c:pt idx="6256">
                  <c:v>76.263000000000005</c:v>
                </c:pt>
                <c:pt idx="6257">
                  <c:v>76.271000000000001</c:v>
                </c:pt>
                <c:pt idx="6258">
                  <c:v>76.278999999999996</c:v>
                </c:pt>
                <c:pt idx="6259">
                  <c:v>76.287999999999997</c:v>
                </c:pt>
                <c:pt idx="6260">
                  <c:v>76.296999999999997</c:v>
                </c:pt>
                <c:pt idx="6261">
                  <c:v>76.304000000000002</c:v>
                </c:pt>
                <c:pt idx="6262">
                  <c:v>76.313000000000002</c:v>
                </c:pt>
                <c:pt idx="6263">
                  <c:v>76.319999999999993</c:v>
                </c:pt>
                <c:pt idx="6264">
                  <c:v>76.328999999999994</c:v>
                </c:pt>
                <c:pt idx="6265">
                  <c:v>76.337999999999994</c:v>
                </c:pt>
                <c:pt idx="6266">
                  <c:v>76.346999999999994</c:v>
                </c:pt>
                <c:pt idx="6267">
                  <c:v>76.355000000000004</c:v>
                </c:pt>
                <c:pt idx="6268">
                  <c:v>76.363</c:v>
                </c:pt>
                <c:pt idx="6269">
                  <c:v>76.370999999999995</c:v>
                </c:pt>
                <c:pt idx="6270">
                  <c:v>76.38</c:v>
                </c:pt>
                <c:pt idx="6271">
                  <c:v>76.388999999999996</c:v>
                </c:pt>
                <c:pt idx="6272">
                  <c:v>76.397000000000006</c:v>
                </c:pt>
                <c:pt idx="6273">
                  <c:v>76.406000000000006</c:v>
                </c:pt>
                <c:pt idx="6274">
                  <c:v>76.414000000000001</c:v>
                </c:pt>
                <c:pt idx="6275">
                  <c:v>76.421999999999997</c:v>
                </c:pt>
                <c:pt idx="6276">
                  <c:v>76.430999999999997</c:v>
                </c:pt>
                <c:pt idx="6277">
                  <c:v>76.438999999999993</c:v>
                </c:pt>
                <c:pt idx="6278">
                  <c:v>76.447999999999993</c:v>
                </c:pt>
                <c:pt idx="6279">
                  <c:v>76.456000000000003</c:v>
                </c:pt>
                <c:pt idx="6280">
                  <c:v>76.463999999999999</c:v>
                </c:pt>
                <c:pt idx="6281">
                  <c:v>76.472999999999999</c:v>
                </c:pt>
                <c:pt idx="6282">
                  <c:v>76.480999999999995</c:v>
                </c:pt>
                <c:pt idx="6283">
                  <c:v>76.489999999999995</c:v>
                </c:pt>
                <c:pt idx="6284">
                  <c:v>76.498000000000005</c:v>
                </c:pt>
                <c:pt idx="6285">
                  <c:v>76.507000000000005</c:v>
                </c:pt>
                <c:pt idx="6286">
                  <c:v>76.515000000000001</c:v>
                </c:pt>
                <c:pt idx="6287">
                  <c:v>76.522999999999996</c:v>
                </c:pt>
                <c:pt idx="6288">
                  <c:v>76.531000000000006</c:v>
                </c:pt>
                <c:pt idx="6289">
                  <c:v>76.539000000000001</c:v>
                </c:pt>
                <c:pt idx="6290">
                  <c:v>76.548000000000002</c:v>
                </c:pt>
                <c:pt idx="6291">
                  <c:v>76.555999999999997</c:v>
                </c:pt>
                <c:pt idx="6292">
                  <c:v>76.563999999999993</c:v>
                </c:pt>
                <c:pt idx="6293">
                  <c:v>76.572999999999993</c:v>
                </c:pt>
                <c:pt idx="6294">
                  <c:v>76.581000000000003</c:v>
                </c:pt>
                <c:pt idx="6295">
                  <c:v>76.59</c:v>
                </c:pt>
                <c:pt idx="6296">
                  <c:v>76.597999999999999</c:v>
                </c:pt>
                <c:pt idx="6297">
                  <c:v>76.606999999999999</c:v>
                </c:pt>
                <c:pt idx="6298">
                  <c:v>76.614000000000004</c:v>
                </c:pt>
                <c:pt idx="6299">
                  <c:v>76.622</c:v>
                </c:pt>
                <c:pt idx="6300">
                  <c:v>76.631</c:v>
                </c:pt>
                <c:pt idx="6301">
                  <c:v>76.638999999999996</c:v>
                </c:pt>
                <c:pt idx="6302">
                  <c:v>76.647999999999996</c:v>
                </c:pt>
                <c:pt idx="6303">
                  <c:v>76.656000000000006</c:v>
                </c:pt>
                <c:pt idx="6304">
                  <c:v>76.664000000000001</c:v>
                </c:pt>
                <c:pt idx="6305">
                  <c:v>76.671999999999997</c:v>
                </c:pt>
                <c:pt idx="6306">
                  <c:v>76.680999999999997</c:v>
                </c:pt>
                <c:pt idx="6307">
                  <c:v>76.688999999999993</c:v>
                </c:pt>
                <c:pt idx="6308">
                  <c:v>76.697000000000003</c:v>
                </c:pt>
                <c:pt idx="6309">
                  <c:v>76.706000000000003</c:v>
                </c:pt>
                <c:pt idx="6310">
                  <c:v>76.713999999999999</c:v>
                </c:pt>
                <c:pt idx="6311">
                  <c:v>76.721999999999994</c:v>
                </c:pt>
                <c:pt idx="6312">
                  <c:v>76.730999999999995</c:v>
                </c:pt>
                <c:pt idx="6313">
                  <c:v>76.739000000000004</c:v>
                </c:pt>
                <c:pt idx="6314">
                  <c:v>76.747</c:v>
                </c:pt>
                <c:pt idx="6315">
                  <c:v>76.756</c:v>
                </c:pt>
                <c:pt idx="6316">
                  <c:v>76.763999999999996</c:v>
                </c:pt>
                <c:pt idx="6317">
                  <c:v>76.772999999999996</c:v>
                </c:pt>
                <c:pt idx="6318">
                  <c:v>76.781000000000006</c:v>
                </c:pt>
                <c:pt idx="6319">
                  <c:v>76.789000000000001</c:v>
                </c:pt>
                <c:pt idx="6320">
                  <c:v>76.796999999999997</c:v>
                </c:pt>
                <c:pt idx="6321">
                  <c:v>76.805000000000007</c:v>
                </c:pt>
                <c:pt idx="6322">
                  <c:v>76.813999999999993</c:v>
                </c:pt>
                <c:pt idx="6323">
                  <c:v>76.822000000000003</c:v>
                </c:pt>
                <c:pt idx="6324">
                  <c:v>76.831000000000003</c:v>
                </c:pt>
                <c:pt idx="6325">
                  <c:v>76.838999999999999</c:v>
                </c:pt>
                <c:pt idx="6326">
                  <c:v>76.846999999999994</c:v>
                </c:pt>
                <c:pt idx="6327">
                  <c:v>76.855000000000004</c:v>
                </c:pt>
                <c:pt idx="6328">
                  <c:v>76.864000000000004</c:v>
                </c:pt>
                <c:pt idx="6329">
                  <c:v>76.872</c:v>
                </c:pt>
                <c:pt idx="6330">
                  <c:v>76.881</c:v>
                </c:pt>
                <c:pt idx="6331">
                  <c:v>76.888999999999996</c:v>
                </c:pt>
                <c:pt idx="6332">
                  <c:v>76.897000000000006</c:v>
                </c:pt>
                <c:pt idx="6333">
                  <c:v>76.905000000000001</c:v>
                </c:pt>
                <c:pt idx="6334">
                  <c:v>76.914000000000001</c:v>
                </c:pt>
                <c:pt idx="6335">
                  <c:v>76.921999999999997</c:v>
                </c:pt>
                <c:pt idx="6336">
                  <c:v>76.930999999999997</c:v>
                </c:pt>
                <c:pt idx="6337">
                  <c:v>76.938999999999993</c:v>
                </c:pt>
                <c:pt idx="6338">
                  <c:v>76.947000000000003</c:v>
                </c:pt>
                <c:pt idx="6339">
                  <c:v>76.956000000000003</c:v>
                </c:pt>
                <c:pt idx="6340">
                  <c:v>76.963999999999999</c:v>
                </c:pt>
                <c:pt idx="6341">
                  <c:v>76.971999999999994</c:v>
                </c:pt>
                <c:pt idx="6342">
                  <c:v>76.980999999999995</c:v>
                </c:pt>
                <c:pt idx="6343">
                  <c:v>76.989000000000004</c:v>
                </c:pt>
                <c:pt idx="6344">
                  <c:v>76.998000000000005</c:v>
                </c:pt>
                <c:pt idx="6345">
                  <c:v>77.006</c:v>
                </c:pt>
                <c:pt idx="6346">
                  <c:v>77.013999999999996</c:v>
                </c:pt>
                <c:pt idx="6347">
                  <c:v>77.022000000000006</c:v>
                </c:pt>
                <c:pt idx="6348">
                  <c:v>77.03</c:v>
                </c:pt>
                <c:pt idx="6349">
                  <c:v>77.039000000000001</c:v>
                </c:pt>
                <c:pt idx="6350">
                  <c:v>77.046999999999997</c:v>
                </c:pt>
                <c:pt idx="6351">
                  <c:v>77.055999999999997</c:v>
                </c:pt>
                <c:pt idx="6352">
                  <c:v>77.063999999999993</c:v>
                </c:pt>
                <c:pt idx="6353">
                  <c:v>77.070999999999998</c:v>
                </c:pt>
                <c:pt idx="6354">
                  <c:v>77.08</c:v>
                </c:pt>
                <c:pt idx="6355">
                  <c:v>77.088999999999999</c:v>
                </c:pt>
                <c:pt idx="6356">
                  <c:v>77.096999999999994</c:v>
                </c:pt>
                <c:pt idx="6357">
                  <c:v>77.105000000000004</c:v>
                </c:pt>
                <c:pt idx="6358">
                  <c:v>77.114000000000004</c:v>
                </c:pt>
                <c:pt idx="6359">
                  <c:v>77.122</c:v>
                </c:pt>
                <c:pt idx="6360">
                  <c:v>77.13</c:v>
                </c:pt>
                <c:pt idx="6361">
                  <c:v>77.138999999999996</c:v>
                </c:pt>
                <c:pt idx="6362">
                  <c:v>77.147000000000006</c:v>
                </c:pt>
                <c:pt idx="6363">
                  <c:v>77.156000000000006</c:v>
                </c:pt>
                <c:pt idx="6364">
                  <c:v>77.164000000000001</c:v>
                </c:pt>
                <c:pt idx="6365">
                  <c:v>77.171999999999997</c:v>
                </c:pt>
                <c:pt idx="6366">
                  <c:v>77.180000000000007</c:v>
                </c:pt>
                <c:pt idx="6367">
                  <c:v>77.188000000000002</c:v>
                </c:pt>
                <c:pt idx="6368">
                  <c:v>77.197000000000003</c:v>
                </c:pt>
                <c:pt idx="6369">
                  <c:v>77.206000000000003</c:v>
                </c:pt>
                <c:pt idx="6370">
                  <c:v>77.212999999999994</c:v>
                </c:pt>
                <c:pt idx="6371">
                  <c:v>77.221000000000004</c:v>
                </c:pt>
                <c:pt idx="6372">
                  <c:v>77.23</c:v>
                </c:pt>
                <c:pt idx="6373">
                  <c:v>77.239000000000004</c:v>
                </c:pt>
                <c:pt idx="6374">
                  <c:v>77.245999999999995</c:v>
                </c:pt>
                <c:pt idx="6375">
                  <c:v>77.254999999999995</c:v>
                </c:pt>
                <c:pt idx="6376">
                  <c:v>77.263000000000005</c:v>
                </c:pt>
                <c:pt idx="6377">
                  <c:v>77.271000000000001</c:v>
                </c:pt>
                <c:pt idx="6378">
                  <c:v>77.28</c:v>
                </c:pt>
                <c:pt idx="6379">
                  <c:v>77.287999999999997</c:v>
                </c:pt>
                <c:pt idx="6380">
                  <c:v>77.296000000000006</c:v>
                </c:pt>
                <c:pt idx="6381">
                  <c:v>77.305000000000007</c:v>
                </c:pt>
                <c:pt idx="6382">
                  <c:v>77.313000000000002</c:v>
                </c:pt>
                <c:pt idx="6383">
                  <c:v>77.320999999999998</c:v>
                </c:pt>
                <c:pt idx="6384">
                  <c:v>77.328999999999994</c:v>
                </c:pt>
                <c:pt idx="6385">
                  <c:v>77.337999999999994</c:v>
                </c:pt>
                <c:pt idx="6386">
                  <c:v>77.346000000000004</c:v>
                </c:pt>
                <c:pt idx="6387">
                  <c:v>77.353999999999999</c:v>
                </c:pt>
                <c:pt idx="6388">
                  <c:v>77.364000000000004</c:v>
                </c:pt>
                <c:pt idx="6389">
                  <c:v>77.372</c:v>
                </c:pt>
                <c:pt idx="6390">
                  <c:v>77.38</c:v>
                </c:pt>
                <c:pt idx="6391">
                  <c:v>77.388999999999996</c:v>
                </c:pt>
                <c:pt idx="6392">
                  <c:v>77.396000000000001</c:v>
                </c:pt>
                <c:pt idx="6393">
                  <c:v>77.405000000000001</c:v>
                </c:pt>
                <c:pt idx="6394">
                  <c:v>77.412999999999997</c:v>
                </c:pt>
                <c:pt idx="6395">
                  <c:v>77.421999999999997</c:v>
                </c:pt>
                <c:pt idx="6396">
                  <c:v>77.430000000000007</c:v>
                </c:pt>
                <c:pt idx="6397">
                  <c:v>77.438999999999993</c:v>
                </c:pt>
                <c:pt idx="6398">
                  <c:v>77.447000000000003</c:v>
                </c:pt>
                <c:pt idx="6399">
                  <c:v>77.454999999999998</c:v>
                </c:pt>
                <c:pt idx="6400">
                  <c:v>77.462999999999994</c:v>
                </c:pt>
                <c:pt idx="6401">
                  <c:v>77.471999999999994</c:v>
                </c:pt>
                <c:pt idx="6402">
                  <c:v>77.48</c:v>
                </c:pt>
                <c:pt idx="6403">
                  <c:v>77.488</c:v>
                </c:pt>
                <c:pt idx="6404">
                  <c:v>77.497</c:v>
                </c:pt>
                <c:pt idx="6405">
                  <c:v>77.504000000000005</c:v>
                </c:pt>
                <c:pt idx="6406">
                  <c:v>77.513999999999996</c:v>
                </c:pt>
                <c:pt idx="6407">
                  <c:v>77.521000000000001</c:v>
                </c:pt>
                <c:pt idx="6408">
                  <c:v>77.53</c:v>
                </c:pt>
                <c:pt idx="6409">
                  <c:v>77.539000000000001</c:v>
                </c:pt>
                <c:pt idx="6410">
                  <c:v>77.546999999999997</c:v>
                </c:pt>
                <c:pt idx="6411">
                  <c:v>77.555999999999997</c:v>
                </c:pt>
                <c:pt idx="6412">
                  <c:v>77.563999999999993</c:v>
                </c:pt>
                <c:pt idx="6413">
                  <c:v>77.572000000000003</c:v>
                </c:pt>
                <c:pt idx="6414">
                  <c:v>77.58</c:v>
                </c:pt>
                <c:pt idx="6415">
                  <c:v>77.587999999999994</c:v>
                </c:pt>
                <c:pt idx="6416">
                  <c:v>77.597999999999999</c:v>
                </c:pt>
                <c:pt idx="6417">
                  <c:v>77.605999999999995</c:v>
                </c:pt>
                <c:pt idx="6418">
                  <c:v>77.614000000000004</c:v>
                </c:pt>
                <c:pt idx="6419">
                  <c:v>77.622</c:v>
                </c:pt>
                <c:pt idx="6420">
                  <c:v>77.63</c:v>
                </c:pt>
                <c:pt idx="6421">
                  <c:v>77.638000000000005</c:v>
                </c:pt>
                <c:pt idx="6422">
                  <c:v>77.646000000000001</c:v>
                </c:pt>
                <c:pt idx="6423">
                  <c:v>77.653999999999996</c:v>
                </c:pt>
                <c:pt idx="6424">
                  <c:v>77.662999999999997</c:v>
                </c:pt>
                <c:pt idx="6425">
                  <c:v>77.671000000000006</c:v>
                </c:pt>
                <c:pt idx="6426">
                  <c:v>77.680000000000007</c:v>
                </c:pt>
                <c:pt idx="6427">
                  <c:v>77.688999999999993</c:v>
                </c:pt>
                <c:pt idx="6428">
                  <c:v>77.695999999999998</c:v>
                </c:pt>
                <c:pt idx="6429">
                  <c:v>77.703999999999994</c:v>
                </c:pt>
                <c:pt idx="6430">
                  <c:v>77.712999999999994</c:v>
                </c:pt>
                <c:pt idx="6431">
                  <c:v>77.721999999999994</c:v>
                </c:pt>
                <c:pt idx="6432">
                  <c:v>77.728999999999999</c:v>
                </c:pt>
                <c:pt idx="6433">
                  <c:v>77.736999999999995</c:v>
                </c:pt>
                <c:pt idx="6434">
                  <c:v>77.745999999999995</c:v>
                </c:pt>
                <c:pt idx="6435">
                  <c:v>77.754000000000005</c:v>
                </c:pt>
                <c:pt idx="6436">
                  <c:v>77.763000000000005</c:v>
                </c:pt>
                <c:pt idx="6437">
                  <c:v>77.771000000000001</c:v>
                </c:pt>
                <c:pt idx="6438">
                  <c:v>77.78</c:v>
                </c:pt>
                <c:pt idx="6439">
                  <c:v>77.787999999999997</c:v>
                </c:pt>
                <c:pt idx="6440">
                  <c:v>77.796000000000006</c:v>
                </c:pt>
                <c:pt idx="6441">
                  <c:v>77.804000000000002</c:v>
                </c:pt>
                <c:pt idx="6442">
                  <c:v>77.813000000000002</c:v>
                </c:pt>
                <c:pt idx="6443">
                  <c:v>77.820999999999998</c:v>
                </c:pt>
                <c:pt idx="6444">
                  <c:v>77.828999999999994</c:v>
                </c:pt>
                <c:pt idx="6445">
                  <c:v>77.837999999999994</c:v>
                </c:pt>
                <c:pt idx="6446">
                  <c:v>77.846000000000004</c:v>
                </c:pt>
                <c:pt idx="6447">
                  <c:v>77.853999999999999</c:v>
                </c:pt>
                <c:pt idx="6448">
                  <c:v>77.861999999999995</c:v>
                </c:pt>
                <c:pt idx="6449">
                  <c:v>77.870999999999995</c:v>
                </c:pt>
                <c:pt idx="6450">
                  <c:v>77.879000000000005</c:v>
                </c:pt>
                <c:pt idx="6451">
                  <c:v>77.887</c:v>
                </c:pt>
                <c:pt idx="6452">
                  <c:v>77.896000000000001</c:v>
                </c:pt>
                <c:pt idx="6453">
                  <c:v>77.903999999999996</c:v>
                </c:pt>
                <c:pt idx="6454">
                  <c:v>77.912000000000006</c:v>
                </c:pt>
                <c:pt idx="6455">
                  <c:v>77.921000000000006</c:v>
                </c:pt>
                <c:pt idx="6456">
                  <c:v>77.929000000000002</c:v>
                </c:pt>
                <c:pt idx="6457">
                  <c:v>77.938000000000002</c:v>
                </c:pt>
                <c:pt idx="6458">
                  <c:v>77.944999999999993</c:v>
                </c:pt>
                <c:pt idx="6459">
                  <c:v>77.953000000000003</c:v>
                </c:pt>
                <c:pt idx="6460">
                  <c:v>77.962000000000003</c:v>
                </c:pt>
                <c:pt idx="6461">
                  <c:v>77.971000000000004</c:v>
                </c:pt>
                <c:pt idx="6462">
                  <c:v>77.977999999999994</c:v>
                </c:pt>
                <c:pt idx="6463">
                  <c:v>77.986999999999995</c:v>
                </c:pt>
                <c:pt idx="6464">
                  <c:v>77.995000000000005</c:v>
                </c:pt>
                <c:pt idx="6465">
                  <c:v>78.003</c:v>
                </c:pt>
                <c:pt idx="6466">
                  <c:v>78.012</c:v>
                </c:pt>
                <c:pt idx="6467">
                  <c:v>78.021000000000001</c:v>
                </c:pt>
                <c:pt idx="6468">
                  <c:v>78.028000000000006</c:v>
                </c:pt>
                <c:pt idx="6469">
                  <c:v>78.037999999999997</c:v>
                </c:pt>
                <c:pt idx="6470">
                  <c:v>78.046000000000006</c:v>
                </c:pt>
                <c:pt idx="6471">
                  <c:v>78.054000000000002</c:v>
                </c:pt>
                <c:pt idx="6472">
                  <c:v>78.061000000000007</c:v>
                </c:pt>
                <c:pt idx="6473">
                  <c:v>78.069999999999993</c:v>
                </c:pt>
                <c:pt idx="6474">
                  <c:v>78.078999999999994</c:v>
                </c:pt>
                <c:pt idx="6475">
                  <c:v>78.085999999999999</c:v>
                </c:pt>
                <c:pt idx="6476">
                  <c:v>78.096000000000004</c:v>
                </c:pt>
                <c:pt idx="6477">
                  <c:v>78.102999999999994</c:v>
                </c:pt>
                <c:pt idx="6478">
                  <c:v>78.111999999999995</c:v>
                </c:pt>
                <c:pt idx="6479">
                  <c:v>78.12</c:v>
                </c:pt>
                <c:pt idx="6480">
                  <c:v>78.128</c:v>
                </c:pt>
                <c:pt idx="6481">
                  <c:v>78.137</c:v>
                </c:pt>
                <c:pt idx="6482">
                  <c:v>78.144999999999996</c:v>
                </c:pt>
                <c:pt idx="6483">
                  <c:v>78.153000000000006</c:v>
                </c:pt>
                <c:pt idx="6484">
                  <c:v>78.162000000000006</c:v>
                </c:pt>
                <c:pt idx="6485">
                  <c:v>78.17</c:v>
                </c:pt>
                <c:pt idx="6486">
                  <c:v>78.177999999999997</c:v>
                </c:pt>
                <c:pt idx="6487">
                  <c:v>78.186999999999998</c:v>
                </c:pt>
                <c:pt idx="6488">
                  <c:v>78.194999999999993</c:v>
                </c:pt>
                <c:pt idx="6489">
                  <c:v>78.201999999999998</c:v>
                </c:pt>
                <c:pt idx="6490">
                  <c:v>78.212000000000003</c:v>
                </c:pt>
                <c:pt idx="6491">
                  <c:v>78.22</c:v>
                </c:pt>
                <c:pt idx="6492">
                  <c:v>78.228999999999999</c:v>
                </c:pt>
                <c:pt idx="6493">
                  <c:v>78.236999999999995</c:v>
                </c:pt>
                <c:pt idx="6494">
                  <c:v>78.245999999999995</c:v>
                </c:pt>
                <c:pt idx="6495">
                  <c:v>78.254000000000005</c:v>
                </c:pt>
                <c:pt idx="6496">
                  <c:v>78.262</c:v>
                </c:pt>
                <c:pt idx="6497">
                  <c:v>78.27</c:v>
                </c:pt>
                <c:pt idx="6498">
                  <c:v>78.28</c:v>
                </c:pt>
                <c:pt idx="6499">
                  <c:v>78.287000000000006</c:v>
                </c:pt>
                <c:pt idx="6500">
                  <c:v>78.296999999999997</c:v>
                </c:pt>
                <c:pt idx="6501">
                  <c:v>78.304000000000002</c:v>
                </c:pt>
                <c:pt idx="6502">
                  <c:v>78.313000000000002</c:v>
                </c:pt>
                <c:pt idx="6503">
                  <c:v>78.322000000000003</c:v>
                </c:pt>
                <c:pt idx="6504">
                  <c:v>78.33</c:v>
                </c:pt>
                <c:pt idx="6505">
                  <c:v>78.337999999999994</c:v>
                </c:pt>
                <c:pt idx="6506">
                  <c:v>78.346000000000004</c:v>
                </c:pt>
                <c:pt idx="6507">
                  <c:v>78.353999999999999</c:v>
                </c:pt>
                <c:pt idx="6508">
                  <c:v>78.363</c:v>
                </c:pt>
                <c:pt idx="6509">
                  <c:v>78.372</c:v>
                </c:pt>
                <c:pt idx="6510">
                  <c:v>78.378</c:v>
                </c:pt>
                <c:pt idx="6511">
                  <c:v>78.387</c:v>
                </c:pt>
                <c:pt idx="6512">
                  <c:v>78.397000000000006</c:v>
                </c:pt>
                <c:pt idx="6513">
                  <c:v>78.403999999999996</c:v>
                </c:pt>
                <c:pt idx="6514">
                  <c:v>78.412999999999997</c:v>
                </c:pt>
                <c:pt idx="6515">
                  <c:v>78.421000000000006</c:v>
                </c:pt>
                <c:pt idx="6516">
                  <c:v>78.430000000000007</c:v>
                </c:pt>
                <c:pt idx="6517">
                  <c:v>78.438000000000002</c:v>
                </c:pt>
                <c:pt idx="6518">
                  <c:v>78.447000000000003</c:v>
                </c:pt>
                <c:pt idx="6519">
                  <c:v>78.453999999999994</c:v>
                </c:pt>
                <c:pt idx="6520">
                  <c:v>78.462000000000003</c:v>
                </c:pt>
                <c:pt idx="6521">
                  <c:v>78.471000000000004</c:v>
                </c:pt>
                <c:pt idx="6522">
                  <c:v>78.48</c:v>
                </c:pt>
                <c:pt idx="6523">
                  <c:v>78.488</c:v>
                </c:pt>
                <c:pt idx="6524">
                  <c:v>78.495999999999995</c:v>
                </c:pt>
                <c:pt idx="6525">
                  <c:v>78.504000000000005</c:v>
                </c:pt>
                <c:pt idx="6526">
                  <c:v>78.512</c:v>
                </c:pt>
                <c:pt idx="6527">
                  <c:v>78.521000000000001</c:v>
                </c:pt>
                <c:pt idx="6528">
                  <c:v>78.528000000000006</c:v>
                </c:pt>
                <c:pt idx="6529">
                  <c:v>78.537999999999997</c:v>
                </c:pt>
                <c:pt idx="6530">
                  <c:v>78.545000000000002</c:v>
                </c:pt>
                <c:pt idx="6531">
                  <c:v>78.552999999999997</c:v>
                </c:pt>
                <c:pt idx="6532">
                  <c:v>78.561999999999998</c:v>
                </c:pt>
                <c:pt idx="6533">
                  <c:v>78.570999999999998</c:v>
                </c:pt>
                <c:pt idx="6534">
                  <c:v>78.578000000000003</c:v>
                </c:pt>
                <c:pt idx="6535">
                  <c:v>78.587000000000003</c:v>
                </c:pt>
                <c:pt idx="6536">
                  <c:v>78.594999999999999</c:v>
                </c:pt>
                <c:pt idx="6537">
                  <c:v>78.603999999999999</c:v>
                </c:pt>
                <c:pt idx="6538">
                  <c:v>78.611999999999995</c:v>
                </c:pt>
                <c:pt idx="6539">
                  <c:v>78.62</c:v>
                </c:pt>
                <c:pt idx="6540">
                  <c:v>78.628</c:v>
                </c:pt>
                <c:pt idx="6541">
                  <c:v>78.637</c:v>
                </c:pt>
                <c:pt idx="6542">
                  <c:v>78.644999999999996</c:v>
                </c:pt>
                <c:pt idx="6543">
                  <c:v>78.655000000000001</c:v>
                </c:pt>
                <c:pt idx="6544">
                  <c:v>78.662000000000006</c:v>
                </c:pt>
                <c:pt idx="6545">
                  <c:v>78.67</c:v>
                </c:pt>
                <c:pt idx="6546">
                  <c:v>78.677999999999997</c:v>
                </c:pt>
                <c:pt idx="6547">
                  <c:v>78.686999999999998</c:v>
                </c:pt>
                <c:pt idx="6548">
                  <c:v>78.694999999999993</c:v>
                </c:pt>
                <c:pt idx="6549">
                  <c:v>78.703999999999994</c:v>
                </c:pt>
                <c:pt idx="6550">
                  <c:v>78.710999999999999</c:v>
                </c:pt>
                <c:pt idx="6551">
                  <c:v>78.72</c:v>
                </c:pt>
                <c:pt idx="6552">
                  <c:v>78.728999999999999</c:v>
                </c:pt>
                <c:pt idx="6553">
                  <c:v>78.736999999999995</c:v>
                </c:pt>
                <c:pt idx="6554">
                  <c:v>78.745000000000005</c:v>
                </c:pt>
                <c:pt idx="6555">
                  <c:v>78.754000000000005</c:v>
                </c:pt>
                <c:pt idx="6556">
                  <c:v>78.760999999999996</c:v>
                </c:pt>
                <c:pt idx="6557">
                  <c:v>78.77</c:v>
                </c:pt>
                <c:pt idx="6558">
                  <c:v>78.778999999999996</c:v>
                </c:pt>
                <c:pt idx="6559">
                  <c:v>78.787000000000006</c:v>
                </c:pt>
                <c:pt idx="6560">
                  <c:v>78.796000000000006</c:v>
                </c:pt>
                <c:pt idx="6561">
                  <c:v>78.802000000000007</c:v>
                </c:pt>
                <c:pt idx="6562">
                  <c:v>78.811000000000007</c:v>
                </c:pt>
                <c:pt idx="6563">
                  <c:v>78.819999999999993</c:v>
                </c:pt>
                <c:pt idx="6564">
                  <c:v>78.828999999999994</c:v>
                </c:pt>
                <c:pt idx="6565">
                  <c:v>78.835999999999999</c:v>
                </c:pt>
                <c:pt idx="6566">
                  <c:v>78.844999999999999</c:v>
                </c:pt>
                <c:pt idx="6567">
                  <c:v>78.853999999999999</c:v>
                </c:pt>
                <c:pt idx="6568">
                  <c:v>78.861999999999995</c:v>
                </c:pt>
                <c:pt idx="6569">
                  <c:v>78.87</c:v>
                </c:pt>
                <c:pt idx="6570">
                  <c:v>78.879000000000005</c:v>
                </c:pt>
                <c:pt idx="6571">
                  <c:v>78.887</c:v>
                </c:pt>
                <c:pt idx="6572">
                  <c:v>78.896000000000001</c:v>
                </c:pt>
                <c:pt idx="6573">
                  <c:v>78.903000000000006</c:v>
                </c:pt>
                <c:pt idx="6574">
                  <c:v>78.912000000000006</c:v>
                </c:pt>
                <c:pt idx="6575">
                  <c:v>78.92</c:v>
                </c:pt>
                <c:pt idx="6576">
                  <c:v>78.929000000000002</c:v>
                </c:pt>
                <c:pt idx="6577">
                  <c:v>78.936999999999998</c:v>
                </c:pt>
                <c:pt idx="6578">
                  <c:v>78.944999999999993</c:v>
                </c:pt>
                <c:pt idx="6579">
                  <c:v>78.953999999999994</c:v>
                </c:pt>
                <c:pt idx="6580">
                  <c:v>78.962000000000003</c:v>
                </c:pt>
                <c:pt idx="6581">
                  <c:v>78.97</c:v>
                </c:pt>
                <c:pt idx="6582">
                  <c:v>78.978999999999999</c:v>
                </c:pt>
                <c:pt idx="6583">
                  <c:v>78.986000000000004</c:v>
                </c:pt>
                <c:pt idx="6584">
                  <c:v>78.995000000000005</c:v>
                </c:pt>
                <c:pt idx="6585">
                  <c:v>79.004000000000005</c:v>
                </c:pt>
                <c:pt idx="6586">
                  <c:v>79.012</c:v>
                </c:pt>
                <c:pt idx="6587">
                  <c:v>79.021000000000001</c:v>
                </c:pt>
                <c:pt idx="6588">
                  <c:v>79.028000000000006</c:v>
                </c:pt>
                <c:pt idx="6589">
                  <c:v>79.037000000000006</c:v>
                </c:pt>
                <c:pt idx="6590">
                  <c:v>79.045000000000002</c:v>
                </c:pt>
                <c:pt idx="6591">
                  <c:v>79.054000000000002</c:v>
                </c:pt>
                <c:pt idx="6592">
                  <c:v>79.061999999999998</c:v>
                </c:pt>
                <c:pt idx="6593">
                  <c:v>79.070999999999998</c:v>
                </c:pt>
                <c:pt idx="6594">
                  <c:v>79.078999999999994</c:v>
                </c:pt>
                <c:pt idx="6595">
                  <c:v>79.087000000000003</c:v>
                </c:pt>
                <c:pt idx="6596">
                  <c:v>79.094999999999999</c:v>
                </c:pt>
                <c:pt idx="6597">
                  <c:v>79.105000000000004</c:v>
                </c:pt>
                <c:pt idx="6598">
                  <c:v>79.111999999999995</c:v>
                </c:pt>
                <c:pt idx="6599">
                  <c:v>79.120999999999995</c:v>
                </c:pt>
                <c:pt idx="6600">
                  <c:v>79.129000000000005</c:v>
                </c:pt>
                <c:pt idx="6601">
                  <c:v>79.137</c:v>
                </c:pt>
                <c:pt idx="6602">
                  <c:v>79.146000000000001</c:v>
                </c:pt>
                <c:pt idx="6603">
                  <c:v>79.153999999999996</c:v>
                </c:pt>
                <c:pt idx="6604">
                  <c:v>79.162000000000006</c:v>
                </c:pt>
                <c:pt idx="6605">
                  <c:v>79.171000000000006</c:v>
                </c:pt>
                <c:pt idx="6606">
                  <c:v>79.179000000000002</c:v>
                </c:pt>
                <c:pt idx="6607">
                  <c:v>79.188000000000002</c:v>
                </c:pt>
                <c:pt idx="6608">
                  <c:v>79.195999999999998</c:v>
                </c:pt>
                <c:pt idx="6609">
                  <c:v>79.203999999999994</c:v>
                </c:pt>
                <c:pt idx="6610">
                  <c:v>79.212000000000003</c:v>
                </c:pt>
                <c:pt idx="6611">
                  <c:v>79.22</c:v>
                </c:pt>
                <c:pt idx="6612">
                  <c:v>79.228999999999999</c:v>
                </c:pt>
                <c:pt idx="6613">
                  <c:v>79.238</c:v>
                </c:pt>
                <c:pt idx="6614">
                  <c:v>79.245999999999995</c:v>
                </c:pt>
                <c:pt idx="6615">
                  <c:v>79.254000000000005</c:v>
                </c:pt>
                <c:pt idx="6616">
                  <c:v>79.263000000000005</c:v>
                </c:pt>
                <c:pt idx="6617">
                  <c:v>79.272000000000006</c:v>
                </c:pt>
                <c:pt idx="6618">
                  <c:v>79.28</c:v>
                </c:pt>
                <c:pt idx="6619">
                  <c:v>79.287999999999997</c:v>
                </c:pt>
                <c:pt idx="6620">
                  <c:v>79.296000000000006</c:v>
                </c:pt>
                <c:pt idx="6621">
                  <c:v>79.304000000000002</c:v>
                </c:pt>
                <c:pt idx="6622">
                  <c:v>79.313000000000002</c:v>
                </c:pt>
                <c:pt idx="6623">
                  <c:v>79.320999999999998</c:v>
                </c:pt>
                <c:pt idx="6624">
                  <c:v>79.33</c:v>
                </c:pt>
                <c:pt idx="6625">
                  <c:v>79.337999999999994</c:v>
                </c:pt>
                <c:pt idx="6626">
                  <c:v>79.346000000000004</c:v>
                </c:pt>
                <c:pt idx="6627">
                  <c:v>79.355000000000004</c:v>
                </c:pt>
                <c:pt idx="6628">
                  <c:v>79.363</c:v>
                </c:pt>
                <c:pt idx="6629">
                  <c:v>79.370999999999995</c:v>
                </c:pt>
                <c:pt idx="6630">
                  <c:v>79.38</c:v>
                </c:pt>
                <c:pt idx="6631">
                  <c:v>79.388000000000005</c:v>
                </c:pt>
                <c:pt idx="6632">
                  <c:v>79.397000000000006</c:v>
                </c:pt>
                <c:pt idx="6633">
                  <c:v>79.403999999999996</c:v>
                </c:pt>
                <c:pt idx="6634">
                  <c:v>79.412999999999997</c:v>
                </c:pt>
                <c:pt idx="6635">
                  <c:v>79.421000000000006</c:v>
                </c:pt>
                <c:pt idx="6636">
                  <c:v>79.429000000000002</c:v>
                </c:pt>
                <c:pt idx="6637">
                  <c:v>79.438000000000002</c:v>
                </c:pt>
                <c:pt idx="6638">
                  <c:v>79.445999999999998</c:v>
                </c:pt>
                <c:pt idx="6639">
                  <c:v>79.454999999999998</c:v>
                </c:pt>
                <c:pt idx="6640">
                  <c:v>79.462999999999994</c:v>
                </c:pt>
                <c:pt idx="6641">
                  <c:v>79.47</c:v>
                </c:pt>
                <c:pt idx="6642">
                  <c:v>79.48</c:v>
                </c:pt>
                <c:pt idx="6643">
                  <c:v>79.488</c:v>
                </c:pt>
                <c:pt idx="6644">
                  <c:v>79.495999999999995</c:v>
                </c:pt>
                <c:pt idx="6645">
                  <c:v>79.504000000000005</c:v>
                </c:pt>
                <c:pt idx="6646">
                  <c:v>79.513000000000005</c:v>
                </c:pt>
                <c:pt idx="6647">
                  <c:v>79.521000000000001</c:v>
                </c:pt>
                <c:pt idx="6648">
                  <c:v>79.528999999999996</c:v>
                </c:pt>
                <c:pt idx="6649">
                  <c:v>79.537000000000006</c:v>
                </c:pt>
                <c:pt idx="6650">
                  <c:v>79.546000000000006</c:v>
                </c:pt>
                <c:pt idx="6651">
                  <c:v>79.555000000000007</c:v>
                </c:pt>
                <c:pt idx="6652">
                  <c:v>79.563000000000002</c:v>
                </c:pt>
                <c:pt idx="6653">
                  <c:v>79.570999999999998</c:v>
                </c:pt>
                <c:pt idx="6654">
                  <c:v>79.578999999999994</c:v>
                </c:pt>
                <c:pt idx="6655">
                  <c:v>79.587000000000003</c:v>
                </c:pt>
                <c:pt idx="6656">
                  <c:v>79.596000000000004</c:v>
                </c:pt>
                <c:pt idx="6657">
                  <c:v>79.603999999999999</c:v>
                </c:pt>
                <c:pt idx="6658">
                  <c:v>79.613</c:v>
                </c:pt>
                <c:pt idx="6659">
                  <c:v>79.620999999999995</c:v>
                </c:pt>
                <c:pt idx="6660">
                  <c:v>79.629000000000005</c:v>
                </c:pt>
                <c:pt idx="6661">
                  <c:v>79.637</c:v>
                </c:pt>
                <c:pt idx="6662">
                  <c:v>79.646000000000001</c:v>
                </c:pt>
                <c:pt idx="6663">
                  <c:v>79.653000000000006</c:v>
                </c:pt>
                <c:pt idx="6664">
                  <c:v>79.662000000000006</c:v>
                </c:pt>
                <c:pt idx="6665">
                  <c:v>79.671000000000006</c:v>
                </c:pt>
                <c:pt idx="6666">
                  <c:v>79.679000000000002</c:v>
                </c:pt>
                <c:pt idx="6667">
                  <c:v>79.686999999999998</c:v>
                </c:pt>
                <c:pt idx="6668">
                  <c:v>79.695999999999998</c:v>
                </c:pt>
                <c:pt idx="6669">
                  <c:v>79.704999999999998</c:v>
                </c:pt>
                <c:pt idx="6670">
                  <c:v>79.712000000000003</c:v>
                </c:pt>
                <c:pt idx="6671">
                  <c:v>79.721000000000004</c:v>
                </c:pt>
                <c:pt idx="6672">
                  <c:v>79.727999999999994</c:v>
                </c:pt>
                <c:pt idx="6673">
                  <c:v>79.738</c:v>
                </c:pt>
                <c:pt idx="6674">
                  <c:v>79.745999999999995</c:v>
                </c:pt>
                <c:pt idx="6675">
                  <c:v>79.754000000000005</c:v>
                </c:pt>
                <c:pt idx="6676">
                  <c:v>79.763000000000005</c:v>
                </c:pt>
                <c:pt idx="6677">
                  <c:v>79.771000000000001</c:v>
                </c:pt>
                <c:pt idx="6678">
                  <c:v>79.778999999999996</c:v>
                </c:pt>
                <c:pt idx="6679">
                  <c:v>79.787999999999997</c:v>
                </c:pt>
                <c:pt idx="6680">
                  <c:v>79.796000000000006</c:v>
                </c:pt>
                <c:pt idx="6681">
                  <c:v>79.805000000000007</c:v>
                </c:pt>
                <c:pt idx="6682">
                  <c:v>79.811999999999998</c:v>
                </c:pt>
                <c:pt idx="6683">
                  <c:v>79.822000000000003</c:v>
                </c:pt>
                <c:pt idx="6684">
                  <c:v>79.828999999999994</c:v>
                </c:pt>
                <c:pt idx="6685">
                  <c:v>79.837999999999994</c:v>
                </c:pt>
                <c:pt idx="6686">
                  <c:v>79.844999999999999</c:v>
                </c:pt>
                <c:pt idx="6687">
                  <c:v>79.855000000000004</c:v>
                </c:pt>
                <c:pt idx="6688">
                  <c:v>79.863</c:v>
                </c:pt>
                <c:pt idx="6689">
                  <c:v>79.872</c:v>
                </c:pt>
                <c:pt idx="6690">
                  <c:v>79.879000000000005</c:v>
                </c:pt>
                <c:pt idx="6691">
                  <c:v>79.887</c:v>
                </c:pt>
                <c:pt idx="6692">
                  <c:v>79.897000000000006</c:v>
                </c:pt>
                <c:pt idx="6693">
                  <c:v>79.903999999999996</c:v>
                </c:pt>
                <c:pt idx="6694">
                  <c:v>79.912999999999997</c:v>
                </c:pt>
                <c:pt idx="6695">
                  <c:v>79.921000000000006</c:v>
                </c:pt>
                <c:pt idx="6696">
                  <c:v>79.930000000000007</c:v>
                </c:pt>
                <c:pt idx="6697">
                  <c:v>79.938000000000002</c:v>
                </c:pt>
                <c:pt idx="6698">
                  <c:v>79.947000000000003</c:v>
                </c:pt>
                <c:pt idx="6699">
                  <c:v>79.954999999999998</c:v>
                </c:pt>
                <c:pt idx="6700">
                  <c:v>79.962000000000003</c:v>
                </c:pt>
                <c:pt idx="6701">
                  <c:v>79.971000000000004</c:v>
                </c:pt>
                <c:pt idx="6702">
                  <c:v>79.978999999999999</c:v>
                </c:pt>
                <c:pt idx="6703">
                  <c:v>79.988</c:v>
                </c:pt>
                <c:pt idx="6704">
                  <c:v>79.995999999999995</c:v>
                </c:pt>
                <c:pt idx="6705">
                  <c:v>80.004999999999995</c:v>
                </c:pt>
                <c:pt idx="6706">
                  <c:v>80.013000000000005</c:v>
                </c:pt>
                <c:pt idx="6707">
                  <c:v>80.021000000000001</c:v>
                </c:pt>
                <c:pt idx="6708">
                  <c:v>80.028999999999996</c:v>
                </c:pt>
                <c:pt idx="6709">
                  <c:v>80.037999999999997</c:v>
                </c:pt>
                <c:pt idx="6710">
                  <c:v>80.046000000000006</c:v>
                </c:pt>
                <c:pt idx="6711">
                  <c:v>80.055000000000007</c:v>
                </c:pt>
                <c:pt idx="6712">
                  <c:v>80.061999999999998</c:v>
                </c:pt>
                <c:pt idx="6713">
                  <c:v>80.070999999999998</c:v>
                </c:pt>
                <c:pt idx="6714">
                  <c:v>80.078999999999994</c:v>
                </c:pt>
                <c:pt idx="6715">
                  <c:v>80.087999999999994</c:v>
                </c:pt>
                <c:pt idx="6716">
                  <c:v>80.096999999999994</c:v>
                </c:pt>
                <c:pt idx="6717">
                  <c:v>80.105000000000004</c:v>
                </c:pt>
                <c:pt idx="6718">
                  <c:v>80.113</c:v>
                </c:pt>
                <c:pt idx="6719">
                  <c:v>80.120999999999995</c:v>
                </c:pt>
                <c:pt idx="6720">
                  <c:v>80.129000000000005</c:v>
                </c:pt>
                <c:pt idx="6721">
                  <c:v>80.138000000000005</c:v>
                </c:pt>
                <c:pt idx="6722">
                  <c:v>80.146000000000001</c:v>
                </c:pt>
                <c:pt idx="6723">
                  <c:v>80.153999999999996</c:v>
                </c:pt>
                <c:pt idx="6724">
                  <c:v>80.162999999999997</c:v>
                </c:pt>
                <c:pt idx="6725">
                  <c:v>80.171000000000006</c:v>
                </c:pt>
                <c:pt idx="6726">
                  <c:v>80.179000000000002</c:v>
                </c:pt>
                <c:pt idx="6727">
                  <c:v>80.188000000000002</c:v>
                </c:pt>
                <c:pt idx="6728">
                  <c:v>80.195999999999998</c:v>
                </c:pt>
                <c:pt idx="6729">
                  <c:v>80.204999999999998</c:v>
                </c:pt>
                <c:pt idx="6730">
                  <c:v>80.212999999999994</c:v>
                </c:pt>
                <c:pt idx="6731">
                  <c:v>80.221000000000004</c:v>
                </c:pt>
                <c:pt idx="6732">
                  <c:v>80.23</c:v>
                </c:pt>
                <c:pt idx="6733">
                  <c:v>80.238</c:v>
                </c:pt>
                <c:pt idx="6734">
                  <c:v>80.245999999999995</c:v>
                </c:pt>
                <c:pt idx="6735">
                  <c:v>80.254999999999995</c:v>
                </c:pt>
                <c:pt idx="6736">
                  <c:v>80.263999999999996</c:v>
                </c:pt>
                <c:pt idx="6737">
                  <c:v>80.272000000000006</c:v>
                </c:pt>
                <c:pt idx="6738">
                  <c:v>80.28</c:v>
                </c:pt>
                <c:pt idx="6739">
                  <c:v>80.287999999999997</c:v>
                </c:pt>
                <c:pt idx="6740">
                  <c:v>80.296999999999997</c:v>
                </c:pt>
                <c:pt idx="6741">
                  <c:v>80.304000000000002</c:v>
                </c:pt>
                <c:pt idx="6742">
                  <c:v>80.313000000000002</c:v>
                </c:pt>
                <c:pt idx="6743">
                  <c:v>80.322000000000003</c:v>
                </c:pt>
                <c:pt idx="6744">
                  <c:v>80.33</c:v>
                </c:pt>
                <c:pt idx="6745">
                  <c:v>80.337999999999994</c:v>
                </c:pt>
                <c:pt idx="6746">
                  <c:v>80.346000000000004</c:v>
                </c:pt>
                <c:pt idx="6747">
                  <c:v>80.353999999999999</c:v>
                </c:pt>
                <c:pt idx="6748">
                  <c:v>80.363</c:v>
                </c:pt>
                <c:pt idx="6749">
                  <c:v>80.370999999999995</c:v>
                </c:pt>
                <c:pt idx="6750">
                  <c:v>80.379000000000005</c:v>
                </c:pt>
                <c:pt idx="6751">
                  <c:v>80.388000000000005</c:v>
                </c:pt>
                <c:pt idx="6752">
                  <c:v>80.394999999999996</c:v>
                </c:pt>
                <c:pt idx="6753">
                  <c:v>80.403999999999996</c:v>
                </c:pt>
                <c:pt idx="6754">
                  <c:v>80.412999999999997</c:v>
                </c:pt>
                <c:pt idx="6755">
                  <c:v>80.421000000000006</c:v>
                </c:pt>
                <c:pt idx="6756">
                  <c:v>80.429000000000002</c:v>
                </c:pt>
                <c:pt idx="6757">
                  <c:v>80.436999999999998</c:v>
                </c:pt>
                <c:pt idx="6758">
                  <c:v>80.445999999999998</c:v>
                </c:pt>
                <c:pt idx="6759">
                  <c:v>80.453999999999994</c:v>
                </c:pt>
                <c:pt idx="6760">
                  <c:v>80.462000000000003</c:v>
                </c:pt>
                <c:pt idx="6761">
                  <c:v>80.471000000000004</c:v>
                </c:pt>
                <c:pt idx="6762">
                  <c:v>80.478999999999999</c:v>
                </c:pt>
                <c:pt idx="6763">
                  <c:v>80.486999999999995</c:v>
                </c:pt>
                <c:pt idx="6764">
                  <c:v>80.495000000000005</c:v>
                </c:pt>
                <c:pt idx="6765">
                  <c:v>80.503</c:v>
                </c:pt>
                <c:pt idx="6766">
                  <c:v>80.513000000000005</c:v>
                </c:pt>
                <c:pt idx="6767">
                  <c:v>80.52</c:v>
                </c:pt>
                <c:pt idx="6768">
                  <c:v>80.528999999999996</c:v>
                </c:pt>
                <c:pt idx="6769">
                  <c:v>80.536000000000001</c:v>
                </c:pt>
                <c:pt idx="6770">
                  <c:v>80.545000000000002</c:v>
                </c:pt>
                <c:pt idx="6771">
                  <c:v>80.552999999999997</c:v>
                </c:pt>
                <c:pt idx="6772">
                  <c:v>80.561999999999998</c:v>
                </c:pt>
                <c:pt idx="6773">
                  <c:v>80.569999999999993</c:v>
                </c:pt>
                <c:pt idx="6774">
                  <c:v>80.578999999999994</c:v>
                </c:pt>
                <c:pt idx="6775">
                  <c:v>80.585999999999999</c:v>
                </c:pt>
                <c:pt idx="6776">
                  <c:v>80.594999999999999</c:v>
                </c:pt>
                <c:pt idx="6777">
                  <c:v>80.603999999999999</c:v>
                </c:pt>
                <c:pt idx="6778">
                  <c:v>80.611999999999995</c:v>
                </c:pt>
                <c:pt idx="6779">
                  <c:v>80.62</c:v>
                </c:pt>
                <c:pt idx="6780">
                  <c:v>80.628</c:v>
                </c:pt>
                <c:pt idx="6781">
                  <c:v>80.635999999999996</c:v>
                </c:pt>
                <c:pt idx="6782">
                  <c:v>80.644999999999996</c:v>
                </c:pt>
                <c:pt idx="6783">
                  <c:v>80.653000000000006</c:v>
                </c:pt>
                <c:pt idx="6784">
                  <c:v>80.661000000000001</c:v>
                </c:pt>
                <c:pt idx="6785">
                  <c:v>80.67</c:v>
                </c:pt>
                <c:pt idx="6786">
                  <c:v>80.679000000000002</c:v>
                </c:pt>
                <c:pt idx="6787">
                  <c:v>80.686000000000007</c:v>
                </c:pt>
                <c:pt idx="6788">
                  <c:v>80.694999999999993</c:v>
                </c:pt>
                <c:pt idx="6789">
                  <c:v>80.703999999999994</c:v>
                </c:pt>
                <c:pt idx="6790">
                  <c:v>80.712000000000003</c:v>
                </c:pt>
                <c:pt idx="6791">
                  <c:v>80.72</c:v>
                </c:pt>
                <c:pt idx="6792">
                  <c:v>80.727999999999994</c:v>
                </c:pt>
                <c:pt idx="6793">
                  <c:v>80.736999999999995</c:v>
                </c:pt>
                <c:pt idx="6794">
                  <c:v>80.745999999999995</c:v>
                </c:pt>
                <c:pt idx="6795">
                  <c:v>80.754000000000005</c:v>
                </c:pt>
                <c:pt idx="6796">
                  <c:v>80.763000000000005</c:v>
                </c:pt>
                <c:pt idx="6797">
                  <c:v>80.771000000000001</c:v>
                </c:pt>
                <c:pt idx="6798">
                  <c:v>80.778999999999996</c:v>
                </c:pt>
                <c:pt idx="6799">
                  <c:v>80.787999999999997</c:v>
                </c:pt>
                <c:pt idx="6800">
                  <c:v>80.795000000000002</c:v>
                </c:pt>
                <c:pt idx="6801">
                  <c:v>80.804000000000002</c:v>
                </c:pt>
                <c:pt idx="6802">
                  <c:v>80.811999999999998</c:v>
                </c:pt>
                <c:pt idx="6803">
                  <c:v>80.820999999999998</c:v>
                </c:pt>
                <c:pt idx="6804">
                  <c:v>80.828999999999994</c:v>
                </c:pt>
                <c:pt idx="6805">
                  <c:v>80.837999999999994</c:v>
                </c:pt>
                <c:pt idx="6806">
                  <c:v>80.846000000000004</c:v>
                </c:pt>
                <c:pt idx="6807">
                  <c:v>80.853999999999999</c:v>
                </c:pt>
                <c:pt idx="6808">
                  <c:v>80.863</c:v>
                </c:pt>
                <c:pt idx="6809">
                  <c:v>80.872</c:v>
                </c:pt>
                <c:pt idx="6810">
                  <c:v>80.88</c:v>
                </c:pt>
                <c:pt idx="6811">
                  <c:v>80.888000000000005</c:v>
                </c:pt>
                <c:pt idx="6812">
                  <c:v>80.897000000000006</c:v>
                </c:pt>
                <c:pt idx="6813">
                  <c:v>80.905000000000001</c:v>
                </c:pt>
                <c:pt idx="6814">
                  <c:v>80.912999999999997</c:v>
                </c:pt>
                <c:pt idx="6815">
                  <c:v>80.921999999999997</c:v>
                </c:pt>
                <c:pt idx="6816">
                  <c:v>80.929000000000002</c:v>
                </c:pt>
                <c:pt idx="6817">
                  <c:v>80.938999999999993</c:v>
                </c:pt>
                <c:pt idx="6818">
                  <c:v>80.945999999999998</c:v>
                </c:pt>
                <c:pt idx="6819">
                  <c:v>80.954999999999998</c:v>
                </c:pt>
                <c:pt idx="6820">
                  <c:v>80.962000000000003</c:v>
                </c:pt>
                <c:pt idx="6821">
                  <c:v>80.971000000000004</c:v>
                </c:pt>
                <c:pt idx="6822">
                  <c:v>80.978999999999999</c:v>
                </c:pt>
                <c:pt idx="6823">
                  <c:v>80.988</c:v>
                </c:pt>
                <c:pt idx="6824">
                  <c:v>80.995999999999995</c:v>
                </c:pt>
                <c:pt idx="6825">
                  <c:v>81.004999999999995</c:v>
                </c:pt>
                <c:pt idx="6826">
                  <c:v>81.013000000000005</c:v>
                </c:pt>
                <c:pt idx="6827">
                  <c:v>81.021000000000001</c:v>
                </c:pt>
                <c:pt idx="6828">
                  <c:v>81.03</c:v>
                </c:pt>
                <c:pt idx="6829">
                  <c:v>81.037999999999997</c:v>
                </c:pt>
                <c:pt idx="6830">
                  <c:v>81.046000000000006</c:v>
                </c:pt>
                <c:pt idx="6831">
                  <c:v>81.054000000000002</c:v>
                </c:pt>
                <c:pt idx="6832">
                  <c:v>81.061999999999998</c:v>
                </c:pt>
                <c:pt idx="6833">
                  <c:v>81.070999999999998</c:v>
                </c:pt>
                <c:pt idx="6834">
                  <c:v>81.078999999999994</c:v>
                </c:pt>
                <c:pt idx="6835">
                  <c:v>81.087000000000003</c:v>
                </c:pt>
                <c:pt idx="6836">
                  <c:v>81.096000000000004</c:v>
                </c:pt>
                <c:pt idx="6837">
                  <c:v>81.105000000000004</c:v>
                </c:pt>
                <c:pt idx="6838">
                  <c:v>81.113</c:v>
                </c:pt>
                <c:pt idx="6839">
                  <c:v>81.12</c:v>
                </c:pt>
                <c:pt idx="6840">
                  <c:v>81.129000000000005</c:v>
                </c:pt>
                <c:pt idx="6841">
                  <c:v>81.138000000000005</c:v>
                </c:pt>
                <c:pt idx="6842">
                  <c:v>81.146000000000001</c:v>
                </c:pt>
                <c:pt idx="6843">
                  <c:v>81.153999999999996</c:v>
                </c:pt>
                <c:pt idx="6844">
                  <c:v>81.162999999999997</c:v>
                </c:pt>
                <c:pt idx="6845">
                  <c:v>81.171000000000006</c:v>
                </c:pt>
                <c:pt idx="6846">
                  <c:v>81.180000000000007</c:v>
                </c:pt>
                <c:pt idx="6847">
                  <c:v>81.188000000000002</c:v>
                </c:pt>
                <c:pt idx="6848">
                  <c:v>81.194999999999993</c:v>
                </c:pt>
                <c:pt idx="6849">
                  <c:v>81.203999999999994</c:v>
                </c:pt>
                <c:pt idx="6850">
                  <c:v>81.212999999999994</c:v>
                </c:pt>
                <c:pt idx="6851">
                  <c:v>81.22</c:v>
                </c:pt>
                <c:pt idx="6852">
                  <c:v>81.228999999999999</c:v>
                </c:pt>
                <c:pt idx="6853">
                  <c:v>81.236999999999995</c:v>
                </c:pt>
                <c:pt idx="6854">
                  <c:v>81.245999999999995</c:v>
                </c:pt>
                <c:pt idx="6855">
                  <c:v>81.254000000000005</c:v>
                </c:pt>
                <c:pt idx="6856">
                  <c:v>81.263000000000005</c:v>
                </c:pt>
                <c:pt idx="6857">
                  <c:v>81.271000000000001</c:v>
                </c:pt>
                <c:pt idx="6858">
                  <c:v>81.28</c:v>
                </c:pt>
                <c:pt idx="6859">
                  <c:v>81.287999999999997</c:v>
                </c:pt>
                <c:pt idx="6860">
                  <c:v>81.296000000000006</c:v>
                </c:pt>
                <c:pt idx="6861">
                  <c:v>81.305000000000007</c:v>
                </c:pt>
                <c:pt idx="6862">
                  <c:v>81.313000000000002</c:v>
                </c:pt>
                <c:pt idx="6863">
                  <c:v>81.320999999999998</c:v>
                </c:pt>
                <c:pt idx="6864">
                  <c:v>81.33</c:v>
                </c:pt>
                <c:pt idx="6865">
                  <c:v>81.337999999999994</c:v>
                </c:pt>
                <c:pt idx="6866">
                  <c:v>81.346999999999994</c:v>
                </c:pt>
                <c:pt idx="6867">
                  <c:v>81.355000000000004</c:v>
                </c:pt>
                <c:pt idx="6868">
                  <c:v>81.363</c:v>
                </c:pt>
                <c:pt idx="6869">
                  <c:v>81.372</c:v>
                </c:pt>
                <c:pt idx="6870">
                  <c:v>81.38</c:v>
                </c:pt>
                <c:pt idx="6871">
                  <c:v>81.388999999999996</c:v>
                </c:pt>
                <c:pt idx="6872">
                  <c:v>81.396000000000001</c:v>
                </c:pt>
                <c:pt idx="6873">
                  <c:v>81.405000000000001</c:v>
                </c:pt>
                <c:pt idx="6874">
                  <c:v>81.414000000000001</c:v>
                </c:pt>
                <c:pt idx="6875">
                  <c:v>81.421000000000006</c:v>
                </c:pt>
                <c:pt idx="6876">
                  <c:v>81.429000000000002</c:v>
                </c:pt>
                <c:pt idx="6877">
                  <c:v>81.438000000000002</c:v>
                </c:pt>
                <c:pt idx="6878">
                  <c:v>81.447000000000003</c:v>
                </c:pt>
                <c:pt idx="6879">
                  <c:v>81.454999999999998</c:v>
                </c:pt>
                <c:pt idx="6880">
                  <c:v>81.462999999999994</c:v>
                </c:pt>
                <c:pt idx="6881">
                  <c:v>81.471000000000004</c:v>
                </c:pt>
                <c:pt idx="6882">
                  <c:v>81.48</c:v>
                </c:pt>
                <c:pt idx="6883">
                  <c:v>81.489000000000004</c:v>
                </c:pt>
                <c:pt idx="6884">
                  <c:v>81.495999999999995</c:v>
                </c:pt>
                <c:pt idx="6885">
                  <c:v>81.504999999999995</c:v>
                </c:pt>
                <c:pt idx="6886">
                  <c:v>81.513999999999996</c:v>
                </c:pt>
                <c:pt idx="6887">
                  <c:v>81.522000000000006</c:v>
                </c:pt>
                <c:pt idx="6888">
                  <c:v>81.53</c:v>
                </c:pt>
                <c:pt idx="6889">
                  <c:v>81.539000000000001</c:v>
                </c:pt>
                <c:pt idx="6890">
                  <c:v>81.546999999999997</c:v>
                </c:pt>
                <c:pt idx="6891">
                  <c:v>81.555000000000007</c:v>
                </c:pt>
                <c:pt idx="6892">
                  <c:v>81.561999999999998</c:v>
                </c:pt>
                <c:pt idx="6893">
                  <c:v>81.572000000000003</c:v>
                </c:pt>
                <c:pt idx="6894">
                  <c:v>81.58</c:v>
                </c:pt>
                <c:pt idx="6895">
                  <c:v>81.587999999999994</c:v>
                </c:pt>
                <c:pt idx="6896">
                  <c:v>81.596000000000004</c:v>
                </c:pt>
                <c:pt idx="6897">
                  <c:v>81.605000000000004</c:v>
                </c:pt>
                <c:pt idx="6898">
                  <c:v>81.613</c:v>
                </c:pt>
                <c:pt idx="6899">
                  <c:v>81.622</c:v>
                </c:pt>
                <c:pt idx="6900">
                  <c:v>81.63</c:v>
                </c:pt>
                <c:pt idx="6901">
                  <c:v>81.638000000000005</c:v>
                </c:pt>
                <c:pt idx="6902">
                  <c:v>81.647000000000006</c:v>
                </c:pt>
                <c:pt idx="6903">
                  <c:v>81.653999999999996</c:v>
                </c:pt>
                <c:pt idx="6904">
                  <c:v>81.662000000000006</c:v>
                </c:pt>
                <c:pt idx="6905">
                  <c:v>81.671999999999997</c:v>
                </c:pt>
                <c:pt idx="6906">
                  <c:v>81.680000000000007</c:v>
                </c:pt>
                <c:pt idx="6907">
                  <c:v>81.688000000000002</c:v>
                </c:pt>
                <c:pt idx="6908">
                  <c:v>81.695999999999998</c:v>
                </c:pt>
                <c:pt idx="6909">
                  <c:v>81.704999999999998</c:v>
                </c:pt>
                <c:pt idx="6910">
                  <c:v>81.712999999999994</c:v>
                </c:pt>
                <c:pt idx="6911">
                  <c:v>81.721000000000004</c:v>
                </c:pt>
                <c:pt idx="6912">
                  <c:v>81.728999999999999</c:v>
                </c:pt>
                <c:pt idx="6913">
                  <c:v>81.738</c:v>
                </c:pt>
                <c:pt idx="6914">
                  <c:v>81.747</c:v>
                </c:pt>
                <c:pt idx="6915">
                  <c:v>81.754999999999995</c:v>
                </c:pt>
                <c:pt idx="6916">
                  <c:v>81.763000000000005</c:v>
                </c:pt>
                <c:pt idx="6917">
                  <c:v>81.771000000000001</c:v>
                </c:pt>
                <c:pt idx="6918">
                  <c:v>81.78</c:v>
                </c:pt>
                <c:pt idx="6919">
                  <c:v>81.787999999999997</c:v>
                </c:pt>
                <c:pt idx="6920">
                  <c:v>81.796000000000006</c:v>
                </c:pt>
                <c:pt idx="6921">
                  <c:v>81.804000000000002</c:v>
                </c:pt>
                <c:pt idx="6922">
                  <c:v>81.811999999999998</c:v>
                </c:pt>
                <c:pt idx="6923">
                  <c:v>81.820999999999998</c:v>
                </c:pt>
                <c:pt idx="6924">
                  <c:v>81.828999999999994</c:v>
                </c:pt>
                <c:pt idx="6925">
                  <c:v>81.837000000000003</c:v>
                </c:pt>
                <c:pt idx="6926">
                  <c:v>81.846999999999994</c:v>
                </c:pt>
                <c:pt idx="6927">
                  <c:v>81.853999999999999</c:v>
                </c:pt>
                <c:pt idx="6928">
                  <c:v>81.863</c:v>
                </c:pt>
                <c:pt idx="6929">
                  <c:v>81.872</c:v>
                </c:pt>
                <c:pt idx="6930">
                  <c:v>81.879000000000005</c:v>
                </c:pt>
                <c:pt idx="6931">
                  <c:v>81.888000000000005</c:v>
                </c:pt>
                <c:pt idx="6932">
                  <c:v>81.896000000000001</c:v>
                </c:pt>
                <c:pt idx="6933">
                  <c:v>81.903999999999996</c:v>
                </c:pt>
                <c:pt idx="6934">
                  <c:v>81.912999999999997</c:v>
                </c:pt>
                <c:pt idx="6935">
                  <c:v>81.92</c:v>
                </c:pt>
                <c:pt idx="6936">
                  <c:v>81.93</c:v>
                </c:pt>
                <c:pt idx="6937">
                  <c:v>81.936999999999998</c:v>
                </c:pt>
                <c:pt idx="6938">
                  <c:v>81.947000000000003</c:v>
                </c:pt>
                <c:pt idx="6939">
                  <c:v>81.954999999999998</c:v>
                </c:pt>
                <c:pt idx="6940">
                  <c:v>81.962999999999994</c:v>
                </c:pt>
                <c:pt idx="6941">
                  <c:v>81.971999999999994</c:v>
                </c:pt>
                <c:pt idx="6942">
                  <c:v>81.98</c:v>
                </c:pt>
                <c:pt idx="6943">
                  <c:v>81.988</c:v>
                </c:pt>
                <c:pt idx="6944">
                  <c:v>81.995999999999995</c:v>
                </c:pt>
                <c:pt idx="6945">
                  <c:v>82.004999999999995</c:v>
                </c:pt>
                <c:pt idx="6946">
                  <c:v>82.013000000000005</c:v>
                </c:pt>
                <c:pt idx="6947">
                  <c:v>82.022000000000006</c:v>
                </c:pt>
                <c:pt idx="6948">
                  <c:v>82.03</c:v>
                </c:pt>
                <c:pt idx="6949">
                  <c:v>82.037999999999997</c:v>
                </c:pt>
                <c:pt idx="6950">
                  <c:v>82.046000000000006</c:v>
                </c:pt>
                <c:pt idx="6951">
                  <c:v>82.055000000000007</c:v>
                </c:pt>
                <c:pt idx="6952">
                  <c:v>82.063000000000002</c:v>
                </c:pt>
                <c:pt idx="6953">
                  <c:v>82.072000000000003</c:v>
                </c:pt>
                <c:pt idx="6954">
                  <c:v>82.08</c:v>
                </c:pt>
                <c:pt idx="6955">
                  <c:v>82.087999999999994</c:v>
                </c:pt>
                <c:pt idx="6956">
                  <c:v>82.096999999999994</c:v>
                </c:pt>
                <c:pt idx="6957">
                  <c:v>82.105000000000004</c:v>
                </c:pt>
                <c:pt idx="6958">
                  <c:v>82.113</c:v>
                </c:pt>
                <c:pt idx="6959">
                  <c:v>82.120999999999995</c:v>
                </c:pt>
                <c:pt idx="6960">
                  <c:v>82.13</c:v>
                </c:pt>
                <c:pt idx="6961">
                  <c:v>82.138999999999996</c:v>
                </c:pt>
                <c:pt idx="6962">
                  <c:v>82.147000000000006</c:v>
                </c:pt>
                <c:pt idx="6963">
                  <c:v>82.155000000000001</c:v>
                </c:pt>
                <c:pt idx="6964">
                  <c:v>82.162999999999997</c:v>
                </c:pt>
                <c:pt idx="6965">
                  <c:v>82.171999999999997</c:v>
                </c:pt>
                <c:pt idx="6966">
                  <c:v>82.18</c:v>
                </c:pt>
                <c:pt idx="6967">
                  <c:v>82.188000000000002</c:v>
                </c:pt>
                <c:pt idx="6968">
                  <c:v>82.195999999999998</c:v>
                </c:pt>
                <c:pt idx="6969">
                  <c:v>82.204999999999998</c:v>
                </c:pt>
                <c:pt idx="6970">
                  <c:v>82.212999999999994</c:v>
                </c:pt>
                <c:pt idx="6971">
                  <c:v>82.221000000000004</c:v>
                </c:pt>
                <c:pt idx="6972">
                  <c:v>82.230999999999995</c:v>
                </c:pt>
                <c:pt idx="6973">
                  <c:v>82.238</c:v>
                </c:pt>
                <c:pt idx="6974">
                  <c:v>82.247</c:v>
                </c:pt>
                <c:pt idx="6975">
                  <c:v>82.254999999999995</c:v>
                </c:pt>
                <c:pt idx="6976">
                  <c:v>82.263000000000005</c:v>
                </c:pt>
                <c:pt idx="6977">
                  <c:v>82.272000000000006</c:v>
                </c:pt>
                <c:pt idx="6978">
                  <c:v>82.278999999999996</c:v>
                </c:pt>
                <c:pt idx="6979">
                  <c:v>82.289000000000001</c:v>
                </c:pt>
                <c:pt idx="6980">
                  <c:v>82.296000000000006</c:v>
                </c:pt>
                <c:pt idx="6981">
                  <c:v>82.305999999999997</c:v>
                </c:pt>
                <c:pt idx="6982">
                  <c:v>82.313000000000002</c:v>
                </c:pt>
                <c:pt idx="6983">
                  <c:v>82.320999999999998</c:v>
                </c:pt>
                <c:pt idx="6984">
                  <c:v>82.33</c:v>
                </c:pt>
                <c:pt idx="6985">
                  <c:v>82.337999999999994</c:v>
                </c:pt>
                <c:pt idx="6986">
                  <c:v>82.346000000000004</c:v>
                </c:pt>
                <c:pt idx="6987">
                  <c:v>82.355000000000004</c:v>
                </c:pt>
                <c:pt idx="6988">
                  <c:v>82.363</c:v>
                </c:pt>
                <c:pt idx="6989">
                  <c:v>82.370999999999995</c:v>
                </c:pt>
                <c:pt idx="6990">
                  <c:v>82.38</c:v>
                </c:pt>
                <c:pt idx="6991">
                  <c:v>82.388000000000005</c:v>
                </c:pt>
                <c:pt idx="6992">
                  <c:v>82.396000000000001</c:v>
                </c:pt>
                <c:pt idx="6993">
                  <c:v>82.403999999999996</c:v>
                </c:pt>
                <c:pt idx="6994">
                  <c:v>82.412000000000006</c:v>
                </c:pt>
                <c:pt idx="6995">
                  <c:v>82.421000000000006</c:v>
                </c:pt>
                <c:pt idx="6996">
                  <c:v>82.43</c:v>
                </c:pt>
                <c:pt idx="6997">
                  <c:v>82.438000000000002</c:v>
                </c:pt>
                <c:pt idx="6998">
                  <c:v>82.445999999999998</c:v>
                </c:pt>
                <c:pt idx="6999">
                  <c:v>82.454999999999998</c:v>
                </c:pt>
                <c:pt idx="7000">
                  <c:v>82.462000000000003</c:v>
                </c:pt>
                <c:pt idx="7001">
                  <c:v>82.471000000000004</c:v>
                </c:pt>
                <c:pt idx="7002">
                  <c:v>82.478999999999999</c:v>
                </c:pt>
                <c:pt idx="7003">
                  <c:v>82.488</c:v>
                </c:pt>
                <c:pt idx="7004">
                  <c:v>82.495999999999995</c:v>
                </c:pt>
                <c:pt idx="7005">
                  <c:v>82.504000000000005</c:v>
                </c:pt>
                <c:pt idx="7006">
                  <c:v>82.512</c:v>
                </c:pt>
                <c:pt idx="7007">
                  <c:v>82.52</c:v>
                </c:pt>
                <c:pt idx="7008">
                  <c:v>82.528000000000006</c:v>
                </c:pt>
                <c:pt idx="7009">
                  <c:v>82.537000000000006</c:v>
                </c:pt>
                <c:pt idx="7010">
                  <c:v>82.546000000000006</c:v>
                </c:pt>
                <c:pt idx="7011">
                  <c:v>82.554000000000002</c:v>
                </c:pt>
                <c:pt idx="7012">
                  <c:v>82.561999999999998</c:v>
                </c:pt>
                <c:pt idx="7013">
                  <c:v>82.57</c:v>
                </c:pt>
                <c:pt idx="7014">
                  <c:v>82.578000000000003</c:v>
                </c:pt>
                <c:pt idx="7015">
                  <c:v>82.587000000000003</c:v>
                </c:pt>
                <c:pt idx="7016">
                  <c:v>82.594999999999999</c:v>
                </c:pt>
                <c:pt idx="7017">
                  <c:v>82.603999999999999</c:v>
                </c:pt>
                <c:pt idx="7018">
                  <c:v>82.611000000000004</c:v>
                </c:pt>
                <c:pt idx="7019">
                  <c:v>82.62</c:v>
                </c:pt>
                <c:pt idx="7020">
                  <c:v>82.628</c:v>
                </c:pt>
                <c:pt idx="7021">
                  <c:v>82.637</c:v>
                </c:pt>
                <c:pt idx="7022">
                  <c:v>82.644999999999996</c:v>
                </c:pt>
                <c:pt idx="7023">
                  <c:v>82.653999999999996</c:v>
                </c:pt>
                <c:pt idx="7024">
                  <c:v>82.661000000000001</c:v>
                </c:pt>
                <c:pt idx="7025">
                  <c:v>82.671000000000006</c:v>
                </c:pt>
                <c:pt idx="7026">
                  <c:v>82.677000000000007</c:v>
                </c:pt>
                <c:pt idx="7027">
                  <c:v>82.686999999999998</c:v>
                </c:pt>
                <c:pt idx="7028">
                  <c:v>82.694999999999993</c:v>
                </c:pt>
                <c:pt idx="7029">
                  <c:v>82.703999999999994</c:v>
                </c:pt>
                <c:pt idx="7030">
                  <c:v>82.712000000000003</c:v>
                </c:pt>
                <c:pt idx="7031">
                  <c:v>82.72</c:v>
                </c:pt>
                <c:pt idx="7032">
                  <c:v>82.727999999999994</c:v>
                </c:pt>
                <c:pt idx="7033">
                  <c:v>82.736000000000004</c:v>
                </c:pt>
                <c:pt idx="7034">
                  <c:v>82.745999999999995</c:v>
                </c:pt>
                <c:pt idx="7035">
                  <c:v>82.754000000000005</c:v>
                </c:pt>
                <c:pt idx="7036">
                  <c:v>82.762</c:v>
                </c:pt>
                <c:pt idx="7037">
                  <c:v>82.77</c:v>
                </c:pt>
                <c:pt idx="7038">
                  <c:v>82.778999999999996</c:v>
                </c:pt>
                <c:pt idx="7039">
                  <c:v>82.787000000000006</c:v>
                </c:pt>
                <c:pt idx="7040">
                  <c:v>82.795000000000002</c:v>
                </c:pt>
                <c:pt idx="7041">
                  <c:v>82.802999999999997</c:v>
                </c:pt>
                <c:pt idx="7042">
                  <c:v>82.811999999999998</c:v>
                </c:pt>
                <c:pt idx="7043">
                  <c:v>82.82</c:v>
                </c:pt>
                <c:pt idx="7044">
                  <c:v>82.828999999999994</c:v>
                </c:pt>
                <c:pt idx="7045">
                  <c:v>82.837000000000003</c:v>
                </c:pt>
                <c:pt idx="7046">
                  <c:v>82.844999999999999</c:v>
                </c:pt>
                <c:pt idx="7047">
                  <c:v>82.853999999999999</c:v>
                </c:pt>
                <c:pt idx="7048">
                  <c:v>82.861999999999995</c:v>
                </c:pt>
                <c:pt idx="7049">
                  <c:v>82.87</c:v>
                </c:pt>
                <c:pt idx="7050">
                  <c:v>82.878</c:v>
                </c:pt>
                <c:pt idx="7051">
                  <c:v>82.885999999999996</c:v>
                </c:pt>
                <c:pt idx="7052">
                  <c:v>82.894000000000005</c:v>
                </c:pt>
                <c:pt idx="7053">
                  <c:v>82.903000000000006</c:v>
                </c:pt>
                <c:pt idx="7054">
                  <c:v>82.911000000000001</c:v>
                </c:pt>
                <c:pt idx="7055">
                  <c:v>82.92</c:v>
                </c:pt>
                <c:pt idx="7056">
                  <c:v>82.927999999999997</c:v>
                </c:pt>
                <c:pt idx="7057">
                  <c:v>82.936000000000007</c:v>
                </c:pt>
                <c:pt idx="7058">
                  <c:v>82.944000000000003</c:v>
                </c:pt>
                <c:pt idx="7059">
                  <c:v>82.951999999999998</c:v>
                </c:pt>
                <c:pt idx="7060">
                  <c:v>82.960999999999999</c:v>
                </c:pt>
                <c:pt idx="7061">
                  <c:v>82.97</c:v>
                </c:pt>
                <c:pt idx="7062">
                  <c:v>82.977999999999994</c:v>
                </c:pt>
                <c:pt idx="7063">
                  <c:v>82.986000000000004</c:v>
                </c:pt>
                <c:pt idx="7064">
                  <c:v>82.995000000000005</c:v>
                </c:pt>
                <c:pt idx="7065">
                  <c:v>83.003</c:v>
                </c:pt>
                <c:pt idx="7066">
                  <c:v>83.010999999999996</c:v>
                </c:pt>
                <c:pt idx="7067">
                  <c:v>83.02</c:v>
                </c:pt>
                <c:pt idx="7068">
                  <c:v>83.028000000000006</c:v>
                </c:pt>
                <c:pt idx="7069">
                  <c:v>83.037000000000006</c:v>
                </c:pt>
                <c:pt idx="7070">
                  <c:v>83.043999999999997</c:v>
                </c:pt>
                <c:pt idx="7071">
                  <c:v>83.052000000000007</c:v>
                </c:pt>
                <c:pt idx="7072">
                  <c:v>83.061999999999998</c:v>
                </c:pt>
                <c:pt idx="7073">
                  <c:v>83.07</c:v>
                </c:pt>
                <c:pt idx="7074">
                  <c:v>83.078000000000003</c:v>
                </c:pt>
                <c:pt idx="7075">
                  <c:v>83.087000000000003</c:v>
                </c:pt>
                <c:pt idx="7076">
                  <c:v>83.094999999999999</c:v>
                </c:pt>
                <c:pt idx="7077">
                  <c:v>83.102999999999994</c:v>
                </c:pt>
                <c:pt idx="7078">
                  <c:v>83.111000000000004</c:v>
                </c:pt>
                <c:pt idx="7079">
                  <c:v>83.12</c:v>
                </c:pt>
                <c:pt idx="7080">
                  <c:v>83.128</c:v>
                </c:pt>
                <c:pt idx="7081">
                  <c:v>83.135999999999996</c:v>
                </c:pt>
                <c:pt idx="7082">
                  <c:v>83.144999999999996</c:v>
                </c:pt>
                <c:pt idx="7083">
                  <c:v>83.153000000000006</c:v>
                </c:pt>
                <c:pt idx="7084">
                  <c:v>83.162000000000006</c:v>
                </c:pt>
                <c:pt idx="7085">
                  <c:v>83.17</c:v>
                </c:pt>
                <c:pt idx="7086">
                  <c:v>83.177999999999997</c:v>
                </c:pt>
                <c:pt idx="7087">
                  <c:v>83.186999999999998</c:v>
                </c:pt>
                <c:pt idx="7088">
                  <c:v>83.194999999999993</c:v>
                </c:pt>
                <c:pt idx="7089">
                  <c:v>83.203000000000003</c:v>
                </c:pt>
                <c:pt idx="7090">
                  <c:v>83.212000000000003</c:v>
                </c:pt>
                <c:pt idx="7091">
                  <c:v>83.218999999999994</c:v>
                </c:pt>
                <c:pt idx="7092">
                  <c:v>83.227999999999994</c:v>
                </c:pt>
                <c:pt idx="7093">
                  <c:v>83.236000000000004</c:v>
                </c:pt>
                <c:pt idx="7094">
                  <c:v>83.245999999999995</c:v>
                </c:pt>
                <c:pt idx="7095">
                  <c:v>83.254000000000005</c:v>
                </c:pt>
                <c:pt idx="7096">
                  <c:v>83.262</c:v>
                </c:pt>
                <c:pt idx="7097">
                  <c:v>83.271000000000001</c:v>
                </c:pt>
                <c:pt idx="7098">
                  <c:v>83.278999999999996</c:v>
                </c:pt>
                <c:pt idx="7099">
                  <c:v>83.287000000000006</c:v>
                </c:pt>
                <c:pt idx="7100">
                  <c:v>83.295000000000002</c:v>
                </c:pt>
                <c:pt idx="7101">
                  <c:v>83.304000000000002</c:v>
                </c:pt>
                <c:pt idx="7102">
                  <c:v>83.311999999999998</c:v>
                </c:pt>
                <c:pt idx="7103">
                  <c:v>83.32</c:v>
                </c:pt>
                <c:pt idx="7104">
                  <c:v>83.328000000000003</c:v>
                </c:pt>
                <c:pt idx="7105">
                  <c:v>83.337000000000003</c:v>
                </c:pt>
                <c:pt idx="7106">
                  <c:v>83.346000000000004</c:v>
                </c:pt>
                <c:pt idx="7107">
                  <c:v>83.352999999999994</c:v>
                </c:pt>
                <c:pt idx="7108">
                  <c:v>83.361999999999995</c:v>
                </c:pt>
                <c:pt idx="7109">
                  <c:v>83.37</c:v>
                </c:pt>
                <c:pt idx="7110">
                  <c:v>83.378</c:v>
                </c:pt>
                <c:pt idx="7111">
                  <c:v>83.387</c:v>
                </c:pt>
                <c:pt idx="7112">
                  <c:v>83.394999999999996</c:v>
                </c:pt>
                <c:pt idx="7113">
                  <c:v>83.403000000000006</c:v>
                </c:pt>
                <c:pt idx="7114">
                  <c:v>83.412999999999997</c:v>
                </c:pt>
                <c:pt idx="7115">
                  <c:v>83.42</c:v>
                </c:pt>
                <c:pt idx="7116">
                  <c:v>83.427999999999997</c:v>
                </c:pt>
                <c:pt idx="7117">
                  <c:v>83.436999999999998</c:v>
                </c:pt>
                <c:pt idx="7118">
                  <c:v>83.444999999999993</c:v>
                </c:pt>
                <c:pt idx="7119">
                  <c:v>83.453000000000003</c:v>
                </c:pt>
                <c:pt idx="7120">
                  <c:v>83.462000000000003</c:v>
                </c:pt>
                <c:pt idx="7121">
                  <c:v>83.47</c:v>
                </c:pt>
                <c:pt idx="7122">
                  <c:v>83.477999999999994</c:v>
                </c:pt>
                <c:pt idx="7123">
                  <c:v>83.486000000000004</c:v>
                </c:pt>
                <c:pt idx="7124">
                  <c:v>83.495000000000005</c:v>
                </c:pt>
                <c:pt idx="7125">
                  <c:v>83.503</c:v>
                </c:pt>
                <c:pt idx="7126">
                  <c:v>83.510999999999996</c:v>
                </c:pt>
                <c:pt idx="7127">
                  <c:v>83.52</c:v>
                </c:pt>
                <c:pt idx="7128">
                  <c:v>83.528000000000006</c:v>
                </c:pt>
                <c:pt idx="7129">
                  <c:v>83.537000000000006</c:v>
                </c:pt>
                <c:pt idx="7130">
                  <c:v>83.545000000000002</c:v>
                </c:pt>
                <c:pt idx="7131">
                  <c:v>83.552999999999997</c:v>
                </c:pt>
                <c:pt idx="7132">
                  <c:v>83.561999999999998</c:v>
                </c:pt>
                <c:pt idx="7133">
                  <c:v>83.57</c:v>
                </c:pt>
                <c:pt idx="7134">
                  <c:v>83.576999999999998</c:v>
                </c:pt>
                <c:pt idx="7135">
                  <c:v>83.585999999999999</c:v>
                </c:pt>
                <c:pt idx="7136">
                  <c:v>83.594999999999999</c:v>
                </c:pt>
                <c:pt idx="7137">
                  <c:v>83.602999999999994</c:v>
                </c:pt>
                <c:pt idx="7138">
                  <c:v>83.611999999999995</c:v>
                </c:pt>
                <c:pt idx="7139">
                  <c:v>83.619</c:v>
                </c:pt>
                <c:pt idx="7140">
                  <c:v>83.628</c:v>
                </c:pt>
                <c:pt idx="7141">
                  <c:v>83.635999999999996</c:v>
                </c:pt>
                <c:pt idx="7142">
                  <c:v>83.644999999999996</c:v>
                </c:pt>
                <c:pt idx="7143">
                  <c:v>83.653000000000006</c:v>
                </c:pt>
                <c:pt idx="7144">
                  <c:v>83.661000000000001</c:v>
                </c:pt>
                <c:pt idx="7145">
                  <c:v>83.67</c:v>
                </c:pt>
                <c:pt idx="7146">
                  <c:v>83.677999999999997</c:v>
                </c:pt>
                <c:pt idx="7147">
                  <c:v>83.686999999999998</c:v>
                </c:pt>
                <c:pt idx="7148">
                  <c:v>83.694999999999993</c:v>
                </c:pt>
                <c:pt idx="7149">
                  <c:v>83.703000000000003</c:v>
                </c:pt>
                <c:pt idx="7150">
                  <c:v>83.710999999999999</c:v>
                </c:pt>
                <c:pt idx="7151">
                  <c:v>83.72</c:v>
                </c:pt>
                <c:pt idx="7152">
                  <c:v>83.727999999999994</c:v>
                </c:pt>
                <c:pt idx="7153">
                  <c:v>83.736999999999995</c:v>
                </c:pt>
                <c:pt idx="7154">
                  <c:v>83.745999999999995</c:v>
                </c:pt>
                <c:pt idx="7155">
                  <c:v>83.753</c:v>
                </c:pt>
                <c:pt idx="7156">
                  <c:v>83.760999999999996</c:v>
                </c:pt>
                <c:pt idx="7157">
                  <c:v>83.769000000000005</c:v>
                </c:pt>
                <c:pt idx="7158">
                  <c:v>83.778000000000006</c:v>
                </c:pt>
                <c:pt idx="7159">
                  <c:v>83.786000000000001</c:v>
                </c:pt>
                <c:pt idx="7160">
                  <c:v>83.793999999999997</c:v>
                </c:pt>
                <c:pt idx="7161">
                  <c:v>83.802999999999997</c:v>
                </c:pt>
                <c:pt idx="7162">
                  <c:v>83.811000000000007</c:v>
                </c:pt>
                <c:pt idx="7163">
                  <c:v>83.82</c:v>
                </c:pt>
                <c:pt idx="7164">
                  <c:v>83.828000000000003</c:v>
                </c:pt>
                <c:pt idx="7165">
                  <c:v>83.835999999999999</c:v>
                </c:pt>
                <c:pt idx="7166">
                  <c:v>83.844999999999999</c:v>
                </c:pt>
                <c:pt idx="7167">
                  <c:v>83.852000000000004</c:v>
                </c:pt>
                <c:pt idx="7168">
                  <c:v>83.861000000000004</c:v>
                </c:pt>
                <c:pt idx="7169">
                  <c:v>83.869</c:v>
                </c:pt>
                <c:pt idx="7170">
                  <c:v>83.878</c:v>
                </c:pt>
                <c:pt idx="7171">
                  <c:v>83.885999999999996</c:v>
                </c:pt>
                <c:pt idx="7172">
                  <c:v>83.894999999999996</c:v>
                </c:pt>
                <c:pt idx="7173">
                  <c:v>83.902000000000001</c:v>
                </c:pt>
                <c:pt idx="7174">
                  <c:v>83.911000000000001</c:v>
                </c:pt>
                <c:pt idx="7175">
                  <c:v>83.918999999999997</c:v>
                </c:pt>
                <c:pt idx="7176">
                  <c:v>83.927000000000007</c:v>
                </c:pt>
                <c:pt idx="7177">
                  <c:v>83.935000000000002</c:v>
                </c:pt>
                <c:pt idx="7178">
                  <c:v>83.944000000000003</c:v>
                </c:pt>
                <c:pt idx="7179">
                  <c:v>83.951999999999998</c:v>
                </c:pt>
                <c:pt idx="7180">
                  <c:v>83.96</c:v>
                </c:pt>
                <c:pt idx="7181">
                  <c:v>83.968999999999994</c:v>
                </c:pt>
                <c:pt idx="7182">
                  <c:v>83.977000000000004</c:v>
                </c:pt>
                <c:pt idx="7183">
                  <c:v>83.986000000000004</c:v>
                </c:pt>
                <c:pt idx="7184">
                  <c:v>83.994</c:v>
                </c:pt>
                <c:pt idx="7185">
                  <c:v>84.001999999999995</c:v>
                </c:pt>
                <c:pt idx="7186">
                  <c:v>84.01</c:v>
                </c:pt>
                <c:pt idx="7187">
                  <c:v>84.019000000000005</c:v>
                </c:pt>
                <c:pt idx="7188">
                  <c:v>84.027000000000001</c:v>
                </c:pt>
                <c:pt idx="7189">
                  <c:v>84.036000000000001</c:v>
                </c:pt>
                <c:pt idx="7190">
                  <c:v>84.043000000000006</c:v>
                </c:pt>
                <c:pt idx="7191">
                  <c:v>84.052000000000007</c:v>
                </c:pt>
                <c:pt idx="7192">
                  <c:v>84.06</c:v>
                </c:pt>
                <c:pt idx="7193">
                  <c:v>84.067999999999998</c:v>
                </c:pt>
                <c:pt idx="7194">
                  <c:v>84.075999999999993</c:v>
                </c:pt>
                <c:pt idx="7195">
                  <c:v>84.084999999999994</c:v>
                </c:pt>
                <c:pt idx="7196">
                  <c:v>84.093999999999994</c:v>
                </c:pt>
                <c:pt idx="7197">
                  <c:v>84.102000000000004</c:v>
                </c:pt>
                <c:pt idx="7198">
                  <c:v>84.11</c:v>
                </c:pt>
                <c:pt idx="7199">
                  <c:v>84.119</c:v>
                </c:pt>
                <c:pt idx="7200">
                  <c:v>84.126999999999995</c:v>
                </c:pt>
                <c:pt idx="7201">
                  <c:v>84.134</c:v>
                </c:pt>
                <c:pt idx="7202">
                  <c:v>84.143000000000001</c:v>
                </c:pt>
                <c:pt idx="7203">
                  <c:v>84.152000000000001</c:v>
                </c:pt>
                <c:pt idx="7204">
                  <c:v>84.159000000000006</c:v>
                </c:pt>
                <c:pt idx="7205">
                  <c:v>84.168000000000006</c:v>
                </c:pt>
                <c:pt idx="7206">
                  <c:v>84.177000000000007</c:v>
                </c:pt>
                <c:pt idx="7207">
                  <c:v>84.183999999999997</c:v>
                </c:pt>
                <c:pt idx="7208">
                  <c:v>84.194000000000003</c:v>
                </c:pt>
                <c:pt idx="7209">
                  <c:v>84.200999999999993</c:v>
                </c:pt>
                <c:pt idx="7210">
                  <c:v>84.21</c:v>
                </c:pt>
                <c:pt idx="7211">
                  <c:v>84.218000000000004</c:v>
                </c:pt>
                <c:pt idx="7212">
                  <c:v>84.225999999999999</c:v>
                </c:pt>
                <c:pt idx="7213">
                  <c:v>84.233999999999995</c:v>
                </c:pt>
                <c:pt idx="7214">
                  <c:v>84.242999999999995</c:v>
                </c:pt>
                <c:pt idx="7215">
                  <c:v>84.251999999999995</c:v>
                </c:pt>
                <c:pt idx="7216">
                  <c:v>84.26</c:v>
                </c:pt>
                <c:pt idx="7217">
                  <c:v>84.268000000000001</c:v>
                </c:pt>
                <c:pt idx="7218">
                  <c:v>84.275999999999996</c:v>
                </c:pt>
                <c:pt idx="7219">
                  <c:v>84.284000000000006</c:v>
                </c:pt>
                <c:pt idx="7220">
                  <c:v>84.293000000000006</c:v>
                </c:pt>
                <c:pt idx="7221">
                  <c:v>84.302000000000007</c:v>
                </c:pt>
                <c:pt idx="7222">
                  <c:v>84.31</c:v>
                </c:pt>
                <c:pt idx="7223">
                  <c:v>84.317999999999998</c:v>
                </c:pt>
                <c:pt idx="7224">
                  <c:v>84.326999999999998</c:v>
                </c:pt>
                <c:pt idx="7225">
                  <c:v>84.335999999999999</c:v>
                </c:pt>
                <c:pt idx="7226">
                  <c:v>84.343999999999994</c:v>
                </c:pt>
                <c:pt idx="7227">
                  <c:v>84.350999999999999</c:v>
                </c:pt>
                <c:pt idx="7228">
                  <c:v>84.361000000000004</c:v>
                </c:pt>
                <c:pt idx="7229">
                  <c:v>84.369</c:v>
                </c:pt>
                <c:pt idx="7230">
                  <c:v>84.376999999999995</c:v>
                </c:pt>
                <c:pt idx="7231">
                  <c:v>84.385000000000005</c:v>
                </c:pt>
                <c:pt idx="7232">
                  <c:v>84.393000000000001</c:v>
                </c:pt>
                <c:pt idx="7233">
                  <c:v>84.402000000000001</c:v>
                </c:pt>
                <c:pt idx="7234">
                  <c:v>84.41</c:v>
                </c:pt>
                <c:pt idx="7235">
                  <c:v>84.418000000000006</c:v>
                </c:pt>
                <c:pt idx="7236">
                  <c:v>84.427000000000007</c:v>
                </c:pt>
                <c:pt idx="7237">
                  <c:v>84.436000000000007</c:v>
                </c:pt>
                <c:pt idx="7238">
                  <c:v>84.444000000000003</c:v>
                </c:pt>
                <c:pt idx="7239">
                  <c:v>84.450999999999993</c:v>
                </c:pt>
                <c:pt idx="7240">
                  <c:v>84.46</c:v>
                </c:pt>
                <c:pt idx="7241">
                  <c:v>84.468000000000004</c:v>
                </c:pt>
                <c:pt idx="7242">
                  <c:v>84.477999999999994</c:v>
                </c:pt>
                <c:pt idx="7243">
                  <c:v>84.486000000000004</c:v>
                </c:pt>
                <c:pt idx="7244">
                  <c:v>84.494</c:v>
                </c:pt>
                <c:pt idx="7245">
                  <c:v>84.501999999999995</c:v>
                </c:pt>
                <c:pt idx="7246">
                  <c:v>84.51</c:v>
                </c:pt>
                <c:pt idx="7247">
                  <c:v>84.518000000000001</c:v>
                </c:pt>
                <c:pt idx="7248">
                  <c:v>84.527000000000001</c:v>
                </c:pt>
                <c:pt idx="7249">
                  <c:v>84.534999999999997</c:v>
                </c:pt>
                <c:pt idx="7250">
                  <c:v>84.543000000000006</c:v>
                </c:pt>
                <c:pt idx="7251">
                  <c:v>84.552000000000007</c:v>
                </c:pt>
                <c:pt idx="7252">
                  <c:v>84.56</c:v>
                </c:pt>
                <c:pt idx="7253">
                  <c:v>84.567999999999998</c:v>
                </c:pt>
                <c:pt idx="7254">
                  <c:v>84.575999999999993</c:v>
                </c:pt>
                <c:pt idx="7255">
                  <c:v>84.584999999999994</c:v>
                </c:pt>
                <c:pt idx="7256">
                  <c:v>84.593000000000004</c:v>
                </c:pt>
                <c:pt idx="7257">
                  <c:v>84.600999999999999</c:v>
                </c:pt>
                <c:pt idx="7258">
                  <c:v>84.61</c:v>
                </c:pt>
                <c:pt idx="7259">
                  <c:v>84.619</c:v>
                </c:pt>
                <c:pt idx="7260">
                  <c:v>84.626000000000005</c:v>
                </c:pt>
                <c:pt idx="7261">
                  <c:v>84.634</c:v>
                </c:pt>
                <c:pt idx="7262">
                  <c:v>84.643000000000001</c:v>
                </c:pt>
                <c:pt idx="7263">
                  <c:v>84.652000000000001</c:v>
                </c:pt>
                <c:pt idx="7264">
                  <c:v>84.659000000000006</c:v>
                </c:pt>
                <c:pt idx="7265">
                  <c:v>84.668000000000006</c:v>
                </c:pt>
                <c:pt idx="7266">
                  <c:v>84.677000000000007</c:v>
                </c:pt>
                <c:pt idx="7267">
                  <c:v>84.685000000000002</c:v>
                </c:pt>
                <c:pt idx="7268">
                  <c:v>84.692999999999998</c:v>
                </c:pt>
                <c:pt idx="7269">
                  <c:v>84.701999999999998</c:v>
                </c:pt>
                <c:pt idx="7270">
                  <c:v>84.710999999999999</c:v>
                </c:pt>
                <c:pt idx="7271">
                  <c:v>84.716999999999999</c:v>
                </c:pt>
                <c:pt idx="7272">
                  <c:v>84.725999999999999</c:v>
                </c:pt>
                <c:pt idx="7273">
                  <c:v>84.734999999999999</c:v>
                </c:pt>
                <c:pt idx="7274">
                  <c:v>84.742999999999995</c:v>
                </c:pt>
                <c:pt idx="7275">
                  <c:v>84.751000000000005</c:v>
                </c:pt>
                <c:pt idx="7276">
                  <c:v>84.76</c:v>
                </c:pt>
                <c:pt idx="7277">
                  <c:v>84.768000000000001</c:v>
                </c:pt>
                <c:pt idx="7278">
                  <c:v>84.777000000000001</c:v>
                </c:pt>
                <c:pt idx="7279">
                  <c:v>84.786000000000001</c:v>
                </c:pt>
                <c:pt idx="7280">
                  <c:v>84.793999999999997</c:v>
                </c:pt>
                <c:pt idx="7281">
                  <c:v>84.802000000000007</c:v>
                </c:pt>
                <c:pt idx="7282">
                  <c:v>84.811000000000007</c:v>
                </c:pt>
                <c:pt idx="7283">
                  <c:v>84.82</c:v>
                </c:pt>
                <c:pt idx="7284">
                  <c:v>84.826999999999998</c:v>
                </c:pt>
                <c:pt idx="7285">
                  <c:v>84.834999999999994</c:v>
                </c:pt>
                <c:pt idx="7286">
                  <c:v>84.843999999999994</c:v>
                </c:pt>
                <c:pt idx="7287">
                  <c:v>84.852000000000004</c:v>
                </c:pt>
                <c:pt idx="7288">
                  <c:v>84.861000000000004</c:v>
                </c:pt>
                <c:pt idx="7289">
                  <c:v>84.869</c:v>
                </c:pt>
                <c:pt idx="7290">
                  <c:v>84.878</c:v>
                </c:pt>
                <c:pt idx="7291">
                  <c:v>84.885999999999996</c:v>
                </c:pt>
                <c:pt idx="7292">
                  <c:v>84.894000000000005</c:v>
                </c:pt>
                <c:pt idx="7293">
                  <c:v>84.903000000000006</c:v>
                </c:pt>
                <c:pt idx="7294">
                  <c:v>84.911000000000001</c:v>
                </c:pt>
                <c:pt idx="7295">
                  <c:v>84.918999999999997</c:v>
                </c:pt>
                <c:pt idx="7296">
                  <c:v>84.927999999999997</c:v>
                </c:pt>
                <c:pt idx="7297">
                  <c:v>84.936999999999998</c:v>
                </c:pt>
                <c:pt idx="7298">
                  <c:v>84.944000000000003</c:v>
                </c:pt>
                <c:pt idx="7299">
                  <c:v>84.953000000000003</c:v>
                </c:pt>
                <c:pt idx="7300">
                  <c:v>84.960999999999999</c:v>
                </c:pt>
                <c:pt idx="7301">
                  <c:v>84.97</c:v>
                </c:pt>
                <c:pt idx="7302">
                  <c:v>84.977999999999994</c:v>
                </c:pt>
                <c:pt idx="7303">
                  <c:v>84.986000000000004</c:v>
                </c:pt>
                <c:pt idx="7304">
                  <c:v>84.995000000000005</c:v>
                </c:pt>
                <c:pt idx="7305">
                  <c:v>85.003</c:v>
                </c:pt>
                <c:pt idx="7306">
                  <c:v>85.01</c:v>
                </c:pt>
                <c:pt idx="7307">
                  <c:v>85.019000000000005</c:v>
                </c:pt>
                <c:pt idx="7308">
                  <c:v>85.028000000000006</c:v>
                </c:pt>
                <c:pt idx="7309">
                  <c:v>85.036000000000001</c:v>
                </c:pt>
                <c:pt idx="7310">
                  <c:v>85.043999999999997</c:v>
                </c:pt>
                <c:pt idx="7311">
                  <c:v>85.052999999999997</c:v>
                </c:pt>
                <c:pt idx="7312">
                  <c:v>85.061000000000007</c:v>
                </c:pt>
                <c:pt idx="7313">
                  <c:v>85.069000000000003</c:v>
                </c:pt>
                <c:pt idx="7314">
                  <c:v>85.078000000000003</c:v>
                </c:pt>
                <c:pt idx="7315">
                  <c:v>85.087000000000003</c:v>
                </c:pt>
                <c:pt idx="7316">
                  <c:v>85.093999999999994</c:v>
                </c:pt>
                <c:pt idx="7317">
                  <c:v>85.102000000000004</c:v>
                </c:pt>
                <c:pt idx="7318">
                  <c:v>85.111000000000004</c:v>
                </c:pt>
                <c:pt idx="7319">
                  <c:v>85.119</c:v>
                </c:pt>
                <c:pt idx="7320">
                  <c:v>85.126999999999995</c:v>
                </c:pt>
                <c:pt idx="7321">
                  <c:v>85.135999999999996</c:v>
                </c:pt>
                <c:pt idx="7322">
                  <c:v>85.144000000000005</c:v>
                </c:pt>
                <c:pt idx="7323">
                  <c:v>85.153000000000006</c:v>
                </c:pt>
                <c:pt idx="7324">
                  <c:v>85.161000000000001</c:v>
                </c:pt>
                <c:pt idx="7325">
                  <c:v>85.168999999999997</c:v>
                </c:pt>
                <c:pt idx="7326">
                  <c:v>85.177000000000007</c:v>
                </c:pt>
                <c:pt idx="7327">
                  <c:v>85.185000000000002</c:v>
                </c:pt>
                <c:pt idx="7328">
                  <c:v>85.194000000000003</c:v>
                </c:pt>
                <c:pt idx="7329">
                  <c:v>85.201999999999998</c:v>
                </c:pt>
                <c:pt idx="7330">
                  <c:v>85.210999999999999</c:v>
                </c:pt>
                <c:pt idx="7331">
                  <c:v>85.218000000000004</c:v>
                </c:pt>
                <c:pt idx="7332">
                  <c:v>85.227000000000004</c:v>
                </c:pt>
                <c:pt idx="7333">
                  <c:v>85.234999999999999</c:v>
                </c:pt>
                <c:pt idx="7334">
                  <c:v>85.242999999999995</c:v>
                </c:pt>
                <c:pt idx="7335">
                  <c:v>85.251999999999995</c:v>
                </c:pt>
                <c:pt idx="7336">
                  <c:v>85.26</c:v>
                </c:pt>
                <c:pt idx="7337">
                  <c:v>85.269000000000005</c:v>
                </c:pt>
                <c:pt idx="7338">
                  <c:v>85.275999999999996</c:v>
                </c:pt>
                <c:pt idx="7339">
                  <c:v>85.284999999999997</c:v>
                </c:pt>
                <c:pt idx="7340">
                  <c:v>85.293000000000006</c:v>
                </c:pt>
                <c:pt idx="7341">
                  <c:v>85.302000000000007</c:v>
                </c:pt>
                <c:pt idx="7342">
                  <c:v>85.308999999999997</c:v>
                </c:pt>
                <c:pt idx="7343">
                  <c:v>85.317999999999998</c:v>
                </c:pt>
                <c:pt idx="7344">
                  <c:v>85.325999999999993</c:v>
                </c:pt>
                <c:pt idx="7345">
                  <c:v>85.334999999999994</c:v>
                </c:pt>
                <c:pt idx="7346">
                  <c:v>85.343000000000004</c:v>
                </c:pt>
                <c:pt idx="7347">
                  <c:v>85.350999999999999</c:v>
                </c:pt>
                <c:pt idx="7348">
                  <c:v>85.36</c:v>
                </c:pt>
                <c:pt idx="7349">
                  <c:v>85.367999999999995</c:v>
                </c:pt>
                <c:pt idx="7350">
                  <c:v>85.376999999999995</c:v>
                </c:pt>
                <c:pt idx="7351">
                  <c:v>85.385000000000005</c:v>
                </c:pt>
                <c:pt idx="7352">
                  <c:v>85.393000000000001</c:v>
                </c:pt>
                <c:pt idx="7353">
                  <c:v>85.400999999999996</c:v>
                </c:pt>
                <c:pt idx="7354">
                  <c:v>85.409000000000006</c:v>
                </c:pt>
                <c:pt idx="7355">
                  <c:v>85.417000000000002</c:v>
                </c:pt>
                <c:pt idx="7356">
                  <c:v>85.426000000000002</c:v>
                </c:pt>
                <c:pt idx="7357">
                  <c:v>85.433999999999997</c:v>
                </c:pt>
                <c:pt idx="7358">
                  <c:v>85.442999999999998</c:v>
                </c:pt>
                <c:pt idx="7359">
                  <c:v>85.450999999999993</c:v>
                </c:pt>
                <c:pt idx="7360">
                  <c:v>85.46</c:v>
                </c:pt>
                <c:pt idx="7361">
                  <c:v>85.468000000000004</c:v>
                </c:pt>
                <c:pt idx="7362">
                  <c:v>85.475999999999999</c:v>
                </c:pt>
                <c:pt idx="7363">
                  <c:v>85.484999999999999</c:v>
                </c:pt>
                <c:pt idx="7364">
                  <c:v>85.492999999999995</c:v>
                </c:pt>
                <c:pt idx="7365">
                  <c:v>85.501999999999995</c:v>
                </c:pt>
                <c:pt idx="7366">
                  <c:v>85.51</c:v>
                </c:pt>
                <c:pt idx="7367">
                  <c:v>85.519000000000005</c:v>
                </c:pt>
                <c:pt idx="7368">
                  <c:v>85.525999999999996</c:v>
                </c:pt>
                <c:pt idx="7369">
                  <c:v>85.534999999999997</c:v>
                </c:pt>
                <c:pt idx="7370">
                  <c:v>85.543999999999997</c:v>
                </c:pt>
                <c:pt idx="7371">
                  <c:v>85.551000000000002</c:v>
                </c:pt>
                <c:pt idx="7372">
                  <c:v>85.56</c:v>
                </c:pt>
                <c:pt idx="7373">
                  <c:v>85.567999999999998</c:v>
                </c:pt>
                <c:pt idx="7374">
                  <c:v>85.575999999999993</c:v>
                </c:pt>
                <c:pt idx="7375">
                  <c:v>85.584999999999994</c:v>
                </c:pt>
                <c:pt idx="7376">
                  <c:v>85.593999999999994</c:v>
                </c:pt>
                <c:pt idx="7377">
                  <c:v>85.602000000000004</c:v>
                </c:pt>
                <c:pt idx="7378">
                  <c:v>85.61</c:v>
                </c:pt>
                <c:pt idx="7379">
                  <c:v>85.619</c:v>
                </c:pt>
                <c:pt idx="7380">
                  <c:v>85.626999999999995</c:v>
                </c:pt>
                <c:pt idx="7381">
                  <c:v>85.635000000000005</c:v>
                </c:pt>
                <c:pt idx="7382">
                  <c:v>85.644000000000005</c:v>
                </c:pt>
                <c:pt idx="7383">
                  <c:v>85.652000000000001</c:v>
                </c:pt>
                <c:pt idx="7384">
                  <c:v>85.661000000000001</c:v>
                </c:pt>
                <c:pt idx="7385">
                  <c:v>85.668999999999997</c:v>
                </c:pt>
                <c:pt idx="7386">
                  <c:v>85.677000000000007</c:v>
                </c:pt>
                <c:pt idx="7387">
                  <c:v>85.685000000000002</c:v>
                </c:pt>
                <c:pt idx="7388">
                  <c:v>85.694000000000003</c:v>
                </c:pt>
                <c:pt idx="7389">
                  <c:v>85.703000000000003</c:v>
                </c:pt>
                <c:pt idx="7390">
                  <c:v>85.710999999999999</c:v>
                </c:pt>
                <c:pt idx="7391">
                  <c:v>85.718999999999994</c:v>
                </c:pt>
                <c:pt idx="7392">
                  <c:v>85.727000000000004</c:v>
                </c:pt>
                <c:pt idx="7393">
                  <c:v>85.736000000000004</c:v>
                </c:pt>
                <c:pt idx="7394">
                  <c:v>85.744</c:v>
                </c:pt>
                <c:pt idx="7395">
                  <c:v>85.754000000000005</c:v>
                </c:pt>
                <c:pt idx="7396">
                  <c:v>85.762</c:v>
                </c:pt>
                <c:pt idx="7397">
                  <c:v>85.769000000000005</c:v>
                </c:pt>
                <c:pt idx="7398">
                  <c:v>85.778000000000006</c:v>
                </c:pt>
                <c:pt idx="7399">
                  <c:v>85.786000000000001</c:v>
                </c:pt>
                <c:pt idx="7400">
                  <c:v>85.793999999999997</c:v>
                </c:pt>
                <c:pt idx="7401">
                  <c:v>85.802999999999997</c:v>
                </c:pt>
                <c:pt idx="7402">
                  <c:v>85.811999999999998</c:v>
                </c:pt>
                <c:pt idx="7403">
                  <c:v>85.819000000000003</c:v>
                </c:pt>
                <c:pt idx="7404">
                  <c:v>85.828999999999994</c:v>
                </c:pt>
                <c:pt idx="7405">
                  <c:v>85.837000000000003</c:v>
                </c:pt>
                <c:pt idx="7406">
                  <c:v>85.844999999999999</c:v>
                </c:pt>
                <c:pt idx="7407">
                  <c:v>85.852999999999994</c:v>
                </c:pt>
                <c:pt idx="7408">
                  <c:v>85.861999999999995</c:v>
                </c:pt>
                <c:pt idx="7409">
                  <c:v>85.870999999999995</c:v>
                </c:pt>
                <c:pt idx="7410">
                  <c:v>85.878</c:v>
                </c:pt>
                <c:pt idx="7411">
                  <c:v>85.888000000000005</c:v>
                </c:pt>
                <c:pt idx="7412">
                  <c:v>85.896000000000001</c:v>
                </c:pt>
                <c:pt idx="7413">
                  <c:v>85.903999999999996</c:v>
                </c:pt>
                <c:pt idx="7414">
                  <c:v>85.912999999999997</c:v>
                </c:pt>
                <c:pt idx="7415">
                  <c:v>85.921000000000006</c:v>
                </c:pt>
                <c:pt idx="7416">
                  <c:v>85.929000000000002</c:v>
                </c:pt>
                <c:pt idx="7417">
                  <c:v>85.938999999999993</c:v>
                </c:pt>
                <c:pt idx="7418">
                  <c:v>85.947000000000003</c:v>
                </c:pt>
                <c:pt idx="7419">
                  <c:v>85.956000000000003</c:v>
                </c:pt>
                <c:pt idx="7420">
                  <c:v>85.962999999999994</c:v>
                </c:pt>
                <c:pt idx="7421">
                  <c:v>85.971999999999994</c:v>
                </c:pt>
                <c:pt idx="7422">
                  <c:v>85.98</c:v>
                </c:pt>
                <c:pt idx="7423">
                  <c:v>85.988</c:v>
                </c:pt>
                <c:pt idx="7424">
                  <c:v>85.997</c:v>
                </c:pt>
                <c:pt idx="7425">
                  <c:v>86.004999999999995</c:v>
                </c:pt>
                <c:pt idx="7426">
                  <c:v>86.013000000000005</c:v>
                </c:pt>
                <c:pt idx="7427">
                  <c:v>86.022000000000006</c:v>
                </c:pt>
                <c:pt idx="7428">
                  <c:v>86.03</c:v>
                </c:pt>
                <c:pt idx="7429">
                  <c:v>86.037999999999997</c:v>
                </c:pt>
                <c:pt idx="7430">
                  <c:v>86.046999999999997</c:v>
                </c:pt>
                <c:pt idx="7431">
                  <c:v>86.055999999999997</c:v>
                </c:pt>
                <c:pt idx="7432">
                  <c:v>86.063000000000002</c:v>
                </c:pt>
                <c:pt idx="7433">
                  <c:v>86.070999999999998</c:v>
                </c:pt>
                <c:pt idx="7434">
                  <c:v>86.081000000000003</c:v>
                </c:pt>
                <c:pt idx="7435">
                  <c:v>86.087999999999994</c:v>
                </c:pt>
                <c:pt idx="7436">
                  <c:v>86.096999999999994</c:v>
                </c:pt>
                <c:pt idx="7437">
                  <c:v>86.105000000000004</c:v>
                </c:pt>
                <c:pt idx="7438">
                  <c:v>86.113</c:v>
                </c:pt>
                <c:pt idx="7439">
                  <c:v>86.122</c:v>
                </c:pt>
                <c:pt idx="7440">
                  <c:v>86.131</c:v>
                </c:pt>
                <c:pt idx="7441">
                  <c:v>86.138000000000005</c:v>
                </c:pt>
                <c:pt idx="7442">
                  <c:v>86.147000000000006</c:v>
                </c:pt>
                <c:pt idx="7443">
                  <c:v>86.155000000000001</c:v>
                </c:pt>
                <c:pt idx="7444">
                  <c:v>86.162999999999997</c:v>
                </c:pt>
                <c:pt idx="7445">
                  <c:v>86.171000000000006</c:v>
                </c:pt>
                <c:pt idx="7446">
                  <c:v>86.179000000000002</c:v>
                </c:pt>
                <c:pt idx="7447">
                  <c:v>86.186999999999998</c:v>
                </c:pt>
                <c:pt idx="7448">
                  <c:v>86.195999999999998</c:v>
                </c:pt>
                <c:pt idx="7449">
                  <c:v>86.204999999999998</c:v>
                </c:pt>
                <c:pt idx="7450">
                  <c:v>86.212999999999994</c:v>
                </c:pt>
                <c:pt idx="7451">
                  <c:v>86.221000000000004</c:v>
                </c:pt>
                <c:pt idx="7452">
                  <c:v>86.228999999999999</c:v>
                </c:pt>
                <c:pt idx="7453">
                  <c:v>86.236999999999995</c:v>
                </c:pt>
                <c:pt idx="7454">
                  <c:v>86.245999999999995</c:v>
                </c:pt>
                <c:pt idx="7455">
                  <c:v>86.254000000000005</c:v>
                </c:pt>
                <c:pt idx="7456">
                  <c:v>86.262</c:v>
                </c:pt>
                <c:pt idx="7457">
                  <c:v>86.27</c:v>
                </c:pt>
                <c:pt idx="7458">
                  <c:v>86.278999999999996</c:v>
                </c:pt>
                <c:pt idx="7459">
                  <c:v>86.287000000000006</c:v>
                </c:pt>
                <c:pt idx="7460">
                  <c:v>86.295000000000002</c:v>
                </c:pt>
                <c:pt idx="7461">
                  <c:v>86.304000000000002</c:v>
                </c:pt>
                <c:pt idx="7462">
                  <c:v>86.311000000000007</c:v>
                </c:pt>
                <c:pt idx="7463">
                  <c:v>86.319000000000003</c:v>
                </c:pt>
                <c:pt idx="7464">
                  <c:v>86.328000000000003</c:v>
                </c:pt>
                <c:pt idx="7465">
                  <c:v>86.335999999999999</c:v>
                </c:pt>
                <c:pt idx="7466">
                  <c:v>86.344999999999999</c:v>
                </c:pt>
                <c:pt idx="7467">
                  <c:v>86.352000000000004</c:v>
                </c:pt>
                <c:pt idx="7468">
                  <c:v>86.36</c:v>
                </c:pt>
                <c:pt idx="7469">
                  <c:v>86.369</c:v>
                </c:pt>
                <c:pt idx="7470">
                  <c:v>86.376999999999995</c:v>
                </c:pt>
                <c:pt idx="7471">
                  <c:v>86.385999999999996</c:v>
                </c:pt>
                <c:pt idx="7472">
                  <c:v>86.394000000000005</c:v>
                </c:pt>
                <c:pt idx="7473">
                  <c:v>86.402000000000001</c:v>
                </c:pt>
                <c:pt idx="7474">
                  <c:v>86.411000000000001</c:v>
                </c:pt>
                <c:pt idx="7475">
                  <c:v>86.418999999999997</c:v>
                </c:pt>
                <c:pt idx="7476">
                  <c:v>86.427000000000007</c:v>
                </c:pt>
                <c:pt idx="7477">
                  <c:v>86.435000000000002</c:v>
                </c:pt>
                <c:pt idx="7478">
                  <c:v>86.442999999999998</c:v>
                </c:pt>
                <c:pt idx="7479">
                  <c:v>86.451999999999998</c:v>
                </c:pt>
                <c:pt idx="7480">
                  <c:v>86.46</c:v>
                </c:pt>
                <c:pt idx="7481">
                  <c:v>86.468000000000004</c:v>
                </c:pt>
                <c:pt idx="7482">
                  <c:v>86.475999999999999</c:v>
                </c:pt>
                <c:pt idx="7483">
                  <c:v>86.484999999999999</c:v>
                </c:pt>
                <c:pt idx="7484">
                  <c:v>86.492999999999995</c:v>
                </c:pt>
                <c:pt idx="7485">
                  <c:v>86.501000000000005</c:v>
                </c:pt>
                <c:pt idx="7486">
                  <c:v>86.51</c:v>
                </c:pt>
                <c:pt idx="7487">
                  <c:v>86.518000000000001</c:v>
                </c:pt>
                <c:pt idx="7488">
                  <c:v>86.527000000000001</c:v>
                </c:pt>
                <c:pt idx="7489">
                  <c:v>86.536000000000001</c:v>
                </c:pt>
                <c:pt idx="7490">
                  <c:v>86.543000000000006</c:v>
                </c:pt>
                <c:pt idx="7491">
                  <c:v>86.551000000000002</c:v>
                </c:pt>
                <c:pt idx="7492">
                  <c:v>86.56</c:v>
                </c:pt>
                <c:pt idx="7493">
                  <c:v>86.569000000000003</c:v>
                </c:pt>
                <c:pt idx="7494">
                  <c:v>86.576999999999998</c:v>
                </c:pt>
                <c:pt idx="7495">
                  <c:v>86.584999999999994</c:v>
                </c:pt>
                <c:pt idx="7496">
                  <c:v>86.593999999999994</c:v>
                </c:pt>
                <c:pt idx="7497">
                  <c:v>86.602000000000004</c:v>
                </c:pt>
                <c:pt idx="7498">
                  <c:v>86.61</c:v>
                </c:pt>
                <c:pt idx="7499">
                  <c:v>86.617999999999995</c:v>
                </c:pt>
                <c:pt idx="7500">
                  <c:v>86.626000000000005</c:v>
                </c:pt>
                <c:pt idx="7501">
                  <c:v>86.635000000000005</c:v>
                </c:pt>
                <c:pt idx="7502">
                  <c:v>86.643000000000001</c:v>
                </c:pt>
                <c:pt idx="7503">
                  <c:v>86.652000000000001</c:v>
                </c:pt>
                <c:pt idx="7504">
                  <c:v>86.66</c:v>
                </c:pt>
                <c:pt idx="7505">
                  <c:v>86.668000000000006</c:v>
                </c:pt>
                <c:pt idx="7506">
                  <c:v>86.677000000000007</c:v>
                </c:pt>
                <c:pt idx="7507">
                  <c:v>86.685000000000002</c:v>
                </c:pt>
                <c:pt idx="7508">
                  <c:v>86.692999999999998</c:v>
                </c:pt>
                <c:pt idx="7509">
                  <c:v>86.701999999999998</c:v>
                </c:pt>
                <c:pt idx="7510">
                  <c:v>86.71</c:v>
                </c:pt>
                <c:pt idx="7511">
                  <c:v>86.718999999999994</c:v>
                </c:pt>
                <c:pt idx="7512">
                  <c:v>86.727000000000004</c:v>
                </c:pt>
                <c:pt idx="7513">
                  <c:v>86.734999999999999</c:v>
                </c:pt>
                <c:pt idx="7514">
                  <c:v>86.744</c:v>
                </c:pt>
                <c:pt idx="7515">
                  <c:v>86.751999999999995</c:v>
                </c:pt>
                <c:pt idx="7516">
                  <c:v>86.76</c:v>
                </c:pt>
                <c:pt idx="7517">
                  <c:v>86.769000000000005</c:v>
                </c:pt>
                <c:pt idx="7518">
                  <c:v>86.777000000000001</c:v>
                </c:pt>
                <c:pt idx="7519">
                  <c:v>86.784999999999997</c:v>
                </c:pt>
                <c:pt idx="7520">
                  <c:v>86.793999999999997</c:v>
                </c:pt>
                <c:pt idx="7521">
                  <c:v>86.801000000000002</c:v>
                </c:pt>
                <c:pt idx="7522">
                  <c:v>86.81</c:v>
                </c:pt>
                <c:pt idx="7523">
                  <c:v>86.819000000000003</c:v>
                </c:pt>
                <c:pt idx="7524">
                  <c:v>86.826999999999998</c:v>
                </c:pt>
                <c:pt idx="7525">
                  <c:v>86.834999999999994</c:v>
                </c:pt>
                <c:pt idx="7526">
                  <c:v>86.843999999999994</c:v>
                </c:pt>
                <c:pt idx="7527">
                  <c:v>86.852000000000004</c:v>
                </c:pt>
                <c:pt idx="7528">
                  <c:v>86.86</c:v>
                </c:pt>
                <c:pt idx="7529">
                  <c:v>86.867999999999995</c:v>
                </c:pt>
                <c:pt idx="7530">
                  <c:v>86.876999999999995</c:v>
                </c:pt>
                <c:pt idx="7531">
                  <c:v>86.885000000000005</c:v>
                </c:pt>
                <c:pt idx="7532">
                  <c:v>86.894000000000005</c:v>
                </c:pt>
                <c:pt idx="7533">
                  <c:v>86.902000000000001</c:v>
                </c:pt>
                <c:pt idx="7534">
                  <c:v>86.91</c:v>
                </c:pt>
                <c:pt idx="7535">
                  <c:v>86.918000000000006</c:v>
                </c:pt>
                <c:pt idx="7536">
                  <c:v>86.927000000000007</c:v>
                </c:pt>
                <c:pt idx="7537">
                  <c:v>86.933999999999997</c:v>
                </c:pt>
                <c:pt idx="7538">
                  <c:v>86.942999999999998</c:v>
                </c:pt>
                <c:pt idx="7539">
                  <c:v>86.950999999999993</c:v>
                </c:pt>
                <c:pt idx="7540">
                  <c:v>86.96</c:v>
                </c:pt>
                <c:pt idx="7541">
                  <c:v>86.968000000000004</c:v>
                </c:pt>
                <c:pt idx="7542">
                  <c:v>86.975999999999999</c:v>
                </c:pt>
                <c:pt idx="7543">
                  <c:v>86.984999999999999</c:v>
                </c:pt>
                <c:pt idx="7544">
                  <c:v>86.992999999999995</c:v>
                </c:pt>
                <c:pt idx="7545">
                  <c:v>87.001999999999995</c:v>
                </c:pt>
                <c:pt idx="7546">
                  <c:v>87.01</c:v>
                </c:pt>
                <c:pt idx="7547">
                  <c:v>87.018000000000001</c:v>
                </c:pt>
                <c:pt idx="7548">
                  <c:v>87.027000000000001</c:v>
                </c:pt>
                <c:pt idx="7549">
                  <c:v>87.034999999999997</c:v>
                </c:pt>
                <c:pt idx="7550">
                  <c:v>87.043000000000006</c:v>
                </c:pt>
                <c:pt idx="7551">
                  <c:v>87.051000000000002</c:v>
                </c:pt>
                <c:pt idx="7552">
                  <c:v>87.058999999999997</c:v>
                </c:pt>
                <c:pt idx="7553">
                  <c:v>87.066999999999993</c:v>
                </c:pt>
                <c:pt idx="7554">
                  <c:v>87.075999999999993</c:v>
                </c:pt>
                <c:pt idx="7555">
                  <c:v>87.084999999999994</c:v>
                </c:pt>
                <c:pt idx="7556">
                  <c:v>87.093000000000004</c:v>
                </c:pt>
                <c:pt idx="7557">
                  <c:v>87.1</c:v>
                </c:pt>
                <c:pt idx="7558">
                  <c:v>87.11</c:v>
                </c:pt>
                <c:pt idx="7559">
                  <c:v>87.117000000000004</c:v>
                </c:pt>
                <c:pt idx="7560">
                  <c:v>87.125</c:v>
                </c:pt>
                <c:pt idx="7561">
                  <c:v>87.135000000000005</c:v>
                </c:pt>
                <c:pt idx="7562">
                  <c:v>87.143000000000001</c:v>
                </c:pt>
                <c:pt idx="7563">
                  <c:v>87.150999999999996</c:v>
                </c:pt>
                <c:pt idx="7564">
                  <c:v>87.159000000000006</c:v>
                </c:pt>
                <c:pt idx="7565">
                  <c:v>87.168000000000006</c:v>
                </c:pt>
                <c:pt idx="7566">
                  <c:v>87.176000000000002</c:v>
                </c:pt>
                <c:pt idx="7567">
                  <c:v>87.185000000000002</c:v>
                </c:pt>
                <c:pt idx="7568">
                  <c:v>87.191999999999993</c:v>
                </c:pt>
                <c:pt idx="7569">
                  <c:v>87.200999999999993</c:v>
                </c:pt>
                <c:pt idx="7570">
                  <c:v>87.209000000000003</c:v>
                </c:pt>
                <c:pt idx="7571">
                  <c:v>87.218000000000004</c:v>
                </c:pt>
                <c:pt idx="7572">
                  <c:v>87.225999999999999</c:v>
                </c:pt>
                <c:pt idx="7573">
                  <c:v>87.234999999999999</c:v>
                </c:pt>
                <c:pt idx="7574">
                  <c:v>87.242999999999995</c:v>
                </c:pt>
                <c:pt idx="7575">
                  <c:v>87.251000000000005</c:v>
                </c:pt>
                <c:pt idx="7576">
                  <c:v>87.26</c:v>
                </c:pt>
                <c:pt idx="7577">
                  <c:v>87.269000000000005</c:v>
                </c:pt>
                <c:pt idx="7578">
                  <c:v>87.277000000000001</c:v>
                </c:pt>
                <c:pt idx="7579">
                  <c:v>87.284000000000006</c:v>
                </c:pt>
                <c:pt idx="7580">
                  <c:v>87.293999999999997</c:v>
                </c:pt>
                <c:pt idx="7581">
                  <c:v>87.301000000000002</c:v>
                </c:pt>
                <c:pt idx="7582">
                  <c:v>87.31</c:v>
                </c:pt>
                <c:pt idx="7583">
                  <c:v>87.319000000000003</c:v>
                </c:pt>
                <c:pt idx="7584">
                  <c:v>87.326999999999998</c:v>
                </c:pt>
                <c:pt idx="7585">
                  <c:v>87.334999999999994</c:v>
                </c:pt>
                <c:pt idx="7586">
                  <c:v>87.343000000000004</c:v>
                </c:pt>
                <c:pt idx="7587">
                  <c:v>87.352000000000004</c:v>
                </c:pt>
                <c:pt idx="7588">
                  <c:v>87.361000000000004</c:v>
                </c:pt>
                <c:pt idx="7589">
                  <c:v>87.369</c:v>
                </c:pt>
                <c:pt idx="7590">
                  <c:v>87.376999999999995</c:v>
                </c:pt>
                <c:pt idx="7591">
                  <c:v>87.385000000000005</c:v>
                </c:pt>
                <c:pt idx="7592">
                  <c:v>87.394000000000005</c:v>
                </c:pt>
                <c:pt idx="7593">
                  <c:v>87.403000000000006</c:v>
                </c:pt>
                <c:pt idx="7594">
                  <c:v>87.411000000000001</c:v>
                </c:pt>
                <c:pt idx="7595">
                  <c:v>87.418999999999997</c:v>
                </c:pt>
                <c:pt idx="7596">
                  <c:v>87.427000000000007</c:v>
                </c:pt>
                <c:pt idx="7597">
                  <c:v>87.436000000000007</c:v>
                </c:pt>
                <c:pt idx="7598">
                  <c:v>87.444000000000003</c:v>
                </c:pt>
                <c:pt idx="7599">
                  <c:v>87.451999999999998</c:v>
                </c:pt>
                <c:pt idx="7600">
                  <c:v>87.460999999999999</c:v>
                </c:pt>
                <c:pt idx="7601">
                  <c:v>87.468999999999994</c:v>
                </c:pt>
                <c:pt idx="7602">
                  <c:v>87.477000000000004</c:v>
                </c:pt>
                <c:pt idx="7603">
                  <c:v>87.484999999999999</c:v>
                </c:pt>
                <c:pt idx="7604">
                  <c:v>87.494</c:v>
                </c:pt>
                <c:pt idx="7605">
                  <c:v>87.501999999999995</c:v>
                </c:pt>
                <c:pt idx="7606">
                  <c:v>87.51</c:v>
                </c:pt>
                <c:pt idx="7607">
                  <c:v>87.518000000000001</c:v>
                </c:pt>
                <c:pt idx="7608">
                  <c:v>87.527000000000001</c:v>
                </c:pt>
                <c:pt idx="7609">
                  <c:v>87.534999999999997</c:v>
                </c:pt>
                <c:pt idx="7610">
                  <c:v>87.543000000000006</c:v>
                </c:pt>
                <c:pt idx="7611">
                  <c:v>87.552000000000007</c:v>
                </c:pt>
                <c:pt idx="7612">
                  <c:v>87.56</c:v>
                </c:pt>
                <c:pt idx="7613">
                  <c:v>87.569000000000003</c:v>
                </c:pt>
                <c:pt idx="7614">
                  <c:v>87.576999999999998</c:v>
                </c:pt>
                <c:pt idx="7615">
                  <c:v>87.584999999999994</c:v>
                </c:pt>
                <c:pt idx="7616">
                  <c:v>87.593000000000004</c:v>
                </c:pt>
                <c:pt idx="7617">
                  <c:v>87.602000000000004</c:v>
                </c:pt>
                <c:pt idx="7618">
                  <c:v>87.61</c:v>
                </c:pt>
                <c:pt idx="7619">
                  <c:v>87.617999999999995</c:v>
                </c:pt>
                <c:pt idx="7620">
                  <c:v>87.626999999999995</c:v>
                </c:pt>
                <c:pt idx="7621">
                  <c:v>87.635000000000005</c:v>
                </c:pt>
                <c:pt idx="7622">
                  <c:v>87.643000000000001</c:v>
                </c:pt>
                <c:pt idx="7623">
                  <c:v>87.650999999999996</c:v>
                </c:pt>
                <c:pt idx="7624">
                  <c:v>87.66</c:v>
                </c:pt>
                <c:pt idx="7625">
                  <c:v>87.668000000000006</c:v>
                </c:pt>
                <c:pt idx="7626">
                  <c:v>87.676000000000002</c:v>
                </c:pt>
                <c:pt idx="7627">
                  <c:v>87.683999999999997</c:v>
                </c:pt>
                <c:pt idx="7628">
                  <c:v>87.692999999999998</c:v>
                </c:pt>
                <c:pt idx="7629">
                  <c:v>87.700999999999993</c:v>
                </c:pt>
                <c:pt idx="7630">
                  <c:v>87.71</c:v>
                </c:pt>
                <c:pt idx="7631">
                  <c:v>87.718000000000004</c:v>
                </c:pt>
                <c:pt idx="7632">
                  <c:v>87.725999999999999</c:v>
                </c:pt>
                <c:pt idx="7633">
                  <c:v>87.733999999999995</c:v>
                </c:pt>
                <c:pt idx="7634">
                  <c:v>87.742000000000004</c:v>
                </c:pt>
                <c:pt idx="7635">
                  <c:v>87.751999999999995</c:v>
                </c:pt>
                <c:pt idx="7636">
                  <c:v>87.760999999999996</c:v>
                </c:pt>
                <c:pt idx="7637">
                  <c:v>87.768000000000001</c:v>
                </c:pt>
                <c:pt idx="7638">
                  <c:v>87.775000000000006</c:v>
                </c:pt>
                <c:pt idx="7639">
                  <c:v>87.784000000000006</c:v>
                </c:pt>
                <c:pt idx="7640">
                  <c:v>87.793000000000006</c:v>
                </c:pt>
                <c:pt idx="7641">
                  <c:v>87.802000000000007</c:v>
                </c:pt>
                <c:pt idx="7642">
                  <c:v>87.81</c:v>
                </c:pt>
                <c:pt idx="7643">
                  <c:v>87.816999999999993</c:v>
                </c:pt>
                <c:pt idx="7644">
                  <c:v>87.825999999999993</c:v>
                </c:pt>
                <c:pt idx="7645">
                  <c:v>87.834999999999994</c:v>
                </c:pt>
                <c:pt idx="7646">
                  <c:v>87.843000000000004</c:v>
                </c:pt>
                <c:pt idx="7647">
                  <c:v>87.850999999999999</c:v>
                </c:pt>
                <c:pt idx="7648">
                  <c:v>87.858999999999995</c:v>
                </c:pt>
                <c:pt idx="7649">
                  <c:v>87.867999999999995</c:v>
                </c:pt>
                <c:pt idx="7650">
                  <c:v>87.876000000000005</c:v>
                </c:pt>
                <c:pt idx="7651">
                  <c:v>87.884</c:v>
                </c:pt>
                <c:pt idx="7652">
                  <c:v>87.893000000000001</c:v>
                </c:pt>
                <c:pt idx="7653">
                  <c:v>87.900999999999996</c:v>
                </c:pt>
                <c:pt idx="7654">
                  <c:v>87.91</c:v>
                </c:pt>
                <c:pt idx="7655">
                  <c:v>87.918000000000006</c:v>
                </c:pt>
                <c:pt idx="7656">
                  <c:v>87.926000000000002</c:v>
                </c:pt>
                <c:pt idx="7657">
                  <c:v>87.933999999999997</c:v>
                </c:pt>
                <c:pt idx="7658">
                  <c:v>87.942999999999998</c:v>
                </c:pt>
                <c:pt idx="7659">
                  <c:v>87.950999999999993</c:v>
                </c:pt>
                <c:pt idx="7660">
                  <c:v>87.959000000000003</c:v>
                </c:pt>
                <c:pt idx="7661">
                  <c:v>87.966999999999999</c:v>
                </c:pt>
                <c:pt idx="7662">
                  <c:v>87.975999999999999</c:v>
                </c:pt>
                <c:pt idx="7663">
                  <c:v>87.983999999999995</c:v>
                </c:pt>
                <c:pt idx="7664">
                  <c:v>87.992999999999995</c:v>
                </c:pt>
                <c:pt idx="7665">
                  <c:v>88</c:v>
                </c:pt>
                <c:pt idx="7666">
                  <c:v>88.009</c:v>
                </c:pt>
                <c:pt idx="7667">
                  <c:v>88.018000000000001</c:v>
                </c:pt>
                <c:pt idx="7668">
                  <c:v>88.025000000000006</c:v>
                </c:pt>
                <c:pt idx="7669">
                  <c:v>88.034999999999997</c:v>
                </c:pt>
                <c:pt idx="7670">
                  <c:v>88.042000000000002</c:v>
                </c:pt>
                <c:pt idx="7671">
                  <c:v>88.051000000000002</c:v>
                </c:pt>
                <c:pt idx="7672">
                  <c:v>88.058999999999997</c:v>
                </c:pt>
                <c:pt idx="7673">
                  <c:v>88.066999999999993</c:v>
                </c:pt>
                <c:pt idx="7674">
                  <c:v>88.075999999999993</c:v>
                </c:pt>
                <c:pt idx="7675">
                  <c:v>88.082999999999998</c:v>
                </c:pt>
                <c:pt idx="7676">
                  <c:v>88.091999999999999</c:v>
                </c:pt>
                <c:pt idx="7677">
                  <c:v>88.1</c:v>
                </c:pt>
                <c:pt idx="7678">
                  <c:v>88.108000000000004</c:v>
                </c:pt>
                <c:pt idx="7679">
                  <c:v>88.117000000000004</c:v>
                </c:pt>
                <c:pt idx="7680">
                  <c:v>88.126000000000005</c:v>
                </c:pt>
                <c:pt idx="7681">
                  <c:v>88.134</c:v>
                </c:pt>
                <c:pt idx="7682">
                  <c:v>88.141999999999996</c:v>
                </c:pt>
                <c:pt idx="7683">
                  <c:v>88.15</c:v>
                </c:pt>
                <c:pt idx="7684">
                  <c:v>88.159000000000006</c:v>
                </c:pt>
                <c:pt idx="7685">
                  <c:v>88.167000000000002</c:v>
                </c:pt>
                <c:pt idx="7686">
                  <c:v>88.174999999999997</c:v>
                </c:pt>
                <c:pt idx="7687">
                  <c:v>88.183000000000007</c:v>
                </c:pt>
                <c:pt idx="7688">
                  <c:v>88.191000000000003</c:v>
                </c:pt>
                <c:pt idx="7689">
                  <c:v>88.2</c:v>
                </c:pt>
                <c:pt idx="7690">
                  <c:v>88.207999999999998</c:v>
                </c:pt>
                <c:pt idx="7691">
                  <c:v>88.216999999999999</c:v>
                </c:pt>
                <c:pt idx="7692">
                  <c:v>88.224999999999994</c:v>
                </c:pt>
                <c:pt idx="7693">
                  <c:v>88.233999999999995</c:v>
                </c:pt>
                <c:pt idx="7694">
                  <c:v>88.242000000000004</c:v>
                </c:pt>
                <c:pt idx="7695">
                  <c:v>88.25</c:v>
                </c:pt>
                <c:pt idx="7696">
                  <c:v>88.257999999999996</c:v>
                </c:pt>
                <c:pt idx="7697">
                  <c:v>88.266999999999996</c:v>
                </c:pt>
                <c:pt idx="7698">
                  <c:v>88.275000000000006</c:v>
                </c:pt>
                <c:pt idx="7699">
                  <c:v>88.283000000000001</c:v>
                </c:pt>
                <c:pt idx="7700">
                  <c:v>88.290999999999997</c:v>
                </c:pt>
                <c:pt idx="7701">
                  <c:v>88.299000000000007</c:v>
                </c:pt>
                <c:pt idx="7702">
                  <c:v>88.308000000000007</c:v>
                </c:pt>
                <c:pt idx="7703">
                  <c:v>88.316999999999993</c:v>
                </c:pt>
                <c:pt idx="7704">
                  <c:v>88.325000000000003</c:v>
                </c:pt>
                <c:pt idx="7705">
                  <c:v>88.332999999999998</c:v>
                </c:pt>
                <c:pt idx="7706">
                  <c:v>88.34</c:v>
                </c:pt>
                <c:pt idx="7707">
                  <c:v>88.35</c:v>
                </c:pt>
                <c:pt idx="7708">
                  <c:v>88.356999999999999</c:v>
                </c:pt>
                <c:pt idx="7709">
                  <c:v>88.364999999999995</c:v>
                </c:pt>
                <c:pt idx="7710">
                  <c:v>88.373999999999995</c:v>
                </c:pt>
                <c:pt idx="7711">
                  <c:v>88.382999999999996</c:v>
                </c:pt>
                <c:pt idx="7712">
                  <c:v>88.391000000000005</c:v>
                </c:pt>
                <c:pt idx="7713">
                  <c:v>88.399000000000001</c:v>
                </c:pt>
                <c:pt idx="7714">
                  <c:v>88.406999999999996</c:v>
                </c:pt>
                <c:pt idx="7715">
                  <c:v>88.415999999999997</c:v>
                </c:pt>
                <c:pt idx="7716">
                  <c:v>88.424000000000007</c:v>
                </c:pt>
                <c:pt idx="7717">
                  <c:v>88.432000000000002</c:v>
                </c:pt>
                <c:pt idx="7718">
                  <c:v>88.44</c:v>
                </c:pt>
                <c:pt idx="7719">
                  <c:v>88.448999999999998</c:v>
                </c:pt>
                <c:pt idx="7720">
                  <c:v>88.456000000000003</c:v>
                </c:pt>
                <c:pt idx="7721">
                  <c:v>88.465999999999994</c:v>
                </c:pt>
                <c:pt idx="7722">
                  <c:v>88.474000000000004</c:v>
                </c:pt>
                <c:pt idx="7723">
                  <c:v>88.481999999999999</c:v>
                </c:pt>
                <c:pt idx="7724">
                  <c:v>88.49</c:v>
                </c:pt>
                <c:pt idx="7725">
                  <c:v>88.498999999999995</c:v>
                </c:pt>
                <c:pt idx="7726">
                  <c:v>88.507999999999996</c:v>
                </c:pt>
                <c:pt idx="7727">
                  <c:v>88.515000000000001</c:v>
                </c:pt>
                <c:pt idx="7728">
                  <c:v>88.524000000000001</c:v>
                </c:pt>
                <c:pt idx="7729">
                  <c:v>88.533000000000001</c:v>
                </c:pt>
                <c:pt idx="7730">
                  <c:v>88.54</c:v>
                </c:pt>
                <c:pt idx="7731">
                  <c:v>88.548000000000002</c:v>
                </c:pt>
                <c:pt idx="7732">
                  <c:v>88.558000000000007</c:v>
                </c:pt>
                <c:pt idx="7733">
                  <c:v>88.564999999999998</c:v>
                </c:pt>
                <c:pt idx="7734">
                  <c:v>88.572999999999993</c:v>
                </c:pt>
                <c:pt idx="7735">
                  <c:v>88.581000000000003</c:v>
                </c:pt>
                <c:pt idx="7736">
                  <c:v>88.59</c:v>
                </c:pt>
                <c:pt idx="7737">
                  <c:v>88.597999999999999</c:v>
                </c:pt>
                <c:pt idx="7738">
                  <c:v>88.606999999999999</c:v>
                </c:pt>
                <c:pt idx="7739">
                  <c:v>88.617000000000004</c:v>
                </c:pt>
                <c:pt idx="7740">
                  <c:v>88.623999999999995</c:v>
                </c:pt>
                <c:pt idx="7741">
                  <c:v>88.632000000000005</c:v>
                </c:pt>
                <c:pt idx="7742">
                  <c:v>88.64</c:v>
                </c:pt>
                <c:pt idx="7743">
                  <c:v>88.649000000000001</c:v>
                </c:pt>
                <c:pt idx="7744">
                  <c:v>88.658000000000001</c:v>
                </c:pt>
                <c:pt idx="7745">
                  <c:v>88.665000000000006</c:v>
                </c:pt>
                <c:pt idx="7746">
                  <c:v>88.674000000000007</c:v>
                </c:pt>
                <c:pt idx="7747">
                  <c:v>88.682000000000002</c:v>
                </c:pt>
                <c:pt idx="7748">
                  <c:v>88.691000000000003</c:v>
                </c:pt>
                <c:pt idx="7749">
                  <c:v>88.698999999999998</c:v>
                </c:pt>
                <c:pt idx="7750">
                  <c:v>88.706999999999994</c:v>
                </c:pt>
                <c:pt idx="7751">
                  <c:v>88.715999999999994</c:v>
                </c:pt>
                <c:pt idx="7752">
                  <c:v>88.724000000000004</c:v>
                </c:pt>
                <c:pt idx="7753">
                  <c:v>88.733000000000004</c:v>
                </c:pt>
                <c:pt idx="7754">
                  <c:v>88.741</c:v>
                </c:pt>
                <c:pt idx="7755">
                  <c:v>88.75</c:v>
                </c:pt>
                <c:pt idx="7756">
                  <c:v>88.757999999999996</c:v>
                </c:pt>
                <c:pt idx="7757">
                  <c:v>88.766000000000005</c:v>
                </c:pt>
                <c:pt idx="7758">
                  <c:v>88.774000000000001</c:v>
                </c:pt>
                <c:pt idx="7759">
                  <c:v>88.781999999999996</c:v>
                </c:pt>
                <c:pt idx="7760">
                  <c:v>88.790999999999997</c:v>
                </c:pt>
                <c:pt idx="7761">
                  <c:v>88.799000000000007</c:v>
                </c:pt>
                <c:pt idx="7762">
                  <c:v>88.808000000000007</c:v>
                </c:pt>
                <c:pt idx="7763">
                  <c:v>88.816000000000003</c:v>
                </c:pt>
                <c:pt idx="7764">
                  <c:v>88.823999999999998</c:v>
                </c:pt>
                <c:pt idx="7765">
                  <c:v>88.832999999999998</c:v>
                </c:pt>
                <c:pt idx="7766">
                  <c:v>88.840999999999994</c:v>
                </c:pt>
                <c:pt idx="7767">
                  <c:v>88.85</c:v>
                </c:pt>
                <c:pt idx="7768">
                  <c:v>88.856999999999999</c:v>
                </c:pt>
                <c:pt idx="7769">
                  <c:v>88.866</c:v>
                </c:pt>
                <c:pt idx="7770">
                  <c:v>88.873999999999995</c:v>
                </c:pt>
                <c:pt idx="7771">
                  <c:v>88.882999999999996</c:v>
                </c:pt>
                <c:pt idx="7772">
                  <c:v>88.891000000000005</c:v>
                </c:pt>
                <c:pt idx="7773">
                  <c:v>88.899000000000001</c:v>
                </c:pt>
                <c:pt idx="7774">
                  <c:v>88.906999999999996</c:v>
                </c:pt>
                <c:pt idx="7775">
                  <c:v>88.915999999999997</c:v>
                </c:pt>
                <c:pt idx="7776">
                  <c:v>88.924000000000007</c:v>
                </c:pt>
                <c:pt idx="7777">
                  <c:v>88.933000000000007</c:v>
                </c:pt>
                <c:pt idx="7778">
                  <c:v>88.941000000000003</c:v>
                </c:pt>
                <c:pt idx="7779">
                  <c:v>88.948999999999998</c:v>
                </c:pt>
                <c:pt idx="7780">
                  <c:v>88.956999999999994</c:v>
                </c:pt>
                <c:pt idx="7781">
                  <c:v>88.965999999999994</c:v>
                </c:pt>
                <c:pt idx="7782">
                  <c:v>88.974000000000004</c:v>
                </c:pt>
                <c:pt idx="7783">
                  <c:v>88.981999999999999</c:v>
                </c:pt>
                <c:pt idx="7784">
                  <c:v>88.99</c:v>
                </c:pt>
                <c:pt idx="7785">
                  <c:v>88.998999999999995</c:v>
                </c:pt>
                <c:pt idx="7786">
                  <c:v>89.007000000000005</c:v>
                </c:pt>
                <c:pt idx="7787">
                  <c:v>89.015000000000001</c:v>
                </c:pt>
                <c:pt idx="7788">
                  <c:v>89.024000000000001</c:v>
                </c:pt>
                <c:pt idx="7789">
                  <c:v>89.031999999999996</c:v>
                </c:pt>
                <c:pt idx="7790">
                  <c:v>89.04</c:v>
                </c:pt>
                <c:pt idx="7791">
                  <c:v>89.049000000000007</c:v>
                </c:pt>
                <c:pt idx="7792">
                  <c:v>89.057000000000002</c:v>
                </c:pt>
                <c:pt idx="7793">
                  <c:v>89.063999999999993</c:v>
                </c:pt>
                <c:pt idx="7794">
                  <c:v>89.073999999999998</c:v>
                </c:pt>
                <c:pt idx="7795">
                  <c:v>89.081000000000003</c:v>
                </c:pt>
                <c:pt idx="7796">
                  <c:v>89.088999999999999</c:v>
                </c:pt>
                <c:pt idx="7797">
                  <c:v>89.097999999999999</c:v>
                </c:pt>
                <c:pt idx="7798">
                  <c:v>89.105999999999995</c:v>
                </c:pt>
                <c:pt idx="7799">
                  <c:v>89.114000000000004</c:v>
                </c:pt>
                <c:pt idx="7800">
                  <c:v>89.123000000000005</c:v>
                </c:pt>
                <c:pt idx="7801">
                  <c:v>89.131</c:v>
                </c:pt>
                <c:pt idx="7802">
                  <c:v>89.14</c:v>
                </c:pt>
                <c:pt idx="7803">
                  <c:v>89.147999999999996</c:v>
                </c:pt>
                <c:pt idx="7804">
                  <c:v>89.156000000000006</c:v>
                </c:pt>
                <c:pt idx="7805">
                  <c:v>89.165000000000006</c:v>
                </c:pt>
                <c:pt idx="7806">
                  <c:v>89.173000000000002</c:v>
                </c:pt>
                <c:pt idx="7807">
                  <c:v>89.180999999999997</c:v>
                </c:pt>
                <c:pt idx="7808">
                  <c:v>89.19</c:v>
                </c:pt>
                <c:pt idx="7809">
                  <c:v>89.197999999999993</c:v>
                </c:pt>
                <c:pt idx="7810">
                  <c:v>89.206000000000003</c:v>
                </c:pt>
                <c:pt idx="7811">
                  <c:v>89.215000000000003</c:v>
                </c:pt>
                <c:pt idx="7812">
                  <c:v>89.222999999999999</c:v>
                </c:pt>
                <c:pt idx="7813">
                  <c:v>89.231999999999999</c:v>
                </c:pt>
                <c:pt idx="7814">
                  <c:v>89.24</c:v>
                </c:pt>
                <c:pt idx="7815">
                  <c:v>89.248000000000005</c:v>
                </c:pt>
                <c:pt idx="7816">
                  <c:v>89.257000000000005</c:v>
                </c:pt>
                <c:pt idx="7817">
                  <c:v>89.263999999999996</c:v>
                </c:pt>
                <c:pt idx="7818">
                  <c:v>89.272999999999996</c:v>
                </c:pt>
                <c:pt idx="7819">
                  <c:v>89.281000000000006</c:v>
                </c:pt>
                <c:pt idx="7820">
                  <c:v>89.29</c:v>
                </c:pt>
                <c:pt idx="7821">
                  <c:v>89.296999999999997</c:v>
                </c:pt>
                <c:pt idx="7822">
                  <c:v>89.305999999999997</c:v>
                </c:pt>
                <c:pt idx="7823">
                  <c:v>89.314999999999998</c:v>
                </c:pt>
                <c:pt idx="7824">
                  <c:v>89.322999999999993</c:v>
                </c:pt>
                <c:pt idx="7825">
                  <c:v>89.331000000000003</c:v>
                </c:pt>
                <c:pt idx="7826">
                  <c:v>89.34</c:v>
                </c:pt>
                <c:pt idx="7827">
                  <c:v>89.347999999999999</c:v>
                </c:pt>
                <c:pt idx="7828">
                  <c:v>89.355999999999995</c:v>
                </c:pt>
                <c:pt idx="7829">
                  <c:v>89.364999999999995</c:v>
                </c:pt>
                <c:pt idx="7830">
                  <c:v>89.373000000000005</c:v>
                </c:pt>
                <c:pt idx="7831">
                  <c:v>89.382999999999996</c:v>
                </c:pt>
                <c:pt idx="7832">
                  <c:v>89.39</c:v>
                </c:pt>
                <c:pt idx="7833">
                  <c:v>89.397999999999996</c:v>
                </c:pt>
                <c:pt idx="7834">
                  <c:v>89.406999999999996</c:v>
                </c:pt>
                <c:pt idx="7835">
                  <c:v>89.415000000000006</c:v>
                </c:pt>
                <c:pt idx="7836">
                  <c:v>89.423000000000002</c:v>
                </c:pt>
                <c:pt idx="7837">
                  <c:v>89.430999999999997</c:v>
                </c:pt>
                <c:pt idx="7838">
                  <c:v>89.44</c:v>
                </c:pt>
                <c:pt idx="7839">
                  <c:v>89.447999999999993</c:v>
                </c:pt>
                <c:pt idx="7840">
                  <c:v>89.456999999999994</c:v>
                </c:pt>
                <c:pt idx="7841">
                  <c:v>89.465999999999994</c:v>
                </c:pt>
                <c:pt idx="7842">
                  <c:v>89.474000000000004</c:v>
                </c:pt>
                <c:pt idx="7843">
                  <c:v>89.480999999999995</c:v>
                </c:pt>
                <c:pt idx="7844">
                  <c:v>89.49</c:v>
                </c:pt>
                <c:pt idx="7845">
                  <c:v>89.498999999999995</c:v>
                </c:pt>
                <c:pt idx="7846">
                  <c:v>89.507000000000005</c:v>
                </c:pt>
                <c:pt idx="7847">
                  <c:v>89.515000000000001</c:v>
                </c:pt>
                <c:pt idx="7848">
                  <c:v>89.522999999999996</c:v>
                </c:pt>
                <c:pt idx="7849">
                  <c:v>89.531000000000006</c:v>
                </c:pt>
                <c:pt idx="7850">
                  <c:v>89.54</c:v>
                </c:pt>
                <c:pt idx="7851">
                  <c:v>89.548000000000002</c:v>
                </c:pt>
                <c:pt idx="7852">
                  <c:v>89.555999999999997</c:v>
                </c:pt>
                <c:pt idx="7853">
                  <c:v>89.564999999999998</c:v>
                </c:pt>
                <c:pt idx="7854">
                  <c:v>89.573999999999998</c:v>
                </c:pt>
                <c:pt idx="7855">
                  <c:v>89.58</c:v>
                </c:pt>
                <c:pt idx="7856">
                  <c:v>89.59</c:v>
                </c:pt>
                <c:pt idx="7857">
                  <c:v>89.597999999999999</c:v>
                </c:pt>
                <c:pt idx="7858">
                  <c:v>89.605999999999995</c:v>
                </c:pt>
                <c:pt idx="7859">
                  <c:v>89.614999999999995</c:v>
                </c:pt>
                <c:pt idx="7860">
                  <c:v>89.623000000000005</c:v>
                </c:pt>
                <c:pt idx="7861">
                  <c:v>89.63</c:v>
                </c:pt>
                <c:pt idx="7862">
                  <c:v>89.64</c:v>
                </c:pt>
                <c:pt idx="7863">
                  <c:v>89.647999999999996</c:v>
                </c:pt>
                <c:pt idx="7864">
                  <c:v>89.656000000000006</c:v>
                </c:pt>
                <c:pt idx="7865">
                  <c:v>89.665000000000006</c:v>
                </c:pt>
                <c:pt idx="7866">
                  <c:v>89.673000000000002</c:v>
                </c:pt>
                <c:pt idx="7867">
                  <c:v>89.680999999999997</c:v>
                </c:pt>
                <c:pt idx="7868">
                  <c:v>89.688999999999993</c:v>
                </c:pt>
                <c:pt idx="7869">
                  <c:v>89.697000000000003</c:v>
                </c:pt>
                <c:pt idx="7870">
                  <c:v>89.706000000000003</c:v>
                </c:pt>
                <c:pt idx="7871">
                  <c:v>89.713999999999999</c:v>
                </c:pt>
                <c:pt idx="7872">
                  <c:v>89.721999999999994</c:v>
                </c:pt>
                <c:pt idx="7873">
                  <c:v>89.730999999999995</c:v>
                </c:pt>
                <c:pt idx="7874">
                  <c:v>89.739000000000004</c:v>
                </c:pt>
                <c:pt idx="7875">
                  <c:v>89.747</c:v>
                </c:pt>
                <c:pt idx="7876">
                  <c:v>89.756</c:v>
                </c:pt>
                <c:pt idx="7877">
                  <c:v>89.763999999999996</c:v>
                </c:pt>
                <c:pt idx="7878">
                  <c:v>89.772000000000006</c:v>
                </c:pt>
                <c:pt idx="7879">
                  <c:v>89.781000000000006</c:v>
                </c:pt>
                <c:pt idx="7880">
                  <c:v>89.789000000000001</c:v>
                </c:pt>
                <c:pt idx="7881">
                  <c:v>89.796999999999997</c:v>
                </c:pt>
                <c:pt idx="7882">
                  <c:v>89.805999999999997</c:v>
                </c:pt>
                <c:pt idx="7883">
                  <c:v>89.813999999999993</c:v>
                </c:pt>
                <c:pt idx="7884">
                  <c:v>89.822000000000003</c:v>
                </c:pt>
                <c:pt idx="7885">
                  <c:v>89.831000000000003</c:v>
                </c:pt>
                <c:pt idx="7886">
                  <c:v>89.838999999999999</c:v>
                </c:pt>
                <c:pt idx="7887">
                  <c:v>89.847999999999999</c:v>
                </c:pt>
                <c:pt idx="7888">
                  <c:v>89.855999999999995</c:v>
                </c:pt>
                <c:pt idx="7889">
                  <c:v>89.864000000000004</c:v>
                </c:pt>
                <c:pt idx="7890">
                  <c:v>89.873999999999995</c:v>
                </c:pt>
                <c:pt idx="7891">
                  <c:v>89.881</c:v>
                </c:pt>
                <c:pt idx="7892">
                  <c:v>89.89</c:v>
                </c:pt>
                <c:pt idx="7893">
                  <c:v>89.897000000000006</c:v>
                </c:pt>
                <c:pt idx="7894">
                  <c:v>89.906000000000006</c:v>
                </c:pt>
                <c:pt idx="7895">
                  <c:v>89.915000000000006</c:v>
                </c:pt>
                <c:pt idx="7896">
                  <c:v>89.924000000000007</c:v>
                </c:pt>
                <c:pt idx="7897">
                  <c:v>89.93</c:v>
                </c:pt>
                <c:pt idx="7898">
                  <c:v>89.94</c:v>
                </c:pt>
                <c:pt idx="7899">
                  <c:v>89.947999999999993</c:v>
                </c:pt>
                <c:pt idx="7900">
                  <c:v>89.956000000000003</c:v>
                </c:pt>
                <c:pt idx="7901">
                  <c:v>89.965000000000003</c:v>
                </c:pt>
                <c:pt idx="7902">
                  <c:v>89.974000000000004</c:v>
                </c:pt>
                <c:pt idx="7903">
                  <c:v>89.980999999999995</c:v>
                </c:pt>
                <c:pt idx="7904">
                  <c:v>89.99</c:v>
                </c:pt>
                <c:pt idx="7905">
                  <c:v>89.998999999999995</c:v>
                </c:pt>
                <c:pt idx="7906">
                  <c:v>90.006</c:v>
                </c:pt>
                <c:pt idx="7907">
                  <c:v>90.015000000000001</c:v>
                </c:pt>
                <c:pt idx="7908">
                  <c:v>90.022000000000006</c:v>
                </c:pt>
                <c:pt idx="7909">
                  <c:v>90.031999999999996</c:v>
                </c:pt>
                <c:pt idx="7910">
                  <c:v>90.04</c:v>
                </c:pt>
                <c:pt idx="7911">
                  <c:v>90.049000000000007</c:v>
                </c:pt>
                <c:pt idx="7912">
                  <c:v>90.058000000000007</c:v>
                </c:pt>
                <c:pt idx="7913">
                  <c:v>90.066000000000003</c:v>
                </c:pt>
                <c:pt idx="7914">
                  <c:v>90.072999999999993</c:v>
                </c:pt>
                <c:pt idx="7915">
                  <c:v>90.081999999999994</c:v>
                </c:pt>
                <c:pt idx="7916">
                  <c:v>90.090999999999994</c:v>
                </c:pt>
                <c:pt idx="7917">
                  <c:v>90.099000000000004</c:v>
                </c:pt>
                <c:pt idx="7918">
                  <c:v>90.108000000000004</c:v>
                </c:pt>
                <c:pt idx="7919">
                  <c:v>90.116</c:v>
                </c:pt>
                <c:pt idx="7920">
                  <c:v>90.125</c:v>
                </c:pt>
                <c:pt idx="7921">
                  <c:v>90.132999999999996</c:v>
                </c:pt>
                <c:pt idx="7922">
                  <c:v>90.14</c:v>
                </c:pt>
                <c:pt idx="7923">
                  <c:v>90.149000000000001</c:v>
                </c:pt>
                <c:pt idx="7924">
                  <c:v>90.156000000000006</c:v>
                </c:pt>
                <c:pt idx="7925">
                  <c:v>90.165999999999997</c:v>
                </c:pt>
                <c:pt idx="7926">
                  <c:v>90.174000000000007</c:v>
                </c:pt>
                <c:pt idx="7927">
                  <c:v>90.183000000000007</c:v>
                </c:pt>
                <c:pt idx="7928">
                  <c:v>90.191000000000003</c:v>
                </c:pt>
                <c:pt idx="7929">
                  <c:v>90.198999999999998</c:v>
                </c:pt>
                <c:pt idx="7930">
                  <c:v>90.207999999999998</c:v>
                </c:pt>
                <c:pt idx="7931">
                  <c:v>90.215999999999994</c:v>
                </c:pt>
                <c:pt idx="7932">
                  <c:v>90.224000000000004</c:v>
                </c:pt>
                <c:pt idx="7933">
                  <c:v>90.231999999999999</c:v>
                </c:pt>
                <c:pt idx="7934">
                  <c:v>90.241</c:v>
                </c:pt>
                <c:pt idx="7935">
                  <c:v>90.248999999999995</c:v>
                </c:pt>
                <c:pt idx="7936">
                  <c:v>90.257999999999996</c:v>
                </c:pt>
                <c:pt idx="7937">
                  <c:v>90.266000000000005</c:v>
                </c:pt>
                <c:pt idx="7938">
                  <c:v>90.274000000000001</c:v>
                </c:pt>
                <c:pt idx="7939">
                  <c:v>90.281999999999996</c:v>
                </c:pt>
                <c:pt idx="7940">
                  <c:v>90.29</c:v>
                </c:pt>
                <c:pt idx="7941">
                  <c:v>90.299000000000007</c:v>
                </c:pt>
                <c:pt idx="7942">
                  <c:v>90.307000000000002</c:v>
                </c:pt>
                <c:pt idx="7943">
                  <c:v>90.316000000000003</c:v>
                </c:pt>
                <c:pt idx="7944">
                  <c:v>90.325000000000003</c:v>
                </c:pt>
                <c:pt idx="7945">
                  <c:v>90.332999999999998</c:v>
                </c:pt>
                <c:pt idx="7946">
                  <c:v>90.340999999999994</c:v>
                </c:pt>
                <c:pt idx="7947">
                  <c:v>90.35</c:v>
                </c:pt>
                <c:pt idx="7948">
                  <c:v>90.356999999999999</c:v>
                </c:pt>
                <c:pt idx="7949">
                  <c:v>90.366</c:v>
                </c:pt>
                <c:pt idx="7950">
                  <c:v>90.373999999999995</c:v>
                </c:pt>
                <c:pt idx="7951">
                  <c:v>90.382999999999996</c:v>
                </c:pt>
                <c:pt idx="7952">
                  <c:v>90.391999999999996</c:v>
                </c:pt>
                <c:pt idx="7953">
                  <c:v>90.399000000000001</c:v>
                </c:pt>
                <c:pt idx="7954">
                  <c:v>90.408000000000001</c:v>
                </c:pt>
                <c:pt idx="7955">
                  <c:v>90.415999999999997</c:v>
                </c:pt>
                <c:pt idx="7956">
                  <c:v>90.424000000000007</c:v>
                </c:pt>
                <c:pt idx="7957">
                  <c:v>90.432000000000002</c:v>
                </c:pt>
                <c:pt idx="7958">
                  <c:v>90.441000000000003</c:v>
                </c:pt>
                <c:pt idx="7959">
                  <c:v>90.45</c:v>
                </c:pt>
                <c:pt idx="7960">
                  <c:v>90.457999999999998</c:v>
                </c:pt>
                <c:pt idx="7961">
                  <c:v>90.465999999999994</c:v>
                </c:pt>
                <c:pt idx="7962">
                  <c:v>90.474000000000004</c:v>
                </c:pt>
                <c:pt idx="7963">
                  <c:v>90.483000000000004</c:v>
                </c:pt>
                <c:pt idx="7964">
                  <c:v>90.49</c:v>
                </c:pt>
                <c:pt idx="7965">
                  <c:v>90.5</c:v>
                </c:pt>
                <c:pt idx="7966">
                  <c:v>90.507999999999996</c:v>
                </c:pt>
                <c:pt idx="7967">
                  <c:v>90.515000000000001</c:v>
                </c:pt>
                <c:pt idx="7968">
                  <c:v>90.525000000000006</c:v>
                </c:pt>
                <c:pt idx="7969">
                  <c:v>90.533000000000001</c:v>
                </c:pt>
                <c:pt idx="7970">
                  <c:v>90.540999999999997</c:v>
                </c:pt>
                <c:pt idx="7971">
                  <c:v>90.549000000000007</c:v>
                </c:pt>
                <c:pt idx="7972">
                  <c:v>90.557000000000002</c:v>
                </c:pt>
                <c:pt idx="7973">
                  <c:v>90.566000000000003</c:v>
                </c:pt>
                <c:pt idx="7974">
                  <c:v>90.573999999999998</c:v>
                </c:pt>
                <c:pt idx="7975">
                  <c:v>90.581999999999994</c:v>
                </c:pt>
                <c:pt idx="7976">
                  <c:v>90.590999999999994</c:v>
                </c:pt>
                <c:pt idx="7977">
                  <c:v>90.599000000000004</c:v>
                </c:pt>
                <c:pt idx="7978">
                  <c:v>90.608000000000004</c:v>
                </c:pt>
                <c:pt idx="7979">
                  <c:v>90.616</c:v>
                </c:pt>
                <c:pt idx="7980">
                  <c:v>90.623999999999995</c:v>
                </c:pt>
                <c:pt idx="7981">
                  <c:v>90.632999999999996</c:v>
                </c:pt>
                <c:pt idx="7982">
                  <c:v>90.641000000000005</c:v>
                </c:pt>
                <c:pt idx="7983">
                  <c:v>90.649000000000001</c:v>
                </c:pt>
                <c:pt idx="7984">
                  <c:v>90.656999999999996</c:v>
                </c:pt>
                <c:pt idx="7985">
                  <c:v>90.665999999999997</c:v>
                </c:pt>
                <c:pt idx="7986">
                  <c:v>90.674999999999997</c:v>
                </c:pt>
                <c:pt idx="7987">
                  <c:v>90.682000000000002</c:v>
                </c:pt>
                <c:pt idx="7988">
                  <c:v>90.69</c:v>
                </c:pt>
                <c:pt idx="7989">
                  <c:v>90.698999999999998</c:v>
                </c:pt>
                <c:pt idx="7990">
                  <c:v>90.706999999999994</c:v>
                </c:pt>
                <c:pt idx="7991">
                  <c:v>90.715000000000003</c:v>
                </c:pt>
                <c:pt idx="7992">
                  <c:v>90.724000000000004</c:v>
                </c:pt>
                <c:pt idx="7993">
                  <c:v>90.730999999999995</c:v>
                </c:pt>
                <c:pt idx="7994">
                  <c:v>90.74</c:v>
                </c:pt>
                <c:pt idx="7995">
                  <c:v>90.748999999999995</c:v>
                </c:pt>
                <c:pt idx="7996">
                  <c:v>90.757000000000005</c:v>
                </c:pt>
                <c:pt idx="7997">
                  <c:v>90.766000000000005</c:v>
                </c:pt>
                <c:pt idx="7998">
                  <c:v>90.772999999999996</c:v>
                </c:pt>
                <c:pt idx="7999">
                  <c:v>90.781999999999996</c:v>
                </c:pt>
                <c:pt idx="8000">
                  <c:v>90.790999999999997</c:v>
                </c:pt>
                <c:pt idx="8001">
                  <c:v>90.799000000000007</c:v>
                </c:pt>
                <c:pt idx="8002">
                  <c:v>90.807000000000002</c:v>
                </c:pt>
                <c:pt idx="8003">
                  <c:v>90.814999999999998</c:v>
                </c:pt>
                <c:pt idx="8004">
                  <c:v>90.823999999999998</c:v>
                </c:pt>
                <c:pt idx="8005">
                  <c:v>90.831999999999994</c:v>
                </c:pt>
                <c:pt idx="8006">
                  <c:v>90.84</c:v>
                </c:pt>
                <c:pt idx="8007">
                  <c:v>90.847999999999999</c:v>
                </c:pt>
                <c:pt idx="8008">
                  <c:v>90.855999999999995</c:v>
                </c:pt>
                <c:pt idx="8009">
                  <c:v>90.864999999999995</c:v>
                </c:pt>
                <c:pt idx="8010">
                  <c:v>90.873000000000005</c:v>
                </c:pt>
                <c:pt idx="8011">
                  <c:v>90.882000000000005</c:v>
                </c:pt>
                <c:pt idx="8012">
                  <c:v>90.89</c:v>
                </c:pt>
                <c:pt idx="8013">
                  <c:v>90.897999999999996</c:v>
                </c:pt>
                <c:pt idx="8014">
                  <c:v>90.906000000000006</c:v>
                </c:pt>
                <c:pt idx="8015">
                  <c:v>90.915000000000006</c:v>
                </c:pt>
                <c:pt idx="8016">
                  <c:v>90.923000000000002</c:v>
                </c:pt>
                <c:pt idx="8017">
                  <c:v>90.932000000000002</c:v>
                </c:pt>
                <c:pt idx="8018">
                  <c:v>90.94</c:v>
                </c:pt>
                <c:pt idx="8019">
                  <c:v>90.948999999999998</c:v>
                </c:pt>
                <c:pt idx="8020">
                  <c:v>90.956999999999994</c:v>
                </c:pt>
                <c:pt idx="8021">
                  <c:v>90.965000000000003</c:v>
                </c:pt>
                <c:pt idx="8022">
                  <c:v>90.972999999999999</c:v>
                </c:pt>
                <c:pt idx="8023">
                  <c:v>90.981999999999999</c:v>
                </c:pt>
                <c:pt idx="8024">
                  <c:v>90.99</c:v>
                </c:pt>
                <c:pt idx="8025">
                  <c:v>90.998999999999995</c:v>
                </c:pt>
                <c:pt idx="8026">
                  <c:v>91.007000000000005</c:v>
                </c:pt>
                <c:pt idx="8027">
                  <c:v>91.015000000000001</c:v>
                </c:pt>
                <c:pt idx="8028">
                  <c:v>91.022999999999996</c:v>
                </c:pt>
                <c:pt idx="8029">
                  <c:v>91.031000000000006</c:v>
                </c:pt>
                <c:pt idx="8030">
                  <c:v>91.039000000000001</c:v>
                </c:pt>
                <c:pt idx="8031">
                  <c:v>91.048000000000002</c:v>
                </c:pt>
                <c:pt idx="8032">
                  <c:v>91.057000000000002</c:v>
                </c:pt>
                <c:pt idx="8033">
                  <c:v>91.064999999999998</c:v>
                </c:pt>
                <c:pt idx="8034">
                  <c:v>91.073999999999998</c:v>
                </c:pt>
                <c:pt idx="8035">
                  <c:v>91.081000000000003</c:v>
                </c:pt>
                <c:pt idx="8036">
                  <c:v>91.088999999999999</c:v>
                </c:pt>
                <c:pt idx="8037">
                  <c:v>91.099000000000004</c:v>
                </c:pt>
                <c:pt idx="8038">
                  <c:v>91.105999999999995</c:v>
                </c:pt>
                <c:pt idx="8039">
                  <c:v>91.114999999999995</c:v>
                </c:pt>
                <c:pt idx="8040">
                  <c:v>91.122</c:v>
                </c:pt>
                <c:pt idx="8041">
                  <c:v>91.131</c:v>
                </c:pt>
                <c:pt idx="8042">
                  <c:v>91.14</c:v>
                </c:pt>
                <c:pt idx="8043">
                  <c:v>91.147999999999996</c:v>
                </c:pt>
                <c:pt idx="8044">
                  <c:v>91.156000000000006</c:v>
                </c:pt>
                <c:pt idx="8045">
                  <c:v>91.164000000000001</c:v>
                </c:pt>
                <c:pt idx="8046">
                  <c:v>91.171999999999997</c:v>
                </c:pt>
                <c:pt idx="8047">
                  <c:v>91.180999999999997</c:v>
                </c:pt>
                <c:pt idx="8048">
                  <c:v>91.188999999999993</c:v>
                </c:pt>
                <c:pt idx="8049">
                  <c:v>91.197999999999993</c:v>
                </c:pt>
                <c:pt idx="8050">
                  <c:v>91.206000000000003</c:v>
                </c:pt>
                <c:pt idx="8051">
                  <c:v>91.213999999999999</c:v>
                </c:pt>
                <c:pt idx="8052">
                  <c:v>91.222999999999999</c:v>
                </c:pt>
                <c:pt idx="8053">
                  <c:v>91.230999999999995</c:v>
                </c:pt>
                <c:pt idx="8054">
                  <c:v>91.239000000000004</c:v>
                </c:pt>
                <c:pt idx="8055">
                  <c:v>91.248000000000005</c:v>
                </c:pt>
                <c:pt idx="8056">
                  <c:v>91.256</c:v>
                </c:pt>
                <c:pt idx="8057">
                  <c:v>91.265000000000001</c:v>
                </c:pt>
                <c:pt idx="8058">
                  <c:v>91.272999999999996</c:v>
                </c:pt>
                <c:pt idx="8059">
                  <c:v>91.281000000000006</c:v>
                </c:pt>
                <c:pt idx="8060">
                  <c:v>91.29</c:v>
                </c:pt>
                <c:pt idx="8061">
                  <c:v>91.298000000000002</c:v>
                </c:pt>
                <c:pt idx="8062">
                  <c:v>91.305000000000007</c:v>
                </c:pt>
                <c:pt idx="8063">
                  <c:v>91.313999999999993</c:v>
                </c:pt>
                <c:pt idx="8064">
                  <c:v>91.322999999999993</c:v>
                </c:pt>
                <c:pt idx="8065">
                  <c:v>91.331000000000003</c:v>
                </c:pt>
                <c:pt idx="8066">
                  <c:v>91.338999999999999</c:v>
                </c:pt>
                <c:pt idx="8067">
                  <c:v>91.346999999999994</c:v>
                </c:pt>
                <c:pt idx="8068">
                  <c:v>91.355999999999995</c:v>
                </c:pt>
                <c:pt idx="8069">
                  <c:v>91.364000000000004</c:v>
                </c:pt>
                <c:pt idx="8070">
                  <c:v>91.372</c:v>
                </c:pt>
                <c:pt idx="8071">
                  <c:v>91.381</c:v>
                </c:pt>
                <c:pt idx="8072">
                  <c:v>91.388999999999996</c:v>
                </c:pt>
                <c:pt idx="8073">
                  <c:v>91.396000000000001</c:v>
                </c:pt>
                <c:pt idx="8074">
                  <c:v>91.406000000000006</c:v>
                </c:pt>
                <c:pt idx="8075">
                  <c:v>91.414000000000001</c:v>
                </c:pt>
                <c:pt idx="8076">
                  <c:v>91.423000000000002</c:v>
                </c:pt>
                <c:pt idx="8077">
                  <c:v>91.430999999999997</c:v>
                </c:pt>
                <c:pt idx="8078">
                  <c:v>91.44</c:v>
                </c:pt>
                <c:pt idx="8079">
                  <c:v>91.447999999999993</c:v>
                </c:pt>
                <c:pt idx="8080">
                  <c:v>91.456000000000003</c:v>
                </c:pt>
                <c:pt idx="8081">
                  <c:v>91.463999999999999</c:v>
                </c:pt>
                <c:pt idx="8082">
                  <c:v>91.472999999999999</c:v>
                </c:pt>
                <c:pt idx="8083">
                  <c:v>91.481999999999999</c:v>
                </c:pt>
                <c:pt idx="8084">
                  <c:v>91.49</c:v>
                </c:pt>
                <c:pt idx="8085">
                  <c:v>91.498000000000005</c:v>
                </c:pt>
                <c:pt idx="8086">
                  <c:v>91.507000000000005</c:v>
                </c:pt>
                <c:pt idx="8087">
                  <c:v>91.515000000000001</c:v>
                </c:pt>
                <c:pt idx="8088">
                  <c:v>91.522999999999996</c:v>
                </c:pt>
                <c:pt idx="8089">
                  <c:v>91.531000000000006</c:v>
                </c:pt>
                <c:pt idx="8090">
                  <c:v>91.54</c:v>
                </c:pt>
                <c:pt idx="8091">
                  <c:v>91.549000000000007</c:v>
                </c:pt>
                <c:pt idx="8092">
                  <c:v>91.555999999999997</c:v>
                </c:pt>
                <c:pt idx="8093">
                  <c:v>91.566000000000003</c:v>
                </c:pt>
                <c:pt idx="8094">
                  <c:v>91.573999999999998</c:v>
                </c:pt>
                <c:pt idx="8095">
                  <c:v>91.581999999999994</c:v>
                </c:pt>
                <c:pt idx="8096">
                  <c:v>91.590999999999994</c:v>
                </c:pt>
                <c:pt idx="8097">
                  <c:v>91.597999999999999</c:v>
                </c:pt>
                <c:pt idx="8098">
                  <c:v>91.605999999999995</c:v>
                </c:pt>
                <c:pt idx="8099">
                  <c:v>91.614999999999995</c:v>
                </c:pt>
                <c:pt idx="8100">
                  <c:v>91.623999999999995</c:v>
                </c:pt>
                <c:pt idx="8101">
                  <c:v>91.632000000000005</c:v>
                </c:pt>
                <c:pt idx="8102">
                  <c:v>91.641000000000005</c:v>
                </c:pt>
                <c:pt idx="8103">
                  <c:v>91.649000000000001</c:v>
                </c:pt>
                <c:pt idx="8104">
                  <c:v>91.658000000000001</c:v>
                </c:pt>
                <c:pt idx="8105">
                  <c:v>91.665999999999997</c:v>
                </c:pt>
                <c:pt idx="8106">
                  <c:v>91.674000000000007</c:v>
                </c:pt>
                <c:pt idx="8107">
                  <c:v>91.682000000000002</c:v>
                </c:pt>
                <c:pt idx="8108">
                  <c:v>91.691000000000003</c:v>
                </c:pt>
                <c:pt idx="8109">
                  <c:v>91.7</c:v>
                </c:pt>
                <c:pt idx="8110">
                  <c:v>91.707999999999998</c:v>
                </c:pt>
                <c:pt idx="8111">
                  <c:v>91.715999999999994</c:v>
                </c:pt>
                <c:pt idx="8112">
                  <c:v>91.724000000000004</c:v>
                </c:pt>
                <c:pt idx="8113">
                  <c:v>91.733000000000004</c:v>
                </c:pt>
                <c:pt idx="8114">
                  <c:v>91.74</c:v>
                </c:pt>
                <c:pt idx="8115">
                  <c:v>91.748999999999995</c:v>
                </c:pt>
                <c:pt idx="8116">
                  <c:v>91.757999999999996</c:v>
                </c:pt>
                <c:pt idx="8117">
                  <c:v>91.766000000000005</c:v>
                </c:pt>
                <c:pt idx="8118">
                  <c:v>91.772999999999996</c:v>
                </c:pt>
                <c:pt idx="8119">
                  <c:v>91.781999999999996</c:v>
                </c:pt>
                <c:pt idx="8120">
                  <c:v>91.79</c:v>
                </c:pt>
                <c:pt idx="8121">
                  <c:v>91.799000000000007</c:v>
                </c:pt>
                <c:pt idx="8122">
                  <c:v>91.807000000000002</c:v>
                </c:pt>
                <c:pt idx="8123">
                  <c:v>91.816000000000003</c:v>
                </c:pt>
                <c:pt idx="8124">
                  <c:v>91.823999999999998</c:v>
                </c:pt>
                <c:pt idx="8125">
                  <c:v>91.831999999999994</c:v>
                </c:pt>
                <c:pt idx="8126">
                  <c:v>91.838999999999999</c:v>
                </c:pt>
                <c:pt idx="8127">
                  <c:v>91.849000000000004</c:v>
                </c:pt>
                <c:pt idx="8128">
                  <c:v>91.855999999999995</c:v>
                </c:pt>
                <c:pt idx="8129">
                  <c:v>91.864999999999995</c:v>
                </c:pt>
                <c:pt idx="8130">
                  <c:v>91.873999999999995</c:v>
                </c:pt>
                <c:pt idx="8131">
                  <c:v>91.882000000000005</c:v>
                </c:pt>
                <c:pt idx="8132">
                  <c:v>91.89</c:v>
                </c:pt>
                <c:pt idx="8133">
                  <c:v>91.899000000000001</c:v>
                </c:pt>
                <c:pt idx="8134">
                  <c:v>91.908000000000001</c:v>
                </c:pt>
                <c:pt idx="8135">
                  <c:v>91.915000000000006</c:v>
                </c:pt>
                <c:pt idx="8136">
                  <c:v>91.924000000000007</c:v>
                </c:pt>
                <c:pt idx="8137">
                  <c:v>91.932000000000002</c:v>
                </c:pt>
                <c:pt idx="8138">
                  <c:v>91.938999999999993</c:v>
                </c:pt>
                <c:pt idx="8139">
                  <c:v>91.948999999999998</c:v>
                </c:pt>
                <c:pt idx="8140">
                  <c:v>91.956999999999994</c:v>
                </c:pt>
                <c:pt idx="8141">
                  <c:v>91.965000000000003</c:v>
                </c:pt>
                <c:pt idx="8142">
                  <c:v>91.971999999999994</c:v>
                </c:pt>
                <c:pt idx="8143">
                  <c:v>91.980999999999995</c:v>
                </c:pt>
                <c:pt idx="8144">
                  <c:v>91.99</c:v>
                </c:pt>
                <c:pt idx="8145">
                  <c:v>91.998000000000005</c:v>
                </c:pt>
                <c:pt idx="8146">
                  <c:v>92.006</c:v>
                </c:pt>
                <c:pt idx="8147">
                  <c:v>92.015000000000001</c:v>
                </c:pt>
                <c:pt idx="8148">
                  <c:v>92.022999999999996</c:v>
                </c:pt>
                <c:pt idx="8149">
                  <c:v>92.031000000000006</c:v>
                </c:pt>
                <c:pt idx="8150">
                  <c:v>92.04</c:v>
                </c:pt>
                <c:pt idx="8151">
                  <c:v>92.048000000000002</c:v>
                </c:pt>
                <c:pt idx="8152">
                  <c:v>92.055999999999997</c:v>
                </c:pt>
                <c:pt idx="8153">
                  <c:v>92.064999999999998</c:v>
                </c:pt>
                <c:pt idx="8154">
                  <c:v>92.072000000000003</c:v>
                </c:pt>
                <c:pt idx="8155">
                  <c:v>92.081000000000003</c:v>
                </c:pt>
                <c:pt idx="8156">
                  <c:v>92.09</c:v>
                </c:pt>
                <c:pt idx="8157">
                  <c:v>92.097999999999999</c:v>
                </c:pt>
                <c:pt idx="8158">
                  <c:v>92.106999999999999</c:v>
                </c:pt>
                <c:pt idx="8159">
                  <c:v>92.114999999999995</c:v>
                </c:pt>
                <c:pt idx="8160">
                  <c:v>92.122</c:v>
                </c:pt>
                <c:pt idx="8161">
                  <c:v>92.131</c:v>
                </c:pt>
                <c:pt idx="8162">
                  <c:v>92.14</c:v>
                </c:pt>
                <c:pt idx="8163">
                  <c:v>92.147999999999996</c:v>
                </c:pt>
                <c:pt idx="8164">
                  <c:v>92.158000000000001</c:v>
                </c:pt>
                <c:pt idx="8165">
                  <c:v>92.165000000000006</c:v>
                </c:pt>
                <c:pt idx="8166">
                  <c:v>92.173000000000002</c:v>
                </c:pt>
                <c:pt idx="8167">
                  <c:v>92.182000000000002</c:v>
                </c:pt>
                <c:pt idx="8168">
                  <c:v>92.191000000000003</c:v>
                </c:pt>
                <c:pt idx="8169">
                  <c:v>92.197999999999993</c:v>
                </c:pt>
                <c:pt idx="8170">
                  <c:v>92.206999999999994</c:v>
                </c:pt>
                <c:pt idx="8171">
                  <c:v>92.213999999999999</c:v>
                </c:pt>
                <c:pt idx="8172">
                  <c:v>92.222999999999999</c:v>
                </c:pt>
                <c:pt idx="8173">
                  <c:v>92.230999999999995</c:v>
                </c:pt>
                <c:pt idx="8174">
                  <c:v>92.24</c:v>
                </c:pt>
                <c:pt idx="8175">
                  <c:v>92.248999999999995</c:v>
                </c:pt>
                <c:pt idx="8176">
                  <c:v>92.257000000000005</c:v>
                </c:pt>
                <c:pt idx="8177">
                  <c:v>92.265000000000001</c:v>
                </c:pt>
                <c:pt idx="8178">
                  <c:v>92.272999999999996</c:v>
                </c:pt>
                <c:pt idx="8179">
                  <c:v>92.281999999999996</c:v>
                </c:pt>
                <c:pt idx="8180">
                  <c:v>92.29</c:v>
                </c:pt>
                <c:pt idx="8181">
                  <c:v>92.298000000000002</c:v>
                </c:pt>
                <c:pt idx="8182">
                  <c:v>92.307000000000002</c:v>
                </c:pt>
                <c:pt idx="8183">
                  <c:v>92.314999999999998</c:v>
                </c:pt>
                <c:pt idx="8184">
                  <c:v>92.323999999999998</c:v>
                </c:pt>
                <c:pt idx="8185">
                  <c:v>92.331999999999994</c:v>
                </c:pt>
                <c:pt idx="8186">
                  <c:v>92.340999999999994</c:v>
                </c:pt>
                <c:pt idx="8187">
                  <c:v>92.349000000000004</c:v>
                </c:pt>
                <c:pt idx="8188">
                  <c:v>92.356999999999999</c:v>
                </c:pt>
                <c:pt idx="8189">
                  <c:v>92.366</c:v>
                </c:pt>
                <c:pt idx="8190">
                  <c:v>92.373999999999995</c:v>
                </c:pt>
                <c:pt idx="8191">
                  <c:v>92.382000000000005</c:v>
                </c:pt>
                <c:pt idx="8192">
                  <c:v>92.391000000000005</c:v>
                </c:pt>
                <c:pt idx="8193">
                  <c:v>92.399000000000001</c:v>
                </c:pt>
                <c:pt idx="8194">
                  <c:v>92.408000000000001</c:v>
                </c:pt>
                <c:pt idx="8195">
                  <c:v>92.415999999999997</c:v>
                </c:pt>
                <c:pt idx="8196">
                  <c:v>92.423000000000002</c:v>
                </c:pt>
                <c:pt idx="8197">
                  <c:v>92.432000000000002</c:v>
                </c:pt>
                <c:pt idx="8198">
                  <c:v>92.44</c:v>
                </c:pt>
                <c:pt idx="8199">
                  <c:v>92.448999999999998</c:v>
                </c:pt>
                <c:pt idx="8200">
                  <c:v>92.457999999999998</c:v>
                </c:pt>
                <c:pt idx="8201">
                  <c:v>92.466999999999999</c:v>
                </c:pt>
                <c:pt idx="8202">
                  <c:v>92.474000000000004</c:v>
                </c:pt>
                <c:pt idx="8203">
                  <c:v>92.483000000000004</c:v>
                </c:pt>
                <c:pt idx="8204">
                  <c:v>92.491</c:v>
                </c:pt>
                <c:pt idx="8205">
                  <c:v>92.498999999999995</c:v>
                </c:pt>
                <c:pt idx="8206">
                  <c:v>92.507999999999996</c:v>
                </c:pt>
                <c:pt idx="8207">
                  <c:v>92.516000000000005</c:v>
                </c:pt>
                <c:pt idx="8208">
                  <c:v>92.524000000000001</c:v>
                </c:pt>
                <c:pt idx="8209">
                  <c:v>92.531999999999996</c:v>
                </c:pt>
                <c:pt idx="8210">
                  <c:v>92.540999999999997</c:v>
                </c:pt>
                <c:pt idx="8211">
                  <c:v>92.549000000000007</c:v>
                </c:pt>
                <c:pt idx="8212">
                  <c:v>92.558000000000007</c:v>
                </c:pt>
                <c:pt idx="8213">
                  <c:v>92.564999999999998</c:v>
                </c:pt>
                <c:pt idx="8214">
                  <c:v>92.573999999999998</c:v>
                </c:pt>
                <c:pt idx="8215">
                  <c:v>92.581999999999994</c:v>
                </c:pt>
                <c:pt idx="8216">
                  <c:v>92.590999999999994</c:v>
                </c:pt>
                <c:pt idx="8217">
                  <c:v>92.597999999999999</c:v>
                </c:pt>
                <c:pt idx="8218">
                  <c:v>92.606999999999999</c:v>
                </c:pt>
                <c:pt idx="8219">
                  <c:v>92.614999999999995</c:v>
                </c:pt>
                <c:pt idx="8220">
                  <c:v>92.623999999999995</c:v>
                </c:pt>
                <c:pt idx="8221">
                  <c:v>92.632000000000005</c:v>
                </c:pt>
                <c:pt idx="8222">
                  <c:v>92.641000000000005</c:v>
                </c:pt>
                <c:pt idx="8223">
                  <c:v>92.649000000000001</c:v>
                </c:pt>
                <c:pt idx="8224">
                  <c:v>92.656999999999996</c:v>
                </c:pt>
                <c:pt idx="8225">
                  <c:v>92.665999999999997</c:v>
                </c:pt>
                <c:pt idx="8226">
                  <c:v>92.674000000000007</c:v>
                </c:pt>
                <c:pt idx="8227">
                  <c:v>92.682000000000002</c:v>
                </c:pt>
                <c:pt idx="8228">
                  <c:v>92.69</c:v>
                </c:pt>
                <c:pt idx="8229">
                  <c:v>92.698999999999998</c:v>
                </c:pt>
                <c:pt idx="8230">
                  <c:v>92.706999999999994</c:v>
                </c:pt>
                <c:pt idx="8231">
                  <c:v>92.715000000000003</c:v>
                </c:pt>
                <c:pt idx="8232">
                  <c:v>92.724000000000004</c:v>
                </c:pt>
                <c:pt idx="8233">
                  <c:v>92.731999999999999</c:v>
                </c:pt>
                <c:pt idx="8234">
                  <c:v>92.74</c:v>
                </c:pt>
                <c:pt idx="8235">
                  <c:v>92.748999999999995</c:v>
                </c:pt>
                <c:pt idx="8236">
                  <c:v>92.757000000000005</c:v>
                </c:pt>
                <c:pt idx="8237">
                  <c:v>92.766000000000005</c:v>
                </c:pt>
                <c:pt idx="8238">
                  <c:v>92.772999999999996</c:v>
                </c:pt>
                <c:pt idx="8239">
                  <c:v>92.781999999999996</c:v>
                </c:pt>
                <c:pt idx="8240">
                  <c:v>92.790999999999997</c:v>
                </c:pt>
                <c:pt idx="8241">
                  <c:v>92.799000000000007</c:v>
                </c:pt>
                <c:pt idx="8242">
                  <c:v>92.807000000000002</c:v>
                </c:pt>
                <c:pt idx="8243">
                  <c:v>92.814999999999998</c:v>
                </c:pt>
                <c:pt idx="8244">
                  <c:v>92.822999999999993</c:v>
                </c:pt>
                <c:pt idx="8245">
                  <c:v>92.831999999999994</c:v>
                </c:pt>
                <c:pt idx="8246">
                  <c:v>92.840999999999994</c:v>
                </c:pt>
                <c:pt idx="8247">
                  <c:v>92.849000000000004</c:v>
                </c:pt>
                <c:pt idx="8248">
                  <c:v>92.856999999999999</c:v>
                </c:pt>
                <c:pt idx="8249">
                  <c:v>92.866</c:v>
                </c:pt>
                <c:pt idx="8250">
                  <c:v>92.873000000000005</c:v>
                </c:pt>
                <c:pt idx="8251">
                  <c:v>92.882000000000005</c:v>
                </c:pt>
                <c:pt idx="8252">
                  <c:v>92.891000000000005</c:v>
                </c:pt>
                <c:pt idx="8253">
                  <c:v>92.899000000000001</c:v>
                </c:pt>
                <c:pt idx="8254">
                  <c:v>92.909000000000006</c:v>
                </c:pt>
                <c:pt idx="8255">
                  <c:v>92.915000000000006</c:v>
                </c:pt>
                <c:pt idx="8256">
                  <c:v>92.924000000000007</c:v>
                </c:pt>
                <c:pt idx="8257">
                  <c:v>92.933000000000007</c:v>
                </c:pt>
                <c:pt idx="8258">
                  <c:v>92.94</c:v>
                </c:pt>
                <c:pt idx="8259">
                  <c:v>92.948999999999998</c:v>
                </c:pt>
                <c:pt idx="8260">
                  <c:v>92.957999999999998</c:v>
                </c:pt>
                <c:pt idx="8261">
                  <c:v>92.965999999999994</c:v>
                </c:pt>
                <c:pt idx="8262">
                  <c:v>92.974000000000004</c:v>
                </c:pt>
                <c:pt idx="8263">
                  <c:v>92.983000000000004</c:v>
                </c:pt>
                <c:pt idx="8264">
                  <c:v>92.991</c:v>
                </c:pt>
                <c:pt idx="8265">
                  <c:v>93</c:v>
                </c:pt>
                <c:pt idx="8266">
                  <c:v>93.007999999999996</c:v>
                </c:pt>
                <c:pt idx="8267">
                  <c:v>93.016000000000005</c:v>
                </c:pt>
                <c:pt idx="8268">
                  <c:v>93.024000000000001</c:v>
                </c:pt>
                <c:pt idx="8269">
                  <c:v>93.034000000000006</c:v>
                </c:pt>
                <c:pt idx="8270">
                  <c:v>93.040999999999997</c:v>
                </c:pt>
                <c:pt idx="8271">
                  <c:v>93.049000000000007</c:v>
                </c:pt>
                <c:pt idx="8272">
                  <c:v>93.058000000000007</c:v>
                </c:pt>
                <c:pt idx="8273">
                  <c:v>93.066000000000003</c:v>
                </c:pt>
                <c:pt idx="8274">
                  <c:v>93.075000000000003</c:v>
                </c:pt>
                <c:pt idx="8275">
                  <c:v>93.081999999999994</c:v>
                </c:pt>
                <c:pt idx="8276">
                  <c:v>93.091999999999999</c:v>
                </c:pt>
                <c:pt idx="8277">
                  <c:v>93.099000000000004</c:v>
                </c:pt>
                <c:pt idx="8278">
                  <c:v>93.106999999999999</c:v>
                </c:pt>
                <c:pt idx="8279">
                  <c:v>93.116</c:v>
                </c:pt>
                <c:pt idx="8280">
                  <c:v>93.123999999999995</c:v>
                </c:pt>
                <c:pt idx="8281">
                  <c:v>93.132000000000005</c:v>
                </c:pt>
                <c:pt idx="8282">
                  <c:v>93.141000000000005</c:v>
                </c:pt>
                <c:pt idx="8283">
                  <c:v>93.149000000000001</c:v>
                </c:pt>
                <c:pt idx="8284">
                  <c:v>93.158000000000001</c:v>
                </c:pt>
                <c:pt idx="8285">
                  <c:v>93.165999999999997</c:v>
                </c:pt>
                <c:pt idx="8286">
                  <c:v>93.174000000000007</c:v>
                </c:pt>
                <c:pt idx="8287">
                  <c:v>93.183000000000007</c:v>
                </c:pt>
                <c:pt idx="8288">
                  <c:v>93.191000000000003</c:v>
                </c:pt>
                <c:pt idx="8289">
                  <c:v>93.198999999999998</c:v>
                </c:pt>
                <c:pt idx="8290">
                  <c:v>93.207999999999998</c:v>
                </c:pt>
                <c:pt idx="8291">
                  <c:v>93.215999999999994</c:v>
                </c:pt>
                <c:pt idx="8292">
                  <c:v>93.224000000000004</c:v>
                </c:pt>
                <c:pt idx="8293">
                  <c:v>93.231999999999999</c:v>
                </c:pt>
                <c:pt idx="8294">
                  <c:v>93.24</c:v>
                </c:pt>
                <c:pt idx="8295">
                  <c:v>93.248999999999995</c:v>
                </c:pt>
                <c:pt idx="8296">
                  <c:v>93.257000000000005</c:v>
                </c:pt>
                <c:pt idx="8297">
                  <c:v>93.265000000000001</c:v>
                </c:pt>
                <c:pt idx="8298">
                  <c:v>93.274000000000001</c:v>
                </c:pt>
                <c:pt idx="8299">
                  <c:v>93.283000000000001</c:v>
                </c:pt>
                <c:pt idx="8300">
                  <c:v>93.29</c:v>
                </c:pt>
                <c:pt idx="8301">
                  <c:v>93.299000000000007</c:v>
                </c:pt>
                <c:pt idx="8302">
                  <c:v>93.307000000000002</c:v>
                </c:pt>
                <c:pt idx="8303">
                  <c:v>93.314999999999998</c:v>
                </c:pt>
                <c:pt idx="8304">
                  <c:v>93.323999999999998</c:v>
                </c:pt>
                <c:pt idx="8305">
                  <c:v>93.331999999999994</c:v>
                </c:pt>
                <c:pt idx="8306">
                  <c:v>93.34</c:v>
                </c:pt>
                <c:pt idx="8307">
                  <c:v>93.347999999999999</c:v>
                </c:pt>
                <c:pt idx="8308">
                  <c:v>93.356999999999999</c:v>
                </c:pt>
                <c:pt idx="8309">
                  <c:v>93.364999999999995</c:v>
                </c:pt>
                <c:pt idx="8310">
                  <c:v>93.373999999999995</c:v>
                </c:pt>
                <c:pt idx="8311">
                  <c:v>93.382000000000005</c:v>
                </c:pt>
                <c:pt idx="8312">
                  <c:v>93.388999999999996</c:v>
                </c:pt>
                <c:pt idx="8313">
                  <c:v>93.397999999999996</c:v>
                </c:pt>
                <c:pt idx="8314">
                  <c:v>93.406999999999996</c:v>
                </c:pt>
                <c:pt idx="8315">
                  <c:v>93.415000000000006</c:v>
                </c:pt>
                <c:pt idx="8316">
                  <c:v>93.423000000000002</c:v>
                </c:pt>
                <c:pt idx="8317">
                  <c:v>93.430999999999997</c:v>
                </c:pt>
                <c:pt idx="8318">
                  <c:v>93.44</c:v>
                </c:pt>
                <c:pt idx="8319">
                  <c:v>93.447999999999993</c:v>
                </c:pt>
                <c:pt idx="8320">
                  <c:v>93.456000000000003</c:v>
                </c:pt>
                <c:pt idx="8321">
                  <c:v>93.465000000000003</c:v>
                </c:pt>
                <c:pt idx="8322">
                  <c:v>93.472999999999999</c:v>
                </c:pt>
                <c:pt idx="8323">
                  <c:v>93.481999999999999</c:v>
                </c:pt>
                <c:pt idx="8324">
                  <c:v>93.49</c:v>
                </c:pt>
                <c:pt idx="8325">
                  <c:v>93.498000000000005</c:v>
                </c:pt>
                <c:pt idx="8326">
                  <c:v>93.506</c:v>
                </c:pt>
                <c:pt idx="8327">
                  <c:v>93.515000000000001</c:v>
                </c:pt>
                <c:pt idx="8328">
                  <c:v>93.522999999999996</c:v>
                </c:pt>
                <c:pt idx="8329">
                  <c:v>93.531999999999996</c:v>
                </c:pt>
                <c:pt idx="8330">
                  <c:v>93.539000000000001</c:v>
                </c:pt>
                <c:pt idx="8331">
                  <c:v>93.548000000000002</c:v>
                </c:pt>
                <c:pt idx="8332">
                  <c:v>93.555999999999997</c:v>
                </c:pt>
                <c:pt idx="8333">
                  <c:v>93.564999999999998</c:v>
                </c:pt>
                <c:pt idx="8334">
                  <c:v>93.572000000000003</c:v>
                </c:pt>
                <c:pt idx="8335">
                  <c:v>93.581000000000003</c:v>
                </c:pt>
                <c:pt idx="8336">
                  <c:v>93.588999999999999</c:v>
                </c:pt>
                <c:pt idx="8337">
                  <c:v>93.597999999999999</c:v>
                </c:pt>
                <c:pt idx="8338">
                  <c:v>93.605999999999995</c:v>
                </c:pt>
                <c:pt idx="8339">
                  <c:v>93.614999999999995</c:v>
                </c:pt>
                <c:pt idx="8340">
                  <c:v>93.622</c:v>
                </c:pt>
                <c:pt idx="8341">
                  <c:v>93.63</c:v>
                </c:pt>
                <c:pt idx="8342">
                  <c:v>93.638999999999996</c:v>
                </c:pt>
                <c:pt idx="8343">
                  <c:v>93.647000000000006</c:v>
                </c:pt>
                <c:pt idx="8344">
                  <c:v>93.656000000000006</c:v>
                </c:pt>
                <c:pt idx="8345">
                  <c:v>93.665000000000006</c:v>
                </c:pt>
                <c:pt idx="8346">
                  <c:v>93.671999999999997</c:v>
                </c:pt>
                <c:pt idx="8347">
                  <c:v>93.680999999999997</c:v>
                </c:pt>
                <c:pt idx="8348">
                  <c:v>93.688000000000002</c:v>
                </c:pt>
                <c:pt idx="8349">
                  <c:v>93.697000000000003</c:v>
                </c:pt>
                <c:pt idx="8350">
                  <c:v>93.706000000000003</c:v>
                </c:pt>
                <c:pt idx="8351">
                  <c:v>93.713999999999999</c:v>
                </c:pt>
                <c:pt idx="8352">
                  <c:v>93.721000000000004</c:v>
                </c:pt>
                <c:pt idx="8353">
                  <c:v>93.730999999999995</c:v>
                </c:pt>
                <c:pt idx="8354">
                  <c:v>93.738</c:v>
                </c:pt>
                <c:pt idx="8355">
                  <c:v>93.747</c:v>
                </c:pt>
                <c:pt idx="8356">
                  <c:v>93.756</c:v>
                </c:pt>
                <c:pt idx="8357">
                  <c:v>93.763000000000005</c:v>
                </c:pt>
                <c:pt idx="8358">
                  <c:v>93.771000000000001</c:v>
                </c:pt>
                <c:pt idx="8359">
                  <c:v>93.78</c:v>
                </c:pt>
                <c:pt idx="8360">
                  <c:v>93.789000000000001</c:v>
                </c:pt>
                <c:pt idx="8361">
                  <c:v>93.796999999999997</c:v>
                </c:pt>
                <c:pt idx="8362">
                  <c:v>93.805000000000007</c:v>
                </c:pt>
                <c:pt idx="8363">
                  <c:v>93.813999999999993</c:v>
                </c:pt>
                <c:pt idx="8364">
                  <c:v>93.822999999999993</c:v>
                </c:pt>
                <c:pt idx="8365">
                  <c:v>93.831000000000003</c:v>
                </c:pt>
                <c:pt idx="8366">
                  <c:v>93.838999999999999</c:v>
                </c:pt>
                <c:pt idx="8367">
                  <c:v>93.846999999999994</c:v>
                </c:pt>
                <c:pt idx="8368">
                  <c:v>93.855000000000004</c:v>
                </c:pt>
                <c:pt idx="8369">
                  <c:v>93.864000000000004</c:v>
                </c:pt>
                <c:pt idx="8370">
                  <c:v>93.872</c:v>
                </c:pt>
                <c:pt idx="8371">
                  <c:v>93.88</c:v>
                </c:pt>
                <c:pt idx="8372">
                  <c:v>93.888999999999996</c:v>
                </c:pt>
                <c:pt idx="8373">
                  <c:v>93.896000000000001</c:v>
                </c:pt>
                <c:pt idx="8374">
                  <c:v>93.905000000000001</c:v>
                </c:pt>
                <c:pt idx="8375">
                  <c:v>93.914000000000001</c:v>
                </c:pt>
                <c:pt idx="8376">
                  <c:v>93.921999999999997</c:v>
                </c:pt>
                <c:pt idx="8377">
                  <c:v>93.929000000000002</c:v>
                </c:pt>
                <c:pt idx="8378">
                  <c:v>93.938999999999993</c:v>
                </c:pt>
                <c:pt idx="8379">
                  <c:v>93.947000000000003</c:v>
                </c:pt>
                <c:pt idx="8380">
                  <c:v>93.954999999999998</c:v>
                </c:pt>
                <c:pt idx="8381">
                  <c:v>93.962999999999994</c:v>
                </c:pt>
                <c:pt idx="8382">
                  <c:v>93.971999999999994</c:v>
                </c:pt>
                <c:pt idx="8383">
                  <c:v>93.98</c:v>
                </c:pt>
                <c:pt idx="8384">
                  <c:v>93.988</c:v>
                </c:pt>
                <c:pt idx="8385">
                  <c:v>93.997</c:v>
                </c:pt>
                <c:pt idx="8386">
                  <c:v>94.004999999999995</c:v>
                </c:pt>
                <c:pt idx="8387">
                  <c:v>94.013999999999996</c:v>
                </c:pt>
                <c:pt idx="8388">
                  <c:v>94.022999999999996</c:v>
                </c:pt>
                <c:pt idx="8389">
                  <c:v>94.03</c:v>
                </c:pt>
                <c:pt idx="8390">
                  <c:v>94.037999999999997</c:v>
                </c:pt>
                <c:pt idx="8391">
                  <c:v>94.046999999999997</c:v>
                </c:pt>
                <c:pt idx="8392">
                  <c:v>94.055999999999997</c:v>
                </c:pt>
                <c:pt idx="8393">
                  <c:v>94.063000000000002</c:v>
                </c:pt>
                <c:pt idx="8394">
                  <c:v>94.072000000000003</c:v>
                </c:pt>
                <c:pt idx="8395">
                  <c:v>94.08</c:v>
                </c:pt>
                <c:pt idx="8396">
                  <c:v>94.088999999999999</c:v>
                </c:pt>
                <c:pt idx="8397">
                  <c:v>94.096999999999994</c:v>
                </c:pt>
                <c:pt idx="8398">
                  <c:v>94.105000000000004</c:v>
                </c:pt>
                <c:pt idx="8399">
                  <c:v>94.114000000000004</c:v>
                </c:pt>
                <c:pt idx="8400">
                  <c:v>94.122</c:v>
                </c:pt>
                <c:pt idx="8401">
                  <c:v>94.131</c:v>
                </c:pt>
                <c:pt idx="8402">
                  <c:v>94.138999999999996</c:v>
                </c:pt>
                <c:pt idx="8403">
                  <c:v>94.147000000000006</c:v>
                </c:pt>
                <c:pt idx="8404">
                  <c:v>94.155000000000001</c:v>
                </c:pt>
                <c:pt idx="8405">
                  <c:v>94.164000000000001</c:v>
                </c:pt>
                <c:pt idx="8406">
                  <c:v>94.171999999999997</c:v>
                </c:pt>
                <c:pt idx="8407">
                  <c:v>94.180999999999997</c:v>
                </c:pt>
                <c:pt idx="8408">
                  <c:v>94.188000000000002</c:v>
                </c:pt>
                <c:pt idx="8409">
                  <c:v>94.197999999999993</c:v>
                </c:pt>
                <c:pt idx="8410">
                  <c:v>94.204999999999998</c:v>
                </c:pt>
                <c:pt idx="8411">
                  <c:v>94.213999999999999</c:v>
                </c:pt>
                <c:pt idx="8412">
                  <c:v>94.221999999999994</c:v>
                </c:pt>
                <c:pt idx="8413">
                  <c:v>94.230999999999995</c:v>
                </c:pt>
                <c:pt idx="8414">
                  <c:v>94.239000000000004</c:v>
                </c:pt>
                <c:pt idx="8415">
                  <c:v>94.245999999999995</c:v>
                </c:pt>
                <c:pt idx="8416">
                  <c:v>94.254999999999995</c:v>
                </c:pt>
                <c:pt idx="8417">
                  <c:v>94.263000000000005</c:v>
                </c:pt>
                <c:pt idx="8418">
                  <c:v>94.272000000000006</c:v>
                </c:pt>
                <c:pt idx="8419">
                  <c:v>94.28</c:v>
                </c:pt>
                <c:pt idx="8420">
                  <c:v>94.287999999999997</c:v>
                </c:pt>
                <c:pt idx="8421">
                  <c:v>94.296000000000006</c:v>
                </c:pt>
                <c:pt idx="8422">
                  <c:v>94.304000000000002</c:v>
                </c:pt>
                <c:pt idx="8423">
                  <c:v>94.313000000000002</c:v>
                </c:pt>
                <c:pt idx="8424">
                  <c:v>94.322000000000003</c:v>
                </c:pt>
                <c:pt idx="8425">
                  <c:v>94.33</c:v>
                </c:pt>
                <c:pt idx="8426">
                  <c:v>94.337999999999994</c:v>
                </c:pt>
                <c:pt idx="8427">
                  <c:v>94.346000000000004</c:v>
                </c:pt>
                <c:pt idx="8428">
                  <c:v>94.355000000000004</c:v>
                </c:pt>
                <c:pt idx="8429">
                  <c:v>94.363</c:v>
                </c:pt>
                <c:pt idx="8430">
                  <c:v>94.370999999999995</c:v>
                </c:pt>
                <c:pt idx="8431">
                  <c:v>94.379000000000005</c:v>
                </c:pt>
                <c:pt idx="8432">
                  <c:v>94.388000000000005</c:v>
                </c:pt>
                <c:pt idx="8433">
                  <c:v>94.396000000000001</c:v>
                </c:pt>
                <c:pt idx="8434">
                  <c:v>94.403999999999996</c:v>
                </c:pt>
                <c:pt idx="8435">
                  <c:v>94.412000000000006</c:v>
                </c:pt>
                <c:pt idx="8436">
                  <c:v>94.421000000000006</c:v>
                </c:pt>
                <c:pt idx="8437">
                  <c:v>94.429000000000002</c:v>
                </c:pt>
                <c:pt idx="8438">
                  <c:v>94.438000000000002</c:v>
                </c:pt>
                <c:pt idx="8439">
                  <c:v>94.445999999999998</c:v>
                </c:pt>
                <c:pt idx="8440">
                  <c:v>94.453999999999994</c:v>
                </c:pt>
                <c:pt idx="8441">
                  <c:v>94.462000000000003</c:v>
                </c:pt>
                <c:pt idx="8442">
                  <c:v>94.471000000000004</c:v>
                </c:pt>
                <c:pt idx="8443">
                  <c:v>94.478999999999999</c:v>
                </c:pt>
                <c:pt idx="8444">
                  <c:v>94.486999999999995</c:v>
                </c:pt>
                <c:pt idx="8445">
                  <c:v>94.495999999999995</c:v>
                </c:pt>
                <c:pt idx="8446">
                  <c:v>94.504000000000005</c:v>
                </c:pt>
                <c:pt idx="8447">
                  <c:v>94.512</c:v>
                </c:pt>
                <c:pt idx="8448">
                  <c:v>94.521000000000001</c:v>
                </c:pt>
                <c:pt idx="8449">
                  <c:v>94.528999999999996</c:v>
                </c:pt>
                <c:pt idx="8450">
                  <c:v>94.537000000000006</c:v>
                </c:pt>
                <c:pt idx="8451">
                  <c:v>94.545000000000002</c:v>
                </c:pt>
                <c:pt idx="8452">
                  <c:v>94.552999999999997</c:v>
                </c:pt>
                <c:pt idx="8453">
                  <c:v>94.561999999999998</c:v>
                </c:pt>
                <c:pt idx="8454">
                  <c:v>94.570999999999998</c:v>
                </c:pt>
                <c:pt idx="8455">
                  <c:v>94.578000000000003</c:v>
                </c:pt>
                <c:pt idx="8456">
                  <c:v>94.587000000000003</c:v>
                </c:pt>
                <c:pt idx="8457">
                  <c:v>94.594999999999999</c:v>
                </c:pt>
                <c:pt idx="8458">
                  <c:v>94.602999999999994</c:v>
                </c:pt>
                <c:pt idx="8459">
                  <c:v>94.611999999999995</c:v>
                </c:pt>
                <c:pt idx="8460">
                  <c:v>94.62</c:v>
                </c:pt>
                <c:pt idx="8461">
                  <c:v>94.628</c:v>
                </c:pt>
                <c:pt idx="8462">
                  <c:v>94.637</c:v>
                </c:pt>
                <c:pt idx="8463">
                  <c:v>94.644000000000005</c:v>
                </c:pt>
                <c:pt idx="8464">
                  <c:v>94.653000000000006</c:v>
                </c:pt>
                <c:pt idx="8465">
                  <c:v>94.661000000000001</c:v>
                </c:pt>
                <c:pt idx="8466">
                  <c:v>94.67</c:v>
                </c:pt>
                <c:pt idx="8467">
                  <c:v>94.677000000000007</c:v>
                </c:pt>
                <c:pt idx="8468">
                  <c:v>94.686999999999998</c:v>
                </c:pt>
                <c:pt idx="8469">
                  <c:v>94.694000000000003</c:v>
                </c:pt>
                <c:pt idx="8470">
                  <c:v>94.701999999999998</c:v>
                </c:pt>
                <c:pt idx="8471">
                  <c:v>94.710999999999999</c:v>
                </c:pt>
                <c:pt idx="8472">
                  <c:v>94.718999999999994</c:v>
                </c:pt>
                <c:pt idx="8473">
                  <c:v>94.727000000000004</c:v>
                </c:pt>
                <c:pt idx="8474">
                  <c:v>94.736000000000004</c:v>
                </c:pt>
                <c:pt idx="8475">
                  <c:v>94.744</c:v>
                </c:pt>
                <c:pt idx="8476">
                  <c:v>94.751000000000005</c:v>
                </c:pt>
                <c:pt idx="8477">
                  <c:v>94.76</c:v>
                </c:pt>
                <c:pt idx="8478">
                  <c:v>94.768000000000001</c:v>
                </c:pt>
                <c:pt idx="8479">
                  <c:v>94.777000000000001</c:v>
                </c:pt>
                <c:pt idx="8480">
                  <c:v>94.786000000000001</c:v>
                </c:pt>
                <c:pt idx="8481">
                  <c:v>94.793999999999997</c:v>
                </c:pt>
                <c:pt idx="8482">
                  <c:v>94.801000000000002</c:v>
                </c:pt>
                <c:pt idx="8483">
                  <c:v>94.81</c:v>
                </c:pt>
                <c:pt idx="8484">
                  <c:v>94.817999999999998</c:v>
                </c:pt>
                <c:pt idx="8485">
                  <c:v>94.826999999999998</c:v>
                </c:pt>
                <c:pt idx="8486">
                  <c:v>94.834000000000003</c:v>
                </c:pt>
                <c:pt idx="8487">
                  <c:v>94.843000000000004</c:v>
                </c:pt>
                <c:pt idx="8488">
                  <c:v>94.850999999999999</c:v>
                </c:pt>
                <c:pt idx="8489">
                  <c:v>94.86</c:v>
                </c:pt>
                <c:pt idx="8490">
                  <c:v>94.867999999999995</c:v>
                </c:pt>
                <c:pt idx="8491">
                  <c:v>94.876000000000005</c:v>
                </c:pt>
                <c:pt idx="8492">
                  <c:v>94.885000000000005</c:v>
                </c:pt>
                <c:pt idx="8493">
                  <c:v>94.893000000000001</c:v>
                </c:pt>
                <c:pt idx="8494">
                  <c:v>94.900999999999996</c:v>
                </c:pt>
                <c:pt idx="8495">
                  <c:v>94.91</c:v>
                </c:pt>
                <c:pt idx="8496">
                  <c:v>94.918000000000006</c:v>
                </c:pt>
                <c:pt idx="8497">
                  <c:v>94.926000000000002</c:v>
                </c:pt>
                <c:pt idx="8498">
                  <c:v>94.933999999999997</c:v>
                </c:pt>
                <c:pt idx="8499">
                  <c:v>94.942999999999998</c:v>
                </c:pt>
                <c:pt idx="8500">
                  <c:v>94.950999999999993</c:v>
                </c:pt>
                <c:pt idx="8501">
                  <c:v>94.959000000000003</c:v>
                </c:pt>
                <c:pt idx="8502">
                  <c:v>94.966999999999999</c:v>
                </c:pt>
                <c:pt idx="8503">
                  <c:v>94.975999999999999</c:v>
                </c:pt>
                <c:pt idx="8504">
                  <c:v>94.984999999999999</c:v>
                </c:pt>
                <c:pt idx="8505">
                  <c:v>94.992999999999995</c:v>
                </c:pt>
                <c:pt idx="8506">
                  <c:v>95.001000000000005</c:v>
                </c:pt>
                <c:pt idx="8507">
                  <c:v>95.009</c:v>
                </c:pt>
                <c:pt idx="8508">
                  <c:v>95.018000000000001</c:v>
                </c:pt>
                <c:pt idx="8509">
                  <c:v>95.025999999999996</c:v>
                </c:pt>
                <c:pt idx="8510">
                  <c:v>95.034999999999997</c:v>
                </c:pt>
                <c:pt idx="8511">
                  <c:v>95.043000000000006</c:v>
                </c:pt>
                <c:pt idx="8512">
                  <c:v>95.052000000000007</c:v>
                </c:pt>
                <c:pt idx="8513">
                  <c:v>95.06</c:v>
                </c:pt>
                <c:pt idx="8514">
                  <c:v>95.067999999999998</c:v>
                </c:pt>
                <c:pt idx="8515">
                  <c:v>95.076999999999998</c:v>
                </c:pt>
                <c:pt idx="8516">
                  <c:v>95.084999999999994</c:v>
                </c:pt>
                <c:pt idx="8517">
                  <c:v>95.093999999999994</c:v>
                </c:pt>
                <c:pt idx="8518">
                  <c:v>95.102000000000004</c:v>
                </c:pt>
                <c:pt idx="8519">
                  <c:v>95.11</c:v>
                </c:pt>
                <c:pt idx="8520">
                  <c:v>95.117999999999995</c:v>
                </c:pt>
                <c:pt idx="8521">
                  <c:v>95.126999999999995</c:v>
                </c:pt>
                <c:pt idx="8522">
                  <c:v>95.135000000000005</c:v>
                </c:pt>
                <c:pt idx="8523">
                  <c:v>95.144000000000005</c:v>
                </c:pt>
                <c:pt idx="8524">
                  <c:v>95.153000000000006</c:v>
                </c:pt>
                <c:pt idx="8525">
                  <c:v>95.161000000000001</c:v>
                </c:pt>
                <c:pt idx="8526">
                  <c:v>95.168000000000006</c:v>
                </c:pt>
                <c:pt idx="8527">
                  <c:v>95.177999999999997</c:v>
                </c:pt>
                <c:pt idx="8528">
                  <c:v>95.186000000000007</c:v>
                </c:pt>
                <c:pt idx="8529">
                  <c:v>95.194000000000003</c:v>
                </c:pt>
                <c:pt idx="8530">
                  <c:v>95.201999999999998</c:v>
                </c:pt>
                <c:pt idx="8531">
                  <c:v>95.210999999999999</c:v>
                </c:pt>
                <c:pt idx="8532">
                  <c:v>95.22</c:v>
                </c:pt>
                <c:pt idx="8533">
                  <c:v>95.227999999999994</c:v>
                </c:pt>
                <c:pt idx="8534">
                  <c:v>95.236000000000004</c:v>
                </c:pt>
                <c:pt idx="8535">
                  <c:v>95.245999999999995</c:v>
                </c:pt>
                <c:pt idx="8536">
                  <c:v>95.253</c:v>
                </c:pt>
                <c:pt idx="8537">
                  <c:v>95.262</c:v>
                </c:pt>
                <c:pt idx="8538">
                  <c:v>95.27</c:v>
                </c:pt>
                <c:pt idx="8539">
                  <c:v>95.278000000000006</c:v>
                </c:pt>
                <c:pt idx="8540">
                  <c:v>95.286000000000001</c:v>
                </c:pt>
                <c:pt idx="8541">
                  <c:v>95.295000000000002</c:v>
                </c:pt>
                <c:pt idx="8542">
                  <c:v>95.304000000000002</c:v>
                </c:pt>
                <c:pt idx="8543">
                  <c:v>95.311000000000007</c:v>
                </c:pt>
                <c:pt idx="8544">
                  <c:v>95.32</c:v>
                </c:pt>
                <c:pt idx="8545">
                  <c:v>95.328999999999994</c:v>
                </c:pt>
                <c:pt idx="8546">
                  <c:v>95.337000000000003</c:v>
                </c:pt>
                <c:pt idx="8547">
                  <c:v>95.344999999999999</c:v>
                </c:pt>
                <c:pt idx="8548">
                  <c:v>95.353999999999999</c:v>
                </c:pt>
                <c:pt idx="8549">
                  <c:v>95.361999999999995</c:v>
                </c:pt>
                <c:pt idx="8550">
                  <c:v>95.370999999999995</c:v>
                </c:pt>
                <c:pt idx="8551">
                  <c:v>95.379000000000005</c:v>
                </c:pt>
                <c:pt idx="8552">
                  <c:v>95.387</c:v>
                </c:pt>
                <c:pt idx="8553">
                  <c:v>95.394999999999996</c:v>
                </c:pt>
                <c:pt idx="8554">
                  <c:v>95.403999999999996</c:v>
                </c:pt>
                <c:pt idx="8555">
                  <c:v>95.412000000000006</c:v>
                </c:pt>
                <c:pt idx="8556">
                  <c:v>95.421000000000006</c:v>
                </c:pt>
                <c:pt idx="8557">
                  <c:v>95.429000000000002</c:v>
                </c:pt>
                <c:pt idx="8558">
                  <c:v>95.436999999999998</c:v>
                </c:pt>
                <c:pt idx="8559">
                  <c:v>95.444999999999993</c:v>
                </c:pt>
                <c:pt idx="8560">
                  <c:v>95.453999999999994</c:v>
                </c:pt>
                <c:pt idx="8561">
                  <c:v>95.460999999999999</c:v>
                </c:pt>
                <c:pt idx="8562">
                  <c:v>95.471000000000004</c:v>
                </c:pt>
                <c:pt idx="8563">
                  <c:v>95.48</c:v>
                </c:pt>
                <c:pt idx="8564">
                  <c:v>95.486999999999995</c:v>
                </c:pt>
                <c:pt idx="8565">
                  <c:v>95.495999999999995</c:v>
                </c:pt>
                <c:pt idx="8566">
                  <c:v>95.504000000000005</c:v>
                </c:pt>
                <c:pt idx="8567">
                  <c:v>95.513000000000005</c:v>
                </c:pt>
                <c:pt idx="8568">
                  <c:v>95.521000000000001</c:v>
                </c:pt>
                <c:pt idx="8569">
                  <c:v>95.53</c:v>
                </c:pt>
                <c:pt idx="8570">
                  <c:v>95.537999999999997</c:v>
                </c:pt>
                <c:pt idx="8571">
                  <c:v>95.546000000000006</c:v>
                </c:pt>
                <c:pt idx="8572">
                  <c:v>95.554000000000002</c:v>
                </c:pt>
                <c:pt idx="8573">
                  <c:v>95.563000000000002</c:v>
                </c:pt>
                <c:pt idx="8574">
                  <c:v>95.570999999999998</c:v>
                </c:pt>
                <c:pt idx="8575">
                  <c:v>95.58</c:v>
                </c:pt>
                <c:pt idx="8576">
                  <c:v>95.587999999999994</c:v>
                </c:pt>
                <c:pt idx="8577">
                  <c:v>95.596999999999994</c:v>
                </c:pt>
                <c:pt idx="8578">
                  <c:v>95.605000000000004</c:v>
                </c:pt>
                <c:pt idx="8579">
                  <c:v>95.613</c:v>
                </c:pt>
                <c:pt idx="8580">
                  <c:v>95.622</c:v>
                </c:pt>
                <c:pt idx="8581">
                  <c:v>95.629000000000005</c:v>
                </c:pt>
                <c:pt idx="8582">
                  <c:v>95.638000000000005</c:v>
                </c:pt>
                <c:pt idx="8583">
                  <c:v>95.646000000000001</c:v>
                </c:pt>
                <c:pt idx="8584">
                  <c:v>95.655000000000001</c:v>
                </c:pt>
                <c:pt idx="8585">
                  <c:v>95.662999999999997</c:v>
                </c:pt>
                <c:pt idx="8586">
                  <c:v>95.671000000000006</c:v>
                </c:pt>
                <c:pt idx="8587">
                  <c:v>95.68</c:v>
                </c:pt>
                <c:pt idx="8588">
                  <c:v>95.688000000000002</c:v>
                </c:pt>
                <c:pt idx="8589">
                  <c:v>95.695999999999998</c:v>
                </c:pt>
                <c:pt idx="8590">
                  <c:v>95.703999999999994</c:v>
                </c:pt>
                <c:pt idx="8591">
                  <c:v>95.712999999999994</c:v>
                </c:pt>
                <c:pt idx="8592">
                  <c:v>95.721999999999994</c:v>
                </c:pt>
                <c:pt idx="8593">
                  <c:v>95.73</c:v>
                </c:pt>
                <c:pt idx="8594">
                  <c:v>95.736999999999995</c:v>
                </c:pt>
                <c:pt idx="8595">
                  <c:v>95.745000000000005</c:v>
                </c:pt>
                <c:pt idx="8596">
                  <c:v>95.754000000000005</c:v>
                </c:pt>
                <c:pt idx="8597">
                  <c:v>95.762</c:v>
                </c:pt>
                <c:pt idx="8598">
                  <c:v>95.77</c:v>
                </c:pt>
                <c:pt idx="8599">
                  <c:v>95.778999999999996</c:v>
                </c:pt>
                <c:pt idx="8600">
                  <c:v>95.787000000000006</c:v>
                </c:pt>
                <c:pt idx="8601">
                  <c:v>95.796999999999997</c:v>
                </c:pt>
                <c:pt idx="8602">
                  <c:v>95.802999999999997</c:v>
                </c:pt>
                <c:pt idx="8603">
                  <c:v>95.811999999999998</c:v>
                </c:pt>
                <c:pt idx="8604">
                  <c:v>95.820999999999998</c:v>
                </c:pt>
                <c:pt idx="8605">
                  <c:v>95.828999999999994</c:v>
                </c:pt>
                <c:pt idx="8606">
                  <c:v>95.837000000000003</c:v>
                </c:pt>
                <c:pt idx="8607">
                  <c:v>95.846000000000004</c:v>
                </c:pt>
                <c:pt idx="8608">
                  <c:v>95.853999999999999</c:v>
                </c:pt>
                <c:pt idx="8609">
                  <c:v>95.861999999999995</c:v>
                </c:pt>
                <c:pt idx="8610">
                  <c:v>95.870999999999995</c:v>
                </c:pt>
                <c:pt idx="8611">
                  <c:v>95.879000000000005</c:v>
                </c:pt>
                <c:pt idx="8612">
                  <c:v>95.885999999999996</c:v>
                </c:pt>
                <c:pt idx="8613">
                  <c:v>95.896000000000001</c:v>
                </c:pt>
                <c:pt idx="8614">
                  <c:v>95.903000000000006</c:v>
                </c:pt>
                <c:pt idx="8615">
                  <c:v>95.912000000000006</c:v>
                </c:pt>
                <c:pt idx="8616">
                  <c:v>95.92</c:v>
                </c:pt>
                <c:pt idx="8617">
                  <c:v>95.927999999999997</c:v>
                </c:pt>
                <c:pt idx="8618">
                  <c:v>95.936999999999998</c:v>
                </c:pt>
                <c:pt idx="8619">
                  <c:v>95.944999999999993</c:v>
                </c:pt>
                <c:pt idx="8620">
                  <c:v>95.953000000000003</c:v>
                </c:pt>
                <c:pt idx="8621">
                  <c:v>95.960999999999999</c:v>
                </c:pt>
                <c:pt idx="8622">
                  <c:v>95.968999999999994</c:v>
                </c:pt>
                <c:pt idx="8623">
                  <c:v>95.977000000000004</c:v>
                </c:pt>
                <c:pt idx="8624">
                  <c:v>95.986000000000004</c:v>
                </c:pt>
                <c:pt idx="8625">
                  <c:v>95.994</c:v>
                </c:pt>
                <c:pt idx="8626">
                  <c:v>96.003</c:v>
                </c:pt>
                <c:pt idx="8627">
                  <c:v>96.010999999999996</c:v>
                </c:pt>
                <c:pt idx="8628">
                  <c:v>96.019000000000005</c:v>
                </c:pt>
                <c:pt idx="8629">
                  <c:v>96.027000000000001</c:v>
                </c:pt>
                <c:pt idx="8630">
                  <c:v>96.036000000000001</c:v>
                </c:pt>
                <c:pt idx="8631">
                  <c:v>96.043999999999997</c:v>
                </c:pt>
                <c:pt idx="8632">
                  <c:v>96.052000000000007</c:v>
                </c:pt>
                <c:pt idx="8633">
                  <c:v>96.061999999999998</c:v>
                </c:pt>
                <c:pt idx="8634">
                  <c:v>96.07</c:v>
                </c:pt>
                <c:pt idx="8635">
                  <c:v>96.078000000000003</c:v>
                </c:pt>
                <c:pt idx="8636">
                  <c:v>96.085999999999999</c:v>
                </c:pt>
                <c:pt idx="8637">
                  <c:v>96.093999999999994</c:v>
                </c:pt>
                <c:pt idx="8638">
                  <c:v>96.102999999999994</c:v>
                </c:pt>
                <c:pt idx="8639">
                  <c:v>96.111000000000004</c:v>
                </c:pt>
                <c:pt idx="8640">
                  <c:v>96.119</c:v>
                </c:pt>
                <c:pt idx="8641">
                  <c:v>96.126999999999995</c:v>
                </c:pt>
                <c:pt idx="8642">
                  <c:v>96.135999999999996</c:v>
                </c:pt>
                <c:pt idx="8643">
                  <c:v>96.144000000000005</c:v>
                </c:pt>
                <c:pt idx="8644">
                  <c:v>96.152000000000001</c:v>
                </c:pt>
                <c:pt idx="8645">
                  <c:v>96.161000000000001</c:v>
                </c:pt>
                <c:pt idx="8646">
                  <c:v>96.17</c:v>
                </c:pt>
                <c:pt idx="8647">
                  <c:v>96.177999999999997</c:v>
                </c:pt>
                <c:pt idx="8648">
                  <c:v>96.186000000000007</c:v>
                </c:pt>
                <c:pt idx="8649">
                  <c:v>96.194000000000003</c:v>
                </c:pt>
                <c:pt idx="8650">
                  <c:v>96.203000000000003</c:v>
                </c:pt>
                <c:pt idx="8651">
                  <c:v>96.210999999999999</c:v>
                </c:pt>
                <c:pt idx="8652">
                  <c:v>96.218999999999994</c:v>
                </c:pt>
                <c:pt idx="8653">
                  <c:v>96.227000000000004</c:v>
                </c:pt>
                <c:pt idx="8654">
                  <c:v>96.236000000000004</c:v>
                </c:pt>
                <c:pt idx="8655">
                  <c:v>96.244</c:v>
                </c:pt>
                <c:pt idx="8656">
                  <c:v>96.253</c:v>
                </c:pt>
                <c:pt idx="8657">
                  <c:v>96.260999999999996</c:v>
                </c:pt>
                <c:pt idx="8658">
                  <c:v>96.269000000000005</c:v>
                </c:pt>
                <c:pt idx="8659">
                  <c:v>96.275999999999996</c:v>
                </c:pt>
                <c:pt idx="8660">
                  <c:v>96.286000000000001</c:v>
                </c:pt>
                <c:pt idx="8661">
                  <c:v>96.293999999999997</c:v>
                </c:pt>
                <c:pt idx="8662">
                  <c:v>96.302999999999997</c:v>
                </c:pt>
                <c:pt idx="8663">
                  <c:v>96.311000000000007</c:v>
                </c:pt>
                <c:pt idx="8664">
                  <c:v>96.317999999999998</c:v>
                </c:pt>
                <c:pt idx="8665">
                  <c:v>96.326999999999998</c:v>
                </c:pt>
                <c:pt idx="8666">
                  <c:v>96.334999999999994</c:v>
                </c:pt>
                <c:pt idx="8667">
                  <c:v>96.343000000000004</c:v>
                </c:pt>
                <c:pt idx="8668">
                  <c:v>96.352000000000004</c:v>
                </c:pt>
                <c:pt idx="8669">
                  <c:v>96.36</c:v>
                </c:pt>
                <c:pt idx="8670">
                  <c:v>96.369</c:v>
                </c:pt>
                <c:pt idx="8671">
                  <c:v>96.376999999999995</c:v>
                </c:pt>
                <c:pt idx="8672">
                  <c:v>96.385000000000005</c:v>
                </c:pt>
                <c:pt idx="8673">
                  <c:v>96.394000000000005</c:v>
                </c:pt>
                <c:pt idx="8674">
                  <c:v>96.402000000000001</c:v>
                </c:pt>
                <c:pt idx="8675">
                  <c:v>96.41</c:v>
                </c:pt>
                <c:pt idx="8676">
                  <c:v>96.418000000000006</c:v>
                </c:pt>
                <c:pt idx="8677">
                  <c:v>96.427000000000007</c:v>
                </c:pt>
                <c:pt idx="8678">
                  <c:v>96.435000000000002</c:v>
                </c:pt>
                <c:pt idx="8679">
                  <c:v>96.444000000000003</c:v>
                </c:pt>
                <c:pt idx="8680">
                  <c:v>96.453000000000003</c:v>
                </c:pt>
                <c:pt idx="8681">
                  <c:v>96.46</c:v>
                </c:pt>
                <c:pt idx="8682">
                  <c:v>96.468999999999994</c:v>
                </c:pt>
                <c:pt idx="8683">
                  <c:v>96.477000000000004</c:v>
                </c:pt>
                <c:pt idx="8684">
                  <c:v>96.484999999999999</c:v>
                </c:pt>
                <c:pt idx="8685">
                  <c:v>96.494</c:v>
                </c:pt>
                <c:pt idx="8686">
                  <c:v>96.501000000000005</c:v>
                </c:pt>
                <c:pt idx="8687">
                  <c:v>96.509</c:v>
                </c:pt>
                <c:pt idx="8688">
                  <c:v>96.519000000000005</c:v>
                </c:pt>
                <c:pt idx="8689">
                  <c:v>96.527000000000001</c:v>
                </c:pt>
                <c:pt idx="8690">
                  <c:v>96.534999999999997</c:v>
                </c:pt>
                <c:pt idx="8691">
                  <c:v>96.543000000000006</c:v>
                </c:pt>
                <c:pt idx="8692">
                  <c:v>96.552000000000007</c:v>
                </c:pt>
                <c:pt idx="8693">
                  <c:v>96.558999999999997</c:v>
                </c:pt>
                <c:pt idx="8694">
                  <c:v>96.567999999999998</c:v>
                </c:pt>
                <c:pt idx="8695">
                  <c:v>96.575999999999993</c:v>
                </c:pt>
                <c:pt idx="8696">
                  <c:v>96.584000000000003</c:v>
                </c:pt>
                <c:pt idx="8697">
                  <c:v>96.593999999999994</c:v>
                </c:pt>
                <c:pt idx="8698">
                  <c:v>96.602000000000004</c:v>
                </c:pt>
                <c:pt idx="8699">
                  <c:v>96.61</c:v>
                </c:pt>
                <c:pt idx="8700">
                  <c:v>96.619</c:v>
                </c:pt>
                <c:pt idx="8701">
                  <c:v>96.626000000000005</c:v>
                </c:pt>
                <c:pt idx="8702">
                  <c:v>96.635000000000005</c:v>
                </c:pt>
                <c:pt idx="8703">
                  <c:v>96.643000000000001</c:v>
                </c:pt>
                <c:pt idx="8704">
                  <c:v>96.652000000000001</c:v>
                </c:pt>
                <c:pt idx="8705">
                  <c:v>96.66</c:v>
                </c:pt>
                <c:pt idx="8706">
                  <c:v>96.668999999999997</c:v>
                </c:pt>
                <c:pt idx="8707">
                  <c:v>96.676000000000002</c:v>
                </c:pt>
                <c:pt idx="8708">
                  <c:v>96.685000000000002</c:v>
                </c:pt>
                <c:pt idx="8709">
                  <c:v>96.692999999999998</c:v>
                </c:pt>
                <c:pt idx="8710">
                  <c:v>96.700999999999993</c:v>
                </c:pt>
                <c:pt idx="8711">
                  <c:v>96.71</c:v>
                </c:pt>
                <c:pt idx="8712">
                  <c:v>96.718000000000004</c:v>
                </c:pt>
                <c:pt idx="8713">
                  <c:v>96.727000000000004</c:v>
                </c:pt>
                <c:pt idx="8714">
                  <c:v>96.734999999999999</c:v>
                </c:pt>
                <c:pt idx="8715">
                  <c:v>96.742999999999995</c:v>
                </c:pt>
                <c:pt idx="8716">
                  <c:v>96.751999999999995</c:v>
                </c:pt>
                <c:pt idx="8717">
                  <c:v>96.76</c:v>
                </c:pt>
                <c:pt idx="8718">
                  <c:v>96.768000000000001</c:v>
                </c:pt>
                <c:pt idx="8719">
                  <c:v>96.775999999999996</c:v>
                </c:pt>
                <c:pt idx="8720">
                  <c:v>96.784999999999997</c:v>
                </c:pt>
                <c:pt idx="8721">
                  <c:v>96.793000000000006</c:v>
                </c:pt>
                <c:pt idx="8722">
                  <c:v>96.801000000000002</c:v>
                </c:pt>
                <c:pt idx="8723">
                  <c:v>96.81</c:v>
                </c:pt>
                <c:pt idx="8724">
                  <c:v>96.817999999999998</c:v>
                </c:pt>
                <c:pt idx="8725">
                  <c:v>96.826999999999998</c:v>
                </c:pt>
                <c:pt idx="8726">
                  <c:v>96.834999999999994</c:v>
                </c:pt>
                <c:pt idx="8727">
                  <c:v>96.843999999999994</c:v>
                </c:pt>
                <c:pt idx="8728">
                  <c:v>96.852000000000004</c:v>
                </c:pt>
                <c:pt idx="8729">
                  <c:v>96.86</c:v>
                </c:pt>
                <c:pt idx="8730">
                  <c:v>96.867999999999995</c:v>
                </c:pt>
                <c:pt idx="8731">
                  <c:v>96.876999999999995</c:v>
                </c:pt>
                <c:pt idx="8732">
                  <c:v>96.885000000000005</c:v>
                </c:pt>
                <c:pt idx="8733">
                  <c:v>96.894000000000005</c:v>
                </c:pt>
                <c:pt idx="8734">
                  <c:v>96.900999999999996</c:v>
                </c:pt>
                <c:pt idx="8735">
                  <c:v>96.91</c:v>
                </c:pt>
                <c:pt idx="8736">
                  <c:v>96.918000000000006</c:v>
                </c:pt>
                <c:pt idx="8737">
                  <c:v>96.926000000000002</c:v>
                </c:pt>
                <c:pt idx="8738">
                  <c:v>96.935000000000002</c:v>
                </c:pt>
                <c:pt idx="8739">
                  <c:v>96.942999999999998</c:v>
                </c:pt>
                <c:pt idx="8740">
                  <c:v>96.950999999999993</c:v>
                </c:pt>
                <c:pt idx="8741">
                  <c:v>96.96</c:v>
                </c:pt>
                <c:pt idx="8742">
                  <c:v>96.968999999999994</c:v>
                </c:pt>
                <c:pt idx="8743">
                  <c:v>96.977000000000004</c:v>
                </c:pt>
                <c:pt idx="8744">
                  <c:v>96.983999999999995</c:v>
                </c:pt>
                <c:pt idx="8745">
                  <c:v>96.992999999999995</c:v>
                </c:pt>
                <c:pt idx="8746">
                  <c:v>97.001000000000005</c:v>
                </c:pt>
                <c:pt idx="8747">
                  <c:v>97.009</c:v>
                </c:pt>
                <c:pt idx="8748">
                  <c:v>97.018000000000001</c:v>
                </c:pt>
                <c:pt idx="8749">
                  <c:v>97.027000000000001</c:v>
                </c:pt>
                <c:pt idx="8750">
                  <c:v>97.034000000000006</c:v>
                </c:pt>
                <c:pt idx="8751">
                  <c:v>97.043000000000006</c:v>
                </c:pt>
                <c:pt idx="8752">
                  <c:v>97.051000000000002</c:v>
                </c:pt>
                <c:pt idx="8753">
                  <c:v>97.058999999999997</c:v>
                </c:pt>
                <c:pt idx="8754">
                  <c:v>97.067999999999998</c:v>
                </c:pt>
                <c:pt idx="8755">
                  <c:v>97.075999999999993</c:v>
                </c:pt>
                <c:pt idx="8756">
                  <c:v>97.084000000000003</c:v>
                </c:pt>
                <c:pt idx="8757">
                  <c:v>97.093000000000004</c:v>
                </c:pt>
                <c:pt idx="8758">
                  <c:v>97.100999999999999</c:v>
                </c:pt>
                <c:pt idx="8759">
                  <c:v>97.108999999999995</c:v>
                </c:pt>
                <c:pt idx="8760">
                  <c:v>97.117999999999995</c:v>
                </c:pt>
                <c:pt idx="8761">
                  <c:v>97.126999999999995</c:v>
                </c:pt>
                <c:pt idx="8762">
                  <c:v>97.135000000000005</c:v>
                </c:pt>
                <c:pt idx="8763">
                  <c:v>97.143000000000001</c:v>
                </c:pt>
                <c:pt idx="8764">
                  <c:v>97.152000000000001</c:v>
                </c:pt>
                <c:pt idx="8765">
                  <c:v>97.16</c:v>
                </c:pt>
                <c:pt idx="8766">
                  <c:v>97.168000000000006</c:v>
                </c:pt>
                <c:pt idx="8767">
                  <c:v>97.176000000000002</c:v>
                </c:pt>
                <c:pt idx="8768">
                  <c:v>97.183999999999997</c:v>
                </c:pt>
                <c:pt idx="8769">
                  <c:v>97.192999999999998</c:v>
                </c:pt>
                <c:pt idx="8770">
                  <c:v>97.200999999999993</c:v>
                </c:pt>
                <c:pt idx="8771">
                  <c:v>97.209000000000003</c:v>
                </c:pt>
                <c:pt idx="8772">
                  <c:v>97.218000000000004</c:v>
                </c:pt>
                <c:pt idx="8773">
                  <c:v>97.225999999999999</c:v>
                </c:pt>
                <c:pt idx="8774">
                  <c:v>97.234999999999999</c:v>
                </c:pt>
                <c:pt idx="8775">
                  <c:v>97.242000000000004</c:v>
                </c:pt>
                <c:pt idx="8776">
                  <c:v>97.25</c:v>
                </c:pt>
                <c:pt idx="8777">
                  <c:v>97.259</c:v>
                </c:pt>
                <c:pt idx="8778">
                  <c:v>97.268000000000001</c:v>
                </c:pt>
                <c:pt idx="8779">
                  <c:v>97.275999999999996</c:v>
                </c:pt>
                <c:pt idx="8780">
                  <c:v>97.284999999999997</c:v>
                </c:pt>
                <c:pt idx="8781">
                  <c:v>97.293000000000006</c:v>
                </c:pt>
                <c:pt idx="8782">
                  <c:v>97.301000000000002</c:v>
                </c:pt>
                <c:pt idx="8783">
                  <c:v>97.308999999999997</c:v>
                </c:pt>
                <c:pt idx="8784">
                  <c:v>97.316999999999993</c:v>
                </c:pt>
                <c:pt idx="8785">
                  <c:v>97.326999999999998</c:v>
                </c:pt>
                <c:pt idx="8786">
                  <c:v>97.334000000000003</c:v>
                </c:pt>
                <c:pt idx="8787">
                  <c:v>97.343000000000004</c:v>
                </c:pt>
                <c:pt idx="8788">
                  <c:v>97.352000000000004</c:v>
                </c:pt>
                <c:pt idx="8789">
                  <c:v>97.358999999999995</c:v>
                </c:pt>
                <c:pt idx="8790">
                  <c:v>97.367999999999995</c:v>
                </c:pt>
                <c:pt idx="8791">
                  <c:v>97.376000000000005</c:v>
                </c:pt>
                <c:pt idx="8792">
                  <c:v>97.384</c:v>
                </c:pt>
                <c:pt idx="8793">
                  <c:v>97.391999999999996</c:v>
                </c:pt>
                <c:pt idx="8794">
                  <c:v>97.400999999999996</c:v>
                </c:pt>
                <c:pt idx="8795">
                  <c:v>97.41</c:v>
                </c:pt>
                <c:pt idx="8796">
                  <c:v>97.418000000000006</c:v>
                </c:pt>
                <c:pt idx="8797">
                  <c:v>97.424999999999997</c:v>
                </c:pt>
                <c:pt idx="8798">
                  <c:v>97.435000000000002</c:v>
                </c:pt>
                <c:pt idx="8799">
                  <c:v>97.442999999999998</c:v>
                </c:pt>
                <c:pt idx="8800">
                  <c:v>97.450999999999993</c:v>
                </c:pt>
                <c:pt idx="8801">
                  <c:v>97.459000000000003</c:v>
                </c:pt>
                <c:pt idx="8802">
                  <c:v>97.466999999999999</c:v>
                </c:pt>
                <c:pt idx="8803">
                  <c:v>97.475999999999999</c:v>
                </c:pt>
                <c:pt idx="8804">
                  <c:v>97.483999999999995</c:v>
                </c:pt>
                <c:pt idx="8805">
                  <c:v>97.492999999999995</c:v>
                </c:pt>
                <c:pt idx="8806">
                  <c:v>97.501000000000005</c:v>
                </c:pt>
                <c:pt idx="8807">
                  <c:v>97.509</c:v>
                </c:pt>
                <c:pt idx="8808">
                  <c:v>97.516999999999996</c:v>
                </c:pt>
                <c:pt idx="8809">
                  <c:v>97.525999999999996</c:v>
                </c:pt>
                <c:pt idx="8810">
                  <c:v>97.534999999999997</c:v>
                </c:pt>
                <c:pt idx="8811">
                  <c:v>97.543000000000006</c:v>
                </c:pt>
                <c:pt idx="8812">
                  <c:v>97.551000000000002</c:v>
                </c:pt>
                <c:pt idx="8813">
                  <c:v>97.558999999999997</c:v>
                </c:pt>
                <c:pt idx="8814">
                  <c:v>97.567999999999998</c:v>
                </c:pt>
                <c:pt idx="8815">
                  <c:v>97.575999999999993</c:v>
                </c:pt>
                <c:pt idx="8816">
                  <c:v>97.584999999999994</c:v>
                </c:pt>
                <c:pt idx="8817">
                  <c:v>97.593000000000004</c:v>
                </c:pt>
                <c:pt idx="8818">
                  <c:v>97.602000000000004</c:v>
                </c:pt>
                <c:pt idx="8819">
                  <c:v>97.61</c:v>
                </c:pt>
                <c:pt idx="8820">
                  <c:v>97.617999999999995</c:v>
                </c:pt>
                <c:pt idx="8821">
                  <c:v>97.626999999999995</c:v>
                </c:pt>
                <c:pt idx="8822">
                  <c:v>97.635000000000005</c:v>
                </c:pt>
                <c:pt idx="8823">
                  <c:v>97.644000000000005</c:v>
                </c:pt>
                <c:pt idx="8824">
                  <c:v>97.652000000000001</c:v>
                </c:pt>
                <c:pt idx="8825">
                  <c:v>97.66</c:v>
                </c:pt>
                <c:pt idx="8826">
                  <c:v>97.668000000000006</c:v>
                </c:pt>
                <c:pt idx="8827">
                  <c:v>97.677000000000007</c:v>
                </c:pt>
                <c:pt idx="8828">
                  <c:v>97.686000000000007</c:v>
                </c:pt>
                <c:pt idx="8829">
                  <c:v>97.694000000000003</c:v>
                </c:pt>
                <c:pt idx="8830">
                  <c:v>97.701999999999998</c:v>
                </c:pt>
                <c:pt idx="8831">
                  <c:v>97.71</c:v>
                </c:pt>
                <c:pt idx="8832">
                  <c:v>97.718999999999994</c:v>
                </c:pt>
                <c:pt idx="8833">
                  <c:v>97.727999999999994</c:v>
                </c:pt>
                <c:pt idx="8834">
                  <c:v>97.734999999999999</c:v>
                </c:pt>
                <c:pt idx="8835">
                  <c:v>97.745000000000005</c:v>
                </c:pt>
                <c:pt idx="8836">
                  <c:v>97.753</c:v>
                </c:pt>
                <c:pt idx="8837">
                  <c:v>97.762</c:v>
                </c:pt>
                <c:pt idx="8838">
                  <c:v>97.77</c:v>
                </c:pt>
                <c:pt idx="8839">
                  <c:v>97.777000000000001</c:v>
                </c:pt>
                <c:pt idx="8840">
                  <c:v>97.786000000000001</c:v>
                </c:pt>
                <c:pt idx="8841">
                  <c:v>97.795000000000002</c:v>
                </c:pt>
                <c:pt idx="8842">
                  <c:v>97.804000000000002</c:v>
                </c:pt>
                <c:pt idx="8843">
                  <c:v>97.811000000000007</c:v>
                </c:pt>
                <c:pt idx="8844">
                  <c:v>97.82</c:v>
                </c:pt>
                <c:pt idx="8845">
                  <c:v>97.828000000000003</c:v>
                </c:pt>
                <c:pt idx="8846">
                  <c:v>97.835999999999999</c:v>
                </c:pt>
                <c:pt idx="8847">
                  <c:v>97.843999999999994</c:v>
                </c:pt>
                <c:pt idx="8848">
                  <c:v>97.852999999999994</c:v>
                </c:pt>
                <c:pt idx="8849">
                  <c:v>97.861000000000004</c:v>
                </c:pt>
                <c:pt idx="8850">
                  <c:v>97.87</c:v>
                </c:pt>
                <c:pt idx="8851">
                  <c:v>97.879000000000005</c:v>
                </c:pt>
                <c:pt idx="8852">
                  <c:v>97.887</c:v>
                </c:pt>
                <c:pt idx="8853">
                  <c:v>97.894999999999996</c:v>
                </c:pt>
                <c:pt idx="8854">
                  <c:v>97.903000000000006</c:v>
                </c:pt>
                <c:pt idx="8855">
                  <c:v>97.911000000000001</c:v>
                </c:pt>
                <c:pt idx="8856">
                  <c:v>97.918999999999997</c:v>
                </c:pt>
                <c:pt idx="8857">
                  <c:v>97.927999999999997</c:v>
                </c:pt>
                <c:pt idx="8858">
                  <c:v>97.936000000000007</c:v>
                </c:pt>
                <c:pt idx="8859">
                  <c:v>97.944999999999993</c:v>
                </c:pt>
                <c:pt idx="8860">
                  <c:v>97.953000000000003</c:v>
                </c:pt>
                <c:pt idx="8861">
                  <c:v>97.962000000000003</c:v>
                </c:pt>
                <c:pt idx="8862">
                  <c:v>97.968999999999994</c:v>
                </c:pt>
                <c:pt idx="8863">
                  <c:v>97.977999999999994</c:v>
                </c:pt>
                <c:pt idx="8864">
                  <c:v>97.986000000000004</c:v>
                </c:pt>
                <c:pt idx="8865">
                  <c:v>97.994</c:v>
                </c:pt>
                <c:pt idx="8866">
                  <c:v>98.001999999999995</c:v>
                </c:pt>
                <c:pt idx="8867">
                  <c:v>98.010999999999996</c:v>
                </c:pt>
                <c:pt idx="8868">
                  <c:v>98.019000000000005</c:v>
                </c:pt>
                <c:pt idx="8869">
                  <c:v>98.028000000000006</c:v>
                </c:pt>
                <c:pt idx="8870">
                  <c:v>98.036000000000001</c:v>
                </c:pt>
                <c:pt idx="8871">
                  <c:v>98.043999999999997</c:v>
                </c:pt>
                <c:pt idx="8872">
                  <c:v>98.052999999999997</c:v>
                </c:pt>
                <c:pt idx="8873">
                  <c:v>98.061000000000007</c:v>
                </c:pt>
                <c:pt idx="8874">
                  <c:v>98.069000000000003</c:v>
                </c:pt>
                <c:pt idx="8875">
                  <c:v>98.076999999999998</c:v>
                </c:pt>
                <c:pt idx="8876">
                  <c:v>98.085999999999999</c:v>
                </c:pt>
                <c:pt idx="8877">
                  <c:v>98.093999999999994</c:v>
                </c:pt>
                <c:pt idx="8878">
                  <c:v>98.102999999999994</c:v>
                </c:pt>
                <c:pt idx="8879">
                  <c:v>98.11</c:v>
                </c:pt>
                <c:pt idx="8880">
                  <c:v>98.119</c:v>
                </c:pt>
                <c:pt idx="8881">
                  <c:v>98.128</c:v>
                </c:pt>
                <c:pt idx="8882">
                  <c:v>98.135999999999996</c:v>
                </c:pt>
                <c:pt idx="8883">
                  <c:v>98.144000000000005</c:v>
                </c:pt>
                <c:pt idx="8884">
                  <c:v>98.152000000000001</c:v>
                </c:pt>
                <c:pt idx="8885">
                  <c:v>98.161000000000001</c:v>
                </c:pt>
                <c:pt idx="8886">
                  <c:v>98.168999999999997</c:v>
                </c:pt>
                <c:pt idx="8887">
                  <c:v>98.177000000000007</c:v>
                </c:pt>
                <c:pt idx="8888">
                  <c:v>98.186000000000007</c:v>
                </c:pt>
                <c:pt idx="8889">
                  <c:v>98.194000000000003</c:v>
                </c:pt>
                <c:pt idx="8890">
                  <c:v>98.201999999999998</c:v>
                </c:pt>
                <c:pt idx="8891">
                  <c:v>98.210999999999999</c:v>
                </c:pt>
                <c:pt idx="8892">
                  <c:v>98.218999999999994</c:v>
                </c:pt>
                <c:pt idx="8893">
                  <c:v>98.227000000000004</c:v>
                </c:pt>
                <c:pt idx="8894">
                  <c:v>98.236000000000004</c:v>
                </c:pt>
                <c:pt idx="8895">
                  <c:v>98.244</c:v>
                </c:pt>
                <c:pt idx="8896">
                  <c:v>98.253</c:v>
                </c:pt>
                <c:pt idx="8897">
                  <c:v>98.260999999999996</c:v>
                </c:pt>
                <c:pt idx="8898">
                  <c:v>98.269000000000005</c:v>
                </c:pt>
                <c:pt idx="8899">
                  <c:v>98.277000000000001</c:v>
                </c:pt>
                <c:pt idx="8900">
                  <c:v>98.284999999999997</c:v>
                </c:pt>
                <c:pt idx="8901">
                  <c:v>98.293999999999997</c:v>
                </c:pt>
                <c:pt idx="8902">
                  <c:v>98.302000000000007</c:v>
                </c:pt>
                <c:pt idx="8903">
                  <c:v>98.311000000000007</c:v>
                </c:pt>
                <c:pt idx="8904">
                  <c:v>98.319000000000003</c:v>
                </c:pt>
                <c:pt idx="8905">
                  <c:v>98.326999999999998</c:v>
                </c:pt>
                <c:pt idx="8906">
                  <c:v>98.334999999999994</c:v>
                </c:pt>
                <c:pt idx="8907">
                  <c:v>98.343000000000004</c:v>
                </c:pt>
                <c:pt idx="8908">
                  <c:v>98.352000000000004</c:v>
                </c:pt>
                <c:pt idx="8909">
                  <c:v>98.361000000000004</c:v>
                </c:pt>
                <c:pt idx="8910">
                  <c:v>98.369</c:v>
                </c:pt>
                <c:pt idx="8911">
                  <c:v>98.376999999999995</c:v>
                </c:pt>
                <c:pt idx="8912">
                  <c:v>98.385999999999996</c:v>
                </c:pt>
                <c:pt idx="8913">
                  <c:v>98.394000000000005</c:v>
                </c:pt>
                <c:pt idx="8914">
                  <c:v>98.402000000000001</c:v>
                </c:pt>
                <c:pt idx="8915">
                  <c:v>98.411000000000001</c:v>
                </c:pt>
                <c:pt idx="8916">
                  <c:v>98.42</c:v>
                </c:pt>
                <c:pt idx="8917">
                  <c:v>98.429000000000002</c:v>
                </c:pt>
                <c:pt idx="8918">
                  <c:v>98.436000000000007</c:v>
                </c:pt>
                <c:pt idx="8919">
                  <c:v>98.444999999999993</c:v>
                </c:pt>
                <c:pt idx="8920">
                  <c:v>98.453000000000003</c:v>
                </c:pt>
                <c:pt idx="8921">
                  <c:v>98.460999999999999</c:v>
                </c:pt>
                <c:pt idx="8922">
                  <c:v>98.468999999999994</c:v>
                </c:pt>
                <c:pt idx="8923">
                  <c:v>98.477999999999994</c:v>
                </c:pt>
                <c:pt idx="8924">
                  <c:v>98.486000000000004</c:v>
                </c:pt>
                <c:pt idx="8925">
                  <c:v>98.495000000000005</c:v>
                </c:pt>
                <c:pt idx="8926">
                  <c:v>98.501999999999995</c:v>
                </c:pt>
                <c:pt idx="8927">
                  <c:v>98.512</c:v>
                </c:pt>
                <c:pt idx="8928">
                  <c:v>98.52</c:v>
                </c:pt>
                <c:pt idx="8929">
                  <c:v>98.528000000000006</c:v>
                </c:pt>
                <c:pt idx="8930">
                  <c:v>98.537000000000006</c:v>
                </c:pt>
                <c:pt idx="8931">
                  <c:v>98.545000000000002</c:v>
                </c:pt>
                <c:pt idx="8932">
                  <c:v>98.552999999999997</c:v>
                </c:pt>
                <c:pt idx="8933">
                  <c:v>98.561000000000007</c:v>
                </c:pt>
                <c:pt idx="8934">
                  <c:v>98.57</c:v>
                </c:pt>
                <c:pt idx="8935">
                  <c:v>98.578000000000003</c:v>
                </c:pt>
                <c:pt idx="8936">
                  <c:v>98.587000000000003</c:v>
                </c:pt>
                <c:pt idx="8937">
                  <c:v>98.594999999999999</c:v>
                </c:pt>
                <c:pt idx="8938">
                  <c:v>98.602999999999994</c:v>
                </c:pt>
                <c:pt idx="8939">
                  <c:v>98.611999999999995</c:v>
                </c:pt>
                <c:pt idx="8940">
                  <c:v>98.62</c:v>
                </c:pt>
                <c:pt idx="8941">
                  <c:v>98.628</c:v>
                </c:pt>
                <c:pt idx="8942">
                  <c:v>98.637</c:v>
                </c:pt>
                <c:pt idx="8943">
                  <c:v>98.644999999999996</c:v>
                </c:pt>
                <c:pt idx="8944">
                  <c:v>98.653000000000006</c:v>
                </c:pt>
                <c:pt idx="8945">
                  <c:v>98.661000000000001</c:v>
                </c:pt>
                <c:pt idx="8946">
                  <c:v>98.67</c:v>
                </c:pt>
                <c:pt idx="8947">
                  <c:v>98.677999999999997</c:v>
                </c:pt>
                <c:pt idx="8948">
                  <c:v>98.686999999999998</c:v>
                </c:pt>
                <c:pt idx="8949">
                  <c:v>98.695999999999998</c:v>
                </c:pt>
                <c:pt idx="8950">
                  <c:v>98.703000000000003</c:v>
                </c:pt>
                <c:pt idx="8951">
                  <c:v>98.712000000000003</c:v>
                </c:pt>
                <c:pt idx="8952">
                  <c:v>98.721000000000004</c:v>
                </c:pt>
                <c:pt idx="8953">
                  <c:v>98.728999999999999</c:v>
                </c:pt>
                <c:pt idx="8954">
                  <c:v>98.738</c:v>
                </c:pt>
                <c:pt idx="8955">
                  <c:v>98.745999999999995</c:v>
                </c:pt>
                <c:pt idx="8956">
                  <c:v>98.754999999999995</c:v>
                </c:pt>
                <c:pt idx="8957">
                  <c:v>98.763000000000005</c:v>
                </c:pt>
                <c:pt idx="8958">
                  <c:v>98.771000000000001</c:v>
                </c:pt>
                <c:pt idx="8959">
                  <c:v>98.78</c:v>
                </c:pt>
                <c:pt idx="8960">
                  <c:v>98.787000000000006</c:v>
                </c:pt>
                <c:pt idx="8961">
                  <c:v>98.796000000000006</c:v>
                </c:pt>
                <c:pt idx="8962">
                  <c:v>98.805000000000007</c:v>
                </c:pt>
                <c:pt idx="8963">
                  <c:v>98.813000000000002</c:v>
                </c:pt>
                <c:pt idx="8964">
                  <c:v>98.820999999999998</c:v>
                </c:pt>
                <c:pt idx="8965">
                  <c:v>98.83</c:v>
                </c:pt>
                <c:pt idx="8966">
                  <c:v>98.837999999999994</c:v>
                </c:pt>
                <c:pt idx="8967">
                  <c:v>98.846000000000004</c:v>
                </c:pt>
                <c:pt idx="8968">
                  <c:v>98.855000000000004</c:v>
                </c:pt>
                <c:pt idx="8969">
                  <c:v>98.863</c:v>
                </c:pt>
                <c:pt idx="8970">
                  <c:v>98.870999999999995</c:v>
                </c:pt>
                <c:pt idx="8971">
                  <c:v>98.88</c:v>
                </c:pt>
                <c:pt idx="8972">
                  <c:v>98.888999999999996</c:v>
                </c:pt>
                <c:pt idx="8973">
                  <c:v>98.896000000000001</c:v>
                </c:pt>
                <c:pt idx="8974">
                  <c:v>98.905000000000001</c:v>
                </c:pt>
                <c:pt idx="8975">
                  <c:v>98.912999999999997</c:v>
                </c:pt>
                <c:pt idx="8976">
                  <c:v>98.921999999999997</c:v>
                </c:pt>
                <c:pt idx="8977">
                  <c:v>98.93</c:v>
                </c:pt>
                <c:pt idx="8978">
                  <c:v>98.938999999999993</c:v>
                </c:pt>
                <c:pt idx="8979">
                  <c:v>98.947000000000003</c:v>
                </c:pt>
                <c:pt idx="8980">
                  <c:v>98.954999999999998</c:v>
                </c:pt>
                <c:pt idx="8981">
                  <c:v>98.963999999999999</c:v>
                </c:pt>
                <c:pt idx="8982">
                  <c:v>98.971999999999994</c:v>
                </c:pt>
                <c:pt idx="8983">
                  <c:v>98.98</c:v>
                </c:pt>
                <c:pt idx="8984">
                  <c:v>98.989000000000004</c:v>
                </c:pt>
                <c:pt idx="8985">
                  <c:v>98.995999999999995</c:v>
                </c:pt>
                <c:pt idx="8986">
                  <c:v>99.006</c:v>
                </c:pt>
                <c:pt idx="8987">
                  <c:v>99.013999999999996</c:v>
                </c:pt>
                <c:pt idx="8988">
                  <c:v>99.022000000000006</c:v>
                </c:pt>
                <c:pt idx="8989">
                  <c:v>99.031000000000006</c:v>
                </c:pt>
                <c:pt idx="8990">
                  <c:v>99.039000000000001</c:v>
                </c:pt>
                <c:pt idx="8991">
                  <c:v>99.046999999999997</c:v>
                </c:pt>
                <c:pt idx="8992">
                  <c:v>99.055000000000007</c:v>
                </c:pt>
                <c:pt idx="8993">
                  <c:v>99.063999999999993</c:v>
                </c:pt>
                <c:pt idx="8994">
                  <c:v>99.072000000000003</c:v>
                </c:pt>
                <c:pt idx="8995">
                  <c:v>99.081000000000003</c:v>
                </c:pt>
                <c:pt idx="8996">
                  <c:v>99.088999999999999</c:v>
                </c:pt>
                <c:pt idx="8997">
                  <c:v>99.096999999999994</c:v>
                </c:pt>
                <c:pt idx="8998">
                  <c:v>99.105000000000004</c:v>
                </c:pt>
                <c:pt idx="8999">
                  <c:v>99.114000000000004</c:v>
                </c:pt>
                <c:pt idx="9000">
                  <c:v>99.123000000000005</c:v>
                </c:pt>
                <c:pt idx="9001">
                  <c:v>99.131</c:v>
                </c:pt>
                <c:pt idx="9002">
                  <c:v>99.138999999999996</c:v>
                </c:pt>
                <c:pt idx="9003">
                  <c:v>99.147000000000006</c:v>
                </c:pt>
                <c:pt idx="9004">
                  <c:v>99.155000000000001</c:v>
                </c:pt>
                <c:pt idx="9005">
                  <c:v>99.164000000000001</c:v>
                </c:pt>
                <c:pt idx="9006">
                  <c:v>99.171999999999997</c:v>
                </c:pt>
                <c:pt idx="9007">
                  <c:v>99.180999999999997</c:v>
                </c:pt>
                <c:pt idx="9008">
                  <c:v>99.188999999999993</c:v>
                </c:pt>
                <c:pt idx="9009">
                  <c:v>99.197999999999993</c:v>
                </c:pt>
                <c:pt idx="9010">
                  <c:v>99.206000000000003</c:v>
                </c:pt>
                <c:pt idx="9011">
                  <c:v>99.215000000000003</c:v>
                </c:pt>
                <c:pt idx="9012">
                  <c:v>99.221999999999994</c:v>
                </c:pt>
                <c:pt idx="9013">
                  <c:v>99.230999999999995</c:v>
                </c:pt>
                <c:pt idx="9014">
                  <c:v>99.24</c:v>
                </c:pt>
                <c:pt idx="9015">
                  <c:v>99.247</c:v>
                </c:pt>
                <c:pt idx="9016">
                  <c:v>99.257000000000005</c:v>
                </c:pt>
                <c:pt idx="9017">
                  <c:v>99.265000000000001</c:v>
                </c:pt>
                <c:pt idx="9018">
                  <c:v>99.272999999999996</c:v>
                </c:pt>
                <c:pt idx="9019">
                  <c:v>99.281000000000006</c:v>
                </c:pt>
                <c:pt idx="9020">
                  <c:v>99.29</c:v>
                </c:pt>
                <c:pt idx="9021">
                  <c:v>99.298000000000002</c:v>
                </c:pt>
                <c:pt idx="9022">
                  <c:v>99.307000000000002</c:v>
                </c:pt>
                <c:pt idx="9023">
                  <c:v>99.314999999999998</c:v>
                </c:pt>
                <c:pt idx="9024">
                  <c:v>99.322999999999993</c:v>
                </c:pt>
                <c:pt idx="9025">
                  <c:v>99.331000000000003</c:v>
                </c:pt>
                <c:pt idx="9026">
                  <c:v>99.34</c:v>
                </c:pt>
                <c:pt idx="9027">
                  <c:v>99.349000000000004</c:v>
                </c:pt>
                <c:pt idx="9028">
                  <c:v>99.355999999999995</c:v>
                </c:pt>
                <c:pt idx="9029">
                  <c:v>99.364999999999995</c:v>
                </c:pt>
                <c:pt idx="9030">
                  <c:v>99.373999999999995</c:v>
                </c:pt>
                <c:pt idx="9031">
                  <c:v>99.382999999999996</c:v>
                </c:pt>
                <c:pt idx="9032">
                  <c:v>99.39</c:v>
                </c:pt>
                <c:pt idx="9033">
                  <c:v>99.397999999999996</c:v>
                </c:pt>
                <c:pt idx="9034">
                  <c:v>99.406000000000006</c:v>
                </c:pt>
                <c:pt idx="9035">
                  <c:v>99.415000000000006</c:v>
                </c:pt>
                <c:pt idx="9036">
                  <c:v>99.423000000000002</c:v>
                </c:pt>
                <c:pt idx="9037">
                  <c:v>99.432000000000002</c:v>
                </c:pt>
                <c:pt idx="9038">
                  <c:v>99.44</c:v>
                </c:pt>
                <c:pt idx="9039">
                  <c:v>99.447999999999993</c:v>
                </c:pt>
                <c:pt idx="9040">
                  <c:v>99.456999999999994</c:v>
                </c:pt>
                <c:pt idx="9041">
                  <c:v>99.463999999999999</c:v>
                </c:pt>
                <c:pt idx="9042">
                  <c:v>99.472999999999999</c:v>
                </c:pt>
                <c:pt idx="9043">
                  <c:v>99.481999999999999</c:v>
                </c:pt>
                <c:pt idx="9044">
                  <c:v>99.49</c:v>
                </c:pt>
                <c:pt idx="9045">
                  <c:v>99.498999999999995</c:v>
                </c:pt>
                <c:pt idx="9046">
                  <c:v>99.507000000000005</c:v>
                </c:pt>
                <c:pt idx="9047">
                  <c:v>99.513999999999996</c:v>
                </c:pt>
                <c:pt idx="9048">
                  <c:v>99.524000000000001</c:v>
                </c:pt>
                <c:pt idx="9049">
                  <c:v>99.531999999999996</c:v>
                </c:pt>
                <c:pt idx="9050">
                  <c:v>99.54</c:v>
                </c:pt>
                <c:pt idx="9051">
                  <c:v>99.548000000000002</c:v>
                </c:pt>
                <c:pt idx="9052">
                  <c:v>99.557000000000002</c:v>
                </c:pt>
                <c:pt idx="9053">
                  <c:v>99.563999999999993</c:v>
                </c:pt>
                <c:pt idx="9054">
                  <c:v>99.573999999999998</c:v>
                </c:pt>
                <c:pt idx="9055">
                  <c:v>99.581999999999994</c:v>
                </c:pt>
                <c:pt idx="9056">
                  <c:v>99.59</c:v>
                </c:pt>
                <c:pt idx="9057">
                  <c:v>99.599000000000004</c:v>
                </c:pt>
                <c:pt idx="9058">
                  <c:v>99.606999999999999</c:v>
                </c:pt>
                <c:pt idx="9059">
                  <c:v>99.616</c:v>
                </c:pt>
                <c:pt idx="9060">
                  <c:v>99.623000000000005</c:v>
                </c:pt>
                <c:pt idx="9061">
                  <c:v>99.632000000000005</c:v>
                </c:pt>
                <c:pt idx="9062">
                  <c:v>99.64</c:v>
                </c:pt>
                <c:pt idx="9063">
                  <c:v>99.649000000000001</c:v>
                </c:pt>
                <c:pt idx="9064">
                  <c:v>99.656999999999996</c:v>
                </c:pt>
                <c:pt idx="9065">
                  <c:v>99.665000000000006</c:v>
                </c:pt>
                <c:pt idx="9066">
                  <c:v>99.673000000000002</c:v>
                </c:pt>
                <c:pt idx="9067">
                  <c:v>99.682000000000002</c:v>
                </c:pt>
                <c:pt idx="9068">
                  <c:v>99.69</c:v>
                </c:pt>
                <c:pt idx="9069">
                  <c:v>99.698999999999998</c:v>
                </c:pt>
                <c:pt idx="9070">
                  <c:v>99.706999999999994</c:v>
                </c:pt>
                <c:pt idx="9071">
                  <c:v>99.715999999999994</c:v>
                </c:pt>
                <c:pt idx="9072">
                  <c:v>99.724000000000004</c:v>
                </c:pt>
                <c:pt idx="9073">
                  <c:v>99.731999999999999</c:v>
                </c:pt>
                <c:pt idx="9074">
                  <c:v>99.741</c:v>
                </c:pt>
                <c:pt idx="9075">
                  <c:v>99.748000000000005</c:v>
                </c:pt>
                <c:pt idx="9076">
                  <c:v>99.756</c:v>
                </c:pt>
                <c:pt idx="9077">
                  <c:v>99.766000000000005</c:v>
                </c:pt>
                <c:pt idx="9078">
                  <c:v>99.772999999999996</c:v>
                </c:pt>
                <c:pt idx="9079">
                  <c:v>99.783000000000001</c:v>
                </c:pt>
                <c:pt idx="9080">
                  <c:v>99.79</c:v>
                </c:pt>
                <c:pt idx="9081">
                  <c:v>99.799000000000007</c:v>
                </c:pt>
                <c:pt idx="9082">
                  <c:v>99.805999999999997</c:v>
                </c:pt>
                <c:pt idx="9083">
                  <c:v>99.814999999999998</c:v>
                </c:pt>
                <c:pt idx="9084">
                  <c:v>99.823999999999998</c:v>
                </c:pt>
                <c:pt idx="9085">
                  <c:v>99.831000000000003</c:v>
                </c:pt>
                <c:pt idx="9086">
                  <c:v>99.840999999999994</c:v>
                </c:pt>
                <c:pt idx="9087">
                  <c:v>99.849000000000004</c:v>
                </c:pt>
                <c:pt idx="9088">
                  <c:v>99.856999999999999</c:v>
                </c:pt>
                <c:pt idx="9089">
                  <c:v>99.864999999999995</c:v>
                </c:pt>
                <c:pt idx="9090">
                  <c:v>99.873999999999995</c:v>
                </c:pt>
                <c:pt idx="9091">
                  <c:v>99.882000000000005</c:v>
                </c:pt>
                <c:pt idx="9092">
                  <c:v>99.891000000000005</c:v>
                </c:pt>
                <c:pt idx="9093">
                  <c:v>99.897999999999996</c:v>
                </c:pt>
                <c:pt idx="9094">
                  <c:v>99.906999999999996</c:v>
                </c:pt>
                <c:pt idx="9095">
                  <c:v>99.915000000000006</c:v>
                </c:pt>
                <c:pt idx="9096">
                  <c:v>99.923000000000002</c:v>
                </c:pt>
                <c:pt idx="9097">
                  <c:v>99.932000000000002</c:v>
                </c:pt>
                <c:pt idx="9098">
                  <c:v>99.94</c:v>
                </c:pt>
                <c:pt idx="9099">
                  <c:v>99.947999999999993</c:v>
                </c:pt>
                <c:pt idx="9100">
                  <c:v>99.956999999999994</c:v>
                </c:pt>
                <c:pt idx="9101">
                  <c:v>99.965999999999994</c:v>
                </c:pt>
                <c:pt idx="9102">
                  <c:v>99.974999999999994</c:v>
                </c:pt>
                <c:pt idx="9103">
                  <c:v>99.981999999999999</c:v>
                </c:pt>
                <c:pt idx="9104">
                  <c:v>99.99</c:v>
                </c:pt>
                <c:pt idx="9105">
                  <c:v>99.998000000000005</c:v>
                </c:pt>
                <c:pt idx="9106">
                  <c:v>100.00700000000001</c:v>
                </c:pt>
                <c:pt idx="9107">
                  <c:v>100.01600000000001</c:v>
                </c:pt>
                <c:pt idx="9108">
                  <c:v>100.024</c:v>
                </c:pt>
                <c:pt idx="9109">
                  <c:v>100.03100000000001</c:v>
                </c:pt>
                <c:pt idx="9110">
                  <c:v>100.04</c:v>
                </c:pt>
                <c:pt idx="9111">
                  <c:v>100.05</c:v>
                </c:pt>
                <c:pt idx="9112">
                  <c:v>100.057</c:v>
                </c:pt>
                <c:pt idx="9113">
                  <c:v>100.065</c:v>
                </c:pt>
                <c:pt idx="9114">
                  <c:v>100.07299999999999</c:v>
                </c:pt>
                <c:pt idx="9115">
                  <c:v>100.08199999999999</c:v>
                </c:pt>
                <c:pt idx="9116">
                  <c:v>100.09</c:v>
                </c:pt>
                <c:pt idx="9117">
                  <c:v>100.098</c:v>
                </c:pt>
                <c:pt idx="9118">
                  <c:v>100.10599999999999</c:v>
                </c:pt>
                <c:pt idx="9119">
                  <c:v>100.11499999999999</c:v>
                </c:pt>
                <c:pt idx="9120">
                  <c:v>100.123</c:v>
                </c:pt>
                <c:pt idx="9121">
                  <c:v>100.131</c:v>
                </c:pt>
                <c:pt idx="9122">
                  <c:v>100.139</c:v>
                </c:pt>
                <c:pt idx="9123">
                  <c:v>100.149</c:v>
                </c:pt>
                <c:pt idx="9124">
                  <c:v>100.15600000000001</c:v>
                </c:pt>
                <c:pt idx="9125">
                  <c:v>100.16500000000001</c:v>
                </c:pt>
                <c:pt idx="9126">
                  <c:v>100.173</c:v>
                </c:pt>
                <c:pt idx="9127">
                  <c:v>100.182</c:v>
                </c:pt>
                <c:pt idx="9128">
                  <c:v>100.19</c:v>
                </c:pt>
                <c:pt idx="9129">
                  <c:v>100.19799999999999</c:v>
                </c:pt>
                <c:pt idx="9130">
                  <c:v>100.20699999999999</c:v>
                </c:pt>
                <c:pt idx="9131">
                  <c:v>100.21599999999999</c:v>
                </c:pt>
                <c:pt idx="9132">
                  <c:v>100.223</c:v>
                </c:pt>
                <c:pt idx="9133">
                  <c:v>100.232</c:v>
                </c:pt>
                <c:pt idx="9134">
                  <c:v>100.24</c:v>
                </c:pt>
                <c:pt idx="9135">
                  <c:v>100.248</c:v>
                </c:pt>
                <c:pt idx="9136">
                  <c:v>100.25700000000001</c:v>
                </c:pt>
                <c:pt idx="9137">
                  <c:v>100.265</c:v>
                </c:pt>
                <c:pt idx="9138">
                  <c:v>100.274</c:v>
                </c:pt>
                <c:pt idx="9139">
                  <c:v>100.282</c:v>
                </c:pt>
                <c:pt idx="9140">
                  <c:v>100.29</c:v>
                </c:pt>
                <c:pt idx="9141">
                  <c:v>100.29900000000001</c:v>
                </c:pt>
                <c:pt idx="9142">
                  <c:v>100.30800000000001</c:v>
                </c:pt>
                <c:pt idx="9143">
                  <c:v>100.315</c:v>
                </c:pt>
                <c:pt idx="9144">
                  <c:v>100.32299999999999</c:v>
                </c:pt>
                <c:pt idx="9145">
                  <c:v>100.333</c:v>
                </c:pt>
                <c:pt idx="9146">
                  <c:v>100.34</c:v>
                </c:pt>
                <c:pt idx="9147">
                  <c:v>100.349</c:v>
                </c:pt>
                <c:pt idx="9148">
                  <c:v>100.35599999999999</c:v>
                </c:pt>
                <c:pt idx="9149">
                  <c:v>100.36499999999999</c:v>
                </c:pt>
                <c:pt idx="9150">
                  <c:v>100.374</c:v>
                </c:pt>
                <c:pt idx="9151">
                  <c:v>100.383</c:v>
                </c:pt>
                <c:pt idx="9152">
                  <c:v>100.39100000000001</c:v>
                </c:pt>
                <c:pt idx="9153">
                  <c:v>100.399</c:v>
                </c:pt>
                <c:pt idx="9154">
                  <c:v>100.408</c:v>
                </c:pt>
                <c:pt idx="9155">
                  <c:v>100.416</c:v>
                </c:pt>
                <c:pt idx="9156">
                  <c:v>100.425</c:v>
                </c:pt>
                <c:pt idx="9157">
                  <c:v>100.43300000000001</c:v>
                </c:pt>
                <c:pt idx="9158">
                  <c:v>100.441</c:v>
                </c:pt>
                <c:pt idx="9159">
                  <c:v>100.45</c:v>
                </c:pt>
                <c:pt idx="9160">
                  <c:v>100.45699999999999</c:v>
                </c:pt>
                <c:pt idx="9161">
                  <c:v>100.467</c:v>
                </c:pt>
                <c:pt idx="9162">
                  <c:v>100.474</c:v>
                </c:pt>
                <c:pt idx="9163">
                  <c:v>100.482</c:v>
                </c:pt>
                <c:pt idx="9164">
                  <c:v>100.491</c:v>
                </c:pt>
                <c:pt idx="9165">
                  <c:v>100.499</c:v>
                </c:pt>
                <c:pt idx="9166">
                  <c:v>100.508</c:v>
                </c:pt>
                <c:pt idx="9167">
                  <c:v>100.515</c:v>
                </c:pt>
                <c:pt idx="9168">
                  <c:v>100.524</c:v>
                </c:pt>
                <c:pt idx="9169">
                  <c:v>100.533</c:v>
                </c:pt>
                <c:pt idx="9170">
                  <c:v>100.541</c:v>
                </c:pt>
                <c:pt idx="9171">
                  <c:v>100.54900000000001</c:v>
                </c:pt>
                <c:pt idx="9172">
                  <c:v>100.55800000000001</c:v>
                </c:pt>
                <c:pt idx="9173">
                  <c:v>100.566</c:v>
                </c:pt>
                <c:pt idx="9174">
                  <c:v>100.574</c:v>
                </c:pt>
                <c:pt idx="9175">
                  <c:v>100.583</c:v>
                </c:pt>
                <c:pt idx="9176">
                  <c:v>100.59099999999999</c:v>
                </c:pt>
                <c:pt idx="9177">
                  <c:v>100.599</c:v>
                </c:pt>
                <c:pt idx="9178">
                  <c:v>100.608</c:v>
                </c:pt>
                <c:pt idx="9179">
                  <c:v>100.616</c:v>
                </c:pt>
                <c:pt idx="9180">
                  <c:v>100.625</c:v>
                </c:pt>
                <c:pt idx="9181">
                  <c:v>100.633</c:v>
                </c:pt>
                <c:pt idx="9182">
                  <c:v>100.64100000000001</c:v>
                </c:pt>
                <c:pt idx="9183">
                  <c:v>100.65</c:v>
                </c:pt>
                <c:pt idx="9184">
                  <c:v>100.658</c:v>
                </c:pt>
                <c:pt idx="9185">
                  <c:v>100.667</c:v>
                </c:pt>
                <c:pt idx="9186">
                  <c:v>100.67400000000001</c:v>
                </c:pt>
                <c:pt idx="9187">
                  <c:v>100.68300000000001</c:v>
                </c:pt>
                <c:pt idx="9188">
                  <c:v>100.691</c:v>
                </c:pt>
                <c:pt idx="9189">
                  <c:v>100.7</c:v>
                </c:pt>
                <c:pt idx="9190">
                  <c:v>100.708</c:v>
                </c:pt>
                <c:pt idx="9191">
                  <c:v>100.717</c:v>
                </c:pt>
                <c:pt idx="9192">
                  <c:v>100.72499999999999</c:v>
                </c:pt>
                <c:pt idx="9193">
                  <c:v>100.732</c:v>
                </c:pt>
                <c:pt idx="9194">
                  <c:v>100.741</c:v>
                </c:pt>
                <c:pt idx="9195">
                  <c:v>100.75</c:v>
                </c:pt>
                <c:pt idx="9196">
                  <c:v>100.758</c:v>
                </c:pt>
                <c:pt idx="9197">
                  <c:v>100.767</c:v>
                </c:pt>
                <c:pt idx="9198">
                  <c:v>100.77500000000001</c:v>
                </c:pt>
                <c:pt idx="9199">
                  <c:v>100.783</c:v>
                </c:pt>
                <c:pt idx="9200">
                  <c:v>100.792</c:v>
                </c:pt>
                <c:pt idx="9201">
                  <c:v>100.8</c:v>
                </c:pt>
                <c:pt idx="9202">
                  <c:v>100.80800000000001</c:v>
                </c:pt>
                <c:pt idx="9203">
                  <c:v>100.81699999999999</c:v>
                </c:pt>
                <c:pt idx="9204">
                  <c:v>100.825</c:v>
                </c:pt>
                <c:pt idx="9205">
                  <c:v>100.834</c:v>
                </c:pt>
                <c:pt idx="9206">
                  <c:v>100.842</c:v>
                </c:pt>
                <c:pt idx="9207">
                  <c:v>100.851</c:v>
                </c:pt>
                <c:pt idx="9208">
                  <c:v>100.85899999999999</c:v>
                </c:pt>
                <c:pt idx="9209">
                  <c:v>100.867</c:v>
                </c:pt>
                <c:pt idx="9210">
                  <c:v>100.875</c:v>
                </c:pt>
                <c:pt idx="9211">
                  <c:v>100.884</c:v>
                </c:pt>
                <c:pt idx="9212">
                  <c:v>100.892</c:v>
                </c:pt>
                <c:pt idx="9213">
                  <c:v>100.901</c:v>
                </c:pt>
                <c:pt idx="9214">
                  <c:v>100.90900000000001</c:v>
                </c:pt>
                <c:pt idx="9215">
                  <c:v>100.91800000000001</c:v>
                </c:pt>
                <c:pt idx="9216">
                  <c:v>100.925</c:v>
                </c:pt>
                <c:pt idx="9217">
                  <c:v>100.93300000000001</c:v>
                </c:pt>
                <c:pt idx="9218">
                  <c:v>100.94199999999999</c:v>
                </c:pt>
                <c:pt idx="9219">
                  <c:v>100.95099999999999</c:v>
                </c:pt>
                <c:pt idx="9220">
                  <c:v>100.96</c:v>
                </c:pt>
                <c:pt idx="9221">
                  <c:v>100.967</c:v>
                </c:pt>
                <c:pt idx="9222">
                  <c:v>100.976</c:v>
                </c:pt>
                <c:pt idx="9223">
                  <c:v>100.985</c:v>
                </c:pt>
                <c:pt idx="9224">
                  <c:v>100.992</c:v>
                </c:pt>
                <c:pt idx="9225">
                  <c:v>101.002</c:v>
                </c:pt>
                <c:pt idx="9226">
                  <c:v>101.01</c:v>
                </c:pt>
                <c:pt idx="9227">
                  <c:v>101.01900000000001</c:v>
                </c:pt>
                <c:pt idx="9228">
                  <c:v>101.026</c:v>
                </c:pt>
                <c:pt idx="9229">
                  <c:v>101.035</c:v>
                </c:pt>
                <c:pt idx="9230">
                  <c:v>101.04300000000001</c:v>
                </c:pt>
                <c:pt idx="9231">
                  <c:v>101.05200000000001</c:v>
                </c:pt>
                <c:pt idx="9232">
                  <c:v>101.06</c:v>
                </c:pt>
                <c:pt idx="9233">
                  <c:v>101.068</c:v>
                </c:pt>
                <c:pt idx="9234">
                  <c:v>101.07599999999999</c:v>
                </c:pt>
                <c:pt idx="9235">
                  <c:v>101.08499999999999</c:v>
                </c:pt>
                <c:pt idx="9236">
                  <c:v>101.093</c:v>
                </c:pt>
                <c:pt idx="9237">
                  <c:v>101.102</c:v>
                </c:pt>
                <c:pt idx="9238">
                  <c:v>101.111</c:v>
                </c:pt>
                <c:pt idx="9239">
                  <c:v>101.119</c:v>
                </c:pt>
                <c:pt idx="9240">
                  <c:v>101.128</c:v>
                </c:pt>
                <c:pt idx="9241">
                  <c:v>101.136</c:v>
                </c:pt>
                <c:pt idx="9242">
                  <c:v>101.14400000000001</c:v>
                </c:pt>
                <c:pt idx="9243">
                  <c:v>101.15300000000001</c:v>
                </c:pt>
                <c:pt idx="9244">
                  <c:v>101.161</c:v>
                </c:pt>
                <c:pt idx="9245">
                  <c:v>101.169</c:v>
                </c:pt>
                <c:pt idx="9246">
                  <c:v>101.17700000000001</c:v>
                </c:pt>
                <c:pt idx="9247">
                  <c:v>101.185</c:v>
                </c:pt>
                <c:pt idx="9248">
                  <c:v>101.194</c:v>
                </c:pt>
                <c:pt idx="9249">
                  <c:v>101.203</c:v>
                </c:pt>
                <c:pt idx="9250">
                  <c:v>101.211</c:v>
                </c:pt>
                <c:pt idx="9251">
                  <c:v>101.21899999999999</c:v>
                </c:pt>
                <c:pt idx="9252">
                  <c:v>101.22799999999999</c:v>
                </c:pt>
                <c:pt idx="9253">
                  <c:v>101.23699999999999</c:v>
                </c:pt>
                <c:pt idx="9254">
                  <c:v>101.245</c:v>
                </c:pt>
                <c:pt idx="9255">
                  <c:v>101.254</c:v>
                </c:pt>
                <c:pt idx="9256">
                  <c:v>101.262</c:v>
                </c:pt>
                <c:pt idx="9257">
                  <c:v>101.271</c:v>
                </c:pt>
                <c:pt idx="9258">
                  <c:v>101.279</c:v>
                </c:pt>
                <c:pt idx="9259">
                  <c:v>101.288</c:v>
                </c:pt>
                <c:pt idx="9260">
                  <c:v>101.29600000000001</c:v>
                </c:pt>
                <c:pt idx="9261">
                  <c:v>101.30500000000001</c:v>
                </c:pt>
                <c:pt idx="9262">
                  <c:v>101.313</c:v>
                </c:pt>
                <c:pt idx="9263">
                  <c:v>101.321</c:v>
                </c:pt>
                <c:pt idx="9264">
                  <c:v>101.33</c:v>
                </c:pt>
                <c:pt idx="9265">
                  <c:v>101.33799999999999</c:v>
                </c:pt>
                <c:pt idx="9266">
                  <c:v>101.346</c:v>
                </c:pt>
                <c:pt idx="9267">
                  <c:v>101.355</c:v>
                </c:pt>
                <c:pt idx="9268">
                  <c:v>101.364</c:v>
                </c:pt>
                <c:pt idx="9269">
                  <c:v>101.372</c:v>
                </c:pt>
                <c:pt idx="9270">
                  <c:v>101.38</c:v>
                </c:pt>
                <c:pt idx="9271">
                  <c:v>101.389</c:v>
                </c:pt>
                <c:pt idx="9272">
                  <c:v>101.39700000000001</c:v>
                </c:pt>
                <c:pt idx="9273">
                  <c:v>101.40600000000001</c:v>
                </c:pt>
                <c:pt idx="9274">
                  <c:v>101.414</c:v>
                </c:pt>
                <c:pt idx="9275">
                  <c:v>101.423</c:v>
                </c:pt>
                <c:pt idx="9276">
                  <c:v>101.43</c:v>
                </c:pt>
                <c:pt idx="9277">
                  <c:v>101.43899999999999</c:v>
                </c:pt>
                <c:pt idx="9278">
                  <c:v>101.44799999999999</c:v>
                </c:pt>
                <c:pt idx="9279">
                  <c:v>101.456</c:v>
                </c:pt>
                <c:pt idx="9280">
                  <c:v>101.465</c:v>
                </c:pt>
                <c:pt idx="9281">
                  <c:v>101.473</c:v>
                </c:pt>
                <c:pt idx="9282">
                  <c:v>101.482</c:v>
                </c:pt>
                <c:pt idx="9283">
                  <c:v>101.49</c:v>
                </c:pt>
                <c:pt idx="9284">
                  <c:v>101.498</c:v>
                </c:pt>
                <c:pt idx="9285">
                  <c:v>101.50700000000001</c:v>
                </c:pt>
                <c:pt idx="9286">
                  <c:v>101.515</c:v>
                </c:pt>
                <c:pt idx="9287">
                  <c:v>101.524</c:v>
                </c:pt>
                <c:pt idx="9288">
                  <c:v>101.532</c:v>
                </c:pt>
                <c:pt idx="9289">
                  <c:v>101.54</c:v>
                </c:pt>
                <c:pt idx="9290">
                  <c:v>101.548</c:v>
                </c:pt>
                <c:pt idx="9291">
                  <c:v>101.557</c:v>
                </c:pt>
                <c:pt idx="9292">
                  <c:v>101.566</c:v>
                </c:pt>
                <c:pt idx="9293">
                  <c:v>101.574</c:v>
                </c:pt>
                <c:pt idx="9294">
                  <c:v>101.58199999999999</c:v>
                </c:pt>
                <c:pt idx="9295">
                  <c:v>101.59</c:v>
                </c:pt>
                <c:pt idx="9296">
                  <c:v>101.598</c:v>
                </c:pt>
                <c:pt idx="9297">
                  <c:v>101.607</c:v>
                </c:pt>
                <c:pt idx="9298">
                  <c:v>101.61499999999999</c:v>
                </c:pt>
                <c:pt idx="9299">
                  <c:v>101.624</c:v>
                </c:pt>
                <c:pt idx="9300">
                  <c:v>101.633</c:v>
                </c:pt>
                <c:pt idx="9301">
                  <c:v>101.64</c:v>
                </c:pt>
                <c:pt idx="9302">
                  <c:v>101.649</c:v>
                </c:pt>
                <c:pt idx="9303">
                  <c:v>101.658</c:v>
                </c:pt>
                <c:pt idx="9304">
                  <c:v>101.666</c:v>
                </c:pt>
                <c:pt idx="9305">
                  <c:v>101.67400000000001</c:v>
                </c:pt>
                <c:pt idx="9306">
                  <c:v>101.68300000000001</c:v>
                </c:pt>
                <c:pt idx="9307">
                  <c:v>101.691</c:v>
                </c:pt>
                <c:pt idx="9308">
                  <c:v>101.69799999999999</c:v>
                </c:pt>
                <c:pt idx="9309">
                  <c:v>101.708</c:v>
                </c:pt>
                <c:pt idx="9310">
                  <c:v>101.717</c:v>
                </c:pt>
                <c:pt idx="9311">
                  <c:v>101.724</c:v>
                </c:pt>
                <c:pt idx="9312">
                  <c:v>101.732</c:v>
                </c:pt>
                <c:pt idx="9313">
                  <c:v>101.741</c:v>
                </c:pt>
                <c:pt idx="9314">
                  <c:v>101.749</c:v>
                </c:pt>
                <c:pt idx="9315">
                  <c:v>101.75700000000001</c:v>
                </c:pt>
                <c:pt idx="9316">
                  <c:v>101.765</c:v>
                </c:pt>
                <c:pt idx="9317">
                  <c:v>101.77500000000001</c:v>
                </c:pt>
                <c:pt idx="9318">
                  <c:v>101.783</c:v>
                </c:pt>
                <c:pt idx="9319">
                  <c:v>101.791</c:v>
                </c:pt>
                <c:pt idx="9320">
                  <c:v>101.79900000000001</c:v>
                </c:pt>
                <c:pt idx="9321">
                  <c:v>101.807</c:v>
                </c:pt>
                <c:pt idx="9322">
                  <c:v>101.81699999999999</c:v>
                </c:pt>
                <c:pt idx="9323">
                  <c:v>101.824</c:v>
                </c:pt>
                <c:pt idx="9324">
                  <c:v>101.833</c:v>
                </c:pt>
                <c:pt idx="9325">
                  <c:v>101.84099999999999</c:v>
                </c:pt>
                <c:pt idx="9326">
                  <c:v>101.849</c:v>
                </c:pt>
                <c:pt idx="9327">
                  <c:v>101.858</c:v>
                </c:pt>
                <c:pt idx="9328">
                  <c:v>101.866</c:v>
                </c:pt>
                <c:pt idx="9329">
                  <c:v>101.874</c:v>
                </c:pt>
                <c:pt idx="9330">
                  <c:v>101.883</c:v>
                </c:pt>
                <c:pt idx="9331">
                  <c:v>101.89100000000001</c:v>
                </c:pt>
                <c:pt idx="9332">
                  <c:v>101.899</c:v>
                </c:pt>
                <c:pt idx="9333">
                  <c:v>101.908</c:v>
                </c:pt>
                <c:pt idx="9334">
                  <c:v>101.916</c:v>
                </c:pt>
                <c:pt idx="9335">
                  <c:v>101.92400000000001</c:v>
                </c:pt>
                <c:pt idx="9336">
                  <c:v>101.93300000000001</c:v>
                </c:pt>
                <c:pt idx="9337">
                  <c:v>101.941</c:v>
                </c:pt>
                <c:pt idx="9338">
                  <c:v>101.949</c:v>
                </c:pt>
                <c:pt idx="9339">
                  <c:v>101.95699999999999</c:v>
                </c:pt>
                <c:pt idx="9340">
                  <c:v>101.96599999999999</c:v>
                </c:pt>
                <c:pt idx="9341">
                  <c:v>101.974</c:v>
                </c:pt>
                <c:pt idx="9342">
                  <c:v>101.983</c:v>
                </c:pt>
                <c:pt idx="9343">
                  <c:v>101.991</c:v>
                </c:pt>
                <c:pt idx="9344">
                  <c:v>101.999</c:v>
                </c:pt>
                <c:pt idx="9345">
                  <c:v>102.00700000000001</c:v>
                </c:pt>
                <c:pt idx="9346">
                  <c:v>102.015</c:v>
                </c:pt>
                <c:pt idx="9347">
                  <c:v>102.023</c:v>
                </c:pt>
                <c:pt idx="9348">
                  <c:v>102.032</c:v>
                </c:pt>
                <c:pt idx="9349">
                  <c:v>102.041</c:v>
                </c:pt>
                <c:pt idx="9350">
                  <c:v>102.048</c:v>
                </c:pt>
                <c:pt idx="9351">
                  <c:v>102.057</c:v>
                </c:pt>
                <c:pt idx="9352">
                  <c:v>102.065</c:v>
                </c:pt>
                <c:pt idx="9353">
                  <c:v>102.074</c:v>
                </c:pt>
                <c:pt idx="9354">
                  <c:v>102.08199999999999</c:v>
                </c:pt>
                <c:pt idx="9355">
                  <c:v>102.09099999999999</c:v>
                </c:pt>
                <c:pt idx="9356">
                  <c:v>102.099</c:v>
                </c:pt>
                <c:pt idx="9357">
                  <c:v>102.107</c:v>
                </c:pt>
                <c:pt idx="9358">
                  <c:v>102.11499999999999</c:v>
                </c:pt>
                <c:pt idx="9359">
                  <c:v>102.123</c:v>
                </c:pt>
                <c:pt idx="9360">
                  <c:v>102.13200000000001</c:v>
                </c:pt>
                <c:pt idx="9361">
                  <c:v>102.14</c:v>
                </c:pt>
                <c:pt idx="9362">
                  <c:v>102.148</c:v>
                </c:pt>
                <c:pt idx="9363">
                  <c:v>102.15600000000001</c:v>
                </c:pt>
                <c:pt idx="9364">
                  <c:v>102.16500000000001</c:v>
                </c:pt>
                <c:pt idx="9365">
                  <c:v>102.173</c:v>
                </c:pt>
                <c:pt idx="9366">
                  <c:v>102.182</c:v>
                </c:pt>
                <c:pt idx="9367">
                  <c:v>102.18899999999999</c:v>
                </c:pt>
                <c:pt idx="9368">
                  <c:v>102.19799999999999</c:v>
                </c:pt>
                <c:pt idx="9369">
                  <c:v>102.20699999999999</c:v>
                </c:pt>
                <c:pt idx="9370">
                  <c:v>102.214</c:v>
                </c:pt>
                <c:pt idx="9371">
                  <c:v>102.223</c:v>
                </c:pt>
                <c:pt idx="9372">
                  <c:v>102.232</c:v>
                </c:pt>
                <c:pt idx="9373">
                  <c:v>102.24</c:v>
                </c:pt>
                <c:pt idx="9374">
                  <c:v>102.248</c:v>
                </c:pt>
                <c:pt idx="9375">
                  <c:v>102.256</c:v>
                </c:pt>
                <c:pt idx="9376">
                  <c:v>102.264</c:v>
                </c:pt>
                <c:pt idx="9377">
                  <c:v>102.273</c:v>
                </c:pt>
                <c:pt idx="9378">
                  <c:v>102.28100000000001</c:v>
                </c:pt>
                <c:pt idx="9379">
                  <c:v>102.288</c:v>
                </c:pt>
                <c:pt idx="9380">
                  <c:v>102.298</c:v>
                </c:pt>
                <c:pt idx="9381">
                  <c:v>102.306</c:v>
                </c:pt>
                <c:pt idx="9382">
                  <c:v>102.313</c:v>
                </c:pt>
                <c:pt idx="9383">
                  <c:v>102.322</c:v>
                </c:pt>
                <c:pt idx="9384">
                  <c:v>102.33</c:v>
                </c:pt>
                <c:pt idx="9385">
                  <c:v>102.33799999999999</c:v>
                </c:pt>
                <c:pt idx="9386">
                  <c:v>102.34699999999999</c:v>
                </c:pt>
                <c:pt idx="9387">
                  <c:v>102.35599999999999</c:v>
                </c:pt>
                <c:pt idx="9388">
                  <c:v>102.363</c:v>
                </c:pt>
                <c:pt idx="9389">
                  <c:v>102.371</c:v>
                </c:pt>
                <c:pt idx="9390">
                  <c:v>102.38</c:v>
                </c:pt>
                <c:pt idx="9391">
                  <c:v>102.387</c:v>
                </c:pt>
                <c:pt idx="9392">
                  <c:v>102.39700000000001</c:v>
                </c:pt>
                <c:pt idx="9393">
                  <c:v>102.404</c:v>
                </c:pt>
                <c:pt idx="9394">
                  <c:v>102.413</c:v>
                </c:pt>
                <c:pt idx="9395">
                  <c:v>102.42100000000001</c:v>
                </c:pt>
                <c:pt idx="9396">
                  <c:v>102.429</c:v>
                </c:pt>
                <c:pt idx="9397">
                  <c:v>102.437</c:v>
                </c:pt>
                <c:pt idx="9398">
                  <c:v>102.446</c:v>
                </c:pt>
                <c:pt idx="9399">
                  <c:v>102.45399999999999</c:v>
                </c:pt>
                <c:pt idx="9400">
                  <c:v>102.46299999999999</c:v>
                </c:pt>
                <c:pt idx="9401">
                  <c:v>102.471</c:v>
                </c:pt>
                <c:pt idx="9402">
                  <c:v>102.479</c:v>
                </c:pt>
                <c:pt idx="9403">
                  <c:v>102.48699999999999</c:v>
                </c:pt>
                <c:pt idx="9404">
                  <c:v>102.495</c:v>
                </c:pt>
                <c:pt idx="9405">
                  <c:v>102.504</c:v>
                </c:pt>
                <c:pt idx="9406">
                  <c:v>102.512</c:v>
                </c:pt>
                <c:pt idx="9407">
                  <c:v>102.52</c:v>
                </c:pt>
                <c:pt idx="9408">
                  <c:v>102.52800000000001</c:v>
                </c:pt>
                <c:pt idx="9409">
                  <c:v>102.53700000000001</c:v>
                </c:pt>
                <c:pt idx="9410">
                  <c:v>102.545</c:v>
                </c:pt>
                <c:pt idx="9411">
                  <c:v>102.553</c:v>
                </c:pt>
                <c:pt idx="9412">
                  <c:v>102.56100000000001</c:v>
                </c:pt>
                <c:pt idx="9413">
                  <c:v>102.57</c:v>
                </c:pt>
                <c:pt idx="9414">
                  <c:v>102.578</c:v>
                </c:pt>
                <c:pt idx="9415">
                  <c:v>102.58499999999999</c:v>
                </c:pt>
                <c:pt idx="9416">
                  <c:v>102.59399999999999</c:v>
                </c:pt>
                <c:pt idx="9417">
                  <c:v>102.602</c:v>
                </c:pt>
                <c:pt idx="9418">
                  <c:v>102.611</c:v>
                </c:pt>
                <c:pt idx="9419">
                  <c:v>102.61799999999999</c:v>
                </c:pt>
                <c:pt idx="9420">
                  <c:v>102.627</c:v>
                </c:pt>
                <c:pt idx="9421">
                  <c:v>102.63500000000001</c:v>
                </c:pt>
                <c:pt idx="9422">
                  <c:v>102.643</c:v>
                </c:pt>
                <c:pt idx="9423">
                  <c:v>102.652</c:v>
                </c:pt>
                <c:pt idx="9424">
                  <c:v>102.65900000000001</c:v>
                </c:pt>
                <c:pt idx="9425">
                  <c:v>102.66800000000001</c:v>
                </c:pt>
                <c:pt idx="9426">
                  <c:v>102.676</c:v>
                </c:pt>
                <c:pt idx="9427">
                  <c:v>102.685</c:v>
                </c:pt>
                <c:pt idx="9428">
                  <c:v>102.69199999999999</c:v>
                </c:pt>
                <c:pt idx="9429">
                  <c:v>102.70099999999999</c:v>
                </c:pt>
                <c:pt idx="9430">
                  <c:v>102.708</c:v>
                </c:pt>
                <c:pt idx="9431">
                  <c:v>102.717</c:v>
                </c:pt>
                <c:pt idx="9432">
                  <c:v>102.726</c:v>
                </c:pt>
                <c:pt idx="9433">
                  <c:v>102.73399999999999</c:v>
                </c:pt>
                <c:pt idx="9434">
                  <c:v>102.742</c:v>
                </c:pt>
                <c:pt idx="9435">
                  <c:v>102.749</c:v>
                </c:pt>
                <c:pt idx="9436">
                  <c:v>102.758</c:v>
                </c:pt>
                <c:pt idx="9437">
                  <c:v>102.765</c:v>
                </c:pt>
                <c:pt idx="9438">
                  <c:v>102.77500000000001</c:v>
                </c:pt>
                <c:pt idx="9439">
                  <c:v>102.782</c:v>
                </c:pt>
                <c:pt idx="9440">
                  <c:v>102.791</c:v>
                </c:pt>
                <c:pt idx="9441">
                  <c:v>102.79900000000001</c:v>
                </c:pt>
                <c:pt idx="9442">
                  <c:v>102.807</c:v>
                </c:pt>
                <c:pt idx="9443">
                  <c:v>102.815</c:v>
                </c:pt>
                <c:pt idx="9444">
                  <c:v>102.824</c:v>
                </c:pt>
                <c:pt idx="9445">
                  <c:v>102.831</c:v>
                </c:pt>
                <c:pt idx="9446">
                  <c:v>102.839</c:v>
                </c:pt>
                <c:pt idx="9447">
                  <c:v>102.849</c:v>
                </c:pt>
                <c:pt idx="9448">
                  <c:v>102.857</c:v>
                </c:pt>
                <c:pt idx="9449">
                  <c:v>102.864</c:v>
                </c:pt>
                <c:pt idx="9450">
                  <c:v>102.873</c:v>
                </c:pt>
                <c:pt idx="9451">
                  <c:v>102.881</c:v>
                </c:pt>
                <c:pt idx="9452">
                  <c:v>102.89</c:v>
                </c:pt>
                <c:pt idx="9453">
                  <c:v>102.898</c:v>
                </c:pt>
                <c:pt idx="9454">
                  <c:v>102.90600000000001</c:v>
                </c:pt>
                <c:pt idx="9455">
                  <c:v>102.914</c:v>
                </c:pt>
                <c:pt idx="9456">
                  <c:v>102.922</c:v>
                </c:pt>
                <c:pt idx="9457">
                  <c:v>102.929</c:v>
                </c:pt>
                <c:pt idx="9458">
                  <c:v>102.938</c:v>
                </c:pt>
                <c:pt idx="9459">
                  <c:v>102.947</c:v>
                </c:pt>
                <c:pt idx="9460">
                  <c:v>102.955</c:v>
                </c:pt>
                <c:pt idx="9461">
                  <c:v>102.96299999999999</c:v>
                </c:pt>
                <c:pt idx="9462">
                  <c:v>102.971</c:v>
                </c:pt>
                <c:pt idx="9463">
                  <c:v>102.98</c:v>
                </c:pt>
                <c:pt idx="9464">
                  <c:v>102.98699999999999</c:v>
                </c:pt>
                <c:pt idx="9465">
                  <c:v>102.995</c:v>
                </c:pt>
                <c:pt idx="9466">
                  <c:v>103.004</c:v>
                </c:pt>
                <c:pt idx="9467">
                  <c:v>103.012</c:v>
                </c:pt>
                <c:pt idx="9468">
                  <c:v>103.021</c:v>
                </c:pt>
                <c:pt idx="9469">
                  <c:v>103.029</c:v>
                </c:pt>
                <c:pt idx="9470">
                  <c:v>103.03700000000001</c:v>
                </c:pt>
                <c:pt idx="9471">
                  <c:v>103.045</c:v>
                </c:pt>
                <c:pt idx="9472">
                  <c:v>103.053</c:v>
                </c:pt>
                <c:pt idx="9473">
                  <c:v>103.062</c:v>
                </c:pt>
                <c:pt idx="9474">
                  <c:v>103.07</c:v>
                </c:pt>
                <c:pt idx="9475">
                  <c:v>103.078</c:v>
                </c:pt>
                <c:pt idx="9476">
                  <c:v>103.086</c:v>
                </c:pt>
                <c:pt idx="9477">
                  <c:v>103.095</c:v>
                </c:pt>
                <c:pt idx="9478">
                  <c:v>103.10299999999999</c:v>
                </c:pt>
                <c:pt idx="9479">
                  <c:v>103.111</c:v>
                </c:pt>
                <c:pt idx="9480">
                  <c:v>103.12</c:v>
                </c:pt>
                <c:pt idx="9481">
                  <c:v>103.127</c:v>
                </c:pt>
                <c:pt idx="9482">
                  <c:v>103.136</c:v>
                </c:pt>
                <c:pt idx="9483">
                  <c:v>103.14400000000001</c:v>
                </c:pt>
                <c:pt idx="9484">
                  <c:v>103.152</c:v>
                </c:pt>
                <c:pt idx="9485">
                  <c:v>103.161</c:v>
                </c:pt>
                <c:pt idx="9486">
                  <c:v>103.16800000000001</c:v>
                </c:pt>
                <c:pt idx="9487">
                  <c:v>103.176</c:v>
                </c:pt>
                <c:pt idx="9488">
                  <c:v>103.185</c:v>
                </c:pt>
                <c:pt idx="9489">
                  <c:v>103.193</c:v>
                </c:pt>
                <c:pt idx="9490">
                  <c:v>103.202</c:v>
                </c:pt>
                <c:pt idx="9491">
                  <c:v>103.209</c:v>
                </c:pt>
                <c:pt idx="9492">
                  <c:v>103.218</c:v>
                </c:pt>
                <c:pt idx="9493">
                  <c:v>103.227</c:v>
                </c:pt>
                <c:pt idx="9494">
                  <c:v>103.235</c:v>
                </c:pt>
                <c:pt idx="9495">
                  <c:v>103.24299999999999</c:v>
                </c:pt>
                <c:pt idx="9496">
                  <c:v>103.251</c:v>
                </c:pt>
                <c:pt idx="9497">
                  <c:v>103.26</c:v>
                </c:pt>
                <c:pt idx="9498">
                  <c:v>103.268</c:v>
                </c:pt>
                <c:pt idx="9499">
                  <c:v>103.276</c:v>
                </c:pt>
                <c:pt idx="9500">
                  <c:v>103.285</c:v>
                </c:pt>
                <c:pt idx="9501">
                  <c:v>103.29300000000001</c:v>
                </c:pt>
                <c:pt idx="9502">
                  <c:v>103.301</c:v>
                </c:pt>
                <c:pt idx="9503">
                  <c:v>103.31</c:v>
                </c:pt>
                <c:pt idx="9504">
                  <c:v>103.318</c:v>
                </c:pt>
                <c:pt idx="9505">
                  <c:v>103.32599999999999</c:v>
                </c:pt>
                <c:pt idx="9506">
                  <c:v>103.334</c:v>
                </c:pt>
                <c:pt idx="9507">
                  <c:v>103.342</c:v>
                </c:pt>
                <c:pt idx="9508">
                  <c:v>103.35</c:v>
                </c:pt>
                <c:pt idx="9509">
                  <c:v>103.358</c:v>
                </c:pt>
                <c:pt idx="9510">
                  <c:v>103.366</c:v>
                </c:pt>
                <c:pt idx="9511">
                  <c:v>103.375</c:v>
                </c:pt>
                <c:pt idx="9512">
                  <c:v>103.384</c:v>
                </c:pt>
                <c:pt idx="9513">
                  <c:v>103.392</c:v>
                </c:pt>
                <c:pt idx="9514">
                  <c:v>103.4</c:v>
                </c:pt>
                <c:pt idx="9515">
                  <c:v>103.408</c:v>
                </c:pt>
                <c:pt idx="9516">
                  <c:v>103.416</c:v>
                </c:pt>
                <c:pt idx="9517">
                  <c:v>103.42400000000001</c:v>
                </c:pt>
                <c:pt idx="9518">
                  <c:v>103.434</c:v>
                </c:pt>
                <c:pt idx="9519">
                  <c:v>103.441</c:v>
                </c:pt>
                <c:pt idx="9520">
                  <c:v>103.45</c:v>
                </c:pt>
                <c:pt idx="9521">
                  <c:v>103.459</c:v>
                </c:pt>
                <c:pt idx="9522">
                  <c:v>103.467</c:v>
                </c:pt>
                <c:pt idx="9523">
                  <c:v>103.47499999999999</c:v>
                </c:pt>
                <c:pt idx="9524">
                  <c:v>103.483</c:v>
                </c:pt>
                <c:pt idx="9525">
                  <c:v>103.491</c:v>
                </c:pt>
                <c:pt idx="9526">
                  <c:v>103.5</c:v>
                </c:pt>
                <c:pt idx="9527">
                  <c:v>103.508</c:v>
                </c:pt>
                <c:pt idx="9528">
                  <c:v>103.517</c:v>
                </c:pt>
                <c:pt idx="9529">
                  <c:v>103.52500000000001</c:v>
                </c:pt>
                <c:pt idx="9530">
                  <c:v>103.533</c:v>
                </c:pt>
                <c:pt idx="9531">
                  <c:v>103.542</c:v>
                </c:pt>
                <c:pt idx="9532">
                  <c:v>103.55</c:v>
                </c:pt>
                <c:pt idx="9533">
                  <c:v>103.55800000000001</c:v>
                </c:pt>
                <c:pt idx="9534">
                  <c:v>103.566</c:v>
                </c:pt>
                <c:pt idx="9535">
                  <c:v>103.57599999999999</c:v>
                </c:pt>
                <c:pt idx="9536">
                  <c:v>103.584</c:v>
                </c:pt>
                <c:pt idx="9537">
                  <c:v>103.592</c:v>
                </c:pt>
                <c:pt idx="9538">
                  <c:v>103.6</c:v>
                </c:pt>
                <c:pt idx="9539">
                  <c:v>103.61</c:v>
                </c:pt>
                <c:pt idx="9540">
                  <c:v>103.617</c:v>
                </c:pt>
                <c:pt idx="9541">
                  <c:v>103.626</c:v>
                </c:pt>
                <c:pt idx="9542">
                  <c:v>103.63500000000001</c:v>
                </c:pt>
                <c:pt idx="9543">
                  <c:v>103.64400000000001</c:v>
                </c:pt>
                <c:pt idx="9544">
                  <c:v>103.651</c:v>
                </c:pt>
                <c:pt idx="9545">
                  <c:v>103.66</c:v>
                </c:pt>
                <c:pt idx="9546">
                  <c:v>103.66800000000001</c:v>
                </c:pt>
                <c:pt idx="9547">
                  <c:v>103.67700000000001</c:v>
                </c:pt>
                <c:pt idx="9548">
                  <c:v>103.685</c:v>
                </c:pt>
                <c:pt idx="9549">
                  <c:v>103.694</c:v>
                </c:pt>
                <c:pt idx="9550">
                  <c:v>103.702</c:v>
                </c:pt>
                <c:pt idx="9551">
                  <c:v>103.711</c:v>
                </c:pt>
                <c:pt idx="9552">
                  <c:v>103.72</c:v>
                </c:pt>
                <c:pt idx="9553">
                  <c:v>103.72799999999999</c:v>
                </c:pt>
                <c:pt idx="9554">
                  <c:v>103.736</c:v>
                </c:pt>
                <c:pt idx="9555">
                  <c:v>103.746</c:v>
                </c:pt>
                <c:pt idx="9556">
                  <c:v>103.753</c:v>
                </c:pt>
                <c:pt idx="9557">
                  <c:v>103.762</c:v>
                </c:pt>
                <c:pt idx="9558">
                  <c:v>103.771</c:v>
                </c:pt>
                <c:pt idx="9559">
                  <c:v>103.78</c:v>
                </c:pt>
                <c:pt idx="9560">
                  <c:v>103.788</c:v>
                </c:pt>
                <c:pt idx="9561">
                  <c:v>103.797</c:v>
                </c:pt>
                <c:pt idx="9562">
                  <c:v>103.80500000000001</c:v>
                </c:pt>
                <c:pt idx="9563">
                  <c:v>103.81399999999999</c:v>
                </c:pt>
                <c:pt idx="9564">
                  <c:v>103.824</c:v>
                </c:pt>
                <c:pt idx="9565">
                  <c:v>103.83199999999999</c:v>
                </c:pt>
                <c:pt idx="9566">
                  <c:v>103.84</c:v>
                </c:pt>
                <c:pt idx="9567">
                  <c:v>103.849</c:v>
                </c:pt>
                <c:pt idx="9568">
                  <c:v>103.858</c:v>
                </c:pt>
                <c:pt idx="9569">
                  <c:v>103.867</c:v>
                </c:pt>
                <c:pt idx="9570">
                  <c:v>103.875</c:v>
                </c:pt>
                <c:pt idx="9571">
                  <c:v>103.884</c:v>
                </c:pt>
                <c:pt idx="9572">
                  <c:v>103.893</c:v>
                </c:pt>
                <c:pt idx="9573">
                  <c:v>103.901</c:v>
                </c:pt>
                <c:pt idx="9574">
                  <c:v>103.91</c:v>
                </c:pt>
                <c:pt idx="9575">
                  <c:v>103.91800000000001</c:v>
                </c:pt>
                <c:pt idx="9576">
                  <c:v>103.928</c:v>
                </c:pt>
                <c:pt idx="9577">
                  <c:v>103.937</c:v>
                </c:pt>
                <c:pt idx="9578">
                  <c:v>103.94499999999999</c:v>
                </c:pt>
                <c:pt idx="9579">
                  <c:v>103.95399999999999</c:v>
                </c:pt>
                <c:pt idx="9580">
                  <c:v>103.96299999999999</c:v>
                </c:pt>
                <c:pt idx="9581">
                  <c:v>103.971</c:v>
                </c:pt>
                <c:pt idx="9582">
                  <c:v>103.98</c:v>
                </c:pt>
                <c:pt idx="9583">
                  <c:v>103.989</c:v>
                </c:pt>
                <c:pt idx="9584">
                  <c:v>103.997</c:v>
                </c:pt>
                <c:pt idx="9585">
                  <c:v>104.006</c:v>
                </c:pt>
                <c:pt idx="9586">
                  <c:v>104.015</c:v>
                </c:pt>
                <c:pt idx="9587">
                  <c:v>104.023</c:v>
                </c:pt>
                <c:pt idx="9588">
                  <c:v>104.032</c:v>
                </c:pt>
                <c:pt idx="9589">
                  <c:v>104.04</c:v>
                </c:pt>
                <c:pt idx="9590">
                  <c:v>104.04900000000001</c:v>
                </c:pt>
                <c:pt idx="9591">
                  <c:v>104.05800000000001</c:v>
                </c:pt>
                <c:pt idx="9592">
                  <c:v>104.06699999999999</c:v>
                </c:pt>
                <c:pt idx="9593">
                  <c:v>104.07599999999999</c:v>
                </c:pt>
                <c:pt idx="9594">
                  <c:v>104.084</c:v>
                </c:pt>
                <c:pt idx="9595">
                  <c:v>104.093</c:v>
                </c:pt>
                <c:pt idx="9596">
                  <c:v>104.101</c:v>
                </c:pt>
                <c:pt idx="9597">
                  <c:v>104.111</c:v>
                </c:pt>
                <c:pt idx="9598">
                  <c:v>104.119</c:v>
                </c:pt>
                <c:pt idx="9599">
                  <c:v>104.127</c:v>
                </c:pt>
                <c:pt idx="9600">
                  <c:v>104.136</c:v>
                </c:pt>
                <c:pt idx="9601">
                  <c:v>104.145</c:v>
                </c:pt>
                <c:pt idx="9602">
                  <c:v>104.154</c:v>
                </c:pt>
                <c:pt idx="9603">
                  <c:v>104.163</c:v>
                </c:pt>
                <c:pt idx="9604">
                  <c:v>104.17100000000001</c:v>
                </c:pt>
                <c:pt idx="9605">
                  <c:v>104.18</c:v>
                </c:pt>
                <c:pt idx="9606">
                  <c:v>104.18899999999999</c:v>
                </c:pt>
                <c:pt idx="9607">
                  <c:v>104.197</c:v>
                </c:pt>
                <c:pt idx="9608">
                  <c:v>104.205</c:v>
                </c:pt>
                <c:pt idx="9609">
                  <c:v>104.215</c:v>
                </c:pt>
                <c:pt idx="9610">
                  <c:v>104.223</c:v>
                </c:pt>
                <c:pt idx="9611">
                  <c:v>104.232</c:v>
                </c:pt>
                <c:pt idx="9612">
                  <c:v>104.24</c:v>
                </c:pt>
                <c:pt idx="9613">
                  <c:v>104.249</c:v>
                </c:pt>
                <c:pt idx="9614">
                  <c:v>104.258</c:v>
                </c:pt>
                <c:pt idx="9615">
                  <c:v>104.26600000000001</c:v>
                </c:pt>
                <c:pt idx="9616">
                  <c:v>104.27500000000001</c:v>
                </c:pt>
                <c:pt idx="9617">
                  <c:v>104.28400000000001</c:v>
                </c:pt>
                <c:pt idx="9618">
                  <c:v>104.292</c:v>
                </c:pt>
                <c:pt idx="9619">
                  <c:v>104.301</c:v>
                </c:pt>
                <c:pt idx="9620">
                  <c:v>104.309</c:v>
                </c:pt>
                <c:pt idx="9621">
                  <c:v>104.318</c:v>
                </c:pt>
                <c:pt idx="9622">
                  <c:v>104.32599999999999</c:v>
                </c:pt>
                <c:pt idx="9623">
                  <c:v>104.33499999999999</c:v>
                </c:pt>
                <c:pt idx="9624">
                  <c:v>104.343</c:v>
                </c:pt>
                <c:pt idx="9625">
                  <c:v>104.352</c:v>
                </c:pt>
                <c:pt idx="9626">
                  <c:v>104.361</c:v>
                </c:pt>
                <c:pt idx="9627">
                  <c:v>104.369</c:v>
                </c:pt>
                <c:pt idx="9628">
                  <c:v>104.378</c:v>
                </c:pt>
                <c:pt idx="9629">
                  <c:v>104.386</c:v>
                </c:pt>
                <c:pt idx="9630">
                  <c:v>104.395</c:v>
                </c:pt>
                <c:pt idx="9631">
                  <c:v>104.40300000000001</c:v>
                </c:pt>
                <c:pt idx="9632">
                  <c:v>104.41200000000001</c:v>
                </c:pt>
                <c:pt idx="9633">
                  <c:v>104.42</c:v>
                </c:pt>
                <c:pt idx="9634">
                  <c:v>104.429</c:v>
                </c:pt>
                <c:pt idx="9635">
                  <c:v>104.438</c:v>
                </c:pt>
                <c:pt idx="9636">
                  <c:v>104.447</c:v>
                </c:pt>
                <c:pt idx="9637">
                  <c:v>104.455</c:v>
                </c:pt>
                <c:pt idx="9638">
                  <c:v>104.462</c:v>
                </c:pt>
                <c:pt idx="9639">
                  <c:v>104.471</c:v>
                </c:pt>
                <c:pt idx="9640">
                  <c:v>104.48099999999999</c:v>
                </c:pt>
                <c:pt idx="9641">
                  <c:v>104.489</c:v>
                </c:pt>
                <c:pt idx="9642">
                  <c:v>104.497</c:v>
                </c:pt>
                <c:pt idx="9643">
                  <c:v>104.506</c:v>
                </c:pt>
                <c:pt idx="9644">
                  <c:v>104.514</c:v>
                </c:pt>
                <c:pt idx="9645">
                  <c:v>104.523</c:v>
                </c:pt>
                <c:pt idx="9646">
                  <c:v>104.53100000000001</c:v>
                </c:pt>
                <c:pt idx="9647">
                  <c:v>104.541</c:v>
                </c:pt>
                <c:pt idx="9648">
                  <c:v>104.548</c:v>
                </c:pt>
                <c:pt idx="9649">
                  <c:v>104.55800000000001</c:v>
                </c:pt>
                <c:pt idx="9650">
                  <c:v>104.565</c:v>
                </c:pt>
                <c:pt idx="9651">
                  <c:v>104.574</c:v>
                </c:pt>
                <c:pt idx="9652">
                  <c:v>104.583</c:v>
                </c:pt>
                <c:pt idx="9653">
                  <c:v>104.59099999999999</c:v>
                </c:pt>
                <c:pt idx="9654">
                  <c:v>104.601</c:v>
                </c:pt>
                <c:pt idx="9655">
                  <c:v>104.60899999999999</c:v>
                </c:pt>
                <c:pt idx="9656">
                  <c:v>104.617</c:v>
                </c:pt>
                <c:pt idx="9657">
                  <c:v>104.626</c:v>
                </c:pt>
                <c:pt idx="9658">
                  <c:v>104.63500000000001</c:v>
                </c:pt>
                <c:pt idx="9659">
                  <c:v>104.643</c:v>
                </c:pt>
                <c:pt idx="9660">
                  <c:v>104.652</c:v>
                </c:pt>
                <c:pt idx="9661">
                  <c:v>104.66</c:v>
                </c:pt>
                <c:pt idx="9662">
                  <c:v>104.669</c:v>
                </c:pt>
                <c:pt idx="9663">
                  <c:v>104.678</c:v>
                </c:pt>
                <c:pt idx="9664">
                  <c:v>104.68600000000001</c:v>
                </c:pt>
                <c:pt idx="9665">
                  <c:v>104.694</c:v>
                </c:pt>
                <c:pt idx="9666">
                  <c:v>104.70399999999999</c:v>
                </c:pt>
                <c:pt idx="9667">
                  <c:v>104.712</c:v>
                </c:pt>
                <c:pt idx="9668">
                  <c:v>104.72</c:v>
                </c:pt>
                <c:pt idx="9669">
                  <c:v>104.729</c:v>
                </c:pt>
                <c:pt idx="9670">
                  <c:v>104.73699999999999</c:v>
                </c:pt>
                <c:pt idx="9671">
                  <c:v>104.746</c:v>
                </c:pt>
                <c:pt idx="9672">
                  <c:v>104.755</c:v>
                </c:pt>
                <c:pt idx="9673">
                  <c:v>104.76300000000001</c:v>
                </c:pt>
                <c:pt idx="9674">
                  <c:v>104.771</c:v>
                </c:pt>
                <c:pt idx="9675">
                  <c:v>104.78100000000001</c:v>
                </c:pt>
                <c:pt idx="9676">
                  <c:v>104.789</c:v>
                </c:pt>
                <c:pt idx="9677">
                  <c:v>104.797</c:v>
                </c:pt>
                <c:pt idx="9678">
                  <c:v>104.806</c:v>
                </c:pt>
                <c:pt idx="9679">
                  <c:v>104.813</c:v>
                </c:pt>
                <c:pt idx="9680">
                  <c:v>104.82299999999999</c:v>
                </c:pt>
                <c:pt idx="9681">
                  <c:v>104.83199999999999</c:v>
                </c:pt>
                <c:pt idx="9682">
                  <c:v>104.84</c:v>
                </c:pt>
                <c:pt idx="9683">
                  <c:v>104.849</c:v>
                </c:pt>
                <c:pt idx="9684">
                  <c:v>104.857</c:v>
                </c:pt>
                <c:pt idx="9685">
                  <c:v>104.86499999999999</c:v>
                </c:pt>
                <c:pt idx="9686">
                  <c:v>104.874</c:v>
                </c:pt>
                <c:pt idx="9687">
                  <c:v>104.88200000000001</c:v>
                </c:pt>
                <c:pt idx="9688">
                  <c:v>104.89</c:v>
                </c:pt>
                <c:pt idx="9689">
                  <c:v>104.899</c:v>
                </c:pt>
                <c:pt idx="9690">
                  <c:v>104.907</c:v>
                </c:pt>
                <c:pt idx="9691">
                  <c:v>104.917</c:v>
                </c:pt>
                <c:pt idx="9692">
                  <c:v>104.925</c:v>
                </c:pt>
                <c:pt idx="9693">
                  <c:v>104.93300000000001</c:v>
                </c:pt>
                <c:pt idx="9694">
                  <c:v>104.94199999999999</c:v>
                </c:pt>
                <c:pt idx="9695">
                  <c:v>104.95099999999999</c:v>
                </c:pt>
                <c:pt idx="9696">
                  <c:v>104.958</c:v>
                </c:pt>
                <c:pt idx="9697">
                  <c:v>104.967</c:v>
                </c:pt>
                <c:pt idx="9698">
                  <c:v>104.976</c:v>
                </c:pt>
                <c:pt idx="9699">
                  <c:v>104.98399999999999</c:v>
                </c:pt>
                <c:pt idx="9700">
                  <c:v>104.992</c:v>
                </c:pt>
                <c:pt idx="9701">
                  <c:v>105.001</c:v>
                </c:pt>
                <c:pt idx="9702">
                  <c:v>105.009</c:v>
                </c:pt>
                <c:pt idx="9703">
                  <c:v>105.017</c:v>
                </c:pt>
                <c:pt idx="9704">
                  <c:v>105.02500000000001</c:v>
                </c:pt>
                <c:pt idx="9705">
                  <c:v>105.03400000000001</c:v>
                </c:pt>
                <c:pt idx="9706">
                  <c:v>105.042</c:v>
                </c:pt>
                <c:pt idx="9707">
                  <c:v>105.051</c:v>
                </c:pt>
                <c:pt idx="9708">
                  <c:v>105.06</c:v>
                </c:pt>
                <c:pt idx="9709">
                  <c:v>105.068</c:v>
                </c:pt>
                <c:pt idx="9710">
                  <c:v>105.07599999999999</c:v>
                </c:pt>
                <c:pt idx="9711">
                  <c:v>105.086</c:v>
                </c:pt>
                <c:pt idx="9712">
                  <c:v>105.093</c:v>
                </c:pt>
                <c:pt idx="9713">
                  <c:v>105.102</c:v>
                </c:pt>
                <c:pt idx="9714">
                  <c:v>105.10899999999999</c:v>
                </c:pt>
                <c:pt idx="9715">
                  <c:v>105.11799999999999</c:v>
                </c:pt>
                <c:pt idx="9716">
                  <c:v>105.126</c:v>
                </c:pt>
                <c:pt idx="9717">
                  <c:v>105.13500000000001</c:v>
                </c:pt>
                <c:pt idx="9718">
                  <c:v>105.14400000000001</c:v>
                </c:pt>
                <c:pt idx="9719">
                  <c:v>105.152</c:v>
                </c:pt>
                <c:pt idx="9720">
                  <c:v>105.16</c:v>
                </c:pt>
                <c:pt idx="9721">
                  <c:v>105.16800000000001</c:v>
                </c:pt>
                <c:pt idx="9722">
                  <c:v>105.17700000000001</c:v>
                </c:pt>
                <c:pt idx="9723">
                  <c:v>105.185</c:v>
                </c:pt>
                <c:pt idx="9724">
                  <c:v>105.194</c:v>
                </c:pt>
                <c:pt idx="9725">
                  <c:v>105.202</c:v>
                </c:pt>
                <c:pt idx="9726">
                  <c:v>105.21</c:v>
                </c:pt>
                <c:pt idx="9727">
                  <c:v>105.218</c:v>
                </c:pt>
                <c:pt idx="9728">
                  <c:v>105.227</c:v>
                </c:pt>
                <c:pt idx="9729">
                  <c:v>105.235</c:v>
                </c:pt>
                <c:pt idx="9730">
                  <c:v>105.244</c:v>
                </c:pt>
                <c:pt idx="9731">
                  <c:v>105.252</c:v>
                </c:pt>
                <c:pt idx="9732">
                  <c:v>105.26</c:v>
                </c:pt>
                <c:pt idx="9733">
                  <c:v>105.26900000000001</c:v>
                </c:pt>
                <c:pt idx="9734">
                  <c:v>105.277</c:v>
                </c:pt>
                <c:pt idx="9735">
                  <c:v>105.285</c:v>
                </c:pt>
                <c:pt idx="9736">
                  <c:v>105.294</c:v>
                </c:pt>
                <c:pt idx="9737">
                  <c:v>105.301</c:v>
                </c:pt>
                <c:pt idx="9738">
                  <c:v>105.31100000000001</c:v>
                </c:pt>
                <c:pt idx="9739">
                  <c:v>105.319</c:v>
                </c:pt>
                <c:pt idx="9740">
                  <c:v>105.327</c:v>
                </c:pt>
                <c:pt idx="9741">
                  <c:v>105.336</c:v>
                </c:pt>
                <c:pt idx="9742">
                  <c:v>105.34399999999999</c:v>
                </c:pt>
                <c:pt idx="9743">
                  <c:v>105.352</c:v>
                </c:pt>
                <c:pt idx="9744">
                  <c:v>105.361</c:v>
                </c:pt>
                <c:pt idx="9745">
                  <c:v>105.369</c:v>
                </c:pt>
                <c:pt idx="9746">
                  <c:v>105.378</c:v>
                </c:pt>
                <c:pt idx="9747">
                  <c:v>105.386</c:v>
                </c:pt>
                <c:pt idx="9748">
                  <c:v>105.39400000000001</c:v>
                </c:pt>
                <c:pt idx="9749">
                  <c:v>105.402</c:v>
                </c:pt>
                <c:pt idx="9750">
                  <c:v>105.411</c:v>
                </c:pt>
                <c:pt idx="9751">
                  <c:v>105.41800000000001</c:v>
                </c:pt>
                <c:pt idx="9752">
                  <c:v>105.428</c:v>
                </c:pt>
                <c:pt idx="9753">
                  <c:v>105.43600000000001</c:v>
                </c:pt>
                <c:pt idx="9754">
                  <c:v>105.443</c:v>
                </c:pt>
                <c:pt idx="9755">
                  <c:v>105.452</c:v>
                </c:pt>
                <c:pt idx="9756">
                  <c:v>105.461</c:v>
                </c:pt>
                <c:pt idx="9757">
                  <c:v>105.46899999999999</c:v>
                </c:pt>
                <c:pt idx="9758">
                  <c:v>105.477</c:v>
                </c:pt>
                <c:pt idx="9759">
                  <c:v>105.486</c:v>
                </c:pt>
                <c:pt idx="9760">
                  <c:v>105.49299999999999</c:v>
                </c:pt>
                <c:pt idx="9761">
                  <c:v>105.502</c:v>
                </c:pt>
                <c:pt idx="9762">
                  <c:v>105.51</c:v>
                </c:pt>
                <c:pt idx="9763">
                  <c:v>105.51900000000001</c:v>
                </c:pt>
                <c:pt idx="9764">
                  <c:v>105.526</c:v>
                </c:pt>
                <c:pt idx="9765">
                  <c:v>105.53400000000001</c:v>
                </c:pt>
                <c:pt idx="9766">
                  <c:v>105.54300000000001</c:v>
                </c:pt>
                <c:pt idx="9767">
                  <c:v>105.551</c:v>
                </c:pt>
                <c:pt idx="9768">
                  <c:v>105.559</c:v>
                </c:pt>
                <c:pt idx="9769">
                  <c:v>105.568</c:v>
                </c:pt>
                <c:pt idx="9770">
                  <c:v>105.577</c:v>
                </c:pt>
                <c:pt idx="9771">
                  <c:v>105.58499999999999</c:v>
                </c:pt>
                <c:pt idx="9772">
                  <c:v>105.592</c:v>
                </c:pt>
                <c:pt idx="9773">
                  <c:v>105.602</c:v>
                </c:pt>
                <c:pt idx="9774">
                  <c:v>105.60899999999999</c:v>
                </c:pt>
                <c:pt idx="9775">
                  <c:v>105.617</c:v>
                </c:pt>
                <c:pt idx="9776">
                  <c:v>105.626</c:v>
                </c:pt>
                <c:pt idx="9777">
                  <c:v>105.634</c:v>
                </c:pt>
                <c:pt idx="9778">
                  <c:v>105.642</c:v>
                </c:pt>
                <c:pt idx="9779">
                  <c:v>105.65</c:v>
                </c:pt>
                <c:pt idx="9780">
                  <c:v>105.65900000000001</c:v>
                </c:pt>
                <c:pt idx="9781">
                  <c:v>105.667</c:v>
                </c:pt>
                <c:pt idx="9782">
                  <c:v>105.675</c:v>
                </c:pt>
                <c:pt idx="9783">
                  <c:v>105.68300000000001</c:v>
                </c:pt>
                <c:pt idx="9784">
                  <c:v>105.69199999999999</c:v>
                </c:pt>
                <c:pt idx="9785">
                  <c:v>105.7</c:v>
                </c:pt>
                <c:pt idx="9786">
                  <c:v>105.708</c:v>
                </c:pt>
                <c:pt idx="9787">
                  <c:v>105.717</c:v>
                </c:pt>
                <c:pt idx="9788">
                  <c:v>105.72499999999999</c:v>
                </c:pt>
                <c:pt idx="9789">
                  <c:v>105.733</c:v>
                </c:pt>
                <c:pt idx="9790">
                  <c:v>105.742</c:v>
                </c:pt>
                <c:pt idx="9791">
                  <c:v>105.749</c:v>
                </c:pt>
                <c:pt idx="9792">
                  <c:v>105.758</c:v>
                </c:pt>
                <c:pt idx="9793">
                  <c:v>105.76600000000001</c:v>
                </c:pt>
                <c:pt idx="9794">
                  <c:v>105.774</c:v>
                </c:pt>
                <c:pt idx="9795">
                  <c:v>105.782</c:v>
                </c:pt>
                <c:pt idx="9796">
                  <c:v>105.79</c:v>
                </c:pt>
                <c:pt idx="9797">
                  <c:v>105.79900000000001</c:v>
                </c:pt>
                <c:pt idx="9798">
                  <c:v>105.807</c:v>
                </c:pt>
                <c:pt idx="9799">
                  <c:v>105.815</c:v>
                </c:pt>
                <c:pt idx="9800">
                  <c:v>105.824</c:v>
                </c:pt>
                <c:pt idx="9801">
                  <c:v>105.83199999999999</c:v>
                </c:pt>
                <c:pt idx="9802">
                  <c:v>105.84099999999999</c:v>
                </c:pt>
                <c:pt idx="9803">
                  <c:v>105.849</c:v>
                </c:pt>
                <c:pt idx="9804">
                  <c:v>105.857</c:v>
                </c:pt>
                <c:pt idx="9805">
                  <c:v>105.86499999999999</c:v>
                </c:pt>
                <c:pt idx="9806">
                  <c:v>105.873</c:v>
                </c:pt>
                <c:pt idx="9807">
                  <c:v>105.88200000000001</c:v>
                </c:pt>
                <c:pt idx="9808">
                  <c:v>105.89</c:v>
                </c:pt>
                <c:pt idx="9809">
                  <c:v>105.898</c:v>
                </c:pt>
                <c:pt idx="9810">
                  <c:v>105.907</c:v>
                </c:pt>
                <c:pt idx="9811">
                  <c:v>105.91500000000001</c:v>
                </c:pt>
                <c:pt idx="9812">
                  <c:v>105.923</c:v>
                </c:pt>
                <c:pt idx="9813">
                  <c:v>105.931</c:v>
                </c:pt>
                <c:pt idx="9814">
                  <c:v>105.93899999999999</c:v>
                </c:pt>
                <c:pt idx="9815">
                  <c:v>105.947</c:v>
                </c:pt>
                <c:pt idx="9816">
                  <c:v>105.956</c:v>
                </c:pt>
                <c:pt idx="9817">
                  <c:v>105.965</c:v>
                </c:pt>
                <c:pt idx="9818">
                  <c:v>105.97199999999999</c:v>
                </c:pt>
                <c:pt idx="9819">
                  <c:v>105.98</c:v>
                </c:pt>
                <c:pt idx="9820">
                  <c:v>105.988</c:v>
                </c:pt>
                <c:pt idx="9821">
                  <c:v>105.997</c:v>
                </c:pt>
                <c:pt idx="9822">
                  <c:v>106.005</c:v>
                </c:pt>
                <c:pt idx="9823">
                  <c:v>106.012</c:v>
                </c:pt>
                <c:pt idx="9824">
                  <c:v>106.02200000000001</c:v>
                </c:pt>
                <c:pt idx="9825">
                  <c:v>106.029</c:v>
                </c:pt>
                <c:pt idx="9826">
                  <c:v>106.038</c:v>
                </c:pt>
                <c:pt idx="9827">
                  <c:v>106.04600000000001</c:v>
                </c:pt>
                <c:pt idx="9828">
                  <c:v>106.05500000000001</c:v>
                </c:pt>
                <c:pt idx="9829">
                  <c:v>106.062</c:v>
                </c:pt>
                <c:pt idx="9830">
                  <c:v>106.071</c:v>
                </c:pt>
                <c:pt idx="9831">
                  <c:v>106.07899999999999</c:v>
                </c:pt>
                <c:pt idx="9832">
                  <c:v>106.087</c:v>
                </c:pt>
                <c:pt idx="9833">
                  <c:v>106.096</c:v>
                </c:pt>
                <c:pt idx="9834">
                  <c:v>106.104</c:v>
                </c:pt>
                <c:pt idx="9835">
                  <c:v>106.11199999999999</c:v>
                </c:pt>
                <c:pt idx="9836">
                  <c:v>106.121</c:v>
                </c:pt>
                <c:pt idx="9837">
                  <c:v>106.128</c:v>
                </c:pt>
                <c:pt idx="9838">
                  <c:v>106.137</c:v>
                </c:pt>
                <c:pt idx="9839">
                  <c:v>106.145</c:v>
                </c:pt>
                <c:pt idx="9840">
                  <c:v>106.15300000000001</c:v>
                </c:pt>
                <c:pt idx="9841">
                  <c:v>106.16200000000001</c:v>
                </c:pt>
                <c:pt idx="9842">
                  <c:v>106.17</c:v>
                </c:pt>
                <c:pt idx="9843">
                  <c:v>106.178</c:v>
                </c:pt>
                <c:pt idx="9844">
                  <c:v>106.18600000000001</c:v>
                </c:pt>
                <c:pt idx="9845">
                  <c:v>106.19499999999999</c:v>
                </c:pt>
                <c:pt idx="9846">
                  <c:v>106.202</c:v>
                </c:pt>
                <c:pt idx="9847">
                  <c:v>106.211</c:v>
                </c:pt>
                <c:pt idx="9848">
                  <c:v>106.21899999999999</c:v>
                </c:pt>
                <c:pt idx="9849">
                  <c:v>106.227</c:v>
                </c:pt>
                <c:pt idx="9850">
                  <c:v>106.236</c:v>
                </c:pt>
                <c:pt idx="9851">
                  <c:v>106.244</c:v>
                </c:pt>
                <c:pt idx="9852">
                  <c:v>106.252</c:v>
                </c:pt>
                <c:pt idx="9853">
                  <c:v>106.26</c:v>
                </c:pt>
                <c:pt idx="9854">
                  <c:v>106.268</c:v>
                </c:pt>
                <c:pt idx="9855">
                  <c:v>106.276</c:v>
                </c:pt>
                <c:pt idx="9856">
                  <c:v>106.285</c:v>
                </c:pt>
                <c:pt idx="9857">
                  <c:v>106.292</c:v>
                </c:pt>
                <c:pt idx="9858">
                  <c:v>106.30200000000001</c:v>
                </c:pt>
                <c:pt idx="9859">
                  <c:v>106.31</c:v>
                </c:pt>
                <c:pt idx="9860">
                  <c:v>106.31699999999999</c:v>
                </c:pt>
                <c:pt idx="9861">
                  <c:v>106.32599999999999</c:v>
                </c:pt>
                <c:pt idx="9862">
                  <c:v>106.33499999999999</c:v>
                </c:pt>
                <c:pt idx="9863">
                  <c:v>106.343</c:v>
                </c:pt>
                <c:pt idx="9864">
                  <c:v>106.35</c:v>
                </c:pt>
                <c:pt idx="9865">
                  <c:v>106.35899999999999</c:v>
                </c:pt>
                <c:pt idx="9866">
                  <c:v>106.367</c:v>
                </c:pt>
                <c:pt idx="9867">
                  <c:v>106.375</c:v>
                </c:pt>
                <c:pt idx="9868">
                  <c:v>106.383</c:v>
                </c:pt>
                <c:pt idx="9869">
                  <c:v>106.392</c:v>
                </c:pt>
                <c:pt idx="9870">
                  <c:v>106.4</c:v>
                </c:pt>
                <c:pt idx="9871">
                  <c:v>106.40900000000001</c:v>
                </c:pt>
                <c:pt idx="9872">
                  <c:v>106.416</c:v>
                </c:pt>
                <c:pt idx="9873">
                  <c:v>106.425</c:v>
                </c:pt>
                <c:pt idx="9874">
                  <c:v>106.43300000000001</c:v>
                </c:pt>
                <c:pt idx="9875">
                  <c:v>106.441</c:v>
                </c:pt>
                <c:pt idx="9876">
                  <c:v>106.45</c:v>
                </c:pt>
                <c:pt idx="9877">
                  <c:v>106.45699999999999</c:v>
                </c:pt>
                <c:pt idx="9878">
                  <c:v>106.465</c:v>
                </c:pt>
                <c:pt idx="9879">
                  <c:v>106.474</c:v>
                </c:pt>
                <c:pt idx="9880">
                  <c:v>106.482</c:v>
                </c:pt>
                <c:pt idx="9881">
                  <c:v>106.491</c:v>
                </c:pt>
                <c:pt idx="9882">
                  <c:v>106.498</c:v>
                </c:pt>
                <c:pt idx="9883">
                  <c:v>106.50700000000001</c:v>
                </c:pt>
                <c:pt idx="9884">
                  <c:v>106.515</c:v>
                </c:pt>
                <c:pt idx="9885">
                  <c:v>106.523</c:v>
                </c:pt>
                <c:pt idx="9886">
                  <c:v>106.53100000000001</c:v>
                </c:pt>
                <c:pt idx="9887">
                  <c:v>106.539</c:v>
                </c:pt>
                <c:pt idx="9888">
                  <c:v>106.547</c:v>
                </c:pt>
                <c:pt idx="9889">
                  <c:v>106.556</c:v>
                </c:pt>
                <c:pt idx="9890">
                  <c:v>106.56399999999999</c:v>
                </c:pt>
                <c:pt idx="9891">
                  <c:v>106.572</c:v>
                </c:pt>
                <c:pt idx="9892">
                  <c:v>106.581</c:v>
                </c:pt>
                <c:pt idx="9893">
                  <c:v>106.589</c:v>
                </c:pt>
                <c:pt idx="9894">
                  <c:v>106.59699999999999</c:v>
                </c:pt>
                <c:pt idx="9895">
                  <c:v>106.605</c:v>
                </c:pt>
                <c:pt idx="9896">
                  <c:v>106.614</c:v>
                </c:pt>
                <c:pt idx="9897">
                  <c:v>106.622</c:v>
                </c:pt>
                <c:pt idx="9898">
                  <c:v>106.63</c:v>
                </c:pt>
                <c:pt idx="9899">
                  <c:v>106.63800000000001</c:v>
                </c:pt>
                <c:pt idx="9900">
                  <c:v>106.646</c:v>
                </c:pt>
                <c:pt idx="9901">
                  <c:v>106.655</c:v>
                </c:pt>
                <c:pt idx="9902">
                  <c:v>106.663</c:v>
                </c:pt>
                <c:pt idx="9903">
                  <c:v>106.67100000000001</c:v>
                </c:pt>
                <c:pt idx="9904">
                  <c:v>106.679</c:v>
                </c:pt>
                <c:pt idx="9905">
                  <c:v>106.688</c:v>
                </c:pt>
                <c:pt idx="9906">
                  <c:v>106.696</c:v>
                </c:pt>
                <c:pt idx="9907">
                  <c:v>106.70399999999999</c:v>
                </c:pt>
                <c:pt idx="9908">
                  <c:v>106.712</c:v>
                </c:pt>
                <c:pt idx="9909">
                  <c:v>106.721</c:v>
                </c:pt>
                <c:pt idx="9910">
                  <c:v>106.72799999999999</c:v>
                </c:pt>
                <c:pt idx="9911">
                  <c:v>106.736</c:v>
                </c:pt>
                <c:pt idx="9912">
                  <c:v>106.745</c:v>
                </c:pt>
                <c:pt idx="9913">
                  <c:v>106.753</c:v>
                </c:pt>
                <c:pt idx="9914">
                  <c:v>106.761</c:v>
                </c:pt>
                <c:pt idx="9915">
                  <c:v>106.77</c:v>
                </c:pt>
                <c:pt idx="9916">
                  <c:v>106.77800000000001</c:v>
                </c:pt>
                <c:pt idx="9917">
                  <c:v>106.786</c:v>
                </c:pt>
                <c:pt idx="9918">
                  <c:v>106.794</c:v>
                </c:pt>
                <c:pt idx="9919">
                  <c:v>106.80200000000001</c:v>
                </c:pt>
                <c:pt idx="9920">
                  <c:v>106.81100000000001</c:v>
                </c:pt>
                <c:pt idx="9921">
                  <c:v>106.819</c:v>
                </c:pt>
                <c:pt idx="9922">
                  <c:v>106.82599999999999</c:v>
                </c:pt>
                <c:pt idx="9923">
                  <c:v>106.83499999999999</c:v>
                </c:pt>
                <c:pt idx="9924">
                  <c:v>106.843</c:v>
                </c:pt>
                <c:pt idx="9925">
                  <c:v>106.851</c:v>
                </c:pt>
                <c:pt idx="9926">
                  <c:v>106.86</c:v>
                </c:pt>
                <c:pt idx="9927">
                  <c:v>106.867</c:v>
                </c:pt>
                <c:pt idx="9928">
                  <c:v>106.876</c:v>
                </c:pt>
                <c:pt idx="9929">
                  <c:v>106.884</c:v>
                </c:pt>
                <c:pt idx="9930">
                  <c:v>106.89400000000001</c:v>
                </c:pt>
                <c:pt idx="9931">
                  <c:v>106.901</c:v>
                </c:pt>
                <c:pt idx="9932">
                  <c:v>106.90900000000001</c:v>
                </c:pt>
                <c:pt idx="9933">
                  <c:v>106.917</c:v>
                </c:pt>
                <c:pt idx="9934">
                  <c:v>106.925</c:v>
                </c:pt>
                <c:pt idx="9935">
                  <c:v>106.934</c:v>
                </c:pt>
                <c:pt idx="9936">
                  <c:v>106.94199999999999</c:v>
                </c:pt>
                <c:pt idx="9937">
                  <c:v>106.95</c:v>
                </c:pt>
                <c:pt idx="9938">
                  <c:v>106.959</c:v>
                </c:pt>
                <c:pt idx="9939">
                  <c:v>106.967</c:v>
                </c:pt>
                <c:pt idx="9940">
                  <c:v>106.97499999999999</c:v>
                </c:pt>
                <c:pt idx="9941">
                  <c:v>106.983</c:v>
                </c:pt>
                <c:pt idx="9942">
                  <c:v>106.991</c:v>
                </c:pt>
                <c:pt idx="9943">
                  <c:v>107</c:v>
                </c:pt>
                <c:pt idx="9944">
                  <c:v>107.008</c:v>
                </c:pt>
                <c:pt idx="9945">
                  <c:v>107.017</c:v>
                </c:pt>
                <c:pt idx="9946">
                  <c:v>107.024</c:v>
                </c:pt>
                <c:pt idx="9947">
                  <c:v>107.032</c:v>
                </c:pt>
                <c:pt idx="9948">
                  <c:v>107.041</c:v>
                </c:pt>
                <c:pt idx="9949">
                  <c:v>107.04900000000001</c:v>
                </c:pt>
                <c:pt idx="9950">
                  <c:v>107.057</c:v>
                </c:pt>
                <c:pt idx="9951">
                  <c:v>107.066</c:v>
                </c:pt>
                <c:pt idx="9952">
                  <c:v>107.074</c:v>
                </c:pt>
                <c:pt idx="9953">
                  <c:v>107.08199999999999</c:v>
                </c:pt>
                <c:pt idx="9954">
                  <c:v>107.09099999999999</c:v>
                </c:pt>
                <c:pt idx="9955">
                  <c:v>107.098</c:v>
                </c:pt>
                <c:pt idx="9956">
                  <c:v>107.107</c:v>
                </c:pt>
                <c:pt idx="9957">
                  <c:v>107.11499999999999</c:v>
                </c:pt>
                <c:pt idx="9958">
                  <c:v>107.123</c:v>
                </c:pt>
                <c:pt idx="9959">
                  <c:v>107.131</c:v>
                </c:pt>
                <c:pt idx="9960">
                  <c:v>107.14</c:v>
                </c:pt>
                <c:pt idx="9961">
                  <c:v>107.148</c:v>
                </c:pt>
                <c:pt idx="9962">
                  <c:v>107.15600000000001</c:v>
                </c:pt>
                <c:pt idx="9963">
                  <c:v>107.164</c:v>
                </c:pt>
                <c:pt idx="9964">
                  <c:v>107.173</c:v>
                </c:pt>
                <c:pt idx="9965">
                  <c:v>107.18</c:v>
                </c:pt>
                <c:pt idx="9966">
                  <c:v>107.18899999999999</c:v>
                </c:pt>
                <c:pt idx="9967">
                  <c:v>107.197</c:v>
                </c:pt>
                <c:pt idx="9968">
                  <c:v>107.206</c:v>
                </c:pt>
                <c:pt idx="9969">
                  <c:v>107.21299999999999</c:v>
                </c:pt>
                <c:pt idx="9970">
                  <c:v>107.22199999999999</c:v>
                </c:pt>
                <c:pt idx="9971">
                  <c:v>107.23</c:v>
                </c:pt>
                <c:pt idx="9972">
                  <c:v>107.238</c:v>
                </c:pt>
                <c:pt idx="9973">
                  <c:v>107.246</c:v>
                </c:pt>
                <c:pt idx="9974">
                  <c:v>107.254</c:v>
                </c:pt>
                <c:pt idx="9975">
                  <c:v>107.26300000000001</c:v>
                </c:pt>
                <c:pt idx="9976">
                  <c:v>107.271</c:v>
                </c:pt>
                <c:pt idx="9977">
                  <c:v>107.279</c:v>
                </c:pt>
                <c:pt idx="9978">
                  <c:v>107.288</c:v>
                </c:pt>
                <c:pt idx="9979">
                  <c:v>107.295</c:v>
                </c:pt>
                <c:pt idx="9980">
                  <c:v>107.304</c:v>
                </c:pt>
                <c:pt idx="9981">
                  <c:v>107.312</c:v>
                </c:pt>
                <c:pt idx="9982">
                  <c:v>107.32</c:v>
                </c:pt>
                <c:pt idx="9983">
                  <c:v>107.32899999999999</c:v>
                </c:pt>
                <c:pt idx="9984">
                  <c:v>107.337</c:v>
                </c:pt>
                <c:pt idx="9985">
                  <c:v>107.346</c:v>
                </c:pt>
                <c:pt idx="9986">
                  <c:v>107.35299999999999</c:v>
                </c:pt>
                <c:pt idx="9987">
                  <c:v>107.361</c:v>
                </c:pt>
                <c:pt idx="9988">
                  <c:v>107.37</c:v>
                </c:pt>
                <c:pt idx="9989">
                  <c:v>107.378</c:v>
                </c:pt>
                <c:pt idx="9990">
                  <c:v>107.386</c:v>
                </c:pt>
                <c:pt idx="9991">
                  <c:v>107.395</c:v>
                </c:pt>
                <c:pt idx="9992">
                  <c:v>107.40300000000001</c:v>
                </c:pt>
                <c:pt idx="9993">
                  <c:v>107.411</c:v>
                </c:pt>
                <c:pt idx="9994">
                  <c:v>107.419</c:v>
                </c:pt>
                <c:pt idx="9995">
                  <c:v>107.428</c:v>
                </c:pt>
                <c:pt idx="9996">
                  <c:v>107.43600000000001</c:v>
                </c:pt>
                <c:pt idx="9997">
                  <c:v>107.444</c:v>
                </c:pt>
                <c:pt idx="9998">
                  <c:v>107.452</c:v>
                </c:pt>
                <c:pt idx="9999">
                  <c:v>107.46</c:v>
                </c:pt>
                <c:pt idx="10000">
                  <c:v>107.46899999999999</c:v>
                </c:pt>
                <c:pt idx="10001">
                  <c:v>107.476</c:v>
                </c:pt>
                <c:pt idx="10002">
                  <c:v>107.485</c:v>
                </c:pt>
                <c:pt idx="10003">
                  <c:v>107.49299999999999</c:v>
                </c:pt>
                <c:pt idx="10004">
                  <c:v>107.502</c:v>
                </c:pt>
                <c:pt idx="10005">
                  <c:v>107.51</c:v>
                </c:pt>
                <c:pt idx="10006">
                  <c:v>107.518</c:v>
                </c:pt>
                <c:pt idx="10007">
                  <c:v>107.526</c:v>
                </c:pt>
                <c:pt idx="10008">
                  <c:v>107.53400000000001</c:v>
                </c:pt>
                <c:pt idx="10009">
                  <c:v>107.54300000000001</c:v>
                </c:pt>
                <c:pt idx="10010">
                  <c:v>107.55</c:v>
                </c:pt>
                <c:pt idx="10011">
                  <c:v>107.559</c:v>
                </c:pt>
                <c:pt idx="10012">
                  <c:v>107.56699999999999</c:v>
                </c:pt>
                <c:pt idx="10013">
                  <c:v>107.575</c:v>
                </c:pt>
                <c:pt idx="10014">
                  <c:v>107.584</c:v>
                </c:pt>
                <c:pt idx="10015">
                  <c:v>107.592</c:v>
                </c:pt>
                <c:pt idx="10016">
                  <c:v>107.6</c:v>
                </c:pt>
                <c:pt idx="10017">
                  <c:v>107.608</c:v>
                </c:pt>
                <c:pt idx="10018">
                  <c:v>107.616</c:v>
                </c:pt>
                <c:pt idx="10019">
                  <c:v>107.624</c:v>
                </c:pt>
                <c:pt idx="10020">
                  <c:v>107.633</c:v>
                </c:pt>
                <c:pt idx="10021">
                  <c:v>107.64100000000001</c:v>
                </c:pt>
                <c:pt idx="10022">
                  <c:v>107.649</c:v>
                </c:pt>
                <c:pt idx="10023">
                  <c:v>107.658</c:v>
                </c:pt>
                <c:pt idx="10024">
                  <c:v>107.66500000000001</c:v>
                </c:pt>
                <c:pt idx="10025">
                  <c:v>107.67400000000001</c:v>
                </c:pt>
                <c:pt idx="10026">
                  <c:v>107.682</c:v>
                </c:pt>
                <c:pt idx="10027">
                  <c:v>107.69</c:v>
                </c:pt>
                <c:pt idx="10028">
                  <c:v>107.69799999999999</c:v>
                </c:pt>
                <c:pt idx="10029">
                  <c:v>107.70699999999999</c:v>
                </c:pt>
                <c:pt idx="10030">
                  <c:v>107.715</c:v>
                </c:pt>
                <c:pt idx="10031">
                  <c:v>107.724</c:v>
                </c:pt>
                <c:pt idx="10032">
                  <c:v>107.732</c:v>
                </c:pt>
                <c:pt idx="10033">
                  <c:v>107.739</c:v>
                </c:pt>
                <c:pt idx="10034">
                  <c:v>107.748</c:v>
                </c:pt>
                <c:pt idx="10035">
                  <c:v>107.755</c:v>
                </c:pt>
                <c:pt idx="10036">
                  <c:v>107.764</c:v>
                </c:pt>
                <c:pt idx="10037">
                  <c:v>107.77200000000001</c:v>
                </c:pt>
                <c:pt idx="10038">
                  <c:v>107.78</c:v>
                </c:pt>
                <c:pt idx="10039">
                  <c:v>107.789</c:v>
                </c:pt>
                <c:pt idx="10040">
                  <c:v>107.797</c:v>
                </c:pt>
                <c:pt idx="10041">
                  <c:v>107.80500000000001</c:v>
                </c:pt>
                <c:pt idx="10042">
                  <c:v>107.813</c:v>
                </c:pt>
                <c:pt idx="10043">
                  <c:v>107.822</c:v>
                </c:pt>
                <c:pt idx="10044">
                  <c:v>107.83</c:v>
                </c:pt>
                <c:pt idx="10045">
                  <c:v>107.839</c:v>
                </c:pt>
                <c:pt idx="10046">
                  <c:v>107.84699999999999</c:v>
                </c:pt>
                <c:pt idx="10047">
                  <c:v>107.854</c:v>
                </c:pt>
                <c:pt idx="10048">
                  <c:v>107.863</c:v>
                </c:pt>
                <c:pt idx="10049">
                  <c:v>107.871</c:v>
                </c:pt>
                <c:pt idx="10050">
                  <c:v>107.879</c:v>
                </c:pt>
                <c:pt idx="10051">
                  <c:v>107.88800000000001</c:v>
                </c:pt>
                <c:pt idx="10052">
                  <c:v>107.896</c:v>
                </c:pt>
                <c:pt idx="10053">
                  <c:v>107.904</c:v>
                </c:pt>
                <c:pt idx="10054">
                  <c:v>107.91200000000001</c:v>
                </c:pt>
                <c:pt idx="10055">
                  <c:v>107.92100000000001</c:v>
                </c:pt>
                <c:pt idx="10056">
                  <c:v>107.929</c:v>
                </c:pt>
                <c:pt idx="10057">
                  <c:v>107.937</c:v>
                </c:pt>
                <c:pt idx="10058">
                  <c:v>107.94499999999999</c:v>
                </c:pt>
                <c:pt idx="10059">
                  <c:v>107.95399999999999</c:v>
                </c:pt>
                <c:pt idx="10060">
                  <c:v>107.96299999999999</c:v>
                </c:pt>
                <c:pt idx="10061">
                  <c:v>107.97</c:v>
                </c:pt>
                <c:pt idx="10062">
                  <c:v>107.979</c:v>
                </c:pt>
                <c:pt idx="10063">
                  <c:v>107.98699999999999</c:v>
                </c:pt>
                <c:pt idx="10064">
                  <c:v>107.995</c:v>
                </c:pt>
                <c:pt idx="10065">
                  <c:v>108.004</c:v>
                </c:pt>
                <c:pt idx="10066">
                  <c:v>108.012</c:v>
                </c:pt>
                <c:pt idx="10067">
                  <c:v>108.02</c:v>
                </c:pt>
                <c:pt idx="10068">
                  <c:v>108.029</c:v>
                </c:pt>
                <c:pt idx="10069">
                  <c:v>108.036</c:v>
                </c:pt>
                <c:pt idx="10070">
                  <c:v>108.044</c:v>
                </c:pt>
                <c:pt idx="10071">
                  <c:v>108.053</c:v>
                </c:pt>
                <c:pt idx="10072">
                  <c:v>108.06100000000001</c:v>
                </c:pt>
                <c:pt idx="10073">
                  <c:v>108.068</c:v>
                </c:pt>
                <c:pt idx="10074">
                  <c:v>108.078</c:v>
                </c:pt>
                <c:pt idx="10075">
                  <c:v>108.08499999999999</c:v>
                </c:pt>
                <c:pt idx="10076">
                  <c:v>108.09399999999999</c:v>
                </c:pt>
                <c:pt idx="10077">
                  <c:v>108.102</c:v>
                </c:pt>
                <c:pt idx="10078">
                  <c:v>108.111</c:v>
                </c:pt>
                <c:pt idx="10079">
                  <c:v>108.11799999999999</c:v>
                </c:pt>
                <c:pt idx="10080">
                  <c:v>108.128</c:v>
                </c:pt>
                <c:pt idx="10081">
                  <c:v>108.13500000000001</c:v>
                </c:pt>
                <c:pt idx="10082">
                  <c:v>108.143</c:v>
                </c:pt>
                <c:pt idx="10083">
                  <c:v>108.152</c:v>
                </c:pt>
                <c:pt idx="10084">
                  <c:v>108.16</c:v>
                </c:pt>
                <c:pt idx="10085">
                  <c:v>108.16800000000001</c:v>
                </c:pt>
                <c:pt idx="10086">
                  <c:v>108.176</c:v>
                </c:pt>
                <c:pt idx="10087">
                  <c:v>108.184</c:v>
                </c:pt>
                <c:pt idx="10088">
                  <c:v>108.193</c:v>
                </c:pt>
                <c:pt idx="10089">
                  <c:v>108.20099999999999</c:v>
                </c:pt>
                <c:pt idx="10090">
                  <c:v>108.21</c:v>
                </c:pt>
                <c:pt idx="10091">
                  <c:v>108.217</c:v>
                </c:pt>
                <c:pt idx="10092">
                  <c:v>108.226</c:v>
                </c:pt>
                <c:pt idx="10093">
                  <c:v>108.23399999999999</c:v>
                </c:pt>
                <c:pt idx="10094">
                  <c:v>108.24299999999999</c:v>
                </c:pt>
                <c:pt idx="10095">
                  <c:v>108.25</c:v>
                </c:pt>
                <c:pt idx="10096">
                  <c:v>108.259</c:v>
                </c:pt>
                <c:pt idx="10097">
                  <c:v>108.26600000000001</c:v>
                </c:pt>
                <c:pt idx="10098">
                  <c:v>108.27500000000001</c:v>
                </c:pt>
                <c:pt idx="10099">
                  <c:v>108.283</c:v>
                </c:pt>
                <c:pt idx="10100">
                  <c:v>108.292</c:v>
                </c:pt>
                <c:pt idx="10101">
                  <c:v>108.3</c:v>
                </c:pt>
                <c:pt idx="10102">
                  <c:v>108.30800000000001</c:v>
                </c:pt>
                <c:pt idx="10103">
                  <c:v>108.316</c:v>
                </c:pt>
                <c:pt idx="10104">
                  <c:v>108.325</c:v>
                </c:pt>
                <c:pt idx="10105">
                  <c:v>108.333</c:v>
                </c:pt>
                <c:pt idx="10106">
                  <c:v>108.34099999999999</c:v>
                </c:pt>
                <c:pt idx="10107">
                  <c:v>108.349</c:v>
                </c:pt>
                <c:pt idx="10108">
                  <c:v>108.358</c:v>
                </c:pt>
                <c:pt idx="10109">
                  <c:v>108.366</c:v>
                </c:pt>
                <c:pt idx="10110">
                  <c:v>108.375</c:v>
                </c:pt>
                <c:pt idx="10111">
                  <c:v>108.383</c:v>
                </c:pt>
                <c:pt idx="10112">
                  <c:v>108.39100000000001</c:v>
                </c:pt>
                <c:pt idx="10113">
                  <c:v>108.399</c:v>
                </c:pt>
                <c:pt idx="10114">
                  <c:v>108.408</c:v>
                </c:pt>
                <c:pt idx="10115">
                  <c:v>108.416</c:v>
                </c:pt>
                <c:pt idx="10116">
                  <c:v>108.425</c:v>
                </c:pt>
                <c:pt idx="10117">
                  <c:v>108.43300000000001</c:v>
                </c:pt>
                <c:pt idx="10118">
                  <c:v>108.44</c:v>
                </c:pt>
                <c:pt idx="10119">
                  <c:v>108.449</c:v>
                </c:pt>
                <c:pt idx="10120">
                  <c:v>108.45699999999999</c:v>
                </c:pt>
                <c:pt idx="10121">
                  <c:v>108.46599999999999</c:v>
                </c:pt>
                <c:pt idx="10122">
                  <c:v>108.474</c:v>
                </c:pt>
                <c:pt idx="10123">
                  <c:v>108.482</c:v>
                </c:pt>
                <c:pt idx="10124">
                  <c:v>108.49</c:v>
                </c:pt>
                <c:pt idx="10125">
                  <c:v>108.499</c:v>
                </c:pt>
                <c:pt idx="10126">
                  <c:v>108.506</c:v>
                </c:pt>
                <c:pt idx="10127">
                  <c:v>108.51600000000001</c:v>
                </c:pt>
                <c:pt idx="10128">
                  <c:v>108.524</c:v>
                </c:pt>
                <c:pt idx="10129">
                  <c:v>108.532</c:v>
                </c:pt>
                <c:pt idx="10130">
                  <c:v>108.54</c:v>
                </c:pt>
                <c:pt idx="10131">
                  <c:v>108.548</c:v>
                </c:pt>
                <c:pt idx="10132">
                  <c:v>108.556</c:v>
                </c:pt>
                <c:pt idx="10133">
                  <c:v>108.565</c:v>
                </c:pt>
                <c:pt idx="10134">
                  <c:v>108.57299999999999</c:v>
                </c:pt>
                <c:pt idx="10135">
                  <c:v>108.58199999999999</c:v>
                </c:pt>
                <c:pt idx="10136">
                  <c:v>108.59</c:v>
                </c:pt>
                <c:pt idx="10137">
                  <c:v>108.598</c:v>
                </c:pt>
                <c:pt idx="10138">
                  <c:v>108.60599999999999</c:v>
                </c:pt>
                <c:pt idx="10139">
                  <c:v>108.614</c:v>
                </c:pt>
                <c:pt idx="10140">
                  <c:v>108.622</c:v>
                </c:pt>
                <c:pt idx="10141">
                  <c:v>108.63</c:v>
                </c:pt>
                <c:pt idx="10142">
                  <c:v>108.639</c:v>
                </c:pt>
                <c:pt idx="10143">
                  <c:v>108.648</c:v>
                </c:pt>
                <c:pt idx="10144">
                  <c:v>108.65600000000001</c:v>
                </c:pt>
                <c:pt idx="10145">
                  <c:v>108.66500000000001</c:v>
                </c:pt>
                <c:pt idx="10146">
                  <c:v>108.673</c:v>
                </c:pt>
                <c:pt idx="10147">
                  <c:v>108.681</c:v>
                </c:pt>
                <c:pt idx="10148">
                  <c:v>108.68899999999999</c:v>
                </c:pt>
                <c:pt idx="10149">
                  <c:v>108.69799999999999</c:v>
                </c:pt>
                <c:pt idx="10150">
                  <c:v>108.705</c:v>
                </c:pt>
                <c:pt idx="10151">
                  <c:v>108.714</c:v>
                </c:pt>
                <c:pt idx="10152">
                  <c:v>108.72199999999999</c:v>
                </c:pt>
                <c:pt idx="10153">
                  <c:v>108.73099999999999</c:v>
                </c:pt>
                <c:pt idx="10154">
                  <c:v>108.74</c:v>
                </c:pt>
                <c:pt idx="10155">
                  <c:v>108.747</c:v>
                </c:pt>
                <c:pt idx="10156">
                  <c:v>108.755</c:v>
                </c:pt>
                <c:pt idx="10157">
                  <c:v>108.764</c:v>
                </c:pt>
                <c:pt idx="10158">
                  <c:v>108.773</c:v>
                </c:pt>
                <c:pt idx="10159">
                  <c:v>108.78</c:v>
                </c:pt>
                <c:pt idx="10160">
                  <c:v>108.789</c:v>
                </c:pt>
                <c:pt idx="10161">
                  <c:v>108.797</c:v>
                </c:pt>
                <c:pt idx="10162">
                  <c:v>108.80500000000001</c:v>
                </c:pt>
                <c:pt idx="10163">
                  <c:v>108.815</c:v>
                </c:pt>
                <c:pt idx="10164">
                  <c:v>108.822</c:v>
                </c:pt>
                <c:pt idx="10165">
                  <c:v>108.831</c:v>
                </c:pt>
                <c:pt idx="10166">
                  <c:v>108.839</c:v>
                </c:pt>
                <c:pt idx="10167">
                  <c:v>108.84699999999999</c:v>
                </c:pt>
                <c:pt idx="10168">
                  <c:v>108.855</c:v>
                </c:pt>
                <c:pt idx="10169">
                  <c:v>108.863</c:v>
                </c:pt>
                <c:pt idx="10170">
                  <c:v>108.872</c:v>
                </c:pt>
                <c:pt idx="10171">
                  <c:v>108.88</c:v>
                </c:pt>
                <c:pt idx="10172">
                  <c:v>108.88800000000001</c:v>
                </c:pt>
                <c:pt idx="10173">
                  <c:v>108.898</c:v>
                </c:pt>
                <c:pt idx="10174">
                  <c:v>108.905</c:v>
                </c:pt>
                <c:pt idx="10175">
                  <c:v>108.914</c:v>
                </c:pt>
                <c:pt idx="10176">
                  <c:v>108.92100000000001</c:v>
                </c:pt>
                <c:pt idx="10177">
                  <c:v>108.93</c:v>
                </c:pt>
                <c:pt idx="10178">
                  <c:v>108.938</c:v>
                </c:pt>
                <c:pt idx="10179">
                  <c:v>108.946</c:v>
                </c:pt>
                <c:pt idx="10180">
                  <c:v>108.955</c:v>
                </c:pt>
                <c:pt idx="10181">
                  <c:v>108.962</c:v>
                </c:pt>
                <c:pt idx="10182">
                  <c:v>108.971</c:v>
                </c:pt>
                <c:pt idx="10183">
                  <c:v>108.98</c:v>
                </c:pt>
                <c:pt idx="10184">
                  <c:v>108.989</c:v>
                </c:pt>
                <c:pt idx="10185">
                  <c:v>108.996</c:v>
                </c:pt>
                <c:pt idx="10186">
                  <c:v>109.004</c:v>
                </c:pt>
                <c:pt idx="10187">
                  <c:v>109.012</c:v>
                </c:pt>
                <c:pt idx="10188">
                  <c:v>109.02</c:v>
                </c:pt>
                <c:pt idx="10189">
                  <c:v>109.029</c:v>
                </c:pt>
                <c:pt idx="10190">
                  <c:v>109.038</c:v>
                </c:pt>
                <c:pt idx="10191">
                  <c:v>109.04600000000001</c:v>
                </c:pt>
                <c:pt idx="10192">
                  <c:v>109.054</c:v>
                </c:pt>
                <c:pt idx="10193">
                  <c:v>109.062</c:v>
                </c:pt>
                <c:pt idx="10194">
                  <c:v>109.071</c:v>
                </c:pt>
                <c:pt idx="10195">
                  <c:v>109.07899999999999</c:v>
                </c:pt>
                <c:pt idx="10196">
                  <c:v>109.08799999999999</c:v>
                </c:pt>
                <c:pt idx="10197">
                  <c:v>109.096</c:v>
                </c:pt>
                <c:pt idx="10198">
                  <c:v>109.104</c:v>
                </c:pt>
                <c:pt idx="10199">
                  <c:v>109.11199999999999</c:v>
                </c:pt>
                <c:pt idx="10200">
                  <c:v>109.12</c:v>
                </c:pt>
                <c:pt idx="10201">
                  <c:v>109.129</c:v>
                </c:pt>
                <c:pt idx="10202">
                  <c:v>109.137</c:v>
                </c:pt>
                <c:pt idx="10203">
                  <c:v>109.146</c:v>
                </c:pt>
                <c:pt idx="10204">
                  <c:v>109.154</c:v>
                </c:pt>
                <c:pt idx="10205">
                  <c:v>109.161</c:v>
                </c:pt>
                <c:pt idx="10206">
                  <c:v>109.17</c:v>
                </c:pt>
                <c:pt idx="10207">
                  <c:v>109.178</c:v>
                </c:pt>
                <c:pt idx="10208">
                  <c:v>109.187</c:v>
                </c:pt>
                <c:pt idx="10209">
                  <c:v>109.19499999999999</c:v>
                </c:pt>
                <c:pt idx="10210">
                  <c:v>109.20399999999999</c:v>
                </c:pt>
                <c:pt idx="10211">
                  <c:v>109.212</c:v>
                </c:pt>
                <c:pt idx="10212">
                  <c:v>109.22</c:v>
                </c:pt>
                <c:pt idx="10213">
                  <c:v>109.22799999999999</c:v>
                </c:pt>
                <c:pt idx="10214">
                  <c:v>109.23699999999999</c:v>
                </c:pt>
                <c:pt idx="10215">
                  <c:v>109.245</c:v>
                </c:pt>
                <c:pt idx="10216">
                  <c:v>109.254</c:v>
                </c:pt>
                <c:pt idx="10217">
                  <c:v>109.262</c:v>
                </c:pt>
                <c:pt idx="10218">
                  <c:v>109.271</c:v>
                </c:pt>
                <c:pt idx="10219">
                  <c:v>109.279</c:v>
                </c:pt>
                <c:pt idx="10220">
                  <c:v>109.28700000000001</c:v>
                </c:pt>
                <c:pt idx="10221">
                  <c:v>109.295</c:v>
                </c:pt>
                <c:pt idx="10222">
                  <c:v>109.304</c:v>
                </c:pt>
                <c:pt idx="10223">
                  <c:v>109.312</c:v>
                </c:pt>
                <c:pt idx="10224">
                  <c:v>109.321</c:v>
                </c:pt>
                <c:pt idx="10225">
                  <c:v>109.328</c:v>
                </c:pt>
                <c:pt idx="10226">
                  <c:v>109.337</c:v>
                </c:pt>
                <c:pt idx="10227">
                  <c:v>109.346</c:v>
                </c:pt>
                <c:pt idx="10228">
                  <c:v>109.35299999999999</c:v>
                </c:pt>
                <c:pt idx="10229">
                  <c:v>109.363</c:v>
                </c:pt>
                <c:pt idx="10230">
                  <c:v>109.37</c:v>
                </c:pt>
                <c:pt idx="10231">
                  <c:v>109.378</c:v>
                </c:pt>
                <c:pt idx="10232">
                  <c:v>109.387</c:v>
                </c:pt>
                <c:pt idx="10233">
                  <c:v>109.395</c:v>
                </c:pt>
                <c:pt idx="10234">
                  <c:v>109.40300000000001</c:v>
                </c:pt>
                <c:pt idx="10235">
                  <c:v>109.41200000000001</c:v>
                </c:pt>
                <c:pt idx="10236">
                  <c:v>109.42</c:v>
                </c:pt>
                <c:pt idx="10237">
                  <c:v>109.428</c:v>
                </c:pt>
                <c:pt idx="10238">
                  <c:v>109.43600000000001</c:v>
                </c:pt>
                <c:pt idx="10239">
                  <c:v>109.44499999999999</c:v>
                </c:pt>
                <c:pt idx="10240">
                  <c:v>109.45399999999999</c:v>
                </c:pt>
                <c:pt idx="10241">
                  <c:v>109.462</c:v>
                </c:pt>
                <c:pt idx="10242">
                  <c:v>109.46899999999999</c:v>
                </c:pt>
                <c:pt idx="10243">
                  <c:v>109.477</c:v>
                </c:pt>
                <c:pt idx="10244">
                  <c:v>109.48699999999999</c:v>
                </c:pt>
                <c:pt idx="10245">
                  <c:v>109.494</c:v>
                </c:pt>
                <c:pt idx="10246">
                  <c:v>109.502</c:v>
                </c:pt>
                <c:pt idx="10247">
                  <c:v>109.511</c:v>
                </c:pt>
                <c:pt idx="10248">
                  <c:v>109.52</c:v>
                </c:pt>
                <c:pt idx="10249">
                  <c:v>109.527</c:v>
                </c:pt>
                <c:pt idx="10250">
                  <c:v>109.536</c:v>
                </c:pt>
                <c:pt idx="10251">
                  <c:v>109.544</c:v>
                </c:pt>
                <c:pt idx="10252">
                  <c:v>109.553</c:v>
                </c:pt>
                <c:pt idx="10253">
                  <c:v>109.56100000000001</c:v>
                </c:pt>
                <c:pt idx="10254">
                  <c:v>109.57</c:v>
                </c:pt>
                <c:pt idx="10255">
                  <c:v>109.577</c:v>
                </c:pt>
                <c:pt idx="10256">
                  <c:v>109.586</c:v>
                </c:pt>
                <c:pt idx="10257">
                  <c:v>109.59399999999999</c:v>
                </c:pt>
                <c:pt idx="10258">
                  <c:v>109.602</c:v>
                </c:pt>
                <c:pt idx="10259">
                  <c:v>109.611</c:v>
                </c:pt>
                <c:pt idx="10260">
                  <c:v>109.62</c:v>
                </c:pt>
                <c:pt idx="10261">
                  <c:v>109.627</c:v>
                </c:pt>
                <c:pt idx="10262">
                  <c:v>109.636</c:v>
                </c:pt>
                <c:pt idx="10263">
                  <c:v>109.64400000000001</c:v>
                </c:pt>
                <c:pt idx="10264">
                  <c:v>109.652</c:v>
                </c:pt>
                <c:pt idx="10265">
                  <c:v>109.66</c:v>
                </c:pt>
                <c:pt idx="10266">
                  <c:v>109.669</c:v>
                </c:pt>
                <c:pt idx="10267">
                  <c:v>109.67700000000001</c:v>
                </c:pt>
                <c:pt idx="10268">
                  <c:v>109.68600000000001</c:v>
                </c:pt>
                <c:pt idx="10269">
                  <c:v>109.694</c:v>
                </c:pt>
                <c:pt idx="10270">
                  <c:v>109.702</c:v>
                </c:pt>
                <c:pt idx="10271">
                  <c:v>109.71</c:v>
                </c:pt>
                <c:pt idx="10272">
                  <c:v>109.71899999999999</c:v>
                </c:pt>
                <c:pt idx="10273">
                  <c:v>109.727</c:v>
                </c:pt>
                <c:pt idx="10274">
                  <c:v>109.736</c:v>
                </c:pt>
                <c:pt idx="10275">
                  <c:v>109.74299999999999</c:v>
                </c:pt>
                <c:pt idx="10276">
                  <c:v>109.752</c:v>
                </c:pt>
                <c:pt idx="10277">
                  <c:v>109.76</c:v>
                </c:pt>
                <c:pt idx="10278">
                  <c:v>109.76900000000001</c:v>
                </c:pt>
                <c:pt idx="10279">
                  <c:v>109.777</c:v>
                </c:pt>
                <c:pt idx="10280">
                  <c:v>109.785</c:v>
                </c:pt>
                <c:pt idx="10281">
                  <c:v>109.79300000000001</c:v>
                </c:pt>
                <c:pt idx="10282">
                  <c:v>109.80200000000001</c:v>
                </c:pt>
                <c:pt idx="10283">
                  <c:v>109.81</c:v>
                </c:pt>
                <c:pt idx="10284">
                  <c:v>109.819</c:v>
                </c:pt>
                <c:pt idx="10285">
                  <c:v>109.827</c:v>
                </c:pt>
                <c:pt idx="10286">
                  <c:v>109.836</c:v>
                </c:pt>
                <c:pt idx="10287">
                  <c:v>109.843</c:v>
                </c:pt>
                <c:pt idx="10288">
                  <c:v>109.852</c:v>
                </c:pt>
                <c:pt idx="10289">
                  <c:v>109.861</c:v>
                </c:pt>
                <c:pt idx="10290">
                  <c:v>109.86799999999999</c:v>
                </c:pt>
                <c:pt idx="10291">
                  <c:v>109.877</c:v>
                </c:pt>
                <c:pt idx="10292">
                  <c:v>109.88500000000001</c:v>
                </c:pt>
                <c:pt idx="10293">
                  <c:v>109.893</c:v>
                </c:pt>
                <c:pt idx="10294">
                  <c:v>109.902</c:v>
                </c:pt>
                <c:pt idx="10295">
                  <c:v>109.91</c:v>
                </c:pt>
                <c:pt idx="10296">
                  <c:v>109.91800000000001</c:v>
                </c:pt>
                <c:pt idx="10297">
                  <c:v>109.926</c:v>
                </c:pt>
                <c:pt idx="10298">
                  <c:v>109.935</c:v>
                </c:pt>
                <c:pt idx="10299">
                  <c:v>109.943</c:v>
                </c:pt>
                <c:pt idx="10300">
                  <c:v>109.95099999999999</c:v>
                </c:pt>
                <c:pt idx="10301">
                  <c:v>109.96</c:v>
                </c:pt>
                <c:pt idx="10302">
                  <c:v>109.968</c:v>
                </c:pt>
                <c:pt idx="10303">
                  <c:v>109.977</c:v>
                </c:pt>
                <c:pt idx="10304">
                  <c:v>109.985</c:v>
                </c:pt>
                <c:pt idx="10305">
                  <c:v>109.99299999999999</c:v>
                </c:pt>
                <c:pt idx="10306">
                  <c:v>110.003</c:v>
                </c:pt>
                <c:pt idx="10307">
                  <c:v>110.01</c:v>
                </c:pt>
                <c:pt idx="10308">
                  <c:v>110.01900000000001</c:v>
                </c:pt>
                <c:pt idx="10309">
                  <c:v>110.026</c:v>
                </c:pt>
                <c:pt idx="10310">
                  <c:v>110.035</c:v>
                </c:pt>
                <c:pt idx="10311">
                  <c:v>110.044</c:v>
                </c:pt>
                <c:pt idx="10312">
                  <c:v>110.05200000000001</c:v>
                </c:pt>
                <c:pt idx="10313">
                  <c:v>110.06</c:v>
                </c:pt>
                <c:pt idx="10314">
                  <c:v>110.069</c:v>
                </c:pt>
                <c:pt idx="10315">
                  <c:v>110.07599999999999</c:v>
                </c:pt>
                <c:pt idx="10316">
                  <c:v>110.086</c:v>
                </c:pt>
                <c:pt idx="10317">
                  <c:v>110.09399999999999</c:v>
                </c:pt>
                <c:pt idx="10318">
                  <c:v>110.101</c:v>
                </c:pt>
                <c:pt idx="10319">
                  <c:v>110.111</c:v>
                </c:pt>
                <c:pt idx="10320">
                  <c:v>110.119</c:v>
                </c:pt>
                <c:pt idx="10321">
                  <c:v>110.126</c:v>
                </c:pt>
                <c:pt idx="10322">
                  <c:v>110.13500000000001</c:v>
                </c:pt>
                <c:pt idx="10323">
                  <c:v>110.14400000000001</c:v>
                </c:pt>
                <c:pt idx="10324">
                  <c:v>110.152</c:v>
                </c:pt>
                <c:pt idx="10325">
                  <c:v>110.16</c:v>
                </c:pt>
                <c:pt idx="10326">
                  <c:v>110.16800000000001</c:v>
                </c:pt>
                <c:pt idx="10327">
                  <c:v>110.17700000000001</c:v>
                </c:pt>
                <c:pt idx="10328">
                  <c:v>110.18600000000001</c:v>
                </c:pt>
                <c:pt idx="10329">
                  <c:v>110.194</c:v>
                </c:pt>
                <c:pt idx="10330">
                  <c:v>110.202</c:v>
                </c:pt>
                <c:pt idx="10331">
                  <c:v>110.211</c:v>
                </c:pt>
                <c:pt idx="10332">
                  <c:v>110.218</c:v>
                </c:pt>
                <c:pt idx="10333">
                  <c:v>110.226</c:v>
                </c:pt>
                <c:pt idx="10334">
                  <c:v>110.23399999999999</c:v>
                </c:pt>
                <c:pt idx="10335">
                  <c:v>110.244</c:v>
                </c:pt>
                <c:pt idx="10336">
                  <c:v>110.252</c:v>
                </c:pt>
                <c:pt idx="10337">
                  <c:v>110.26</c:v>
                </c:pt>
                <c:pt idx="10338">
                  <c:v>110.268</c:v>
                </c:pt>
                <c:pt idx="10339">
                  <c:v>110.277</c:v>
                </c:pt>
                <c:pt idx="10340">
                  <c:v>110.286</c:v>
                </c:pt>
                <c:pt idx="10341">
                  <c:v>110.29300000000001</c:v>
                </c:pt>
                <c:pt idx="10342">
                  <c:v>110.30200000000001</c:v>
                </c:pt>
                <c:pt idx="10343">
                  <c:v>110.31100000000001</c:v>
                </c:pt>
                <c:pt idx="10344">
                  <c:v>110.319</c:v>
                </c:pt>
                <c:pt idx="10345">
                  <c:v>110.327</c:v>
                </c:pt>
                <c:pt idx="10346">
                  <c:v>110.33499999999999</c:v>
                </c:pt>
                <c:pt idx="10347">
                  <c:v>110.34399999999999</c:v>
                </c:pt>
                <c:pt idx="10348">
                  <c:v>110.352</c:v>
                </c:pt>
                <c:pt idx="10349">
                  <c:v>110.36</c:v>
                </c:pt>
                <c:pt idx="10350">
                  <c:v>110.36799999999999</c:v>
                </c:pt>
                <c:pt idx="10351">
                  <c:v>110.377</c:v>
                </c:pt>
                <c:pt idx="10352">
                  <c:v>110.386</c:v>
                </c:pt>
                <c:pt idx="10353">
                  <c:v>110.39400000000001</c:v>
                </c:pt>
                <c:pt idx="10354">
                  <c:v>110.40300000000001</c:v>
                </c:pt>
                <c:pt idx="10355">
                  <c:v>110.41</c:v>
                </c:pt>
                <c:pt idx="10356">
                  <c:v>110.42</c:v>
                </c:pt>
                <c:pt idx="10357">
                  <c:v>110.428</c:v>
                </c:pt>
                <c:pt idx="10358">
                  <c:v>110.43600000000001</c:v>
                </c:pt>
                <c:pt idx="10359">
                  <c:v>110.444</c:v>
                </c:pt>
                <c:pt idx="10360">
                  <c:v>110.453</c:v>
                </c:pt>
                <c:pt idx="10361">
                  <c:v>110.461</c:v>
                </c:pt>
                <c:pt idx="10362">
                  <c:v>110.46899999999999</c:v>
                </c:pt>
                <c:pt idx="10363">
                  <c:v>110.477</c:v>
                </c:pt>
                <c:pt idx="10364">
                  <c:v>110.485</c:v>
                </c:pt>
                <c:pt idx="10365">
                  <c:v>110.494</c:v>
                </c:pt>
                <c:pt idx="10366">
                  <c:v>110.502</c:v>
                </c:pt>
                <c:pt idx="10367">
                  <c:v>110.51</c:v>
                </c:pt>
                <c:pt idx="10368">
                  <c:v>110.51900000000001</c:v>
                </c:pt>
                <c:pt idx="10369">
                  <c:v>110.526</c:v>
                </c:pt>
                <c:pt idx="10370">
                  <c:v>110.53400000000001</c:v>
                </c:pt>
                <c:pt idx="10371">
                  <c:v>110.54300000000001</c:v>
                </c:pt>
                <c:pt idx="10372">
                  <c:v>110.55200000000001</c:v>
                </c:pt>
                <c:pt idx="10373">
                  <c:v>110.56100000000001</c:v>
                </c:pt>
                <c:pt idx="10374">
                  <c:v>110.569</c:v>
                </c:pt>
                <c:pt idx="10375">
                  <c:v>110.577</c:v>
                </c:pt>
                <c:pt idx="10376">
                  <c:v>110.586</c:v>
                </c:pt>
                <c:pt idx="10377">
                  <c:v>110.593</c:v>
                </c:pt>
                <c:pt idx="10378">
                  <c:v>110.602</c:v>
                </c:pt>
                <c:pt idx="10379">
                  <c:v>110.611</c:v>
                </c:pt>
                <c:pt idx="10380">
                  <c:v>110.61799999999999</c:v>
                </c:pt>
                <c:pt idx="10381">
                  <c:v>110.627</c:v>
                </c:pt>
                <c:pt idx="10382">
                  <c:v>110.636</c:v>
                </c:pt>
                <c:pt idx="10383">
                  <c:v>110.643</c:v>
                </c:pt>
                <c:pt idx="10384">
                  <c:v>110.65300000000001</c:v>
                </c:pt>
                <c:pt idx="10385">
                  <c:v>110.66</c:v>
                </c:pt>
                <c:pt idx="10386">
                  <c:v>110.66800000000001</c:v>
                </c:pt>
                <c:pt idx="10387">
                  <c:v>110.67700000000001</c:v>
                </c:pt>
                <c:pt idx="10388">
                  <c:v>110.685</c:v>
                </c:pt>
                <c:pt idx="10389">
                  <c:v>110.694</c:v>
                </c:pt>
                <c:pt idx="10390">
                  <c:v>110.70099999999999</c:v>
                </c:pt>
                <c:pt idx="10391">
                  <c:v>110.71</c:v>
                </c:pt>
                <c:pt idx="10392">
                  <c:v>110.718</c:v>
                </c:pt>
                <c:pt idx="10393">
                  <c:v>110.727</c:v>
                </c:pt>
                <c:pt idx="10394">
                  <c:v>110.736</c:v>
                </c:pt>
                <c:pt idx="10395">
                  <c:v>110.745</c:v>
                </c:pt>
                <c:pt idx="10396">
                  <c:v>110.751</c:v>
                </c:pt>
                <c:pt idx="10397">
                  <c:v>110.76</c:v>
                </c:pt>
                <c:pt idx="10398">
                  <c:v>110.77</c:v>
                </c:pt>
                <c:pt idx="10399">
                  <c:v>110.777</c:v>
                </c:pt>
                <c:pt idx="10400">
                  <c:v>110.785</c:v>
                </c:pt>
                <c:pt idx="10401">
                  <c:v>110.794</c:v>
                </c:pt>
                <c:pt idx="10402">
                  <c:v>110.80200000000001</c:v>
                </c:pt>
                <c:pt idx="10403">
                  <c:v>110.81</c:v>
                </c:pt>
                <c:pt idx="10404">
                  <c:v>110.819</c:v>
                </c:pt>
                <c:pt idx="10405">
                  <c:v>110.827</c:v>
                </c:pt>
                <c:pt idx="10406">
                  <c:v>110.836</c:v>
                </c:pt>
                <c:pt idx="10407">
                  <c:v>110.843</c:v>
                </c:pt>
                <c:pt idx="10408">
                  <c:v>110.851</c:v>
                </c:pt>
                <c:pt idx="10409">
                  <c:v>110.86</c:v>
                </c:pt>
                <c:pt idx="10410">
                  <c:v>110.86799999999999</c:v>
                </c:pt>
                <c:pt idx="10411">
                  <c:v>110.876</c:v>
                </c:pt>
                <c:pt idx="10412">
                  <c:v>110.88500000000001</c:v>
                </c:pt>
                <c:pt idx="10413">
                  <c:v>110.89400000000001</c:v>
                </c:pt>
                <c:pt idx="10414">
                  <c:v>110.90300000000001</c:v>
                </c:pt>
                <c:pt idx="10415">
                  <c:v>110.91</c:v>
                </c:pt>
                <c:pt idx="10416">
                  <c:v>110.919</c:v>
                </c:pt>
                <c:pt idx="10417">
                  <c:v>110.92700000000001</c:v>
                </c:pt>
                <c:pt idx="10418">
                  <c:v>110.935</c:v>
                </c:pt>
                <c:pt idx="10419">
                  <c:v>110.943</c:v>
                </c:pt>
                <c:pt idx="10420">
                  <c:v>110.952</c:v>
                </c:pt>
                <c:pt idx="10421">
                  <c:v>110.96</c:v>
                </c:pt>
                <c:pt idx="10422">
                  <c:v>110.968</c:v>
                </c:pt>
                <c:pt idx="10423">
                  <c:v>110.977</c:v>
                </c:pt>
                <c:pt idx="10424">
                  <c:v>110.985</c:v>
                </c:pt>
                <c:pt idx="10425">
                  <c:v>110.994</c:v>
                </c:pt>
                <c:pt idx="10426">
                  <c:v>111.002</c:v>
                </c:pt>
                <c:pt idx="10427">
                  <c:v>111.01</c:v>
                </c:pt>
                <c:pt idx="10428">
                  <c:v>111.01900000000001</c:v>
                </c:pt>
                <c:pt idx="10429">
                  <c:v>111.027</c:v>
                </c:pt>
                <c:pt idx="10430">
                  <c:v>111.035</c:v>
                </c:pt>
                <c:pt idx="10431">
                  <c:v>111.04300000000001</c:v>
                </c:pt>
                <c:pt idx="10432">
                  <c:v>111.051</c:v>
                </c:pt>
                <c:pt idx="10433">
                  <c:v>111.06100000000001</c:v>
                </c:pt>
                <c:pt idx="10434">
                  <c:v>111.068</c:v>
                </c:pt>
                <c:pt idx="10435">
                  <c:v>111.077</c:v>
                </c:pt>
                <c:pt idx="10436">
                  <c:v>111.086</c:v>
                </c:pt>
                <c:pt idx="10437">
                  <c:v>111.09399999999999</c:v>
                </c:pt>
                <c:pt idx="10438">
                  <c:v>111.102</c:v>
                </c:pt>
                <c:pt idx="10439">
                  <c:v>111.11</c:v>
                </c:pt>
                <c:pt idx="10440">
                  <c:v>111.119</c:v>
                </c:pt>
                <c:pt idx="10441">
                  <c:v>111.127</c:v>
                </c:pt>
                <c:pt idx="10442">
                  <c:v>111.13500000000001</c:v>
                </c:pt>
                <c:pt idx="10443">
                  <c:v>111.143</c:v>
                </c:pt>
                <c:pt idx="10444">
                  <c:v>111.152</c:v>
                </c:pt>
                <c:pt idx="10445">
                  <c:v>111.16</c:v>
                </c:pt>
                <c:pt idx="10446">
                  <c:v>111.169</c:v>
                </c:pt>
                <c:pt idx="10447">
                  <c:v>111.17700000000001</c:v>
                </c:pt>
                <c:pt idx="10448">
                  <c:v>111.18600000000001</c:v>
                </c:pt>
                <c:pt idx="10449">
                  <c:v>111.194</c:v>
                </c:pt>
                <c:pt idx="10450">
                  <c:v>111.202</c:v>
                </c:pt>
                <c:pt idx="10451">
                  <c:v>111.21</c:v>
                </c:pt>
                <c:pt idx="10452">
                  <c:v>111.218</c:v>
                </c:pt>
                <c:pt idx="10453">
                  <c:v>111.227</c:v>
                </c:pt>
                <c:pt idx="10454">
                  <c:v>111.236</c:v>
                </c:pt>
                <c:pt idx="10455">
                  <c:v>111.24299999999999</c:v>
                </c:pt>
                <c:pt idx="10456">
                  <c:v>111.252</c:v>
                </c:pt>
                <c:pt idx="10457">
                  <c:v>111.261</c:v>
                </c:pt>
                <c:pt idx="10458">
                  <c:v>111.26900000000001</c:v>
                </c:pt>
                <c:pt idx="10459">
                  <c:v>111.277</c:v>
                </c:pt>
                <c:pt idx="10460">
                  <c:v>111.286</c:v>
                </c:pt>
                <c:pt idx="10461">
                  <c:v>111.294</c:v>
                </c:pt>
                <c:pt idx="10462">
                  <c:v>111.303</c:v>
                </c:pt>
                <c:pt idx="10463">
                  <c:v>111.31100000000001</c:v>
                </c:pt>
                <c:pt idx="10464">
                  <c:v>111.319</c:v>
                </c:pt>
                <c:pt idx="10465">
                  <c:v>111.327</c:v>
                </c:pt>
                <c:pt idx="10466">
                  <c:v>111.33499999999999</c:v>
                </c:pt>
                <c:pt idx="10467">
                  <c:v>111.34399999999999</c:v>
                </c:pt>
                <c:pt idx="10468">
                  <c:v>111.352</c:v>
                </c:pt>
                <c:pt idx="10469">
                  <c:v>111.36</c:v>
                </c:pt>
                <c:pt idx="10470">
                  <c:v>111.369</c:v>
                </c:pt>
                <c:pt idx="10471">
                  <c:v>111.377</c:v>
                </c:pt>
                <c:pt idx="10472">
                  <c:v>111.38500000000001</c:v>
                </c:pt>
                <c:pt idx="10473">
                  <c:v>111.39400000000001</c:v>
                </c:pt>
                <c:pt idx="10474">
                  <c:v>111.402</c:v>
                </c:pt>
                <c:pt idx="10475">
                  <c:v>111.41</c:v>
                </c:pt>
                <c:pt idx="10476">
                  <c:v>111.41800000000001</c:v>
                </c:pt>
                <c:pt idx="10477">
                  <c:v>111.42700000000001</c:v>
                </c:pt>
                <c:pt idx="10478">
                  <c:v>111.435</c:v>
                </c:pt>
                <c:pt idx="10479">
                  <c:v>111.444</c:v>
                </c:pt>
                <c:pt idx="10480">
                  <c:v>111.453</c:v>
                </c:pt>
                <c:pt idx="10481">
                  <c:v>111.461</c:v>
                </c:pt>
                <c:pt idx="10482">
                  <c:v>111.46899999999999</c:v>
                </c:pt>
                <c:pt idx="10483">
                  <c:v>111.47799999999999</c:v>
                </c:pt>
                <c:pt idx="10484">
                  <c:v>111.486</c:v>
                </c:pt>
                <c:pt idx="10485">
                  <c:v>111.494</c:v>
                </c:pt>
                <c:pt idx="10486">
                  <c:v>111.502</c:v>
                </c:pt>
                <c:pt idx="10487">
                  <c:v>111.511</c:v>
                </c:pt>
                <c:pt idx="10488">
                  <c:v>111.52</c:v>
                </c:pt>
                <c:pt idx="10489">
                  <c:v>111.527</c:v>
                </c:pt>
                <c:pt idx="10490">
                  <c:v>111.53700000000001</c:v>
                </c:pt>
                <c:pt idx="10491">
                  <c:v>111.544</c:v>
                </c:pt>
                <c:pt idx="10492">
                  <c:v>111.553</c:v>
                </c:pt>
                <c:pt idx="10493">
                  <c:v>111.56100000000001</c:v>
                </c:pt>
                <c:pt idx="10494">
                  <c:v>111.569</c:v>
                </c:pt>
                <c:pt idx="10495">
                  <c:v>111.578</c:v>
                </c:pt>
                <c:pt idx="10496">
                  <c:v>111.586</c:v>
                </c:pt>
                <c:pt idx="10497">
                  <c:v>111.59399999999999</c:v>
                </c:pt>
                <c:pt idx="10498">
                  <c:v>111.60299999999999</c:v>
                </c:pt>
                <c:pt idx="10499">
                  <c:v>111.611</c:v>
                </c:pt>
                <c:pt idx="10500">
                  <c:v>111.62</c:v>
                </c:pt>
                <c:pt idx="10501">
                  <c:v>111.628</c:v>
                </c:pt>
                <c:pt idx="10502">
                  <c:v>111.636</c:v>
                </c:pt>
                <c:pt idx="10503">
                  <c:v>111.645</c:v>
                </c:pt>
                <c:pt idx="10504">
                  <c:v>111.65300000000001</c:v>
                </c:pt>
                <c:pt idx="10505">
                  <c:v>111.661</c:v>
                </c:pt>
                <c:pt idx="10506">
                  <c:v>111.669</c:v>
                </c:pt>
                <c:pt idx="10507">
                  <c:v>111.678</c:v>
                </c:pt>
                <c:pt idx="10508">
                  <c:v>111.68600000000001</c:v>
                </c:pt>
                <c:pt idx="10509">
                  <c:v>111.69499999999999</c:v>
                </c:pt>
                <c:pt idx="10510">
                  <c:v>111.703</c:v>
                </c:pt>
                <c:pt idx="10511">
                  <c:v>111.711</c:v>
                </c:pt>
                <c:pt idx="10512">
                  <c:v>111.72</c:v>
                </c:pt>
                <c:pt idx="10513">
                  <c:v>111.72799999999999</c:v>
                </c:pt>
                <c:pt idx="10514">
                  <c:v>111.73699999999999</c:v>
                </c:pt>
                <c:pt idx="10515">
                  <c:v>111.745</c:v>
                </c:pt>
                <c:pt idx="10516">
                  <c:v>111.753</c:v>
                </c:pt>
                <c:pt idx="10517">
                  <c:v>111.761</c:v>
                </c:pt>
                <c:pt idx="10518">
                  <c:v>111.77</c:v>
                </c:pt>
                <c:pt idx="10519">
                  <c:v>111.779</c:v>
                </c:pt>
                <c:pt idx="10520">
                  <c:v>111.78700000000001</c:v>
                </c:pt>
                <c:pt idx="10521">
                  <c:v>111.795</c:v>
                </c:pt>
                <c:pt idx="10522">
                  <c:v>111.803</c:v>
                </c:pt>
                <c:pt idx="10523">
                  <c:v>111.81100000000001</c:v>
                </c:pt>
                <c:pt idx="10524">
                  <c:v>111.82</c:v>
                </c:pt>
                <c:pt idx="10525">
                  <c:v>111.828</c:v>
                </c:pt>
                <c:pt idx="10526">
                  <c:v>111.836</c:v>
                </c:pt>
                <c:pt idx="10527">
                  <c:v>111.845</c:v>
                </c:pt>
                <c:pt idx="10528">
                  <c:v>111.854</c:v>
                </c:pt>
                <c:pt idx="10529">
                  <c:v>111.861</c:v>
                </c:pt>
                <c:pt idx="10530">
                  <c:v>111.869</c:v>
                </c:pt>
                <c:pt idx="10531">
                  <c:v>111.878</c:v>
                </c:pt>
                <c:pt idx="10532">
                  <c:v>111.886</c:v>
                </c:pt>
                <c:pt idx="10533">
                  <c:v>111.89400000000001</c:v>
                </c:pt>
                <c:pt idx="10534">
                  <c:v>111.90300000000001</c:v>
                </c:pt>
                <c:pt idx="10535">
                  <c:v>111.911</c:v>
                </c:pt>
                <c:pt idx="10536">
                  <c:v>111.919</c:v>
                </c:pt>
                <c:pt idx="10537">
                  <c:v>111.928</c:v>
                </c:pt>
                <c:pt idx="10538">
                  <c:v>111.93600000000001</c:v>
                </c:pt>
                <c:pt idx="10539">
                  <c:v>111.94499999999999</c:v>
                </c:pt>
                <c:pt idx="10540">
                  <c:v>111.95399999999999</c:v>
                </c:pt>
                <c:pt idx="10541">
                  <c:v>111.962</c:v>
                </c:pt>
                <c:pt idx="10542">
                  <c:v>111.97</c:v>
                </c:pt>
                <c:pt idx="10543">
                  <c:v>111.979</c:v>
                </c:pt>
                <c:pt idx="10544">
                  <c:v>111.986</c:v>
                </c:pt>
                <c:pt idx="10545">
                  <c:v>111.996</c:v>
                </c:pt>
                <c:pt idx="10546">
                  <c:v>112.003</c:v>
                </c:pt>
                <c:pt idx="10547">
                  <c:v>112.011</c:v>
                </c:pt>
                <c:pt idx="10548">
                  <c:v>112.02</c:v>
                </c:pt>
                <c:pt idx="10549">
                  <c:v>112.02800000000001</c:v>
                </c:pt>
                <c:pt idx="10550">
                  <c:v>112.038</c:v>
                </c:pt>
                <c:pt idx="10551">
                  <c:v>112.045</c:v>
                </c:pt>
                <c:pt idx="10552">
                  <c:v>112.053</c:v>
                </c:pt>
                <c:pt idx="10553">
                  <c:v>112.062</c:v>
                </c:pt>
                <c:pt idx="10554">
                  <c:v>112.07</c:v>
                </c:pt>
                <c:pt idx="10555">
                  <c:v>112.078</c:v>
                </c:pt>
                <c:pt idx="10556">
                  <c:v>112.087</c:v>
                </c:pt>
                <c:pt idx="10557">
                  <c:v>112.096</c:v>
                </c:pt>
                <c:pt idx="10558">
                  <c:v>112.104</c:v>
                </c:pt>
                <c:pt idx="10559">
                  <c:v>112.11199999999999</c:v>
                </c:pt>
                <c:pt idx="10560">
                  <c:v>112.12</c:v>
                </c:pt>
                <c:pt idx="10561">
                  <c:v>112.128</c:v>
                </c:pt>
                <c:pt idx="10562">
                  <c:v>112.137</c:v>
                </c:pt>
                <c:pt idx="10563">
                  <c:v>112.146</c:v>
                </c:pt>
                <c:pt idx="10564">
                  <c:v>112.155</c:v>
                </c:pt>
                <c:pt idx="10565">
                  <c:v>112.163</c:v>
                </c:pt>
                <c:pt idx="10566">
                  <c:v>112.17100000000001</c:v>
                </c:pt>
                <c:pt idx="10567">
                  <c:v>112.179</c:v>
                </c:pt>
                <c:pt idx="10568">
                  <c:v>112.188</c:v>
                </c:pt>
                <c:pt idx="10569">
                  <c:v>112.196</c:v>
                </c:pt>
                <c:pt idx="10570">
                  <c:v>112.20399999999999</c:v>
                </c:pt>
                <c:pt idx="10571">
                  <c:v>112.21299999999999</c:v>
                </c:pt>
                <c:pt idx="10572">
                  <c:v>112.221</c:v>
                </c:pt>
                <c:pt idx="10573">
                  <c:v>112.229</c:v>
                </c:pt>
                <c:pt idx="10574">
                  <c:v>112.239</c:v>
                </c:pt>
                <c:pt idx="10575">
                  <c:v>112.246</c:v>
                </c:pt>
                <c:pt idx="10576">
                  <c:v>112.255</c:v>
                </c:pt>
                <c:pt idx="10577">
                  <c:v>112.26300000000001</c:v>
                </c:pt>
                <c:pt idx="10578">
                  <c:v>112.271</c:v>
                </c:pt>
                <c:pt idx="10579">
                  <c:v>112.28</c:v>
                </c:pt>
                <c:pt idx="10580">
                  <c:v>112.289</c:v>
                </c:pt>
                <c:pt idx="10581">
                  <c:v>112.297</c:v>
                </c:pt>
                <c:pt idx="10582">
                  <c:v>112.30500000000001</c:v>
                </c:pt>
                <c:pt idx="10583">
                  <c:v>112.31399999999999</c:v>
                </c:pt>
                <c:pt idx="10584">
                  <c:v>112.322</c:v>
                </c:pt>
                <c:pt idx="10585">
                  <c:v>112.33</c:v>
                </c:pt>
                <c:pt idx="10586">
                  <c:v>112.339</c:v>
                </c:pt>
                <c:pt idx="10587">
                  <c:v>112.348</c:v>
                </c:pt>
                <c:pt idx="10588">
                  <c:v>112.35599999999999</c:v>
                </c:pt>
                <c:pt idx="10589">
                  <c:v>112.364</c:v>
                </c:pt>
                <c:pt idx="10590">
                  <c:v>112.373</c:v>
                </c:pt>
                <c:pt idx="10591">
                  <c:v>112.38200000000001</c:v>
                </c:pt>
                <c:pt idx="10592">
                  <c:v>112.389</c:v>
                </c:pt>
                <c:pt idx="10593">
                  <c:v>112.39700000000001</c:v>
                </c:pt>
                <c:pt idx="10594">
                  <c:v>112.40600000000001</c:v>
                </c:pt>
                <c:pt idx="10595">
                  <c:v>112.41500000000001</c:v>
                </c:pt>
                <c:pt idx="10596">
                  <c:v>112.423</c:v>
                </c:pt>
                <c:pt idx="10597">
                  <c:v>112.431</c:v>
                </c:pt>
                <c:pt idx="10598">
                  <c:v>112.44</c:v>
                </c:pt>
                <c:pt idx="10599">
                  <c:v>112.44799999999999</c:v>
                </c:pt>
                <c:pt idx="10600">
                  <c:v>112.45699999999999</c:v>
                </c:pt>
                <c:pt idx="10601">
                  <c:v>112.465</c:v>
                </c:pt>
                <c:pt idx="10602">
                  <c:v>112.473</c:v>
                </c:pt>
                <c:pt idx="10603">
                  <c:v>112.48099999999999</c:v>
                </c:pt>
                <c:pt idx="10604">
                  <c:v>112.49</c:v>
                </c:pt>
                <c:pt idx="10605">
                  <c:v>112.498</c:v>
                </c:pt>
                <c:pt idx="10606">
                  <c:v>112.506</c:v>
                </c:pt>
                <c:pt idx="10607">
                  <c:v>112.514</c:v>
                </c:pt>
                <c:pt idx="10608">
                  <c:v>112.523</c:v>
                </c:pt>
                <c:pt idx="10609">
                  <c:v>112.53</c:v>
                </c:pt>
                <c:pt idx="10610">
                  <c:v>112.539</c:v>
                </c:pt>
                <c:pt idx="10611">
                  <c:v>112.548</c:v>
                </c:pt>
                <c:pt idx="10612">
                  <c:v>112.55500000000001</c:v>
                </c:pt>
                <c:pt idx="10613">
                  <c:v>112.56399999999999</c:v>
                </c:pt>
                <c:pt idx="10614">
                  <c:v>112.57299999999999</c:v>
                </c:pt>
                <c:pt idx="10615">
                  <c:v>112.581</c:v>
                </c:pt>
                <c:pt idx="10616">
                  <c:v>112.59</c:v>
                </c:pt>
                <c:pt idx="10617">
                  <c:v>112.598</c:v>
                </c:pt>
                <c:pt idx="10618">
                  <c:v>112.60599999999999</c:v>
                </c:pt>
                <c:pt idx="10619">
                  <c:v>112.614</c:v>
                </c:pt>
                <c:pt idx="10620">
                  <c:v>112.623</c:v>
                </c:pt>
                <c:pt idx="10621">
                  <c:v>112.631</c:v>
                </c:pt>
                <c:pt idx="10622">
                  <c:v>112.639</c:v>
                </c:pt>
                <c:pt idx="10623">
                  <c:v>112.648</c:v>
                </c:pt>
                <c:pt idx="10624">
                  <c:v>112.65600000000001</c:v>
                </c:pt>
                <c:pt idx="10625">
                  <c:v>112.664</c:v>
                </c:pt>
                <c:pt idx="10626">
                  <c:v>112.673</c:v>
                </c:pt>
                <c:pt idx="10627">
                  <c:v>112.681</c:v>
                </c:pt>
                <c:pt idx="10628">
                  <c:v>112.68899999999999</c:v>
                </c:pt>
                <c:pt idx="10629">
                  <c:v>112.69799999999999</c:v>
                </c:pt>
                <c:pt idx="10630">
                  <c:v>112.706</c:v>
                </c:pt>
                <c:pt idx="10631">
                  <c:v>112.714</c:v>
                </c:pt>
                <c:pt idx="10632">
                  <c:v>112.723</c:v>
                </c:pt>
                <c:pt idx="10633">
                  <c:v>112.73099999999999</c:v>
                </c:pt>
                <c:pt idx="10634">
                  <c:v>112.74</c:v>
                </c:pt>
                <c:pt idx="10635">
                  <c:v>112.748</c:v>
                </c:pt>
                <c:pt idx="10636">
                  <c:v>112.756</c:v>
                </c:pt>
                <c:pt idx="10637">
                  <c:v>112.764</c:v>
                </c:pt>
                <c:pt idx="10638">
                  <c:v>112.77200000000001</c:v>
                </c:pt>
                <c:pt idx="10639">
                  <c:v>112.78100000000001</c:v>
                </c:pt>
                <c:pt idx="10640">
                  <c:v>112.789</c:v>
                </c:pt>
                <c:pt idx="10641">
                  <c:v>112.797</c:v>
                </c:pt>
                <c:pt idx="10642">
                  <c:v>112.806</c:v>
                </c:pt>
                <c:pt idx="10643">
                  <c:v>112.81399999999999</c:v>
                </c:pt>
                <c:pt idx="10644">
                  <c:v>112.82299999999999</c:v>
                </c:pt>
                <c:pt idx="10645">
                  <c:v>112.831</c:v>
                </c:pt>
                <c:pt idx="10646">
                  <c:v>112.84</c:v>
                </c:pt>
                <c:pt idx="10647">
                  <c:v>112.848</c:v>
                </c:pt>
                <c:pt idx="10648">
                  <c:v>112.857</c:v>
                </c:pt>
                <c:pt idx="10649">
                  <c:v>112.864</c:v>
                </c:pt>
                <c:pt idx="10650">
                  <c:v>112.873</c:v>
                </c:pt>
                <c:pt idx="10651">
                  <c:v>112.88</c:v>
                </c:pt>
                <c:pt idx="10652">
                  <c:v>112.889</c:v>
                </c:pt>
                <c:pt idx="10653">
                  <c:v>112.89700000000001</c:v>
                </c:pt>
                <c:pt idx="10654">
                  <c:v>112.90600000000001</c:v>
                </c:pt>
                <c:pt idx="10655">
                  <c:v>112.914</c:v>
                </c:pt>
                <c:pt idx="10656">
                  <c:v>112.923</c:v>
                </c:pt>
                <c:pt idx="10657">
                  <c:v>112.93</c:v>
                </c:pt>
                <c:pt idx="10658">
                  <c:v>112.93899999999999</c:v>
                </c:pt>
                <c:pt idx="10659">
                  <c:v>112.947</c:v>
                </c:pt>
                <c:pt idx="10660">
                  <c:v>112.955</c:v>
                </c:pt>
                <c:pt idx="10661">
                  <c:v>112.964</c:v>
                </c:pt>
                <c:pt idx="10662">
                  <c:v>112.973</c:v>
                </c:pt>
                <c:pt idx="10663">
                  <c:v>112.98099999999999</c:v>
                </c:pt>
                <c:pt idx="10664">
                  <c:v>112.988</c:v>
                </c:pt>
                <c:pt idx="10665">
                  <c:v>112.998</c:v>
                </c:pt>
                <c:pt idx="10666">
                  <c:v>113.005</c:v>
                </c:pt>
                <c:pt idx="10667">
                  <c:v>113.014</c:v>
                </c:pt>
                <c:pt idx="10668">
                  <c:v>113.02200000000001</c:v>
                </c:pt>
                <c:pt idx="10669">
                  <c:v>113.03100000000001</c:v>
                </c:pt>
                <c:pt idx="10670">
                  <c:v>113.039</c:v>
                </c:pt>
                <c:pt idx="10671">
                  <c:v>113.047</c:v>
                </c:pt>
                <c:pt idx="10672">
                  <c:v>113.05500000000001</c:v>
                </c:pt>
                <c:pt idx="10673">
                  <c:v>113.06399999999999</c:v>
                </c:pt>
                <c:pt idx="10674">
                  <c:v>113.072</c:v>
                </c:pt>
                <c:pt idx="10675">
                  <c:v>113.081</c:v>
                </c:pt>
                <c:pt idx="10676">
                  <c:v>113.089</c:v>
                </c:pt>
                <c:pt idx="10677">
                  <c:v>113.09699999999999</c:v>
                </c:pt>
                <c:pt idx="10678">
                  <c:v>113.105</c:v>
                </c:pt>
                <c:pt idx="10679">
                  <c:v>113.114</c:v>
                </c:pt>
                <c:pt idx="10680">
                  <c:v>113.122</c:v>
                </c:pt>
                <c:pt idx="10681">
                  <c:v>113.13</c:v>
                </c:pt>
                <c:pt idx="10682">
                  <c:v>113.139</c:v>
                </c:pt>
                <c:pt idx="10683">
                  <c:v>113.14700000000001</c:v>
                </c:pt>
                <c:pt idx="10684">
                  <c:v>113.155</c:v>
                </c:pt>
                <c:pt idx="10685">
                  <c:v>113.163</c:v>
                </c:pt>
                <c:pt idx="10686">
                  <c:v>113.172</c:v>
                </c:pt>
                <c:pt idx="10687">
                  <c:v>113.18</c:v>
                </c:pt>
                <c:pt idx="10688">
                  <c:v>113.188</c:v>
                </c:pt>
                <c:pt idx="10689">
                  <c:v>113.197</c:v>
                </c:pt>
                <c:pt idx="10690">
                  <c:v>113.205</c:v>
                </c:pt>
                <c:pt idx="10691">
                  <c:v>113.214</c:v>
                </c:pt>
                <c:pt idx="10692">
                  <c:v>113.221</c:v>
                </c:pt>
                <c:pt idx="10693">
                  <c:v>113.23099999999999</c:v>
                </c:pt>
                <c:pt idx="10694">
                  <c:v>113.239</c:v>
                </c:pt>
                <c:pt idx="10695">
                  <c:v>113.246</c:v>
                </c:pt>
                <c:pt idx="10696">
                  <c:v>113.256</c:v>
                </c:pt>
                <c:pt idx="10697">
                  <c:v>113.264</c:v>
                </c:pt>
                <c:pt idx="10698">
                  <c:v>113.27200000000001</c:v>
                </c:pt>
                <c:pt idx="10699">
                  <c:v>113.28100000000001</c:v>
                </c:pt>
                <c:pt idx="10700">
                  <c:v>113.289</c:v>
                </c:pt>
                <c:pt idx="10701">
                  <c:v>113.297</c:v>
                </c:pt>
                <c:pt idx="10702">
                  <c:v>113.30500000000001</c:v>
                </c:pt>
                <c:pt idx="10703">
                  <c:v>113.313</c:v>
                </c:pt>
                <c:pt idx="10704">
                  <c:v>113.322</c:v>
                </c:pt>
                <c:pt idx="10705">
                  <c:v>113.33</c:v>
                </c:pt>
                <c:pt idx="10706">
                  <c:v>113.33799999999999</c:v>
                </c:pt>
                <c:pt idx="10707">
                  <c:v>113.346</c:v>
                </c:pt>
                <c:pt idx="10708">
                  <c:v>113.355</c:v>
                </c:pt>
                <c:pt idx="10709">
                  <c:v>113.364</c:v>
                </c:pt>
                <c:pt idx="10710">
                  <c:v>113.372</c:v>
                </c:pt>
                <c:pt idx="10711">
                  <c:v>113.38</c:v>
                </c:pt>
                <c:pt idx="10712">
                  <c:v>113.38800000000001</c:v>
                </c:pt>
                <c:pt idx="10713">
                  <c:v>113.39700000000001</c:v>
                </c:pt>
                <c:pt idx="10714">
                  <c:v>113.405</c:v>
                </c:pt>
                <c:pt idx="10715">
                  <c:v>113.414</c:v>
                </c:pt>
                <c:pt idx="10716">
                  <c:v>113.422</c:v>
                </c:pt>
                <c:pt idx="10717">
                  <c:v>113.43</c:v>
                </c:pt>
                <c:pt idx="10718">
                  <c:v>113.438</c:v>
                </c:pt>
                <c:pt idx="10719">
                  <c:v>113.447</c:v>
                </c:pt>
                <c:pt idx="10720">
                  <c:v>113.455</c:v>
                </c:pt>
                <c:pt idx="10721">
                  <c:v>113.464</c:v>
                </c:pt>
                <c:pt idx="10722">
                  <c:v>113.47199999999999</c:v>
                </c:pt>
                <c:pt idx="10723">
                  <c:v>113.48</c:v>
                </c:pt>
                <c:pt idx="10724">
                  <c:v>113.488</c:v>
                </c:pt>
                <c:pt idx="10725">
                  <c:v>113.497</c:v>
                </c:pt>
                <c:pt idx="10726">
                  <c:v>113.505</c:v>
                </c:pt>
                <c:pt idx="10727">
                  <c:v>113.514</c:v>
                </c:pt>
                <c:pt idx="10728">
                  <c:v>113.52200000000001</c:v>
                </c:pt>
                <c:pt idx="10729">
                  <c:v>113.53100000000001</c:v>
                </c:pt>
                <c:pt idx="10730">
                  <c:v>113.539</c:v>
                </c:pt>
                <c:pt idx="10731">
                  <c:v>113.547</c:v>
                </c:pt>
                <c:pt idx="10732">
                  <c:v>113.55500000000001</c:v>
                </c:pt>
                <c:pt idx="10733">
                  <c:v>113.56399999999999</c:v>
                </c:pt>
                <c:pt idx="10734">
                  <c:v>113.572</c:v>
                </c:pt>
                <c:pt idx="10735">
                  <c:v>113.58</c:v>
                </c:pt>
                <c:pt idx="10736">
                  <c:v>113.589</c:v>
                </c:pt>
                <c:pt idx="10737">
                  <c:v>113.59699999999999</c:v>
                </c:pt>
                <c:pt idx="10738">
                  <c:v>113.605</c:v>
                </c:pt>
                <c:pt idx="10739">
                  <c:v>113.613</c:v>
                </c:pt>
                <c:pt idx="10740">
                  <c:v>113.622</c:v>
                </c:pt>
                <c:pt idx="10741">
                  <c:v>113.631</c:v>
                </c:pt>
                <c:pt idx="10742">
                  <c:v>113.64</c:v>
                </c:pt>
                <c:pt idx="10743">
                  <c:v>113.648</c:v>
                </c:pt>
                <c:pt idx="10744">
                  <c:v>113.655</c:v>
                </c:pt>
                <c:pt idx="10745">
                  <c:v>113.664</c:v>
                </c:pt>
                <c:pt idx="10746">
                  <c:v>113.672</c:v>
                </c:pt>
                <c:pt idx="10747">
                  <c:v>113.681</c:v>
                </c:pt>
                <c:pt idx="10748">
                  <c:v>113.68899999999999</c:v>
                </c:pt>
                <c:pt idx="10749">
                  <c:v>113.697</c:v>
                </c:pt>
                <c:pt idx="10750">
                  <c:v>113.705</c:v>
                </c:pt>
                <c:pt idx="10751">
                  <c:v>113.714</c:v>
                </c:pt>
                <c:pt idx="10752">
                  <c:v>113.72199999999999</c:v>
                </c:pt>
                <c:pt idx="10753">
                  <c:v>113.73099999999999</c:v>
                </c:pt>
                <c:pt idx="10754">
                  <c:v>113.738</c:v>
                </c:pt>
                <c:pt idx="10755">
                  <c:v>113.747</c:v>
                </c:pt>
                <c:pt idx="10756">
                  <c:v>113.755</c:v>
                </c:pt>
                <c:pt idx="10757">
                  <c:v>113.764</c:v>
                </c:pt>
                <c:pt idx="10758">
                  <c:v>113.77200000000001</c:v>
                </c:pt>
                <c:pt idx="10759">
                  <c:v>113.78100000000001</c:v>
                </c:pt>
                <c:pt idx="10760">
                  <c:v>113.789</c:v>
                </c:pt>
                <c:pt idx="10761">
                  <c:v>113.798</c:v>
                </c:pt>
                <c:pt idx="10762">
                  <c:v>113.806</c:v>
                </c:pt>
                <c:pt idx="10763">
                  <c:v>113.815</c:v>
                </c:pt>
                <c:pt idx="10764">
                  <c:v>113.822</c:v>
                </c:pt>
                <c:pt idx="10765">
                  <c:v>113.831</c:v>
                </c:pt>
                <c:pt idx="10766">
                  <c:v>113.839</c:v>
                </c:pt>
                <c:pt idx="10767">
                  <c:v>113.848</c:v>
                </c:pt>
                <c:pt idx="10768">
                  <c:v>113.85599999999999</c:v>
                </c:pt>
                <c:pt idx="10769">
                  <c:v>113.864</c:v>
                </c:pt>
                <c:pt idx="10770">
                  <c:v>113.873</c:v>
                </c:pt>
                <c:pt idx="10771">
                  <c:v>113.881</c:v>
                </c:pt>
                <c:pt idx="10772">
                  <c:v>113.889</c:v>
                </c:pt>
                <c:pt idx="10773">
                  <c:v>113.89700000000001</c:v>
                </c:pt>
                <c:pt idx="10774">
                  <c:v>113.905</c:v>
                </c:pt>
                <c:pt idx="10775">
                  <c:v>113.914</c:v>
                </c:pt>
                <c:pt idx="10776">
                  <c:v>113.922</c:v>
                </c:pt>
                <c:pt idx="10777">
                  <c:v>113.931</c:v>
                </c:pt>
                <c:pt idx="10778">
                  <c:v>113.93899999999999</c:v>
                </c:pt>
                <c:pt idx="10779">
                  <c:v>113.947</c:v>
                </c:pt>
                <c:pt idx="10780">
                  <c:v>113.956</c:v>
                </c:pt>
                <c:pt idx="10781">
                  <c:v>113.964</c:v>
                </c:pt>
                <c:pt idx="10782">
                  <c:v>113.973</c:v>
                </c:pt>
                <c:pt idx="10783">
                  <c:v>113.982</c:v>
                </c:pt>
                <c:pt idx="10784">
                  <c:v>113.99</c:v>
                </c:pt>
                <c:pt idx="10785">
                  <c:v>113.998</c:v>
                </c:pt>
                <c:pt idx="10786">
                  <c:v>114.006</c:v>
                </c:pt>
                <c:pt idx="10787">
                  <c:v>114.014</c:v>
                </c:pt>
                <c:pt idx="10788">
                  <c:v>114.02200000000001</c:v>
                </c:pt>
                <c:pt idx="10789">
                  <c:v>114.03100000000001</c:v>
                </c:pt>
                <c:pt idx="10790">
                  <c:v>114.039</c:v>
                </c:pt>
                <c:pt idx="10791">
                  <c:v>114.048</c:v>
                </c:pt>
                <c:pt idx="10792">
                  <c:v>114.05500000000001</c:v>
                </c:pt>
                <c:pt idx="10793">
                  <c:v>114.06399999999999</c:v>
                </c:pt>
                <c:pt idx="10794">
                  <c:v>114.07299999999999</c:v>
                </c:pt>
                <c:pt idx="10795">
                  <c:v>114.08</c:v>
                </c:pt>
                <c:pt idx="10796">
                  <c:v>114.08799999999999</c:v>
                </c:pt>
                <c:pt idx="10797">
                  <c:v>114.098</c:v>
                </c:pt>
                <c:pt idx="10798">
                  <c:v>114.105</c:v>
                </c:pt>
                <c:pt idx="10799">
                  <c:v>114.114</c:v>
                </c:pt>
                <c:pt idx="10800">
                  <c:v>114.122</c:v>
                </c:pt>
                <c:pt idx="10801">
                  <c:v>114.131</c:v>
                </c:pt>
                <c:pt idx="10802">
                  <c:v>114.14</c:v>
                </c:pt>
                <c:pt idx="10803">
                  <c:v>114.14700000000001</c:v>
                </c:pt>
                <c:pt idx="10804">
                  <c:v>114.15600000000001</c:v>
                </c:pt>
                <c:pt idx="10805">
                  <c:v>114.16500000000001</c:v>
                </c:pt>
                <c:pt idx="10806">
                  <c:v>114.172</c:v>
                </c:pt>
                <c:pt idx="10807">
                  <c:v>114.181</c:v>
                </c:pt>
                <c:pt idx="10808">
                  <c:v>114.18899999999999</c:v>
                </c:pt>
                <c:pt idx="10809">
                  <c:v>114.19799999999999</c:v>
                </c:pt>
                <c:pt idx="10810">
                  <c:v>114.206</c:v>
                </c:pt>
                <c:pt idx="10811">
                  <c:v>114.214</c:v>
                </c:pt>
                <c:pt idx="10812">
                  <c:v>114.22199999999999</c:v>
                </c:pt>
                <c:pt idx="10813">
                  <c:v>114.232</c:v>
                </c:pt>
                <c:pt idx="10814">
                  <c:v>114.239</c:v>
                </c:pt>
                <c:pt idx="10815">
                  <c:v>114.248</c:v>
                </c:pt>
                <c:pt idx="10816">
                  <c:v>114.256</c:v>
                </c:pt>
                <c:pt idx="10817">
                  <c:v>114.265</c:v>
                </c:pt>
                <c:pt idx="10818">
                  <c:v>114.273</c:v>
                </c:pt>
                <c:pt idx="10819">
                  <c:v>114.28100000000001</c:v>
                </c:pt>
                <c:pt idx="10820">
                  <c:v>114.289</c:v>
                </c:pt>
                <c:pt idx="10821">
                  <c:v>114.298</c:v>
                </c:pt>
                <c:pt idx="10822">
                  <c:v>114.306</c:v>
                </c:pt>
                <c:pt idx="10823">
                  <c:v>114.31399999999999</c:v>
                </c:pt>
                <c:pt idx="10824">
                  <c:v>114.322</c:v>
                </c:pt>
                <c:pt idx="10825">
                  <c:v>114.331</c:v>
                </c:pt>
                <c:pt idx="10826">
                  <c:v>114.339</c:v>
                </c:pt>
                <c:pt idx="10827">
                  <c:v>114.34699999999999</c:v>
                </c:pt>
                <c:pt idx="10828">
                  <c:v>114.355</c:v>
                </c:pt>
                <c:pt idx="10829">
                  <c:v>114.36499999999999</c:v>
                </c:pt>
                <c:pt idx="10830">
                  <c:v>114.373</c:v>
                </c:pt>
                <c:pt idx="10831">
                  <c:v>114.38200000000001</c:v>
                </c:pt>
                <c:pt idx="10832">
                  <c:v>114.39</c:v>
                </c:pt>
                <c:pt idx="10833">
                  <c:v>114.39700000000001</c:v>
                </c:pt>
                <c:pt idx="10834">
                  <c:v>114.407</c:v>
                </c:pt>
                <c:pt idx="10835">
                  <c:v>114.414</c:v>
                </c:pt>
                <c:pt idx="10836">
                  <c:v>114.422</c:v>
                </c:pt>
                <c:pt idx="10837">
                  <c:v>114.431</c:v>
                </c:pt>
                <c:pt idx="10838">
                  <c:v>114.43899999999999</c:v>
                </c:pt>
                <c:pt idx="10839">
                  <c:v>114.44799999999999</c:v>
                </c:pt>
                <c:pt idx="10840">
                  <c:v>114.456</c:v>
                </c:pt>
                <c:pt idx="10841">
                  <c:v>114.464</c:v>
                </c:pt>
                <c:pt idx="10842">
                  <c:v>114.473</c:v>
                </c:pt>
                <c:pt idx="10843">
                  <c:v>114.482</c:v>
                </c:pt>
                <c:pt idx="10844">
                  <c:v>114.489</c:v>
                </c:pt>
                <c:pt idx="10845">
                  <c:v>114.498</c:v>
                </c:pt>
                <c:pt idx="10846">
                  <c:v>114.506</c:v>
                </c:pt>
                <c:pt idx="10847">
                  <c:v>114.514</c:v>
                </c:pt>
                <c:pt idx="10848">
                  <c:v>114.523</c:v>
                </c:pt>
                <c:pt idx="10849">
                  <c:v>114.53100000000001</c:v>
                </c:pt>
                <c:pt idx="10850">
                  <c:v>114.54</c:v>
                </c:pt>
                <c:pt idx="10851">
                  <c:v>114.548</c:v>
                </c:pt>
                <c:pt idx="10852">
                  <c:v>114.55800000000001</c:v>
                </c:pt>
                <c:pt idx="10853">
                  <c:v>114.565</c:v>
                </c:pt>
                <c:pt idx="10854">
                  <c:v>114.574</c:v>
                </c:pt>
                <c:pt idx="10855">
                  <c:v>114.581</c:v>
                </c:pt>
                <c:pt idx="10856">
                  <c:v>114.589</c:v>
                </c:pt>
                <c:pt idx="10857">
                  <c:v>114.598</c:v>
                </c:pt>
                <c:pt idx="10858">
                  <c:v>114.607</c:v>
                </c:pt>
                <c:pt idx="10859">
                  <c:v>114.61499999999999</c:v>
                </c:pt>
                <c:pt idx="10860">
                  <c:v>114.623</c:v>
                </c:pt>
                <c:pt idx="10861">
                  <c:v>114.631</c:v>
                </c:pt>
                <c:pt idx="10862">
                  <c:v>114.64</c:v>
                </c:pt>
                <c:pt idx="10863">
                  <c:v>114.648</c:v>
                </c:pt>
                <c:pt idx="10864">
                  <c:v>114.657</c:v>
                </c:pt>
                <c:pt idx="10865">
                  <c:v>114.666</c:v>
                </c:pt>
                <c:pt idx="10866">
                  <c:v>114.673</c:v>
                </c:pt>
                <c:pt idx="10867">
                  <c:v>114.681</c:v>
                </c:pt>
                <c:pt idx="10868">
                  <c:v>114.69</c:v>
                </c:pt>
                <c:pt idx="10869">
                  <c:v>114.69799999999999</c:v>
                </c:pt>
                <c:pt idx="10870">
                  <c:v>114.70699999999999</c:v>
                </c:pt>
                <c:pt idx="10871">
                  <c:v>114.71599999999999</c:v>
                </c:pt>
                <c:pt idx="10872">
                  <c:v>114.724</c:v>
                </c:pt>
                <c:pt idx="10873">
                  <c:v>114.732</c:v>
                </c:pt>
                <c:pt idx="10874">
                  <c:v>114.741</c:v>
                </c:pt>
                <c:pt idx="10875">
                  <c:v>114.749</c:v>
                </c:pt>
                <c:pt idx="10876">
                  <c:v>114.75700000000001</c:v>
                </c:pt>
                <c:pt idx="10877">
                  <c:v>114.76600000000001</c:v>
                </c:pt>
                <c:pt idx="10878">
                  <c:v>114.774</c:v>
                </c:pt>
                <c:pt idx="10879">
                  <c:v>114.782</c:v>
                </c:pt>
                <c:pt idx="10880">
                  <c:v>114.79</c:v>
                </c:pt>
                <c:pt idx="10881">
                  <c:v>114.798</c:v>
                </c:pt>
                <c:pt idx="10882">
                  <c:v>114.807</c:v>
                </c:pt>
                <c:pt idx="10883">
                  <c:v>114.815</c:v>
                </c:pt>
                <c:pt idx="10884">
                  <c:v>114.82299999999999</c:v>
                </c:pt>
                <c:pt idx="10885">
                  <c:v>114.83199999999999</c:v>
                </c:pt>
                <c:pt idx="10886">
                  <c:v>114.84</c:v>
                </c:pt>
                <c:pt idx="10887">
                  <c:v>114.849</c:v>
                </c:pt>
                <c:pt idx="10888">
                  <c:v>114.857</c:v>
                </c:pt>
                <c:pt idx="10889">
                  <c:v>114.866</c:v>
                </c:pt>
                <c:pt idx="10890">
                  <c:v>114.874</c:v>
                </c:pt>
                <c:pt idx="10891">
                  <c:v>114.88200000000001</c:v>
                </c:pt>
                <c:pt idx="10892">
                  <c:v>114.89</c:v>
                </c:pt>
                <c:pt idx="10893">
                  <c:v>114.898</c:v>
                </c:pt>
                <c:pt idx="10894">
                  <c:v>114.90600000000001</c:v>
                </c:pt>
                <c:pt idx="10895">
                  <c:v>114.916</c:v>
                </c:pt>
                <c:pt idx="10896">
                  <c:v>114.92400000000001</c:v>
                </c:pt>
                <c:pt idx="10897">
                  <c:v>114.932</c:v>
                </c:pt>
                <c:pt idx="10898">
                  <c:v>114.94</c:v>
                </c:pt>
                <c:pt idx="10899">
                  <c:v>114.949</c:v>
                </c:pt>
                <c:pt idx="10900">
                  <c:v>114.95699999999999</c:v>
                </c:pt>
                <c:pt idx="10901">
                  <c:v>114.965</c:v>
                </c:pt>
                <c:pt idx="10902">
                  <c:v>114.973</c:v>
                </c:pt>
                <c:pt idx="10903">
                  <c:v>114.98099999999999</c:v>
                </c:pt>
                <c:pt idx="10904">
                  <c:v>114.99</c:v>
                </c:pt>
                <c:pt idx="10905">
                  <c:v>114.998</c:v>
                </c:pt>
                <c:pt idx="10906">
                  <c:v>115.00700000000001</c:v>
                </c:pt>
                <c:pt idx="10907">
                  <c:v>115.01600000000001</c:v>
                </c:pt>
                <c:pt idx="10908">
                  <c:v>115.023</c:v>
                </c:pt>
                <c:pt idx="10909">
                  <c:v>115.033</c:v>
                </c:pt>
                <c:pt idx="10910">
                  <c:v>115.041</c:v>
                </c:pt>
                <c:pt idx="10911">
                  <c:v>115.04900000000001</c:v>
                </c:pt>
                <c:pt idx="10912">
                  <c:v>115.057</c:v>
                </c:pt>
                <c:pt idx="10913">
                  <c:v>115.066</c:v>
                </c:pt>
                <c:pt idx="10914">
                  <c:v>115.074</c:v>
                </c:pt>
                <c:pt idx="10915">
                  <c:v>115.083</c:v>
                </c:pt>
                <c:pt idx="10916">
                  <c:v>115.09099999999999</c:v>
                </c:pt>
                <c:pt idx="10917">
                  <c:v>115.099</c:v>
                </c:pt>
                <c:pt idx="10918">
                  <c:v>115.108</c:v>
                </c:pt>
                <c:pt idx="10919">
                  <c:v>115.116</c:v>
                </c:pt>
                <c:pt idx="10920">
                  <c:v>115.123</c:v>
                </c:pt>
                <c:pt idx="10921">
                  <c:v>115.13200000000001</c:v>
                </c:pt>
                <c:pt idx="10922">
                  <c:v>115.14100000000001</c:v>
                </c:pt>
                <c:pt idx="10923">
                  <c:v>115.149</c:v>
                </c:pt>
                <c:pt idx="10924">
                  <c:v>115.158</c:v>
                </c:pt>
                <c:pt idx="10925">
                  <c:v>115.166</c:v>
                </c:pt>
                <c:pt idx="10926">
                  <c:v>115.17400000000001</c:v>
                </c:pt>
                <c:pt idx="10927">
                  <c:v>115.182</c:v>
                </c:pt>
                <c:pt idx="10928">
                  <c:v>115.191</c:v>
                </c:pt>
                <c:pt idx="10929">
                  <c:v>115.199</c:v>
                </c:pt>
                <c:pt idx="10930">
                  <c:v>115.20699999999999</c:v>
                </c:pt>
                <c:pt idx="10931">
                  <c:v>115.21599999999999</c:v>
                </c:pt>
                <c:pt idx="10932">
                  <c:v>115.223</c:v>
                </c:pt>
                <c:pt idx="10933">
                  <c:v>115.232</c:v>
                </c:pt>
                <c:pt idx="10934">
                  <c:v>115.24</c:v>
                </c:pt>
                <c:pt idx="10935">
                  <c:v>115.249</c:v>
                </c:pt>
                <c:pt idx="10936">
                  <c:v>115.25700000000001</c:v>
                </c:pt>
                <c:pt idx="10937">
                  <c:v>115.26600000000001</c:v>
                </c:pt>
                <c:pt idx="10938">
                  <c:v>115.274</c:v>
                </c:pt>
                <c:pt idx="10939">
                  <c:v>115.283</c:v>
                </c:pt>
                <c:pt idx="10940">
                  <c:v>115.29</c:v>
                </c:pt>
                <c:pt idx="10941">
                  <c:v>115.298</c:v>
                </c:pt>
                <c:pt idx="10942">
                  <c:v>115.307</c:v>
                </c:pt>
                <c:pt idx="10943">
                  <c:v>115.316</c:v>
                </c:pt>
                <c:pt idx="10944">
                  <c:v>115.324</c:v>
                </c:pt>
                <c:pt idx="10945">
                  <c:v>115.33199999999999</c:v>
                </c:pt>
                <c:pt idx="10946">
                  <c:v>115.34099999999999</c:v>
                </c:pt>
                <c:pt idx="10947">
                  <c:v>115.349</c:v>
                </c:pt>
                <c:pt idx="10948">
                  <c:v>115.357</c:v>
                </c:pt>
                <c:pt idx="10949">
                  <c:v>115.366</c:v>
                </c:pt>
                <c:pt idx="10950">
                  <c:v>115.374</c:v>
                </c:pt>
                <c:pt idx="10951">
                  <c:v>115.38200000000001</c:v>
                </c:pt>
                <c:pt idx="10952">
                  <c:v>115.39</c:v>
                </c:pt>
                <c:pt idx="10953">
                  <c:v>115.399</c:v>
                </c:pt>
                <c:pt idx="10954">
                  <c:v>115.408</c:v>
                </c:pt>
                <c:pt idx="10955">
                  <c:v>115.416</c:v>
                </c:pt>
                <c:pt idx="10956">
                  <c:v>115.42400000000001</c:v>
                </c:pt>
                <c:pt idx="10957">
                  <c:v>115.432</c:v>
                </c:pt>
                <c:pt idx="10958">
                  <c:v>115.44</c:v>
                </c:pt>
                <c:pt idx="10959">
                  <c:v>115.449</c:v>
                </c:pt>
                <c:pt idx="10960">
                  <c:v>115.458</c:v>
                </c:pt>
                <c:pt idx="10961">
                  <c:v>115.465</c:v>
                </c:pt>
                <c:pt idx="10962">
                  <c:v>115.474</c:v>
                </c:pt>
                <c:pt idx="10963">
                  <c:v>115.482</c:v>
                </c:pt>
                <c:pt idx="10964">
                  <c:v>115.491</c:v>
                </c:pt>
                <c:pt idx="10965">
                  <c:v>115.499</c:v>
                </c:pt>
                <c:pt idx="10966">
                  <c:v>115.508</c:v>
                </c:pt>
                <c:pt idx="10967">
                  <c:v>115.51600000000001</c:v>
                </c:pt>
                <c:pt idx="10968">
                  <c:v>115.524</c:v>
                </c:pt>
                <c:pt idx="10969">
                  <c:v>115.532</c:v>
                </c:pt>
                <c:pt idx="10970">
                  <c:v>115.541</c:v>
                </c:pt>
                <c:pt idx="10971">
                  <c:v>115.54900000000001</c:v>
                </c:pt>
                <c:pt idx="10972">
                  <c:v>115.557</c:v>
                </c:pt>
                <c:pt idx="10973">
                  <c:v>115.566</c:v>
                </c:pt>
                <c:pt idx="10974">
                  <c:v>115.575</c:v>
                </c:pt>
                <c:pt idx="10975">
                  <c:v>115.583</c:v>
                </c:pt>
                <c:pt idx="10976">
                  <c:v>115.592</c:v>
                </c:pt>
                <c:pt idx="10977">
                  <c:v>115.599</c:v>
                </c:pt>
                <c:pt idx="10978">
                  <c:v>115.608</c:v>
                </c:pt>
                <c:pt idx="10979">
                  <c:v>115.616</c:v>
                </c:pt>
                <c:pt idx="10980">
                  <c:v>115.624</c:v>
                </c:pt>
                <c:pt idx="10981">
                  <c:v>115.633</c:v>
                </c:pt>
                <c:pt idx="10982">
                  <c:v>115.64100000000001</c:v>
                </c:pt>
                <c:pt idx="10983">
                  <c:v>115.649</c:v>
                </c:pt>
                <c:pt idx="10984">
                  <c:v>115.657</c:v>
                </c:pt>
                <c:pt idx="10985">
                  <c:v>115.66500000000001</c:v>
                </c:pt>
                <c:pt idx="10986">
                  <c:v>115.673</c:v>
                </c:pt>
                <c:pt idx="10987">
                  <c:v>115.68300000000001</c:v>
                </c:pt>
                <c:pt idx="10988">
                  <c:v>115.691</c:v>
                </c:pt>
                <c:pt idx="10989">
                  <c:v>115.699</c:v>
                </c:pt>
                <c:pt idx="10990">
                  <c:v>115.70699999999999</c:v>
                </c:pt>
                <c:pt idx="10991">
                  <c:v>115.71599999999999</c:v>
                </c:pt>
                <c:pt idx="10992">
                  <c:v>115.724</c:v>
                </c:pt>
                <c:pt idx="10993">
                  <c:v>115.733</c:v>
                </c:pt>
                <c:pt idx="10994">
                  <c:v>115.741</c:v>
                </c:pt>
                <c:pt idx="10995">
                  <c:v>115.749</c:v>
                </c:pt>
                <c:pt idx="10996">
                  <c:v>115.758</c:v>
                </c:pt>
                <c:pt idx="10997">
                  <c:v>115.765</c:v>
                </c:pt>
                <c:pt idx="10998">
                  <c:v>115.774</c:v>
                </c:pt>
                <c:pt idx="10999">
                  <c:v>115.782</c:v>
                </c:pt>
                <c:pt idx="11000">
                  <c:v>115.791</c:v>
                </c:pt>
                <c:pt idx="11001">
                  <c:v>115.79900000000001</c:v>
                </c:pt>
                <c:pt idx="11002">
                  <c:v>115.807</c:v>
                </c:pt>
                <c:pt idx="11003">
                  <c:v>115.816</c:v>
                </c:pt>
                <c:pt idx="11004">
                  <c:v>115.824</c:v>
                </c:pt>
                <c:pt idx="11005">
                  <c:v>115.83199999999999</c:v>
                </c:pt>
                <c:pt idx="11006">
                  <c:v>115.84</c:v>
                </c:pt>
                <c:pt idx="11007">
                  <c:v>115.849</c:v>
                </c:pt>
                <c:pt idx="11008">
                  <c:v>115.858</c:v>
                </c:pt>
                <c:pt idx="11009">
                  <c:v>115.866</c:v>
                </c:pt>
                <c:pt idx="11010">
                  <c:v>115.875</c:v>
                </c:pt>
                <c:pt idx="11011">
                  <c:v>115.88200000000001</c:v>
                </c:pt>
                <c:pt idx="11012">
                  <c:v>115.89100000000001</c:v>
                </c:pt>
                <c:pt idx="11013">
                  <c:v>115.9</c:v>
                </c:pt>
                <c:pt idx="11014">
                  <c:v>115.907</c:v>
                </c:pt>
                <c:pt idx="11015">
                  <c:v>115.916</c:v>
                </c:pt>
                <c:pt idx="11016">
                  <c:v>115.92400000000001</c:v>
                </c:pt>
                <c:pt idx="11017">
                  <c:v>115.93300000000001</c:v>
                </c:pt>
                <c:pt idx="11018">
                  <c:v>115.941</c:v>
                </c:pt>
                <c:pt idx="11019">
                  <c:v>115.949</c:v>
                </c:pt>
                <c:pt idx="11020">
                  <c:v>115.958</c:v>
                </c:pt>
                <c:pt idx="11021">
                  <c:v>115.96599999999999</c:v>
                </c:pt>
                <c:pt idx="11022">
                  <c:v>115.974</c:v>
                </c:pt>
                <c:pt idx="11023">
                  <c:v>115.982</c:v>
                </c:pt>
                <c:pt idx="11024">
                  <c:v>115.991</c:v>
                </c:pt>
                <c:pt idx="11025">
                  <c:v>115.999</c:v>
                </c:pt>
                <c:pt idx="11026">
                  <c:v>116.008</c:v>
                </c:pt>
                <c:pt idx="11027">
                  <c:v>116.017</c:v>
                </c:pt>
                <c:pt idx="11028">
                  <c:v>116.024</c:v>
                </c:pt>
                <c:pt idx="11029">
                  <c:v>116.032</c:v>
                </c:pt>
                <c:pt idx="11030">
                  <c:v>116.041</c:v>
                </c:pt>
                <c:pt idx="11031">
                  <c:v>116.04900000000001</c:v>
                </c:pt>
                <c:pt idx="11032">
                  <c:v>116.05800000000001</c:v>
                </c:pt>
                <c:pt idx="11033">
                  <c:v>116.06699999999999</c:v>
                </c:pt>
                <c:pt idx="11034">
                  <c:v>116.074</c:v>
                </c:pt>
                <c:pt idx="11035">
                  <c:v>116.083</c:v>
                </c:pt>
                <c:pt idx="11036">
                  <c:v>116.09099999999999</c:v>
                </c:pt>
                <c:pt idx="11037">
                  <c:v>116.099</c:v>
                </c:pt>
                <c:pt idx="11038">
                  <c:v>116.108</c:v>
                </c:pt>
                <c:pt idx="11039">
                  <c:v>116.116</c:v>
                </c:pt>
                <c:pt idx="11040">
                  <c:v>116.125</c:v>
                </c:pt>
                <c:pt idx="11041">
                  <c:v>116.133</c:v>
                </c:pt>
                <c:pt idx="11042">
                  <c:v>116.14100000000001</c:v>
                </c:pt>
                <c:pt idx="11043">
                  <c:v>116.149</c:v>
                </c:pt>
                <c:pt idx="11044">
                  <c:v>116.158</c:v>
                </c:pt>
                <c:pt idx="11045">
                  <c:v>116.166</c:v>
                </c:pt>
                <c:pt idx="11046">
                  <c:v>116.17400000000001</c:v>
                </c:pt>
                <c:pt idx="11047">
                  <c:v>116.18300000000001</c:v>
                </c:pt>
                <c:pt idx="11048">
                  <c:v>116.191</c:v>
                </c:pt>
                <c:pt idx="11049">
                  <c:v>116.2</c:v>
                </c:pt>
                <c:pt idx="11050">
                  <c:v>116.208</c:v>
                </c:pt>
                <c:pt idx="11051">
                  <c:v>116.217</c:v>
                </c:pt>
                <c:pt idx="11052">
                  <c:v>116.224</c:v>
                </c:pt>
                <c:pt idx="11053">
                  <c:v>116.233</c:v>
                </c:pt>
                <c:pt idx="11054">
                  <c:v>116.241</c:v>
                </c:pt>
                <c:pt idx="11055">
                  <c:v>116.25</c:v>
                </c:pt>
                <c:pt idx="11056">
                  <c:v>116.258</c:v>
                </c:pt>
                <c:pt idx="11057">
                  <c:v>116.26600000000001</c:v>
                </c:pt>
                <c:pt idx="11058">
                  <c:v>116.27500000000001</c:v>
                </c:pt>
                <c:pt idx="11059">
                  <c:v>116.283</c:v>
                </c:pt>
                <c:pt idx="11060">
                  <c:v>116.291</c:v>
                </c:pt>
                <c:pt idx="11061">
                  <c:v>116.3</c:v>
                </c:pt>
                <c:pt idx="11062">
                  <c:v>116.307</c:v>
                </c:pt>
                <c:pt idx="11063">
                  <c:v>116.316</c:v>
                </c:pt>
                <c:pt idx="11064">
                  <c:v>116.32299999999999</c:v>
                </c:pt>
                <c:pt idx="11065">
                  <c:v>116.33199999999999</c:v>
                </c:pt>
                <c:pt idx="11066">
                  <c:v>116.34099999999999</c:v>
                </c:pt>
                <c:pt idx="11067">
                  <c:v>116.35</c:v>
                </c:pt>
                <c:pt idx="11068">
                  <c:v>116.357</c:v>
                </c:pt>
                <c:pt idx="11069">
                  <c:v>116.367</c:v>
                </c:pt>
                <c:pt idx="11070">
                  <c:v>116.375</c:v>
                </c:pt>
                <c:pt idx="11071">
                  <c:v>116.38200000000001</c:v>
                </c:pt>
                <c:pt idx="11072">
                  <c:v>116.39100000000001</c:v>
                </c:pt>
                <c:pt idx="11073">
                  <c:v>116.4</c:v>
                </c:pt>
                <c:pt idx="11074">
                  <c:v>116.40900000000001</c:v>
                </c:pt>
                <c:pt idx="11075">
                  <c:v>116.41500000000001</c:v>
                </c:pt>
                <c:pt idx="11076">
                  <c:v>116.42400000000001</c:v>
                </c:pt>
                <c:pt idx="11077">
                  <c:v>116.43300000000001</c:v>
                </c:pt>
                <c:pt idx="11078">
                  <c:v>116.441</c:v>
                </c:pt>
                <c:pt idx="11079">
                  <c:v>116.45</c:v>
                </c:pt>
                <c:pt idx="11080">
                  <c:v>116.458</c:v>
                </c:pt>
                <c:pt idx="11081">
                  <c:v>116.46599999999999</c:v>
                </c:pt>
                <c:pt idx="11082">
                  <c:v>116.474</c:v>
                </c:pt>
                <c:pt idx="11083">
                  <c:v>116.483</c:v>
                </c:pt>
                <c:pt idx="11084">
                  <c:v>116.491</c:v>
                </c:pt>
                <c:pt idx="11085">
                  <c:v>116.5</c:v>
                </c:pt>
                <c:pt idx="11086">
                  <c:v>116.509</c:v>
                </c:pt>
                <c:pt idx="11087">
                  <c:v>116.51600000000001</c:v>
                </c:pt>
                <c:pt idx="11088">
                  <c:v>116.52500000000001</c:v>
                </c:pt>
                <c:pt idx="11089">
                  <c:v>116.53400000000001</c:v>
                </c:pt>
                <c:pt idx="11090">
                  <c:v>116.541</c:v>
                </c:pt>
                <c:pt idx="11091">
                  <c:v>116.54900000000001</c:v>
                </c:pt>
                <c:pt idx="11092">
                  <c:v>116.55800000000001</c:v>
                </c:pt>
                <c:pt idx="11093">
                  <c:v>116.566</c:v>
                </c:pt>
                <c:pt idx="11094">
                  <c:v>116.574</c:v>
                </c:pt>
                <c:pt idx="11095">
                  <c:v>116.583</c:v>
                </c:pt>
                <c:pt idx="11096">
                  <c:v>116.59099999999999</c:v>
                </c:pt>
                <c:pt idx="11097">
                  <c:v>116.6</c:v>
                </c:pt>
                <c:pt idx="11098">
                  <c:v>116.608</c:v>
                </c:pt>
                <c:pt idx="11099">
                  <c:v>116.616</c:v>
                </c:pt>
                <c:pt idx="11100">
                  <c:v>116.625</c:v>
                </c:pt>
                <c:pt idx="11101">
                  <c:v>116.633</c:v>
                </c:pt>
                <c:pt idx="11102">
                  <c:v>116.642</c:v>
                </c:pt>
                <c:pt idx="11103">
                  <c:v>116.65</c:v>
                </c:pt>
                <c:pt idx="11104">
                  <c:v>116.658</c:v>
                </c:pt>
                <c:pt idx="11105">
                  <c:v>116.667</c:v>
                </c:pt>
                <c:pt idx="11106">
                  <c:v>116.675</c:v>
                </c:pt>
                <c:pt idx="11107">
                  <c:v>116.684</c:v>
                </c:pt>
                <c:pt idx="11108">
                  <c:v>116.69199999999999</c:v>
                </c:pt>
                <c:pt idx="11109">
                  <c:v>116.7</c:v>
                </c:pt>
                <c:pt idx="11110">
                  <c:v>116.708</c:v>
                </c:pt>
                <c:pt idx="11111">
                  <c:v>116.717</c:v>
                </c:pt>
                <c:pt idx="11112">
                  <c:v>116.724</c:v>
                </c:pt>
                <c:pt idx="11113">
                  <c:v>116.73399999999999</c:v>
                </c:pt>
                <c:pt idx="11114">
                  <c:v>116.742</c:v>
                </c:pt>
                <c:pt idx="11115">
                  <c:v>116.751</c:v>
                </c:pt>
                <c:pt idx="11116">
                  <c:v>116.758</c:v>
                </c:pt>
                <c:pt idx="11117">
                  <c:v>116.767</c:v>
                </c:pt>
                <c:pt idx="11118">
                  <c:v>116.77500000000001</c:v>
                </c:pt>
                <c:pt idx="11119">
                  <c:v>116.783</c:v>
                </c:pt>
                <c:pt idx="11120">
                  <c:v>116.792</c:v>
                </c:pt>
                <c:pt idx="11121">
                  <c:v>116.8</c:v>
                </c:pt>
                <c:pt idx="11122">
                  <c:v>116.80800000000001</c:v>
                </c:pt>
                <c:pt idx="11123">
                  <c:v>116.816</c:v>
                </c:pt>
                <c:pt idx="11124">
                  <c:v>116.825</c:v>
                </c:pt>
                <c:pt idx="11125">
                  <c:v>116.833</c:v>
                </c:pt>
                <c:pt idx="11126">
                  <c:v>116.84099999999999</c:v>
                </c:pt>
                <c:pt idx="11127">
                  <c:v>116.85</c:v>
                </c:pt>
                <c:pt idx="11128">
                  <c:v>116.857</c:v>
                </c:pt>
                <c:pt idx="11129">
                  <c:v>116.867</c:v>
                </c:pt>
                <c:pt idx="11130">
                  <c:v>116.875</c:v>
                </c:pt>
                <c:pt idx="11131">
                  <c:v>116.883</c:v>
                </c:pt>
                <c:pt idx="11132">
                  <c:v>116.892</c:v>
                </c:pt>
                <c:pt idx="11133">
                  <c:v>116.9</c:v>
                </c:pt>
                <c:pt idx="11134">
                  <c:v>116.90900000000001</c:v>
                </c:pt>
                <c:pt idx="11135">
                  <c:v>116.917</c:v>
                </c:pt>
                <c:pt idx="11136">
                  <c:v>116.925</c:v>
                </c:pt>
                <c:pt idx="11137">
                  <c:v>116.93300000000001</c:v>
                </c:pt>
                <c:pt idx="11138">
                  <c:v>116.941</c:v>
                </c:pt>
                <c:pt idx="11139">
                  <c:v>116.95</c:v>
                </c:pt>
                <c:pt idx="11140">
                  <c:v>116.958</c:v>
                </c:pt>
                <c:pt idx="11141">
                  <c:v>116.96599999999999</c:v>
                </c:pt>
                <c:pt idx="11142">
                  <c:v>116.97499999999999</c:v>
                </c:pt>
                <c:pt idx="11143">
                  <c:v>116.982</c:v>
                </c:pt>
                <c:pt idx="11144">
                  <c:v>116.992</c:v>
                </c:pt>
                <c:pt idx="11145">
                  <c:v>116.999</c:v>
                </c:pt>
                <c:pt idx="11146">
                  <c:v>117.008</c:v>
                </c:pt>
                <c:pt idx="11147">
                  <c:v>117.017</c:v>
                </c:pt>
                <c:pt idx="11148">
                  <c:v>117.024</c:v>
                </c:pt>
                <c:pt idx="11149">
                  <c:v>117.03400000000001</c:v>
                </c:pt>
                <c:pt idx="11150">
                  <c:v>117.042</c:v>
                </c:pt>
                <c:pt idx="11151">
                  <c:v>117.05</c:v>
                </c:pt>
                <c:pt idx="11152">
                  <c:v>117.05800000000001</c:v>
                </c:pt>
                <c:pt idx="11153">
                  <c:v>117.06699999999999</c:v>
                </c:pt>
                <c:pt idx="11154">
                  <c:v>117.075</c:v>
                </c:pt>
                <c:pt idx="11155">
                  <c:v>117.08199999999999</c:v>
                </c:pt>
                <c:pt idx="11156">
                  <c:v>117.09099999999999</c:v>
                </c:pt>
                <c:pt idx="11157">
                  <c:v>117.099</c:v>
                </c:pt>
                <c:pt idx="11158">
                  <c:v>117.108</c:v>
                </c:pt>
                <c:pt idx="11159">
                  <c:v>117.116</c:v>
                </c:pt>
                <c:pt idx="11160">
                  <c:v>117.125</c:v>
                </c:pt>
                <c:pt idx="11161">
                  <c:v>117.133</c:v>
                </c:pt>
                <c:pt idx="11162">
                  <c:v>117.142</c:v>
                </c:pt>
                <c:pt idx="11163">
                  <c:v>117.15</c:v>
                </c:pt>
                <c:pt idx="11164">
                  <c:v>117.15900000000001</c:v>
                </c:pt>
                <c:pt idx="11165">
                  <c:v>117.166</c:v>
                </c:pt>
                <c:pt idx="11166">
                  <c:v>117.175</c:v>
                </c:pt>
                <c:pt idx="11167">
                  <c:v>117.18300000000001</c:v>
                </c:pt>
                <c:pt idx="11168">
                  <c:v>117.191</c:v>
                </c:pt>
                <c:pt idx="11169">
                  <c:v>117.2</c:v>
                </c:pt>
                <c:pt idx="11170">
                  <c:v>117.208</c:v>
                </c:pt>
                <c:pt idx="11171">
                  <c:v>117.21599999999999</c:v>
                </c:pt>
                <c:pt idx="11172">
                  <c:v>117.22499999999999</c:v>
                </c:pt>
                <c:pt idx="11173">
                  <c:v>117.233</c:v>
                </c:pt>
                <c:pt idx="11174">
                  <c:v>117.241</c:v>
                </c:pt>
                <c:pt idx="11175">
                  <c:v>117.25</c:v>
                </c:pt>
                <c:pt idx="11176">
                  <c:v>117.258</c:v>
                </c:pt>
                <c:pt idx="11177">
                  <c:v>117.26600000000001</c:v>
                </c:pt>
                <c:pt idx="11178">
                  <c:v>117.27500000000001</c:v>
                </c:pt>
                <c:pt idx="11179">
                  <c:v>117.283</c:v>
                </c:pt>
                <c:pt idx="11180">
                  <c:v>117.291</c:v>
                </c:pt>
                <c:pt idx="11181">
                  <c:v>117.3</c:v>
                </c:pt>
                <c:pt idx="11182">
                  <c:v>117.30800000000001</c:v>
                </c:pt>
                <c:pt idx="11183">
                  <c:v>117.31699999999999</c:v>
                </c:pt>
                <c:pt idx="11184">
                  <c:v>117.325</c:v>
                </c:pt>
                <c:pt idx="11185">
                  <c:v>117.33199999999999</c:v>
                </c:pt>
                <c:pt idx="11186">
                  <c:v>117.34099999999999</c:v>
                </c:pt>
                <c:pt idx="11187">
                  <c:v>117.35</c:v>
                </c:pt>
                <c:pt idx="11188">
                  <c:v>117.358</c:v>
                </c:pt>
                <c:pt idx="11189">
                  <c:v>117.366</c:v>
                </c:pt>
                <c:pt idx="11190">
                  <c:v>117.374</c:v>
                </c:pt>
                <c:pt idx="11191">
                  <c:v>117.383</c:v>
                </c:pt>
                <c:pt idx="11192">
                  <c:v>117.39100000000001</c:v>
                </c:pt>
                <c:pt idx="11193">
                  <c:v>117.4</c:v>
                </c:pt>
                <c:pt idx="11194">
                  <c:v>117.408</c:v>
                </c:pt>
                <c:pt idx="11195">
                  <c:v>117.416</c:v>
                </c:pt>
                <c:pt idx="11196">
                  <c:v>117.42400000000001</c:v>
                </c:pt>
                <c:pt idx="11197">
                  <c:v>117.43300000000001</c:v>
                </c:pt>
                <c:pt idx="11198">
                  <c:v>117.441</c:v>
                </c:pt>
                <c:pt idx="11199">
                  <c:v>117.45</c:v>
                </c:pt>
                <c:pt idx="11200">
                  <c:v>117.458</c:v>
                </c:pt>
                <c:pt idx="11201">
                  <c:v>117.467</c:v>
                </c:pt>
                <c:pt idx="11202">
                  <c:v>117.47499999999999</c:v>
                </c:pt>
                <c:pt idx="11203">
                  <c:v>117.48399999999999</c:v>
                </c:pt>
                <c:pt idx="11204">
                  <c:v>117.492</c:v>
                </c:pt>
                <c:pt idx="11205">
                  <c:v>117.499</c:v>
                </c:pt>
                <c:pt idx="11206">
                  <c:v>117.508</c:v>
                </c:pt>
                <c:pt idx="11207">
                  <c:v>117.51600000000001</c:v>
                </c:pt>
                <c:pt idx="11208">
                  <c:v>117.52500000000001</c:v>
                </c:pt>
                <c:pt idx="11209">
                  <c:v>117.533</c:v>
                </c:pt>
                <c:pt idx="11210">
                  <c:v>117.542</c:v>
                </c:pt>
                <c:pt idx="11211">
                  <c:v>117.55</c:v>
                </c:pt>
                <c:pt idx="11212">
                  <c:v>117.55800000000001</c:v>
                </c:pt>
                <c:pt idx="11213">
                  <c:v>117.56699999999999</c:v>
                </c:pt>
                <c:pt idx="11214">
                  <c:v>117.575</c:v>
                </c:pt>
                <c:pt idx="11215">
                  <c:v>117.583</c:v>
                </c:pt>
                <c:pt idx="11216">
                  <c:v>117.592</c:v>
                </c:pt>
                <c:pt idx="11217">
                  <c:v>117.599</c:v>
                </c:pt>
                <c:pt idx="11218">
                  <c:v>117.607</c:v>
                </c:pt>
                <c:pt idx="11219">
                  <c:v>117.616</c:v>
                </c:pt>
                <c:pt idx="11220">
                  <c:v>117.625</c:v>
                </c:pt>
                <c:pt idx="11221">
                  <c:v>117.633</c:v>
                </c:pt>
                <c:pt idx="11222">
                  <c:v>117.642</c:v>
                </c:pt>
                <c:pt idx="11223">
                  <c:v>117.65</c:v>
                </c:pt>
                <c:pt idx="11224">
                  <c:v>117.658</c:v>
                </c:pt>
                <c:pt idx="11225">
                  <c:v>117.667</c:v>
                </c:pt>
                <c:pt idx="11226">
                  <c:v>117.675</c:v>
                </c:pt>
                <c:pt idx="11227">
                  <c:v>117.68300000000001</c:v>
                </c:pt>
                <c:pt idx="11228">
                  <c:v>117.691</c:v>
                </c:pt>
                <c:pt idx="11229">
                  <c:v>117.70099999999999</c:v>
                </c:pt>
                <c:pt idx="11230">
                  <c:v>117.708</c:v>
                </c:pt>
                <c:pt idx="11231">
                  <c:v>117.717</c:v>
                </c:pt>
                <c:pt idx="11232">
                  <c:v>117.72499999999999</c:v>
                </c:pt>
                <c:pt idx="11233">
                  <c:v>117.73399999999999</c:v>
                </c:pt>
                <c:pt idx="11234">
                  <c:v>117.742</c:v>
                </c:pt>
                <c:pt idx="11235">
                  <c:v>117.75</c:v>
                </c:pt>
                <c:pt idx="11236">
                  <c:v>117.759</c:v>
                </c:pt>
                <c:pt idx="11237">
                  <c:v>117.767</c:v>
                </c:pt>
                <c:pt idx="11238">
                  <c:v>117.77500000000001</c:v>
                </c:pt>
                <c:pt idx="11239">
                  <c:v>117.783</c:v>
                </c:pt>
                <c:pt idx="11240">
                  <c:v>117.792</c:v>
                </c:pt>
                <c:pt idx="11241">
                  <c:v>117.8</c:v>
                </c:pt>
                <c:pt idx="11242">
                  <c:v>117.809</c:v>
                </c:pt>
                <c:pt idx="11243">
                  <c:v>117.81699999999999</c:v>
                </c:pt>
                <c:pt idx="11244">
                  <c:v>117.825</c:v>
                </c:pt>
                <c:pt idx="11245">
                  <c:v>117.834</c:v>
                </c:pt>
                <c:pt idx="11246">
                  <c:v>117.842</c:v>
                </c:pt>
                <c:pt idx="11247">
                  <c:v>117.85</c:v>
                </c:pt>
                <c:pt idx="11248">
                  <c:v>117.858</c:v>
                </c:pt>
                <c:pt idx="11249">
                  <c:v>117.867</c:v>
                </c:pt>
                <c:pt idx="11250">
                  <c:v>117.876</c:v>
                </c:pt>
                <c:pt idx="11251">
                  <c:v>117.884</c:v>
                </c:pt>
                <c:pt idx="11252">
                  <c:v>117.892</c:v>
                </c:pt>
                <c:pt idx="11253">
                  <c:v>117.9</c:v>
                </c:pt>
                <c:pt idx="11254">
                  <c:v>117.90900000000001</c:v>
                </c:pt>
                <c:pt idx="11255">
                  <c:v>117.917</c:v>
                </c:pt>
                <c:pt idx="11256">
                  <c:v>117.925</c:v>
                </c:pt>
                <c:pt idx="11257">
                  <c:v>117.934</c:v>
                </c:pt>
                <c:pt idx="11258">
                  <c:v>117.94199999999999</c:v>
                </c:pt>
                <c:pt idx="11259">
                  <c:v>117.95</c:v>
                </c:pt>
                <c:pt idx="11260">
                  <c:v>117.959</c:v>
                </c:pt>
                <c:pt idx="11261">
                  <c:v>117.967</c:v>
                </c:pt>
                <c:pt idx="11262">
                  <c:v>117.976</c:v>
                </c:pt>
                <c:pt idx="11263">
                  <c:v>117.983</c:v>
                </c:pt>
                <c:pt idx="11264">
                  <c:v>117.99299999999999</c:v>
                </c:pt>
                <c:pt idx="11265">
                  <c:v>118.001</c:v>
                </c:pt>
                <c:pt idx="11266">
                  <c:v>118.009</c:v>
                </c:pt>
                <c:pt idx="11267">
                  <c:v>118.017</c:v>
                </c:pt>
                <c:pt idx="11268">
                  <c:v>118.026</c:v>
                </c:pt>
                <c:pt idx="11269">
                  <c:v>118.03400000000001</c:v>
                </c:pt>
                <c:pt idx="11270">
                  <c:v>118.042</c:v>
                </c:pt>
                <c:pt idx="11271">
                  <c:v>118.05</c:v>
                </c:pt>
                <c:pt idx="11272">
                  <c:v>118.059</c:v>
                </c:pt>
                <c:pt idx="11273">
                  <c:v>118.06699999999999</c:v>
                </c:pt>
                <c:pt idx="11274">
                  <c:v>118.07599999999999</c:v>
                </c:pt>
                <c:pt idx="11275">
                  <c:v>118.084</c:v>
                </c:pt>
                <c:pt idx="11276">
                  <c:v>118.093</c:v>
                </c:pt>
                <c:pt idx="11277">
                  <c:v>118.101</c:v>
                </c:pt>
                <c:pt idx="11278">
                  <c:v>118.10899999999999</c:v>
                </c:pt>
                <c:pt idx="11279">
                  <c:v>118.117</c:v>
                </c:pt>
                <c:pt idx="11280">
                  <c:v>118.126</c:v>
                </c:pt>
                <c:pt idx="11281">
                  <c:v>118.134</c:v>
                </c:pt>
                <c:pt idx="11282">
                  <c:v>118.142</c:v>
                </c:pt>
                <c:pt idx="11283">
                  <c:v>118.151</c:v>
                </c:pt>
                <c:pt idx="11284">
                  <c:v>118.15900000000001</c:v>
                </c:pt>
                <c:pt idx="11285">
                  <c:v>118.167</c:v>
                </c:pt>
                <c:pt idx="11286">
                  <c:v>118.175</c:v>
                </c:pt>
                <c:pt idx="11287">
                  <c:v>118.184</c:v>
                </c:pt>
                <c:pt idx="11288">
                  <c:v>118.19199999999999</c:v>
                </c:pt>
                <c:pt idx="11289">
                  <c:v>118.20099999999999</c:v>
                </c:pt>
                <c:pt idx="11290">
                  <c:v>118.209</c:v>
                </c:pt>
                <c:pt idx="11291">
                  <c:v>118.217</c:v>
                </c:pt>
                <c:pt idx="11292">
                  <c:v>118.226</c:v>
                </c:pt>
                <c:pt idx="11293">
                  <c:v>118.23399999999999</c:v>
                </c:pt>
                <c:pt idx="11294">
                  <c:v>118.242</c:v>
                </c:pt>
                <c:pt idx="11295">
                  <c:v>118.252</c:v>
                </c:pt>
                <c:pt idx="11296">
                  <c:v>118.259</c:v>
                </c:pt>
                <c:pt idx="11297">
                  <c:v>118.267</c:v>
                </c:pt>
                <c:pt idx="11298">
                  <c:v>118.276</c:v>
                </c:pt>
                <c:pt idx="11299">
                  <c:v>118.28400000000001</c:v>
                </c:pt>
                <c:pt idx="11300">
                  <c:v>118.29300000000001</c:v>
                </c:pt>
                <c:pt idx="11301">
                  <c:v>118.301</c:v>
                </c:pt>
                <c:pt idx="11302">
                  <c:v>118.31</c:v>
                </c:pt>
                <c:pt idx="11303">
                  <c:v>118.318</c:v>
                </c:pt>
                <c:pt idx="11304">
                  <c:v>118.32599999999999</c:v>
                </c:pt>
                <c:pt idx="11305">
                  <c:v>118.334</c:v>
                </c:pt>
                <c:pt idx="11306">
                  <c:v>118.343</c:v>
                </c:pt>
                <c:pt idx="11307">
                  <c:v>118.352</c:v>
                </c:pt>
                <c:pt idx="11308">
                  <c:v>118.35899999999999</c:v>
                </c:pt>
                <c:pt idx="11309">
                  <c:v>118.36799999999999</c:v>
                </c:pt>
                <c:pt idx="11310">
                  <c:v>118.377</c:v>
                </c:pt>
                <c:pt idx="11311">
                  <c:v>118.384</c:v>
                </c:pt>
                <c:pt idx="11312">
                  <c:v>118.393</c:v>
                </c:pt>
                <c:pt idx="11313">
                  <c:v>118.401</c:v>
                </c:pt>
                <c:pt idx="11314">
                  <c:v>118.41</c:v>
                </c:pt>
                <c:pt idx="11315">
                  <c:v>118.41800000000001</c:v>
                </c:pt>
                <c:pt idx="11316">
                  <c:v>118.42700000000001</c:v>
                </c:pt>
                <c:pt idx="11317">
                  <c:v>118.435</c:v>
                </c:pt>
                <c:pt idx="11318">
                  <c:v>118.443</c:v>
                </c:pt>
                <c:pt idx="11319">
                  <c:v>118.452</c:v>
                </c:pt>
                <c:pt idx="11320">
                  <c:v>118.46</c:v>
                </c:pt>
                <c:pt idx="11321">
                  <c:v>118.468</c:v>
                </c:pt>
                <c:pt idx="11322">
                  <c:v>118.477</c:v>
                </c:pt>
                <c:pt idx="11323">
                  <c:v>118.485</c:v>
                </c:pt>
                <c:pt idx="11324">
                  <c:v>118.494</c:v>
                </c:pt>
                <c:pt idx="11325">
                  <c:v>118.502</c:v>
                </c:pt>
                <c:pt idx="11326">
                  <c:v>118.51</c:v>
                </c:pt>
                <c:pt idx="11327">
                  <c:v>118.51900000000001</c:v>
                </c:pt>
                <c:pt idx="11328">
                  <c:v>118.527</c:v>
                </c:pt>
                <c:pt idx="11329">
                  <c:v>118.535</c:v>
                </c:pt>
                <c:pt idx="11330">
                  <c:v>118.54300000000001</c:v>
                </c:pt>
                <c:pt idx="11331">
                  <c:v>118.55200000000001</c:v>
                </c:pt>
                <c:pt idx="11332">
                  <c:v>118.56</c:v>
                </c:pt>
                <c:pt idx="11333">
                  <c:v>118.569</c:v>
                </c:pt>
                <c:pt idx="11334">
                  <c:v>118.577</c:v>
                </c:pt>
                <c:pt idx="11335">
                  <c:v>118.586</c:v>
                </c:pt>
                <c:pt idx="11336">
                  <c:v>118.59399999999999</c:v>
                </c:pt>
                <c:pt idx="11337">
                  <c:v>118.602</c:v>
                </c:pt>
                <c:pt idx="11338">
                  <c:v>118.61</c:v>
                </c:pt>
                <c:pt idx="11339">
                  <c:v>118.619</c:v>
                </c:pt>
                <c:pt idx="11340">
                  <c:v>118.627</c:v>
                </c:pt>
                <c:pt idx="11341">
                  <c:v>118.63500000000001</c:v>
                </c:pt>
                <c:pt idx="11342">
                  <c:v>118.643</c:v>
                </c:pt>
                <c:pt idx="11343">
                  <c:v>118.652</c:v>
                </c:pt>
                <c:pt idx="11344">
                  <c:v>118.66</c:v>
                </c:pt>
                <c:pt idx="11345">
                  <c:v>118.66800000000001</c:v>
                </c:pt>
                <c:pt idx="11346">
                  <c:v>118.67700000000001</c:v>
                </c:pt>
                <c:pt idx="11347">
                  <c:v>118.68600000000001</c:v>
                </c:pt>
                <c:pt idx="11348">
                  <c:v>118.693</c:v>
                </c:pt>
                <c:pt idx="11349">
                  <c:v>118.70099999999999</c:v>
                </c:pt>
                <c:pt idx="11350">
                  <c:v>118.71</c:v>
                </c:pt>
                <c:pt idx="11351">
                  <c:v>118.718</c:v>
                </c:pt>
                <c:pt idx="11352">
                  <c:v>118.727</c:v>
                </c:pt>
                <c:pt idx="11353">
                  <c:v>118.735</c:v>
                </c:pt>
                <c:pt idx="11354">
                  <c:v>118.74299999999999</c:v>
                </c:pt>
                <c:pt idx="11355">
                  <c:v>118.752</c:v>
                </c:pt>
                <c:pt idx="11356">
                  <c:v>118.761</c:v>
                </c:pt>
                <c:pt idx="11357">
                  <c:v>118.768</c:v>
                </c:pt>
                <c:pt idx="11358">
                  <c:v>118.777</c:v>
                </c:pt>
                <c:pt idx="11359">
                  <c:v>118.785</c:v>
                </c:pt>
                <c:pt idx="11360">
                  <c:v>118.79300000000001</c:v>
                </c:pt>
                <c:pt idx="11361">
                  <c:v>118.80200000000001</c:v>
                </c:pt>
                <c:pt idx="11362">
                  <c:v>118.81</c:v>
                </c:pt>
                <c:pt idx="11363">
                  <c:v>118.818</c:v>
                </c:pt>
                <c:pt idx="11364">
                  <c:v>118.82599999999999</c:v>
                </c:pt>
                <c:pt idx="11365">
                  <c:v>118.83499999999999</c:v>
                </c:pt>
                <c:pt idx="11366">
                  <c:v>118.84399999999999</c:v>
                </c:pt>
                <c:pt idx="11367">
                  <c:v>118.852</c:v>
                </c:pt>
                <c:pt idx="11368">
                  <c:v>118.86</c:v>
                </c:pt>
                <c:pt idx="11369">
                  <c:v>118.86799999999999</c:v>
                </c:pt>
                <c:pt idx="11370">
                  <c:v>118.876</c:v>
                </c:pt>
                <c:pt idx="11371">
                  <c:v>118.88500000000001</c:v>
                </c:pt>
                <c:pt idx="11372">
                  <c:v>118.89400000000001</c:v>
                </c:pt>
                <c:pt idx="11373">
                  <c:v>118.901</c:v>
                </c:pt>
                <c:pt idx="11374">
                  <c:v>118.90900000000001</c:v>
                </c:pt>
                <c:pt idx="11375">
                  <c:v>118.919</c:v>
                </c:pt>
                <c:pt idx="11376">
                  <c:v>118.92700000000001</c:v>
                </c:pt>
                <c:pt idx="11377">
                  <c:v>118.935</c:v>
                </c:pt>
                <c:pt idx="11378">
                  <c:v>118.943</c:v>
                </c:pt>
                <c:pt idx="11379">
                  <c:v>118.95099999999999</c:v>
                </c:pt>
                <c:pt idx="11380">
                  <c:v>118.96</c:v>
                </c:pt>
                <c:pt idx="11381">
                  <c:v>118.968</c:v>
                </c:pt>
                <c:pt idx="11382">
                  <c:v>118.977</c:v>
                </c:pt>
                <c:pt idx="11383">
                  <c:v>118.985</c:v>
                </c:pt>
                <c:pt idx="11384">
                  <c:v>118.99299999999999</c:v>
                </c:pt>
                <c:pt idx="11385">
                  <c:v>119.001</c:v>
                </c:pt>
                <c:pt idx="11386">
                  <c:v>119.009</c:v>
                </c:pt>
                <c:pt idx="11387">
                  <c:v>119.018</c:v>
                </c:pt>
                <c:pt idx="11388">
                  <c:v>119.027</c:v>
                </c:pt>
                <c:pt idx="11389">
                  <c:v>119.035</c:v>
                </c:pt>
                <c:pt idx="11390">
                  <c:v>119.044</c:v>
                </c:pt>
                <c:pt idx="11391">
                  <c:v>119.05200000000001</c:v>
                </c:pt>
                <c:pt idx="11392">
                  <c:v>119.06</c:v>
                </c:pt>
                <c:pt idx="11393">
                  <c:v>119.068</c:v>
                </c:pt>
                <c:pt idx="11394">
                  <c:v>119.07599999999999</c:v>
                </c:pt>
                <c:pt idx="11395">
                  <c:v>119.08499999999999</c:v>
                </c:pt>
                <c:pt idx="11396">
                  <c:v>119.092</c:v>
                </c:pt>
                <c:pt idx="11397">
                  <c:v>119.102</c:v>
                </c:pt>
                <c:pt idx="11398">
                  <c:v>119.11</c:v>
                </c:pt>
                <c:pt idx="11399">
                  <c:v>119.11799999999999</c:v>
                </c:pt>
                <c:pt idx="11400">
                  <c:v>119.127</c:v>
                </c:pt>
                <c:pt idx="11401">
                  <c:v>119.13500000000001</c:v>
                </c:pt>
                <c:pt idx="11402">
                  <c:v>119.143</c:v>
                </c:pt>
                <c:pt idx="11403">
                  <c:v>119.152</c:v>
                </c:pt>
                <c:pt idx="11404">
                  <c:v>119.15900000000001</c:v>
                </c:pt>
                <c:pt idx="11405">
                  <c:v>119.16800000000001</c:v>
                </c:pt>
                <c:pt idx="11406">
                  <c:v>119.17700000000001</c:v>
                </c:pt>
                <c:pt idx="11407">
                  <c:v>119.18600000000001</c:v>
                </c:pt>
                <c:pt idx="11408">
                  <c:v>119.193</c:v>
                </c:pt>
                <c:pt idx="11409">
                  <c:v>119.202</c:v>
                </c:pt>
                <c:pt idx="11410">
                  <c:v>119.21</c:v>
                </c:pt>
                <c:pt idx="11411">
                  <c:v>119.218</c:v>
                </c:pt>
                <c:pt idx="11412">
                  <c:v>119.226</c:v>
                </c:pt>
                <c:pt idx="11413">
                  <c:v>119.23399999999999</c:v>
                </c:pt>
                <c:pt idx="11414">
                  <c:v>119.24299999999999</c:v>
                </c:pt>
                <c:pt idx="11415">
                  <c:v>119.252</c:v>
                </c:pt>
                <c:pt idx="11416">
                  <c:v>119.26</c:v>
                </c:pt>
                <c:pt idx="11417">
                  <c:v>119.268</c:v>
                </c:pt>
                <c:pt idx="11418">
                  <c:v>119.277</c:v>
                </c:pt>
                <c:pt idx="11419">
                  <c:v>119.28400000000001</c:v>
                </c:pt>
                <c:pt idx="11420">
                  <c:v>119.29300000000001</c:v>
                </c:pt>
                <c:pt idx="11421">
                  <c:v>119.30200000000001</c:v>
                </c:pt>
                <c:pt idx="11422">
                  <c:v>119.31</c:v>
                </c:pt>
                <c:pt idx="11423">
                  <c:v>119.318</c:v>
                </c:pt>
                <c:pt idx="11424">
                  <c:v>119.327</c:v>
                </c:pt>
                <c:pt idx="11425">
                  <c:v>119.33499999999999</c:v>
                </c:pt>
                <c:pt idx="11426">
                  <c:v>119.343</c:v>
                </c:pt>
                <c:pt idx="11427">
                  <c:v>119.352</c:v>
                </c:pt>
                <c:pt idx="11428">
                  <c:v>119.35899999999999</c:v>
                </c:pt>
                <c:pt idx="11429">
                  <c:v>119.36799999999999</c:v>
                </c:pt>
                <c:pt idx="11430">
                  <c:v>119.377</c:v>
                </c:pt>
                <c:pt idx="11431">
                  <c:v>119.38500000000001</c:v>
                </c:pt>
                <c:pt idx="11432">
                  <c:v>119.393</c:v>
                </c:pt>
                <c:pt idx="11433">
                  <c:v>119.402</c:v>
                </c:pt>
                <c:pt idx="11434">
                  <c:v>119.41</c:v>
                </c:pt>
                <c:pt idx="11435">
                  <c:v>119.41800000000001</c:v>
                </c:pt>
                <c:pt idx="11436">
                  <c:v>119.426</c:v>
                </c:pt>
                <c:pt idx="11437">
                  <c:v>119.435</c:v>
                </c:pt>
                <c:pt idx="11438">
                  <c:v>119.443</c:v>
                </c:pt>
                <c:pt idx="11439">
                  <c:v>119.45099999999999</c:v>
                </c:pt>
                <c:pt idx="11440">
                  <c:v>119.46</c:v>
                </c:pt>
                <c:pt idx="11441">
                  <c:v>119.468</c:v>
                </c:pt>
                <c:pt idx="11442">
                  <c:v>119.477</c:v>
                </c:pt>
                <c:pt idx="11443">
                  <c:v>119.48399999999999</c:v>
                </c:pt>
                <c:pt idx="11444">
                  <c:v>119.49299999999999</c:v>
                </c:pt>
                <c:pt idx="11445">
                  <c:v>119.501</c:v>
                </c:pt>
                <c:pt idx="11446">
                  <c:v>119.51</c:v>
                </c:pt>
                <c:pt idx="11447">
                  <c:v>119.518</c:v>
                </c:pt>
                <c:pt idx="11448">
                  <c:v>119.527</c:v>
                </c:pt>
                <c:pt idx="11449">
                  <c:v>119.535</c:v>
                </c:pt>
                <c:pt idx="11450">
                  <c:v>119.54300000000001</c:v>
                </c:pt>
                <c:pt idx="11451">
                  <c:v>119.551</c:v>
                </c:pt>
                <c:pt idx="11452">
                  <c:v>119.559</c:v>
                </c:pt>
                <c:pt idx="11453">
                  <c:v>119.568</c:v>
                </c:pt>
                <c:pt idx="11454">
                  <c:v>119.577</c:v>
                </c:pt>
                <c:pt idx="11455">
                  <c:v>119.58499999999999</c:v>
                </c:pt>
                <c:pt idx="11456">
                  <c:v>119.593</c:v>
                </c:pt>
                <c:pt idx="11457">
                  <c:v>119.601</c:v>
                </c:pt>
                <c:pt idx="11458">
                  <c:v>119.61</c:v>
                </c:pt>
                <c:pt idx="11459">
                  <c:v>119.61799999999999</c:v>
                </c:pt>
                <c:pt idx="11460">
                  <c:v>119.627</c:v>
                </c:pt>
                <c:pt idx="11461">
                  <c:v>119.63500000000001</c:v>
                </c:pt>
                <c:pt idx="11462">
                  <c:v>119.643</c:v>
                </c:pt>
                <c:pt idx="11463">
                  <c:v>119.651</c:v>
                </c:pt>
                <c:pt idx="11464">
                  <c:v>119.66</c:v>
                </c:pt>
                <c:pt idx="11465">
                  <c:v>119.66800000000001</c:v>
                </c:pt>
                <c:pt idx="11466">
                  <c:v>119.676</c:v>
                </c:pt>
                <c:pt idx="11467">
                  <c:v>119.684</c:v>
                </c:pt>
                <c:pt idx="11468">
                  <c:v>119.693</c:v>
                </c:pt>
                <c:pt idx="11469">
                  <c:v>119.70099999999999</c:v>
                </c:pt>
                <c:pt idx="11470">
                  <c:v>119.71</c:v>
                </c:pt>
                <c:pt idx="11471">
                  <c:v>119.718</c:v>
                </c:pt>
                <c:pt idx="11472">
                  <c:v>119.727</c:v>
                </c:pt>
                <c:pt idx="11473">
                  <c:v>119.735</c:v>
                </c:pt>
                <c:pt idx="11474">
                  <c:v>119.74299999999999</c:v>
                </c:pt>
                <c:pt idx="11475">
                  <c:v>119.752</c:v>
                </c:pt>
                <c:pt idx="11476">
                  <c:v>119.76</c:v>
                </c:pt>
                <c:pt idx="11477">
                  <c:v>119.768</c:v>
                </c:pt>
                <c:pt idx="11478">
                  <c:v>119.776</c:v>
                </c:pt>
                <c:pt idx="11479">
                  <c:v>119.78400000000001</c:v>
                </c:pt>
                <c:pt idx="11480">
                  <c:v>119.794</c:v>
                </c:pt>
                <c:pt idx="11481">
                  <c:v>119.80200000000001</c:v>
                </c:pt>
                <c:pt idx="11482">
                  <c:v>119.81</c:v>
                </c:pt>
                <c:pt idx="11483">
                  <c:v>119.819</c:v>
                </c:pt>
                <c:pt idx="11484">
                  <c:v>119.82599999999999</c:v>
                </c:pt>
                <c:pt idx="11485">
                  <c:v>119.83499999999999</c:v>
                </c:pt>
                <c:pt idx="11486">
                  <c:v>119.843</c:v>
                </c:pt>
                <c:pt idx="11487">
                  <c:v>119.852</c:v>
                </c:pt>
                <c:pt idx="11488">
                  <c:v>119.86</c:v>
                </c:pt>
                <c:pt idx="11489">
                  <c:v>119.869</c:v>
                </c:pt>
                <c:pt idx="11490">
                  <c:v>119.877</c:v>
                </c:pt>
                <c:pt idx="11491">
                  <c:v>119.88500000000001</c:v>
                </c:pt>
                <c:pt idx="11492">
                  <c:v>119.893</c:v>
                </c:pt>
                <c:pt idx="11493">
                  <c:v>119.902</c:v>
                </c:pt>
                <c:pt idx="11494">
                  <c:v>119.91</c:v>
                </c:pt>
                <c:pt idx="11495">
                  <c:v>119.91800000000001</c:v>
                </c:pt>
                <c:pt idx="11496">
                  <c:v>119.926</c:v>
                </c:pt>
                <c:pt idx="11497">
                  <c:v>119.935</c:v>
                </c:pt>
                <c:pt idx="11498">
                  <c:v>119.944</c:v>
                </c:pt>
                <c:pt idx="11499">
                  <c:v>119.952</c:v>
                </c:pt>
                <c:pt idx="11500">
                  <c:v>119.96</c:v>
                </c:pt>
                <c:pt idx="11501">
                  <c:v>119.96899999999999</c:v>
                </c:pt>
                <c:pt idx="11502">
                  <c:v>119.977</c:v>
                </c:pt>
                <c:pt idx="11503">
                  <c:v>119.985</c:v>
                </c:pt>
                <c:pt idx="11504">
                  <c:v>119.994</c:v>
                </c:pt>
                <c:pt idx="11505">
                  <c:v>120.002</c:v>
                </c:pt>
                <c:pt idx="11506">
                  <c:v>120.011</c:v>
                </c:pt>
                <c:pt idx="11507">
                  <c:v>120.018</c:v>
                </c:pt>
                <c:pt idx="11508">
                  <c:v>120.027</c:v>
                </c:pt>
                <c:pt idx="11509">
                  <c:v>120.035</c:v>
                </c:pt>
                <c:pt idx="11510">
                  <c:v>120.044</c:v>
                </c:pt>
                <c:pt idx="11511">
                  <c:v>120.05200000000001</c:v>
                </c:pt>
                <c:pt idx="11512">
                  <c:v>120.06</c:v>
                </c:pt>
                <c:pt idx="11513">
                  <c:v>120.069</c:v>
                </c:pt>
                <c:pt idx="11514">
                  <c:v>120.077</c:v>
                </c:pt>
                <c:pt idx="11515">
                  <c:v>120.08499999999999</c:v>
                </c:pt>
                <c:pt idx="11516">
                  <c:v>120.09399999999999</c:v>
                </c:pt>
                <c:pt idx="11517">
                  <c:v>120.102</c:v>
                </c:pt>
                <c:pt idx="11518">
                  <c:v>120.10899999999999</c:v>
                </c:pt>
                <c:pt idx="11519">
                  <c:v>120.11799999999999</c:v>
                </c:pt>
                <c:pt idx="11520">
                  <c:v>120.127</c:v>
                </c:pt>
                <c:pt idx="11521">
                  <c:v>120.13500000000001</c:v>
                </c:pt>
                <c:pt idx="11522">
                  <c:v>120.14400000000001</c:v>
                </c:pt>
                <c:pt idx="11523">
                  <c:v>120.15300000000001</c:v>
                </c:pt>
                <c:pt idx="11524">
                  <c:v>120.16</c:v>
                </c:pt>
                <c:pt idx="11525">
                  <c:v>120.16800000000001</c:v>
                </c:pt>
                <c:pt idx="11526">
                  <c:v>120.17700000000001</c:v>
                </c:pt>
                <c:pt idx="11527">
                  <c:v>120.185</c:v>
                </c:pt>
                <c:pt idx="11528">
                  <c:v>120.194</c:v>
                </c:pt>
                <c:pt idx="11529">
                  <c:v>120.202</c:v>
                </c:pt>
                <c:pt idx="11530">
                  <c:v>120.21</c:v>
                </c:pt>
                <c:pt idx="11531">
                  <c:v>120.21899999999999</c:v>
                </c:pt>
                <c:pt idx="11532">
                  <c:v>120.227</c:v>
                </c:pt>
                <c:pt idx="11533">
                  <c:v>120.235</c:v>
                </c:pt>
                <c:pt idx="11534">
                  <c:v>120.24299999999999</c:v>
                </c:pt>
                <c:pt idx="11535">
                  <c:v>120.252</c:v>
                </c:pt>
                <c:pt idx="11536">
                  <c:v>120.26</c:v>
                </c:pt>
                <c:pt idx="11537">
                  <c:v>120.27</c:v>
                </c:pt>
                <c:pt idx="11538">
                  <c:v>120.277</c:v>
                </c:pt>
                <c:pt idx="11539">
                  <c:v>120.285</c:v>
                </c:pt>
                <c:pt idx="11540">
                  <c:v>120.29300000000001</c:v>
                </c:pt>
                <c:pt idx="11541">
                  <c:v>120.30200000000001</c:v>
                </c:pt>
                <c:pt idx="11542">
                  <c:v>120.31100000000001</c:v>
                </c:pt>
                <c:pt idx="11543">
                  <c:v>120.318</c:v>
                </c:pt>
                <c:pt idx="11544">
                  <c:v>120.327</c:v>
                </c:pt>
                <c:pt idx="11545">
                  <c:v>120.33499999999999</c:v>
                </c:pt>
                <c:pt idx="11546">
                  <c:v>120.34399999999999</c:v>
                </c:pt>
                <c:pt idx="11547">
                  <c:v>120.352</c:v>
                </c:pt>
                <c:pt idx="11548">
                  <c:v>120.36</c:v>
                </c:pt>
                <c:pt idx="11549">
                  <c:v>120.36799999999999</c:v>
                </c:pt>
                <c:pt idx="11550">
                  <c:v>120.377</c:v>
                </c:pt>
                <c:pt idx="11551">
                  <c:v>120.38500000000001</c:v>
                </c:pt>
                <c:pt idx="11552">
                  <c:v>120.395</c:v>
                </c:pt>
                <c:pt idx="11553">
                  <c:v>120.401</c:v>
                </c:pt>
                <c:pt idx="11554">
                  <c:v>120.41</c:v>
                </c:pt>
                <c:pt idx="11555">
                  <c:v>120.419</c:v>
                </c:pt>
                <c:pt idx="11556">
                  <c:v>120.426</c:v>
                </c:pt>
                <c:pt idx="11557">
                  <c:v>120.435</c:v>
                </c:pt>
                <c:pt idx="11558">
                  <c:v>120.444</c:v>
                </c:pt>
                <c:pt idx="11559">
                  <c:v>120.453</c:v>
                </c:pt>
                <c:pt idx="11560">
                  <c:v>120.461</c:v>
                </c:pt>
                <c:pt idx="11561">
                  <c:v>120.47</c:v>
                </c:pt>
                <c:pt idx="11562">
                  <c:v>120.477</c:v>
                </c:pt>
                <c:pt idx="11563">
                  <c:v>120.486</c:v>
                </c:pt>
                <c:pt idx="11564">
                  <c:v>120.49299999999999</c:v>
                </c:pt>
                <c:pt idx="11565">
                  <c:v>120.502</c:v>
                </c:pt>
                <c:pt idx="11566">
                  <c:v>120.51</c:v>
                </c:pt>
                <c:pt idx="11567">
                  <c:v>120.51900000000001</c:v>
                </c:pt>
                <c:pt idx="11568">
                  <c:v>120.527</c:v>
                </c:pt>
                <c:pt idx="11569">
                  <c:v>120.536</c:v>
                </c:pt>
                <c:pt idx="11570">
                  <c:v>120.54300000000001</c:v>
                </c:pt>
                <c:pt idx="11571">
                  <c:v>120.55200000000001</c:v>
                </c:pt>
                <c:pt idx="11572">
                  <c:v>120.56100000000001</c:v>
                </c:pt>
                <c:pt idx="11573">
                  <c:v>120.569</c:v>
                </c:pt>
                <c:pt idx="11574">
                  <c:v>120.577</c:v>
                </c:pt>
                <c:pt idx="11575">
                  <c:v>120.58499999999999</c:v>
                </c:pt>
                <c:pt idx="11576">
                  <c:v>120.59399999999999</c:v>
                </c:pt>
                <c:pt idx="11577">
                  <c:v>120.602</c:v>
                </c:pt>
                <c:pt idx="11578">
                  <c:v>120.611</c:v>
                </c:pt>
                <c:pt idx="11579">
                  <c:v>120.619</c:v>
                </c:pt>
                <c:pt idx="11580">
                  <c:v>120.627</c:v>
                </c:pt>
                <c:pt idx="11581">
                  <c:v>120.63500000000001</c:v>
                </c:pt>
                <c:pt idx="11582">
                  <c:v>120.643</c:v>
                </c:pt>
                <c:pt idx="11583">
                  <c:v>120.652</c:v>
                </c:pt>
                <c:pt idx="11584">
                  <c:v>120.66</c:v>
                </c:pt>
                <c:pt idx="11585">
                  <c:v>120.66800000000001</c:v>
                </c:pt>
                <c:pt idx="11586">
                  <c:v>120.67700000000001</c:v>
                </c:pt>
                <c:pt idx="11587">
                  <c:v>120.68600000000001</c:v>
                </c:pt>
                <c:pt idx="11588">
                  <c:v>120.694</c:v>
                </c:pt>
                <c:pt idx="11589">
                  <c:v>120.702</c:v>
                </c:pt>
                <c:pt idx="11590">
                  <c:v>120.711</c:v>
                </c:pt>
                <c:pt idx="11591">
                  <c:v>120.718</c:v>
                </c:pt>
                <c:pt idx="11592">
                  <c:v>120.727</c:v>
                </c:pt>
                <c:pt idx="11593">
                  <c:v>120.735</c:v>
                </c:pt>
                <c:pt idx="11594">
                  <c:v>120.744</c:v>
                </c:pt>
                <c:pt idx="11595">
                  <c:v>120.752</c:v>
                </c:pt>
                <c:pt idx="11596">
                  <c:v>120.761</c:v>
                </c:pt>
                <c:pt idx="11597">
                  <c:v>120.76900000000001</c:v>
                </c:pt>
                <c:pt idx="11598">
                  <c:v>120.777</c:v>
                </c:pt>
                <c:pt idx="11599">
                  <c:v>120.786</c:v>
                </c:pt>
                <c:pt idx="11600">
                  <c:v>120.794</c:v>
                </c:pt>
                <c:pt idx="11601">
                  <c:v>120.80200000000001</c:v>
                </c:pt>
                <c:pt idx="11602">
                  <c:v>120.81100000000001</c:v>
                </c:pt>
                <c:pt idx="11603">
                  <c:v>120.818</c:v>
                </c:pt>
                <c:pt idx="11604">
                  <c:v>120.82599999999999</c:v>
                </c:pt>
                <c:pt idx="11605">
                  <c:v>120.83499999999999</c:v>
                </c:pt>
                <c:pt idx="11606">
                  <c:v>120.84399999999999</c:v>
                </c:pt>
                <c:pt idx="11607">
                  <c:v>120.852</c:v>
                </c:pt>
                <c:pt idx="11608">
                  <c:v>120.86</c:v>
                </c:pt>
                <c:pt idx="11609">
                  <c:v>120.869</c:v>
                </c:pt>
                <c:pt idx="11610">
                  <c:v>120.877</c:v>
                </c:pt>
                <c:pt idx="11611">
                  <c:v>120.88500000000001</c:v>
                </c:pt>
                <c:pt idx="11612">
                  <c:v>120.89400000000001</c:v>
                </c:pt>
                <c:pt idx="11613">
                  <c:v>120.902</c:v>
                </c:pt>
                <c:pt idx="11614">
                  <c:v>120.90900000000001</c:v>
                </c:pt>
                <c:pt idx="11615">
                  <c:v>120.919</c:v>
                </c:pt>
                <c:pt idx="11616">
                  <c:v>120.92700000000001</c:v>
                </c:pt>
                <c:pt idx="11617">
                  <c:v>120.93600000000001</c:v>
                </c:pt>
                <c:pt idx="11618">
                  <c:v>120.944</c:v>
                </c:pt>
                <c:pt idx="11619">
                  <c:v>120.952</c:v>
                </c:pt>
                <c:pt idx="11620">
                  <c:v>120.96</c:v>
                </c:pt>
                <c:pt idx="11621">
                  <c:v>120.96899999999999</c:v>
                </c:pt>
                <c:pt idx="11622">
                  <c:v>120.97799999999999</c:v>
                </c:pt>
                <c:pt idx="11623">
                  <c:v>120.985</c:v>
                </c:pt>
                <c:pt idx="11624">
                  <c:v>120.994</c:v>
                </c:pt>
                <c:pt idx="11625">
                  <c:v>121.002</c:v>
                </c:pt>
                <c:pt idx="11626">
                  <c:v>121.01</c:v>
                </c:pt>
                <c:pt idx="11627">
                  <c:v>121.018</c:v>
                </c:pt>
                <c:pt idx="11628">
                  <c:v>121.02800000000001</c:v>
                </c:pt>
                <c:pt idx="11629">
                  <c:v>121.035</c:v>
                </c:pt>
                <c:pt idx="11630">
                  <c:v>121.044</c:v>
                </c:pt>
                <c:pt idx="11631">
                  <c:v>121.05200000000001</c:v>
                </c:pt>
                <c:pt idx="11632">
                  <c:v>121.059</c:v>
                </c:pt>
                <c:pt idx="11633">
                  <c:v>121.068</c:v>
                </c:pt>
                <c:pt idx="11634">
                  <c:v>121.077</c:v>
                </c:pt>
                <c:pt idx="11635">
                  <c:v>121.08499999999999</c:v>
                </c:pt>
                <c:pt idx="11636">
                  <c:v>121.093</c:v>
                </c:pt>
                <c:pt idx="11637">
                  <c:v>121.101</c:v>
                </c:pt>
                <c:pt idx="11638">
                  <c:v>121.11</c:v>
                </c:pt>
                <c:pt idx="11639">
                  <c:v>121.11799999999999</c:v>
                </c:pt>
                <c:pt idx="11640">
                  <c:v>121.127</c:v>
                </c:pt>
                <c:pt idx="11641">
                  <c:v>121.13500000000001</c:v>
                </c:pt>
                <c:pt idx="11642">
                  <c:v>121.143</c:v>
                </c:pt>
                <c:pt idx="11643">
                  <c:v>121.151</c:v>
                </c:pt>
                <c:pt idx="11644">
                  <c:v>121.16</c:v>
                </c:pt>
                <c:pt idx="11645">
                  <c:v>121.169</c:v>
                </c:pt>
                <c:pt idx="11646">
                  <c:v>121.176</c:v>
                </c:pt>
                <c:pt idx="11647">
                  <c:v>121.18600000000001</c:v>
                </c:pt>
                <c:pt idx="11648">
                  <c:v>121.193</c:v>
                </c:pt>
                <c:pt idx="11649">
                  <c:v>121.202</c:v>
                </c:pt>
                <c:pt idx="11650">
                  <c:v>121.21</c:v>
                </c:pt>
                <c:pt idx="11651">
                  <c:v>121.218</c:v>
                </c:pt>
                <c:pt idx="11652">
                  <c:v>121.227</c:v>
                </c:pt>
                <c:pt idx="11653">
                  <c:v>121.23399999999999</c:v>
                </c:pt>
                <c:pt idx="11654">
                  <c:v>121.244</c:v>
                </c:pt>
                <c:pt idx="11655">
                  <c:v>121.251</c:v>
                </c:pt>
                <c:pt idx="11656">
                  <c:v>121.26</c:v>
                </c:pt>
                <c:pt idx="11657">
                  <c:v>121.26900000000001</c:v>
                </c:pt>
                <c:pt idx="11658">
                  <c:v>121.276</c:v>
                </c:pt>
                <c:pt idx="11659">
                  <c:v>121.285</c:v>
                </c:pt>
                <c:pt idx="11660">
                  <c:v>121.294</c:v>
                </c:pt>
                <c:pt idx="11661">
                  <c:v>121.30200000000001</c:v>
                </c:pt>
                <c:pt idx="11662">
                  <c:v>121.31</c:v>
                </c:pt>
                <c:pt idx="11663">
                  <c:v>121.319</c:v>
                </c:pt>
                <c:pt idx="11664">
                  <c:v>121.327</c:v>
                </c:pt>
                <c:pt idx="11665">
                  <c:v>121.336</c:v>
                </c:pt>
                <c:pt idx="11666">
                  <c:v>121.343</c:v>
                </c:pt>
                <c:pt idx="11667">
                  <c:v>121.352</c:v>
                </c:pt>
                <c:pt idx="11668">
                  <c:v>121.36</c:v>
                </c:pt>
                <c:pt idx="11669">
                  <c:v>121.36799999999999</c:v>
                </c:pt>
                <c:pt idx="11670">
                  <c:v>121.377</c:v>
                </c:pt>
                <c:pt idx="11671">
                  <c:v>121.386</c:v>
                </c:pt>
                <c:pt idx="11672">
                  <c:v>121.39400000000001</c:v>
                </c:pt>
                <c:pt idx="11673">
                  <c:v>121.402</c:v>
                </c:pt>
                <c:pt idx="11674">
                  <c:v>121.41</c:v>
                </c:pt>
                <c:pt idx="11675">
                  <c:v>121.41800000000001</c:v>
                </c:pt>
                <c:pt idx="11676">
                  <c:v>121.42700000000001</c:v>
                </c:pt>
                <c:pt idx="11677">
                  <c:v>121.435</c:v>
                </c:pt>
                <c:pt idx="11678">
                  <c:v>121.444</c:v>
                </c:pt>
                <c:pt idx="11679">
                  <c:v>121.45099999999999</c:v>
                </c:pt>
                <c:pt idx="11680">
                  <c:v>121.461</c:v>
                </c:pt>
                <c:pt idx="11681">
                  <c:v>121.46899999999999</c:v>
                </c:pt>
                <c:pt idx="11682">
                  <c:v>121.476</c:v>
                </c:pt>
                <c:pt idx="11683">
                  <c:v>121.485</c:v>
                </c:pt>
                <c:pt idx="11684">
                  <c:v>121.49299999999999</c:v>
                </c:pt>
                <c:pt idx="11685">
                  <c:v>121.502</c:v>
                </c:pt>
                <c:pt idx="11686">
                  <c:v>121.51</c:v>
                </c:pt>
                <c:pt idx="11687">
                  <c:v>121.51900000000001</c:v>
                </c:pt>
                <c:pt idx="11688">
                  <c:v>121.52800000000001</c:v>
                </c:pt>
                <c:pt idx="11689">
                  <c:v>121.536</c:v>
                </c:pt>
                <c:pt idx="11690">
                  <c:v>121.544</c:v>
                </c:pt>
                <c:pt idx="11691">
                  <c:v>121.55200000000001</c:v>
                </c:pt>
                <c:pt idx="11692">
                  <c:v>121.56</c:v>
                </c:pt>
                <c:pt idx="11693">
                  <c:v>121.568</c:v>
                </c:pt>
                <c:pt idx="11694">
                  <c:v>121.577</c:v>
                </c:pt>
                <c:pt idx="11695">
                  <c:v>121.58499999999999</c:v>
                </c:pt>
                <c:pt idx="11696">
                  <c:v>121.59399999999999</c:v>
                </c:pt>
                <c:pt idx="11697">
                  <c:v>121.601</c:v>
                </c:pt>
                <c:pt idx="11698">
                  <c:v>121.61</c:v>
                </c:pt>
                <c:pt idx="11699">
                  <c:v>121.61799999999999</c:v>
                </c:pt>
                <c:pt idx="11700">
                  <c:v>121.627</c:v>
                </c:pt>
                <c:pt idx="11701">
                  <c:v>121.63500000000001</c:v>
                </c:pt>
                <c:pt idx="11702">
                  <c:v>121.643</c:v>
                </c:pt>
                <c:pt idx="11703">
                  <c:v>121.652</c:v>
                </c:pt>
                <c:pt idx="11704">
                  <c:v>121.66</c:v>
                </c:pt>
                <c:pt idx="11705">
                  <c:v>121.669</c:v>
                </c:pt>
                <c:pt idx="11706">
                  <c:v>121.67700000000001</c:v>
                </c:pt>
                <c:pt idx="11707">
                  <c:v>121.685</c:v>
                </c:pt>
                <c:pt idx="11708">
                  <c:v>121.693</c:v>
                </c:pt>
                <c:pt idx="11709">
                  <c:v>121.702</c:v>
                </c:pt>
                <c:pt idx="11710">
                  <c:v>121.711</c:v>
                </c:pt>
                <c:pt idx="11711">
                  <c:v>121.71899999999999</c:v>
                </c:pt>
                <c:pt idx="11712">
                  <c:v>121.727</c:v>
                </c:pt>
                <c:pt idx="11713">
                  <c:v>121.736</c:v>
                </c:pt>
                <c:pt idx="11714">
                  <c:v>121.744</c:v>
                </c:pt>
                <c:pt idx="11715">
                  <c:v>121.752</c:v>
                </c:pt>
                <c:pt idx="11716">
                  <c:v>121.761</c:v>
                </c:pt>
                <c:pt idx="11717">
                  <c:v>121.76900000000001</c:v>
                </c:pt>
                <c:pt idx="11718">
                  <c:v>121.777</c:v>
                </c:pt>
                <c:pt idx="11719">
                  <c:v>121.785</c:v>
                </c:pt>
                <c:pt idx="11720">
                  <c:v>121.794</c:v>
                </c:pt>
                <c:pt idx="11721">
                  <c:v>121.80200000000001</c:v>
                </c:pt>
                <c:pt idx="11722">
                  <c:v>121.81100000000001</c:v>
                </c:pt>
                <c:pt idx="11723">
                  <c:v>121.819</c:v>
                </c:pt>
                <c:pt idx="11724">
                  <c:v>121.827</c:v>
                </c:pt>
                <c:pt idx="11725">
                  <c:v>121.836</c:v>
                </c:pt>
                <c:pt idx="11726">
                  <c:v>121.84399999999999</c:v>
                </c:pt>
                <c:pt idx="11727">
                  <c:v>121.85299999999999</c:v>
                </c:pt>
                <c:pt idx="11728">
                  <c:v>121.861</c:v>
                </c:pt>
                <c:pt idx="11729">
                  <c:v>121.87</c:v>
                </c:pt>
                <c:pt idx="11730">
                  <c:v>121.878</c:v>
                </c:pt>
                <c:pt idx="11731">
                  <c:v>121.886</c:v>
                </c:pt>
                <c:pt idx="11732">
                  <c:v>121.89400000000001</c:v>
                </c:pt>
                <c:pt idx="11733">
                  <c:v>121.90300000000001</c:v>
                </c:pt>
                <c:pt idx="11734">
                  <c:v>121.911</c:v>
                </c:pt>
                <c:pt idx="11735">
                  <c:v>121.919</c:v>
                </c:pt>
                <c:pt idx="11736">
                  <c:v>121.92700000000001</c:v>
                </c:pt>
                <c:pt idx="11737">
                  <c:v>121.93600000000001</c:v>
                </c:pt>
                <c:pt idx="11738">
                  <c:v>121.94499999999999</c:v>
                </c:pt>
                <c:pt idx="11739">
                  <c:v>121.953</c:v>
                </c:pt>
                <c:pt idx="11740">
                  <c:v>121.961</c:v>
                </c:pt>
                <c:pt idx="11741">
                  <c:v>121.96899999999999</c:v>
                </c:pt>
                <c:pt idx="11742">
                  <c:v>121.977</c:v>
                </c:pt>
                <c:pt idx="11743">
                  <c:v>121.986</c:v>
                </c:pt>
                <c:pt idx="11744">
                  <c:v>121.995</c:v>
                </c:pt>
                <c:pt idx="11745">
                  <c:v>122.002</c:v>
                </c:pt>
                <c:pt idx="11746">
                  <c:v>122.011</c:v>
                </c:pt>
                <c:pt idx="11747">
                  <c:v>122.01900000000001</c:v>
                </c:pt>
                <c:pt idx="11748">
                  <c:v>122.027</c:v>
                </c:pt>
                <c:pt idx="11749">
                  <c:v>122.036</c:v>
                </c:pt>
                <c:pt idx="11750">
                  <c:v>122.044</c:v>
                </c:pt>
                <c:pt idx="11751">
                  <c:v>122.05200000000001</c:v>
                </c:pt>
                <c:pt idx="11752">
                  <c:v>122.06</c:v>
                </c:pt>
                <c:pt idx="11753">
                  <c:v>122.069</c:v>
                </c:pt>
                <c:pt idx="11754">
                  <c:v>122.077</c:v>
                </c:pt>
                <c:pt idx="11755">
                  <c:v>122.08499999999999</c:v>
                </c:pt>
                <c:pt idx="11756">
                  <c:v>122.09399999999999</c:v>
                </c:pt>
                <c:pt idx="11757">
                  <c:v>122.10299999999999</c:v>
                </c:pt>
                <c:pt idx="11758">
                  <c:v>122.11199999999999</c:v>
                </c:pt>
                <c:pt idx="11759">
                  <c:v>122.119</c:v>
                </c:pt>
                <c:pt idx="11760">
                  <c:v>122.128</c:v>
                </c:pt>
                <c:pt idx="11761">
                  <c:v>122.136</c:v>
                </c:pt>
                <c:pt idx="11762">
                  <c:v>122.14400000000001</c:v>
                </c:pt>
                <c:pt idx="11763">
                  <c:v>122.15300000000001</c:v>
                </c:pt>
                <c:pt idx="11764">
                  <c:v>122.161</c:v>
                </c:pt>
                <c:pt idx="11765">
                  <c:v>122.17</c:v>
                </c:pt>
                <c:pt idx="11766">
                  <c:v>122.179</c:v>
                </c:pt>
                <c:pt idx="11767">
                  <c:v>122.185</c:v>
                </c:pt>
                <c:pt idx="11768">
                  <c:v>122.194</c:v>
                </c:pt>
                <c:pt idx="11769">
                  <c:v>122.203</c:v>
                </c:pt>
                <c:pt idx="11770">
                  <c:v>122.211</c:v>
                </c:pt>
                <c:pt idx="11771">
                  <c:v>122.21899999999999</c:v>
                </c:pt>
                <c:pt idx="11772">
                  <c:v>122.227</c:v>
                </c:pt>
                <c:pt idx="11773">
                  <c:v>122.236</c:v>
                </c:pt>
                <c:pt idx="11774">
                  <c:v>122.245</c:v>
                </c:pt>
                <c:pt idx="11775">
                  <c:v>122.253</c:v>
                </c:pt>
                <c:pt idx="11776">
                  <c:v>122.261</c:v>
                </c:pt>
                <c:pt idx="11777">
                  <c:v>122.26900000000001</c:v>
                </c:pt>
                <c:pt idx="11778">
                  <c:v>122.27800000000001</c:v>
                </c:pt>
                <c:pt idx="11779">
                  <c:v>122.286</c:v>
                </c:pt>
                <c:pt idx="11780">
                  <c:v>122.295</c:v>
                </c:pt>
                <c:pt idx="11781">
                  <c:v>122.303</c:v>
                </c:pt>
                <c:pt idx="11782">
                  <c:v>122.31100000000001</c:v>
                </c:pt>
                <c:pt idx="11783">
                  <c:v>122.32</c:v>
                </c:pt>
                <c:pt idx="11784">
                  <c:v>122.328</c:v>
                </c:pt>
                <c:pt idx="11785">
                  <c:v>122.336</c:v>
                </c:pt>
                <c:pt idx="11786">
                  <c:v>122.34399999999999</c:v>
                </c:pt>
                <c:pt idx="11787">
                  <c:v>122.354</c:v>
                </c:pt>
                <c:pt idx="11788">
                  <c:v>122.361</c:v>
                </c:pt>
                <c:pt idx="11789">
                  <c:v>122.369</c:v>
                </c:pt>
                <c:pt idx="11790">
                  <c:v>122.378</c:v>
                </c:pt>
                <c:pt idx="11791">
                  <c:v>122.386</c:v>
                </c:pt>
                <c:pt idx="11792">
                  <c:v>122.395</c:v>
                </c:pt>
                <c:pt idx="11793">
                  <c:v>122.402</c:v>
                </c:pt>
                <c:pt idx="11794">
                  <c:v>122.41</c:v>
                </c:pt>
                <c:pt idx="11795">
                  <c:v>122.419</c:v>
                </c:pt>
                <c:pt idx="11796">
                  <c:v>122.428</c:v>
                </c:pt>
                <c:pt idx="11797">
                  <c:v>122.43600000000001</c:v>
                </c:pt>
                <c:pt idx="11798">
                  <c:v>122.443</c:v>
                </c:pt>
                <c:pt idx="11799">
                  <c:v>122.452</c:v>
                </c:pt>
                <c:pt idx="11800">
                  <c:v>122.461</c:v>
                </c:pt>
                <c:pt idx="11801">
                  <c:v>122.47</c:v>
                </c:pt>
                <c:pt idx="11802">
                  <c:v>122.477</c:v>
                </c:pt>
                <c:pt idx="11803">
                  <c:v>122.48699999999999</c:v>
                </c:pt>
                <c:pt idx="11804">
                  <c:v>122.495</c:v>
                </c:pt>
                <c:pt idx="11805">
                  <c:v>122.503</c:v>
                </c:pt>
                <c:pt idx="11806">
                  <c:v>122.511</c:v>
                </c:pt>
                <c:pt idx="11807">
                  <c:v>122.51900000000001</c:v>
                </c:pt>
                <c:pt idx="11808">
                  <c:v>122.52800000000001</c:v>
                </c:pt>
                <c:pt idx="11809">
                  <c:v>122.536</c:v>
                </c:pt>
                <c:pt idx="11810">
                  <c:v>122.544</c:v>
                </c:pt>
                <c:pt idx="11811">
                  <c:v>122.553</c:v>
                </c:pt>
                <c:pt idx="11812">
                  <c:v>122.56100000000001</c:v>
                </c:pt>
                <c:pt idx="11813">
                  <c:v>122.569</c:v>
                </c:pt>
                <c:pt idx="11814">
                  <c:v>122.577</c:v>
                </c:pt>
                <c:pt idx="11815">
                  <c:v>122.586</c:v>
                </c:pt>
                <c:pt idx="11816">
                  <c:v>122.59399999999999</c:v>
                </c:pt>
                <c:pt idx="11817">
                  <c:v>122.602</c:v>
                </c:pt>
                <c:pt idx="11818">
                  <c:v>122.611</c:v>
                </c:pt>
                <c:pt idx="11819">
                  <c:v>122.619</c:v>
                </c:pt>
                <c:pt idx="11820">
                  <c:v>122.628</c:v>
                </c:pt>
                <c:pt idx="11821">
                  <c:v>122.636</c:v>
                </c:pt>
                <c:pt idx="11822">
                  <c:v>122.645</c:v>
                </c:pt>
                <c:pt idx="11823">
                  <c:v>122.652</c:v>
                </c:pt>
                <c:pt idx="11824">
                  <c:v>122.661</c:v>
                </c:pt>
                <c:pt idx="11825">
                  <c:v>122.669</c:v>
                </c:pt>
                <c:pt idx="11826">
                  <c:v>122.678</c:v>
                </c:pt>
                <c:pt idx="11827">
                  <c:v>122.68600000000001</c:v>
                </c:pt>
                <c:pt idx="11828">
                  <c:v>122.694</c:v>
                </c:pt>
                <c:pt idx="11829">
                  <c:v>122.703</c:v>
                </c:pt>
                <c:pt idx="11830">
                  <c:v>122.711</c:v>
                </c:pt>
                <c:pt idx="11831">
                  <c:v>122.72</c:v>
                </c:pt>
                <c:pt idx="11832">
                  <c:v>122.72799999999999</c:v>
                </c:pt>
                <c:pt idx="11833">
                  <c:v>122.736</c:v>
                </c:pt>
                <c:pt idx="11834">
                  <c:v>122.744</c:v>
                </c:pt>
                <c:pt idx="11835">
                  <c:v>122.752</c:v>
                </c:pt>
                <c:pt idx="11836">
                  <c:v>122.761</c:v>
                </c:pt>
                <c:pt idx="11837">
                  <c:v>122.76900000000001</c:v>
                </c:pt>
                <c:pt idx="11838">
                  <c:v>122.77800000000001</c:v>
                </c:pt>
                <c:pt idx="11839">
                  <c:v>122.786</c:v>
                </c:pt>
                <c:pt idx="11840">
                  <c:v>122.794</c:v>
                </c:pt>
                <c:pt idx="11841">
                  <c:v>122.80200000000001</c:v>
                </c:pt>
                <c:pt idx="11842">
                  <c:v>122.81</c:v>
                </c:pt>
                <c:pt idx="11843">
                  <c:v>122.818</c:v>
                </c:pt>
                <c:pt idx="11844">
                  <c:v>122.828</c:v>
                </c:pt>
                <c:pt idx="11845">
                  <c:v>122.836</c:v>
                </c:pt>
                <c:pt idx="11846">
                  <c:v>122.845</c:v>
                </c:pt>
                <c:pt idx="11847">
                  <c:v>122.85299999999999</c:v>
                </c:pt>
                <c:pt idx="11848">
                  <c:v>122.861</c:v>
                </c:pt>
                <c:pt idx="11849">
                  <c:v>122.869</c:v>
                </c:pt>
                <c:pt idx="11850">
                  <c:v>122.878</c:v>
                </c:pt>
                <c:pt idx="11851">
                  <c:v>122.886</c:v>
                </c:pt>
                <c:pt idx="11852">
                  <c:v>122.89400000000001</c:v>
                </c:pt>
                <c:pt idx="11853">
                  <c:v>122.902</c:v>
                </c:pt>
                <c:pt idx="11854">
                  <c:v>122.91</c:v>
                </c:pt>
                <c:pt idx="11855">
                  <c:v>122.919</c:v>
                </c:pt>
                <c:pt idx="11856">
                  <c:v>122.928</c:v>
                </c:pt>
                <c:pt idx="11857">
                  <c:v>122.93600000000001</c:v>
                </c:pt>
                <c:pt idx="11858">
                  <c:v>122.944</c:v>
                </c:pt>
                <c:pt idx="11859">
                  <c:v>122.952</c:v>
                </c:pt>
                <c:pt idx="11860">
                  <c:v>122.96</c:v>
                </c:pt>
                <c:pt idx="11861">
                  <c:v>122.96899999999999</c:v>
                </c:pt>
                <c:pt idx="11862">
                  <c:v>122.977</c:v>
                </c:pt>
                <c:pt idx="11863">
                  <c:v>122.986</c:v>
                </c:pt>
                <c:pt idx="11864">
                  <c:v>122.994</c:v>
                </c:pt>
                <c:pt idx="11865">
                  <c:v>123.003</c:v>
                </c:pt>
                <c:pt idx="11866">
                  <c:v>123.011</c:v>
                </c:pt>
                <c:pt idx="11867">
                  <c:v>123.01900000000001</c:v>
                </c:pt>
                <c:pt idx="11868">
                  <c:v>123.027</c:v>
                </c:pt>
                <c:pt idx="11869">
                  <c:v>123.036</c:v>
                </c:pt>
                <c:pt idx="11870">
                  <c:v>123.044</c:v>
                </c:pt>
                <c:pt idx="11871">
                  <c:v>123.05200000000001</c:v>
                </c:pt>
                <c:pt idx="11872">
                  <c:v>123.06100000000001</c:v>
                </c:pt>
                <c:pt idx="11873">
                  <c:v>123.069</c:v>
                </c:pt>
                <c:pt idx="11874">
                  <c:v>123.078</c:v>
                </c:pt>
                <c:pt idx="11875">
                  <c:v>123.08499999999999</c:v>
                </c:pt>
                <c:pt idx="11876">
                  <c:v>123.09399999999999</c:v>
                </c:pt>
                <c:pt idx="11877">
                  <c:v>123.101</c:v>
                </c:pt>
                <c:pt idx="11878">
                  <c:v>123.11</c:v>
                </c:pt>
                <c:pt idx="11879">
                  <c:v>123.119</c:v>
                </c:pt>
                <c:pt idx="11880">
                  <c:v>123.127</c:v>
                </c:pt>
                <c:pt idx="11881">
                  <c:v>123.136</c:v>
                </c:pt>
                <c:pt idx="11882">
                  <c:v>123.14400000000001</c:v>
                </c:pt>
                <c:pt idx="11883">
                  <c:v>123.152</c:v>
                </c:pt>
                <c:pt idx="11884">
                  <c:v>123.161</c:v>
                </c:pt>
                <c:pt idx="11885">
                  <c:v>123.169</c:v>
                </c:pt>
                <c:pt idx="11886">
                  <c:v>123.17700000000001</c:v>
                </c:pt>
                <c:pt idx="11887">
                  <c:v>123.185</c:v>
                </c:pt>
                <c:pt idx="11888">
                  <c:v>123.193</c:v>
                </c:pt>
                <c:pt idx="11889">
                  <c:v>123.202</c:v>
                </c:pt>
                <c:pt idx="11890">
                  <c:v>123.21</c:v>
                </c:pt>
                <c:pt idx="11891">
                  <c:v>123.218</c:v>
                </c:pt>
                <c:pt idx="11892">
                  <c:v>123.227</c:v>
                </c:pt>
                <c:pt idx="11893">
                  <c:v>123.235</c:v>
                </c:pt>
                <c:pt idx="11894">
                  <c:v>123.244</c:v>
                </c:pt>
                <c:pt idx="11895">
                  <c:v>123.252</c:v>
                </c:pt>
                <c:pt idx="11896">
                  <c:v>123.26</c:v>
                </c:pt>
                <c:pt idx="11897">
                  <c:v>123.26900000000001</c:v>
                </c:pt>
                <c:pt idx="11898">
                  <c:v>123.277</c:v>
                </c:pt>
                <c:pt idx="11899">
                  <c:v>123.286</c:v>
                </c:pt>
                <c:pt idx="11900">
                  <c:v>123.29300000000001</c:v>
                </c:pt>
                <c:pt idx="11901">
                  <c:v>123.30200000000001</c:v>
                </c:pt>
                <c:pt idx="11902">
                  <c:v>123.31100000000001</c:v>
                </c:pt>
                <c:pt idx="11903">
                  <c:v>123.319</c:v>
                </c:pt>
                <c:pt idx="11904">
                  <c:v>123.328</c:v>
                </c:pt>
                <c:pt idx="11905">
                  <c:v>123.336</c:v>
                </c:pt>
                <c:pt idx="11906">
                  <c:v>123.34399999999999</c:v>
                </c:pt>
                <c:pt idx="11907">
                  <c:v>123.352</c:v>
                </c:pt>
                <c:pt idx="11908">
                  <c:v>123.361</c:v>
                </c:pt>
                <c:pt idx="11909">
                  <c:v>123.369</c:v>
                </c:pt>
                <c:pt idx="11910">
                  <c:v>123.378</c:v>
                </c:pt>
                <c:pt idx="11911">
                  <c:v>123.38500000000001</c:v>
                </c:pt>
                <c:pt idx="11912">
                  <c:v>123.39400000000001</c:v>
                </c:pt>
                <c:pt idx="11913">
                  <c:v>123.40300000000001</c:v>
                </c:pt>
                <c:pt idx="11914">
                  <c:v>123.411</c:v>
                </c:pt>
                <c:pt idx="11915">
                  <c:v>123.419</c:v>
                </c:pt>
                <c:pt idx="11916">
                  <c:v>123.428</c:v>
                </c:pt>
                <c:pt idx="11917">
                  <c:v>123.437</c:v>
                </c:pt>
                <c:pt idx="11918">
                  <c:v>123.443</c:v>
                </c:pt>
                <c:pt idx="11919">
                  <c:v>123.452</c:v>
                </c:pt>
                <c:pt idx="11920">
                  <c:v>123.461</c:v>
                </c:pt>
                <c:pt idx="11921">
                  <c:v>123.46899999999999</c:v>
                </c:pt>
                <c:pt idx="11922">
                  <c:v>123.477</c:v>
                </c:pt>
                <c:pt idx="11923">
                  <c:v>123.486</c:v>
                </c:pt>
                <c:pt idx="11924">
                  <c:v>123.495</c:v>
                </c:pt>
                <c:pt idx="11925">
                  <c:v>123.502</c:v>
                </c:pt>
                <c:pt idx="11926">
                  <c:v>123.511</c:v>
                </c:pt>
                <c:pt idx="11927">
                  <c:v>123.51900000000001</c:v>
                </c:pt>
                <c:pt idx="11928">
                  <c:v>123.527</c:v>
                </c:pt>
                <c:pt idx="11929">
                  <c:v>123.536</c:v>
                </c:pt>
                <c:pt idx="11930">
                  <c:v>123.544</c:v>
                </c:pt>
                <c:pt idx="11931">
                  <c:v>123.553</c:v>
                </c:pt>
                <c:pt idx="11932">
                  <c:v>123.56100000000001</c:v>
                </c:pt>
                <c:pt idx="11933">
                  <c:v>123.57</c:v>
                </c:pt>
                <c:pt idx="11934">
                  <c:v>123.578</c:v>
                </c:pt>
                <c:pt idx="11935">
                  <c:v>123.58499999999999</c:v>
                </c:pt>
                <c:pt idx="11936">
                  <c:v>123.59399999999999</c:v>
                </c:pt>
                <c:pt idx="11937">
                  <c:v>123.602</c:v>
                </c:pt>
                <c:pt idx="11938">
                  <c:v>123.611</c:v>
                </c:pt>
                <c:pt idx="11939">
                  <c:v>123.62</c:v>
                </c:pt>
                <c:pt idx="11940">
                  <c:v>123.628</c:v>
                </c:pt>
                <c:pt idx="11941">
                  <c:v>123.636</c:v>
                </c:pt>
                <c:pt idx="11942">
                  <c:v>123.645</c:v>
                </c:pt>
                <c:pt idx="11943">
                  <c:v>123.65300000000001</c:v>
                </c:pt>
                <c:pt idx="11944">
                  <c:v>123.661</c:v>
                </c:pt>
                <c:pt idx="11945">
                  <c:v>123.67</c:v>
                </c:pt>
                <c:pt idx="11946">
                  <c:v>123.67700000000001</c:v>
                </c:pt>
                <c:pt idx="11947">
                  <c:v>123.685</c:v>
                </c:pt>
                <c:pt idx="11948">
                  <c:v>123.69499999999999</c:v>
                </c:pt>
                <c:pt idx="11949">
                  <c:v>123.702</c:v>
                </c:pt>
                <c:pt idx="11950">
                  <c:v>123.71</c:v>
                </c:pt>
                <c:pt idx="11951">
                  <c:v>123.71899999999999</c:v>
                </c:pt>
                <c:pt idx="11952">
                  <c:v>123.72799999999999</c:v>
                </c:pt>
                <c:pt idx="11953">
                  <c:v>123.735</c:v>
                </c:pt>
                <c:pt idx="11954">
                  <c:v>123.745</c:v>
                </c:pt>
                <c:pt idx="11955">
                  <c:v>123.753</c:v>
                </c:pt>
                <c:pt idx="11956">
                  <c:v>123.762</c:v>
                </c:pt>
                <c:pt idx="11957">
                  <c:v>123.77</c:v>
                </c:pt>
                <c:pt idx="11958">
                  <c:v>123.77800000000001</c:v>
                </c:pt>
                <c:pt idx="11959">
                  <c:v>123.786</c:v>
                </c:pt>
                <c:pt idx="11960">
                  <c:v>123.795</c:v>
                </c:pt>
                <c:pt idx="11961">
                  <c:v>123.803</c:v>
                </c:pt>
                <c:pt idx="11962">
                  <c:v>123.81</c:v>
                </c:pt>
                <c:pt idx="11963">
                  <c:v>123.819</c:v>
                </c:pt>
                <c:pt idx="11964">
                  <c:v>123.828</c:v>
                </c:pt>
                <c:pt idx="11965">
                  <c:v>123.837</c:v>
                </c:pt>
                <c:pt idx="11966">
                  <c:v>123.845</c:v>
                </c:pt>
                <c:pt idx="11967">
                  <c:v>123.85299999999999</c:v>
                </c:pt>
                <c:pt idx="11968">
                  <c:v>123.861</c:v>
                </c:pt>
                <c:pt idx="11969">
                  <c:v>123.87</c:v>
                </c:pt>
                <c:pt idx="11970">
                  <c:v>123.878</c:v>
                </c:pt>
                <c:pt idx="11971">
                  <c:v>123.886</c:v>
                </c:pt>
                <c:pt idx="11972">
                  <c:v>123.89400000000001</c:v>
                </c:pt>
                <c:pt idx="11973">
                  <c:v>123.90300000000001</c:v>
                </c:pt>
                <c:pt idx="11974">
                  <c:v>123.91200000000001</c:v>
                </c:pt>
                <c:pt idx="11975">
                  <c:v>123.92</c:v>
                </c:pt>
                <c:pt idx="11976">
                  <c:v>123.928</c:v>
                </c:pt>
                <c:pt idx="11977">
                  <c:v>123.93600000000001</c:v>
                </c:pt>
                <c:pt idx="11978">
                  <c:v>123.944</c:v>
                </c:pt>
                <c:pt idx="11979">
                  <c:v>123.95399999999999</c:v>
                </c:pt>
                <c:pt idx="11980">
                  <c:v>123.961</c:v>
                </c:pt>
                <c:pt idx="11981">
                  <c:v>123.97</c:v>
                </c:pt>
                <c:pt idx="11982">
                  <c:v>123.977</c:v>
                </c:pt>
                <c:pt idx="11983">
                  <c:v>123.98699999999999</c:v>
                </c:pt>
                <c:pt idx="11984">
                  <c:v>123.995</c:v>
                </c:pt>
                <c:pt idx="11985">
                  <c:v>124.002</c:v>
                </c:pt>
                <c:pt idx="11986">
                  <c:v>124.011</c:v>
                </c:pt>
                <c:pt idx="11987">
                  <c:v>124.01900000000001</c:v>
                </c:pt>
                <c:pt idx="11988">
                  <c:v>124.02800000000001</c:v>
                </c:pt>
                <c:pt idx="11989">
                  <c:v>124.036</c:v>
                </c:pt>
                <c:pt idx="11990">
                  <c:v>124.04600000000001</c:v>
                </c:pt>
                <c:pt idx="11991">
                  <c:v>124.053</c:v>
                </c:pt>
                <c:pt idx="11992">
                  <c:v>124.06100000000001</c:v>
                </c:pt>
                <c:pt idx="11993">
                  <c:v>124.07</c:v>
                </c:pt>
                <c:pt idx="11994">
                  <c:v>124.07899999999999</c:v>
                </c:pt>
                <c:pt idx="11995">
                  <c:v>124.087</c:v>
                </c:pt>
                <c:pt idx="11996">
                  <c:v>124.095</c:v>
                </c:pt>
                <c:pt idx="11997">
                  <c:v>124.10299999999999</c:v>
                </c:pt>
                <c:pt idx="11998">
                  <c:v>124.111</c:v>
                </c:pt>
                <c:pt idx="11999">
                  <c:v>124.119</c:v>
                </c:pt>
                <c:pt idx="12000">
                  <c:v>124.128</c:v>
                </c:pt>
                <c:pt idx="12001">
                  <c:v>124.136</c:v>
                </c:pt>
                <c:pt idx="12002">
                  <c:v>124.14400000000001</c:v>
                </c:pt>
                <c:pt idx="12003">
                  <c:v>124.15300000000001</c:v>
                </c:pt>
                <c:pt idx="12004">
                  <c:v>124.161</c:v>
                </c:pt>
                <c:pt idx="12005">
                  <c:v>124.17</c:v>
                </c:pt>
                <c:pt idx="12006">
                  <c:v>124.178</c:v>
                </c:pt>
                <c:pt idx="12007">
                  <c:v>124.18600000000001</c:v>
                </c:pt>
                <c:pt idx="12008">
                  <c:v>124.19499999999999</c:v>
                </c:pt>
                <c:pt idx="12009">
                  <c:v>124.203</c:v>
                </c:pt>
                <c:pt idx="12010">
                  <c:v>124.211</c:v>
                </c:pt>
                <c:pt idx="12011">
                  <c:v>124.21899999999999</c:v>
                </c:pt>
                <c:pt idx="12012">
                  <c:v>124.22799999999999</c:v>
                </c:pt>
                <c:pt idx="12013">
                  <c:v>124.23699999999999</c:v>
                </c:pt>
                <c:pt idx="12014">
                  <c:v>124.245</c:v>
                </c:pt>
                <c:pt idx="12015">
                  <c:v>124.254</c:v>
                </c:pt>
                <c:pt idx="12016">
                  <c:v>124.261</c:v>
                </c:pt>
                <c:pt idx="12017">
                  <c:v>124.26900000000001</c:v>
                </c:pt>
                <c:pt idx="12018">
                  <c:v>124.27800000000001</c:v>
                </c:pt>
                <c:pt idx="12019">
                  <c:v>124.286</c:v>
                </c:pt>
                <c:pt idx="12020">
                  <c:v>124.294</c:v>
                </c:pt>
                <c:pt idx="12021">
                  <c:v>124.303</c:v>
                </c:pt>
                <c:pt idx="12022">
                  <c:v>124.31100000000001</c:v>
                </c:pt>
                <c:pt idx="12023">
                  <c:v>124.32</c:v>
                </c:pt>
                <c:pt idx="12024">
                  <c:v>124.328</c:v>
                </c:pt>
                <c:pt idx="12025">
                  <c:v>124.336</c:v>
                </c:pt>
                <c:pt idx="12026">
                  <c:v>124.345</c:v>
                </c:pt>
                <c:pt idx="12027">
                  <c:v>124.35299999999999</c:v>
                </c:pt>
                <c:pt idx="12028">
                  <c:v>124.361</c:v>
                </c:pt>
                <c:pt idx="12029">
                  <c:v>124.37</c:v>
                </c:pt>
                <c:pt idx="12030">
                  <c:v>124.377</c:v>
                </c:pt>
                <c:pt idx="12031">
                  <c:v>124.386</c:v>
                </c:pt>
                <c:pt idx="12032">
                  <c:v>124.395</c:v>
                </c:pt>
                <c:pt idx="12033">
                  <c:v>124.40300000000001</c:v>
                </c:pt>
                <c:pt idx="12034">
                  <c:v>124.41200000000001</c:v>
                </c:pt>
                <c:pt idx="12035">
                  <c:v>124.42</c:v>
                </c:pt>
                <c:pt idx="12036">
                  <c:v>124.42700000000001</c:v>
                </c:pt>
                <c:pt idx="12037">
                  <c:v>124.437</c:v>
                </c:pt>
                <c:pt idx="12038">
                  <c:v>124.446</c:v>
                </c:pt>
                <c:pt idx="12039">
                  <c:v>124.453</c:v>
                </c:pt>
                <c:pt idx="12040">
                  <c:v>124.462</c:v>
                </c:pt>
                <c:pt idx="12041">
                  <c:v>124.47</c:v>
                </c:pt>
                <c:pt idx="12042">
                  <c:v>124.47799999999999</c:v>
                </c:pt>
                <c:pt idx="12043">
                  <c:v>124.48699999999999</c:v>
                </c:pt>
                <c:pt idx="12044">
                  <c:v>124.495</c:v>
                </c:pt>
                <c:pt idx="12045">
                  <c:v>124.503</c:v>
                </c:pt>
                <c:pt idx="12046">
                  <c:v>124.512</c:v>
                </c:pt>
                <c:pt idx="12047">
                  <c:v>124.52</c:v>
                </c:pt>
                <c:pt idx="12048">
                  <c:v>124.52800000000001</c:v>
                </c:pt>
                <c:pt idx="12049">
                  <c:v>124.536</c:v>
                </c:pt>
                <c:pt idx="12050">
                  <c:v>124.545</c:v>
                </c:pt>
                <c:pt idx="12051">
                  <c:v>124.553</c:v>
                </c:pt>
                <c:pt idx="12052">
                  <c:v>124.562</c:v>
                </c:pt>
                <c:pt idx="12053">
                  <c:v>124.57</c:v>
                </c:pt>
                <c:pt idx="12054">
                  <c:v>124.57899999999999</c:v>
                </c:pt>
                <c:pt idx="12055">
                  <c:v>124.587</c:v>
                </c:pt>
                <c:pt idx="12056">
                  <c:v>124.595</c:v>
                </c:pt>
                <c:pt idx="12057">
                  <c:v>124.60299999999999</c:v>
                </c:pt>
                <c:pt idx="12058">
                  <c:v>124.611</c:v>
                </c:pt>
                <c:pt idx="12059">
                  <c:v>124.619</c:v>
                </c:pt>
                <c:pt idx="12060">
                  <c:v>124.628</c:v>
                </c:pt>
                <c:pt idx="12061">
                  <c:v>124.636</c:v>
                </c:pt>
                <c:pt idx="12062">
                  <c:v>124.645</c:v>
                </c:pt>
                <c:pt idx="12063">
                  <c:v>124.65300000000001</c:v>
                </c:pt>
                <c:pt idx="12064">
                  <c:v>124.66200000000001</c:v>
                </c:pt>
                <c:pt idx="12065">
                  <c:v>124.67</c:v>
                </c:pt>
                <c:pt idx="12066">
                  <c:v>124.678</c:v>
                </c:pt>
                <c:pt idx="12067">
                  <c:v>124.687</c:v>
                </c:pt>
                <c:pt idx="12068">
                  <c:v>124.694</c:v>
                </c:pt>
                <c:pt idx="12069">
                  <c:v>124.703</c:v>
                </c:pt>
                <c:pt idx="12070">
                  <c:v>124.711</c:v>
                </c:pt>
                <c:pt idx="12071">
                  <c:v>124.71899999999999</c:v>
                </c:pt>
                <c:pt idx="12072">
                  <c:v>124.72799999999999</c:v>
                </c:pt>
                <c:pt idx="12073">
                  <c:v>124.73699999999999</c:v>
                </c:pt>
                <c:pt idx="12074">
                  <c:v>124.745</c:v>
                </c:pt>
                <c:pt idx="12075">
                  <c:v>124.752</c:v>
                </c:pt>
                <c:pt idx="12076">
                  <c:v>124.761</c:v>
                </c:pt>
                <c:pt idx="12077">
                  <c:v>124.76900000000001</c:v>
                </c:pt>
                <c:pt idx="12078">
                  <c:v>124.77800000000001</c:v>
                </c:pt>
                <c:pt idx="12079">
                  <c:v>124.786</c:v>
                </c:pt>
                <c:pt idx="12080">
                  <c:v>124.795</c:v>
                </c:pt>
                <c:pt idx="12081">
                  <c:v>124.803</c:v>
                </c:pt>
                <c:pt idx="12082">
                  <c:v>124.81100000000001</c:v>
                </c:pt>
                <c:pt idx="12083">
                  <c:v>124.819</c:v>
                </c:pt>
                <c:pt idx="12084">
                  <c:v>124.827</c:v>
                </c:pt>
                <c:pt idx="12085">
                  <c:v>124.836</c:v>
                </c:pt>
                <c:pt idx="12086">
                  <c:v>124.84399999999999</c:v>
                </c:pt>
                <c:pt idx="12087">
                  <c:v>124.85299999999999</c:v>
                </c:pt>
                <c:pt idx="12088">
                  <c:v>124.861</c:v>
                </c:pt>
                <c:pt idx="12089">
                  <c:v>124.869</c:v>
                </c:pt>
                <c:pt idx="12090">
                  <c:v>124.878</c:v>
                </c:pt>
                <c:pt idx="12091">
                  <c:v>124.886</c:v>
                </c:pt>
                <c:pt idx="12092">
                  <c:v>124.89400000000001</c:v>
                </c:pt>
                <c:pt idx="12093">
                  <c:v>124.902</c:v>
                </c:pt>
                <c:pt idx="12094">
                  <c:v>124.911</c:v>
                </c:pt>
                <c:pt idx="12095">
                  <c:v>124.919</c:v>
                </c:pt>
                <c:pt idx="12096">
                  <c:v>124.928</c:v>
                </c:pt>
                <c:pt idx="12097">
                  <c:v>124.93600000000001</c:v>
                </c:pt>
                <c:pt idx="12098">
                  <c:v>124.944</c:v>
                </c:pt>
                <c:pt idx="12099">
                  <c:v>124.953</c:v>
                </c:pt>
                <c:pt idx="12100">
                  <c:v>124.961</c:v>
                </c:pt>
                <c:pt idx="12101">
                  <c:v>124.96899999999999</c:v>
                </c:pt>
                <c:pt idx="12102">
                  <c:v>124.97799999999999</c:v>
                </c:pt>
                <c:pt idx="12103">
                  <c:v>124.986</c:v>
                </c:pt>
                <c:pt idx="12104">
                  <c:v>124.994</c:v>
                </c:pt>
                <c:pt idx="12105">
                  <c:v>125.003</c:v>
                </c:pt>
                <c:pt idx="12106">
                  <c:v>125.011</c:v>
                </c:pt>
                <c:pt idx="12107">
                  <c:v>125.02</c:v>
                </c:pt>
                <c:pt idx="12108">
                  <c:v>125.02800000000001</c:v>
                </c:pt>
                <c:pt idx="12109">
                  <c:v>125.036</c:v>
                </c:pt>
                <c:pt idx="12110">
                  <c:v>125.044</c:v>
                </c:pt>
                <c:pt idx="12111">
                  <c:v>125.053</c:v>
                </c:pt>
                <c:pt idx="12112">
                  <c:v>125.06100000000001</c:v>
                </c:pt>
                <c:pt idx="12113">
                  <c:v>125.069</c:v>
                </c:pt>
                <c:pt idx="12114">
                  <c:v>125.077</c:v>
                </c:pt>
                <c:pt idx="12115">
                  <c:v>125.086</c:v>
                </c:pt>
                <c:pt idx="12116">
                  <c:v>125.09399999999999</c:v>
                </c:pt>
                <c:pt idx="12117">
                  <c:v>125.102</c:v>
                </c:pt>
                <c:pt idx="12118">
                  <c:v>125.111</c:v>
                </c:pt>
                <c:pt idx="12119">
                  <c:v>125.119</c:v>
                </c:pt>
                <c:pt idx="12120">
                  <c:v>125.127</c:v>
                </c:pt>
                <c:pt idx="12121">
                  <c:v>125.136</c:v>
                </c:pt>
                <c:pt idx="12122">
                  <c:v>125.145</c:v>
                </c:pt>
                <c:pt idx="12123">
                  <c:v>125.15300000000001</c:v>
                </c:pt>
                <c:pt idx="12124">
                  <c:v>125.161</c:v>
                </c:pt>
                <c:pt idx="12125">
                  <c:v>125.169</c:v>
                </c:pt>
                <c:pt idx="12126">
                  <c:v>125.17700000000001</c:v>
                </c:pt>
                <c:pt idx="12127">
                  <c:v>125.18600000000001</c:v>
                </c:pt>
                <c:pt idx="12128">
                  <c:v>125.194</c:v>
                </c:pt>
                <c:pt idx="12129">
                  <c:v>125.203</c:v>
                </c:pt>
                <c:pt idx="12130">
                  <c:v>125.211</c:v>
                </c:pt>
                <c:pt idx="12131">
                  <c:v>125.22</c:v>
                </c:pt>
                <c:pt idx="12132">
                  <c:v>125.227</c:v>
                </c:pt>
                <c:pt idx="12133">
                  <c:v>125.236</c:v>
                </c:pt>
                <c:pt idx="12134">
                  <c:v>125.245</c:v>
                </c:pt>
                <c:pt idx="12135">
                  <c:v>125.254</c:v>
                </c:pt>
                <c:pt idx="12136">
                  <c:v>125.261</c:v>
                </c:pt>
                <c:pt idx="12137">
                  <c:v>125.26900000000001</c:v>
                </c:pt>
                <c:pt idx="12138">
                  <c:v>125.279</c:v>
                </c:pt>
                <c:pt idx="12139">
                  <c:v>125.286</c:v>
                </c:pt>
                <c:pt idx="12140">
                  <c:v>125.295</c:v>
                </c:pt>
                <c:pt idx="12141">
                  <c:v>125.303</c:v>
                </c:pt>
                <c:pt idx="12142">
                  <c:v>125.31100000000001</c:v>
                </c:pt>
                <c:pt idx="12143">
                  <c:v>125.319</c:v>
                </c:pt>
                <c:pt idx="12144">
                  <c:v>125.327</c:v>
                </c:pt>
                <c:pt idx="12145">
                  <c:v>125.336</c:v>
                </c:pt>
                <c:pt idx="12146">
                  <c:v>125.34399999999999</c:v>
                </c:pt>
                <c:pt idx="12147">
                  <c:v>125.35299999999999</c:v>
                </c:pt>
                <c:pt idx="12148">
                  <c:v>125.361</c:v>
                </c:pt>
                <c:pt idx="12149">
                  <c:v>125.37</c:v>
                </c:pt>
                <c:pt idx="12150">
                  <c:v>125.378</c:v>
                </c:pt>
                <c:pt idx="12151">
                  <c:v>125.386</c:v>
                </c:pt>
                <c:pt idx="12152">
                  <c:v>125.395</c:v>
                </c:pt>
                <c:pt idx="12153">
                  <c:v>125.40300000000001</c:v>
                </c:pt>
                <c:pt idx="12154">
                  <c:v>125.411</c:v>
                </c:pt>
                <c:pt idx="12155">
                  <c:v>125.42</c:v>
                </c:pt>
                <c:pt idx="12156">
                  <c:v>125.428</c:v>
                </c:pt>
                <c:pt idx="12157">
                  <c:v>125.437</c:v>
                </c:pt>
                <c:pt idx="12158">
                  <c:v>125.44499999999999</c:v>
                </c:pt>
                <c:pt idx="12159">
                  <c:v>125.453</c:v>
                </c:pt>
                <c:pt idx="12160">
                  <c:v>125.461</c:v>
                </c:pt>
                <c:pt idx="12161">
                  <c:v>125.47</c:v>
                </c:pt>
                <c:pt idx="12162">
                  <c:v>125.47799999999999</c:v>
                </c:pt>
                <c:pt idx="12163">
                  <c:v>125.48699999999999</c:v>
                </c:pt>
                <c:pt idx="12164">
                  <c:v>125.495</c:v>
                </c:pt>
                <c:pt idx="12165">
                  <c:v>125.504</c:v>
                </c:pt>
                <c:pt idx="12166">
                  <c:v>125.512</c:v>
                </c:pt>
                <c:pt idx="12167">
                  <c:v>125.52</c:v>
                </c:pt>
                <c:pt idx="12168">
                  <c:v>125.52800000000001</c:v>
                </c:pt>
                <c:pt idx="12169">
                  <c:v>125.536</c:v>
                </c:pt>
                <c:pt idx="12170">
                  <c:v>125.54600000000001</c:v>
                </c:pt>
                <c:pt idx="12171">
                  <c:v>125.554</c:v>
                </c:pt>
                <c:pt idx="12172">
                  <c:v>125.56100000000001</c:v>
                </c:pt>
                <c:pt idx="12173">
                  <c:v>125.57</c:v>
                </c:pt>
                <c:pt idx="12174">
                  <c:v>125.57899999999999</c:v>
                </c:pt>
                <c:pt idx="12175">
                  <c:v>125.587</c:v>
                </c:pt>
                <c:pt idx="12176">
                  <c:v>125.595</c:v>
                </c:pt>
                <c:pt idx="12177">
                  <c:v>125.604</c:v>
                </c:pt>
                <c:pt idx="12178">
                  <c:v>125.61199999999999</c:v>
                </c:pt>
                <c:pt idx="12179">
                  <c:v>125.621</c:v>
                </c:pt>
                <c:pt idx="12180">
                  <c:v>125.629</c:v>
                </c:pt>
                <c:pt idx="12181">
                  <c:v>125.63800000000001</c:v>
                </c:pt>
                <c:pt idx="12182">
                  <c:v>125.646</c:v>
                </c:pt>
                <c:pt idx="12183">
                  <c:v>125.654</c:v>
                </c:pt>
                <c:pt idx="12184">
                  <c:v>125.66200000000001</c:v>
                </c:pt>
                <c:pt idx="12185">
                  <c:v>125.67100000000001</c:v>
                </c:pt>
                <c:pt idx="12186">
                  <c:v>125.679</c:v>
                </c:pt>
                <c:pt idx="12187">
                  <c:v>125.687</c:v>
                </c:pt>
                <c:pt idx="12188">
                  <c:v>125.696</c:v>
                </c:pt>
                <c:pt idx="12189">
                  <c:v>125.705</c:v>
                </c:pt>
                <c:pt idx="12190">
                  <c:v>125.712</c:v>
                </c:pt>
                <c:pt idx="12191">
                  <c:v>125.721</c:v>
                </c:pt>
                <c:pt idx="12192">
                  <c:v>125.729</c:v>
                </c:pt>
                <c:pt idx="12193">
                  <c:v>125.738</c:v>
                </c:pt>
                <c:pt idx="12194">
                  <c:v>125.746</c:v>
                </c:pt>
                <c:pt idx="12195">
                  <c:v>125.754</c:v>
                </c:pt>
                <c:pt idx="12196">
                  <c:v>125.762</c:v>
                </c:pt>
                <c:pt idx="12197">
                  <c:v>125.77</c:v>
                </c:pt>
                <c:pt idx="12198">
                  <c:v>125.779</c:v>
                </c:pt>
                <c:pt idx="12199">
                  <c:v>125.78700000000001</c:v>
                </c:pt>
                <c:pt idx="12200">
                  <c:v>125.79600000000001</c:v>
                </c:pt>
                <c:pt idx="12201">
                  <c:v>125.804</c:v>
                </c:pt>
                <c:pt idx="12202">
                  <c:v>125.812</c:v>
                </c:pt>
                <c:pt idx="12203">
                  <c:v>125.82</c:v>
                </c:pt>
                <c:pt idx="12204">
                  <c:v>125.828</c:v>
                </c:pt>
                <c:pt idx="12205">
                  <c:v>125.83799999999999</c:v>
                </c:pt>
                <c:pt idx="12206">
                  <c:v>125.845</c:v>
                </c:pt>
                <c:pt idx="12207">
                  <c:v>125.854</c:v>
                </c:pt>
                <c:pt idx="12208">
                  <c:v>125.86199999999999</c:v>
                </c:pt>
                <c:pt idx="12209">
                  <c:v>125.871</c:v>
                </c:pt>
                <c:pt idx="12210">
                  <c:v>125.879</c:v>
                </c:pt>
                <c:pt idx="12211">
                  <c:v>125.887</c:v>
                </c:pt>
                <c:pt idx="12212">
                  <c:v>125.895</c:v>
                </c:pt>
                <c:pt idx="12213">
                  <c:v>125.904</c:v>
                </c:pt>
                <c:pt idx="12214">
                  <c:v>125.91200000000001</c:v>
                </c:pt>
                <c:pt idx="12215">
                  <c:v>125.92</c:v>
                </c:pt>
                <c:pt idx="12216">
                  <c:v>125.929</c:v>
                </c:pt>
                <c:pt idx="12217">
                  <c:v>125.937</c:v>
                </c:pt>
                <c:pt idx="12218">
                  <c:v>125.94499999999999</c:v>
                </c:pt>
                <c:pt idx="12219">
                  <c:v>125.953</c:v>
                </c:pt>
                <c:pt idx="12220">
                  <c:v>125.962</c:v>
                </c:pt>
                <c:pt idx="12221">
                  <c:v>125.97</c:v>
                </c:pt>
                <c:pt idx="12222">
                  <c:v>125.979</c:v>
                </c:pt>
                <c:pt idx="12223">
                  <c:v>125.98699999999999</c:v>
                </c:pt>
                <c:pt idx="12224">
                  <c:v>125.996</c:v>
                </c:pt>
                <c:pt idx="12225">
                  <c:v>126.004</c:v>
                </c:pt>
                <c:pt idx="12226">
                  <c:v>126.011</c:v>
                </c:pt>
                <c:pt idx="12227">
                  <c:v>126.021</c:v>
                </c:pt>
                <c:pt idx="12228">
                  <c:v>126.029</c:v>
                </c:pt>
                <c:pt idx="12229">
                  <c:v>126.03700000000001</c:v>
                </c:pt>
                <c:pt idx="12230">
                  <c:v>126.04600000000001</c:v>
                </c:pt>
                <c:pt idx="12231">
                  <c:v>126.054</c:v>
                </c:pt>
                <c:pt idx="12232">
                  <c:v>126.062</c:v>
                </c:pt>
                <c:pt idx="12233">
                  <c:v>126.07</c:v>
                </c:pt>
                <c:pt idx="12234">
                  <c:v>126.078</c:v>
                </c:pt>
                <c:pt idx="12235">
                  <c:v>126.087</c:v>
                </c:pt>
                <c:pt idx="12236">
                  <c:v>126.095</c:v>
                </c:pt>
                <c:pt idx="12237">
                  <c:v>126.104</c:v>
                </c:pt>
                <c:pt idx="12238">
                  <c:v>126.11199999999999</c:v>
                </c:pt>
                <c:pt idx="12239">
                  <c:v>126.12</c:v>
                </c:pt>
                <c:pt idx="12240">
                  <c:v>126.129</c:v>
                </c:pt>
                <c:pt idx="12241">
                  <c:v>126.137</c:v>
                </c:pt>
                <c:pt idx="12242">
                  <c:v>126.145</c:v>
                </c:pt>
                <c:pt idx="12243">
                  <c:v>126.15300000000001</c:v>
                </c:pt>
                <c:pt idx="12244">
                  <c:v>126.16200000000001</c:v>
                </c:pt>
                <c:pt idx="12245">
                  <c:v>126.17</c:v>
                </c:pt>
                <c:pt idx="12246">
                  <c:v>126.178</c:v>
                </c:pt>
                <c:pt idx="12247">
                  <c:v>126.187</c:v>
                </c:pt>
                <c:pt idx="12248">
                  <c:v>126.19499999999999</c:v>
                </c:pt>
                <c:pt idx="12249">
                  <c:v>126.203</c:v>
                </c:pt>
                <c:pt idx="12250">
                  <c:v>126.212</c:v>
                </c:pt>
                <c:pt idx="12251">
                  <c:v>126.22</c:v>
                </c:pt>
                <c:pt idx="12252">
                  <c:v>126.229</c:v>
                </c:pt>
                <c:pt idx="12253">
                  <c:v>126.23699999999999</c:v>
                </c:pt>
                <c:pt idx="12254">
                  <c:v>126.246</c:v>
                </c:pt>
                <c:pt idx="12255">
                  <c:v>126.254</c:v>
                </c:pt>
                <c:pt idx="12256">
                  <c:v>126.262</c:v>
                </c:pt>
                <c:pt idx="12257">
                  <c:v>126.271</c:v>
                </c:pt>
                <c:pt idx="12258">
                  <c:v>126.279</c:v>
                </c:pt>
                <c:pt idx="12259">
                  <c:v>126.28700000000001</c:v>
                </c:pt>
                <c:pt idx="12260">
                  <c:v>126.295</c:v>
                </c:pt>
                <c:pt idx="12261">
                  <c:v>126.303</c:v>
                </c:pt>
                <c:pt idx="12262">
                  <c:v>126.312</c:v>
                </c:pt>
                <c:pt idx="12263">
                  <c:v>126.32</c:v>
                </c:pt>
                <c:pt idx="12264">
                  <c:v>126.328</c:v>
                </c:pt>
                <c:pt idx="12265">
                  <c:v>126.336</c:v>
                </c:pt>
                <c:pt idx="12266">
                  <c:v>126.346</c:v>
                </c:pt>
                <c:pt idx="12267">
                  <c:v>126.354</c:v>
                </c:pt>
                <c:pt idx="12268">
                  <c:v>126.361</c:v>
                </c:pt>
                <c:pt idx="12269">
                  <c:v>126.37</c:v>
                </c:pt>
                <c:pt idx="12270">
                  <c:v>126.379</c:v>
                </c:pt>
                <c:pt idx="12271">
                  <c:v>126.387</c:v>
                </c:pt>
                <c:pt idx="12272">
                  <c:v>126.395</c:v>
                </c:pt>
                <c:pt idx="12273">
                  <c:v>126.404</c:v>
                </c:pt>
                <c:pt idx="12274">
                  <c:v>126.413</c:v>
                </c:pt>
                <c:pt idx="12275">
                  <c:v>126.42100000000001</c:v>
                </c:pt>
                <c:pt idx="12276">
                  <c:v>126.429</c:v>
                </c:pt>
                <c:pt idx="12277">
                  <c:v>126.437</c:v>
                </c:pt>
                <c:pt idx="12278">
                  <c:v>126.44499999999999</c:v>
                </c:pt>
                <c:pt idx="12279">
                  <c:v>126.45399999999999</c:v>
                </c:pt>
                <c:pt idx="12280">
                  <c:v>126.462</c:v>
                </c:pt>
                <c:pt idx="12281">
                  <c:v>126.471</c:v>
                </c:pt>
                <c:pt idx="12282">
                  <c:v>126.479</c:v>
                </c:pt>
                <c:pt idx="12283">
                  <c:v>126.48699999999999</c:v>
                </c:pt>
                <c:pt idx="12284">
                  <c:v>126.495</c:v>
                </c:pt>
                <c:pt idx="12285">
                  <c:v>126.503</c:v>
                </c:pt>
                <c:pt idx="12286">
                  <c:v>126.511</c:v>
                </c:pt>
                <c:pt idx="12287">
                  <c:v>126.52</c:v>
                </c:pt>
                <c:pt idx="12288">
                  <c:v>126.529</c:v>
                </c:pt>
                <c:pt idx="12289">
                  <c:v>126.53700000000001</c:v>
                </c:pt>
                <c:pt idx="12290">
                  <c:v>126.54600000000001</c:v>
                </c:pt>
                <c:pt idx="12291">
                  <c:v>126.553</c:v>
                </c:pt>
                <c:pt idx="12292">
                  <c:v>126.562</c:v>
                </c:pt>
                <c:pt idx="12293">
                  <c:v>126.571</c:v>
                </c:pt>
                <c:pt idx="12294">
                  <c:v>126.578</c:v>
                </c:pt>
                <c:pt idx="12295">
                  <c:v>126.58799999999999</c:v>
                </c:pt>
                <c:pt idx="12296">
                  <c:v>126.595</c:v>
                </c:pt>
                <c:pt idx="12297">
                  <c:v>126.604</c:v>
                </c:pt>
                <c:pt idx="12298">
                  <c:v>126.61199999999999</c:v>
                </c:pt>
                <c:pt idx="12299">
                  <c:v>126.621</c:v>
                </c:pt>
                <c:pt idx="12300">
                  <c:v>126.628</c:v>
                </c:pt>
                <c:pt idx="12301">
                  <c:v>126.637</c:v>
                </c:pt>
                <c:pt idx="12302">
                  <c:v>126.645</c:v>
                </c:pt>
                <c:pt idx="12303">
                  <c:v>126.65300000000001</c:v>
                </c:pt>
                <c:pt idx="12304">
                  <c:v>126.66200000000001</c:v>
                </c:pt>
                <c:pt idx="12305">
                  <c:v>126.67</c:v>
                </c:pt>
                <c:pt idx="12306">
                  <c:v>126.679</c:v>
                </c:pt>
                <c:pt idx="12307">
                  <c:v>126.687</c:v>
                </c:pt>
                <c:pt idx="12308">
                  <c:v>126.69499999999999</c:v>
                </c:pt>
                <c:pt idx="12309">
                  <c:v>126.70399999999999</c:v>
                </c:pt>
                <c:pt idx="12310">
                  <c:v>126.71299999999999</c:v>
                </c:pt>
                <c:pt idx="12311">
                  <c:v>126.721</c:v>
                </c:pt>
                <c:pt idx="12312">
                  <c:v>126.72799999999999</c:v>
                </c:pt>
                <c:pt idx="12313">
                  <c:v>126.73699999999999</c:v>
                </c:pt>
                <c:pt idx="12314">
                  <c:v>126.746</c:v>
                </c:pt>
                <c:pt idx="12315">
                  <c:v>126.754</c:v>
                </c:pt>
                <c:pt idx="12316">
                  <c:v>126.762</c:v>
                </c:pt>
                <c:pt idx="12317">
                  <c:v>126.771</c:v>
                </c:pt>
                <c:pt idx="12318">
                  <c:v>126.779</c:v>
                </c:pt>
                <c:pt idx="12319">
                  <c:v>126.788</c:v>
                </c:pt>
                <c:pt idx="12320">
                  <c:v>126.79600000000001</c:v>
                </c:pt>
                <c:pt idx="12321">
                  <c:v>126.804</c:v>
                </c:pt>
                <c:pt idx="12322">
                  <c:v>126.812</c:v>
                </c:pt>
                <c:pt idx="12323">
                  <c:v>126.82</c:v>
                </c:pt>
                <c:pt idx="12324">
                  <c:v>126.82899999999999</c:v>
                </c:pt>
                <c:pt idx="12325">
                  <c:v>126.837</c:v>
                </c:pt>
                <c:pt idx="12326">
                  <c:v>126.846</c:v>
                </c:pt>
                <c:pt idx="12327">
                  <c:v>126.85299999999999</c:v>
                </c:pt>
                <c:pt idx="12328">
                  <c:v>126.86199999999999</c:v>
                </c:pt>
                <c:pt idx="12329">
                  <c:v>126.871</c:v>
                </c:pt>
                <c:pt idx="12330">
                  <c:v>126.879</c:v>
                </c:pt>
                <c:pt idx="12331">
                  <c:v>126.88800000000001</c:v>
                </c:pt>
                <c:pt idx="12332">
                  <c:v>126.896</c:v>
                </c:pt>
                <c:pt idx="12333">
                  <c:v>126.905</c:v>
                </c:pt>
                <c:pt idx="12334">
                  <c:v>126.913</c:v>
                </c:pt>
                <c:pt idx="12335">
                  <c:v>126.92</c:v>
                </c:pt>
                <c:pt idx="12336">
                  <c:v>126.929</c:v>
                </c:pt>
                <c:pt idx="12337">
                  <c:v>126.938</c:v>
                </c:pt>
                <c:pt idx="12338">
                  <c:v>126.946</c:v>
                </c:pt>
                <c:pt idx="12339">
                  <c:v>126.95399999999999</c:v>
                </c:pt>
                <c:pt idx="12340">
                  <c:v>126.962</c:v>
                </c:pt>
                <c:pt idx="12341">
                  <c:v>126.971</c:v>
                </c:pt>
                <c:pt idx="12342">
                  <c:v>126.979</c:v>
                </c:pt>
                <c:pt idx="12343">
                  <c:v>126.98699999999999</c:v>
                </c:pt>
                <c:pt idx="12344">
                  <c:v>126.996</c:v>
                </c:pt>
                <c:pt idx="12345">
                  <c:v>127.004</c:v>
                </c:pt>
                <c:pt idx="12346">
                  <c:v>127.012</c:v>
                </c:pt>
                <c:pt idx="12347">
                  <c:v>127.021</c:v>
                </c:pt>
                <c:pt idx="12348">
                  <c:v>127.03</c:v>
                </c:pt>
                <c:pt idx="12349">
                  <c:v>127.038</c:v>
                </c:pt>
                <c:pt idx="12350">
                  <c:v>127.04600000000001</c:v>
                </c:pt>
                <c:pt idx="12351">
                  <c:v>127.054</c:v>
                </c:pt>
                <c:pt idx="12352">
                  <c:v>127.062</c:v>
                </c:pt>
                <c:pt idx="12353">
                  <c:v>127.071</c:v>
                </c:pt>
                <c:pt idx="12354">
                  <c:v>127.07899999999999</c:v>
                </c:pt>
                <c:pt idx="12355">
                  <c:v>127.08799999999999</c:v>
                </c:pt>
                <c:pt idx="12356">
                  <c:v>127.096</c:v>
                </c:pt>
                <c:pt idx="12357">
                  <c:v>127.104</c:v>
                </c:pt>
                <c:pt idx="12358">
                  <c:v>127.11199999999999</c:v>
                </c:pt>
                <c:pt idx="12359">
                  <c:v>127.121</c:v>
                </c:pt>
                <c:pt idx="12360">
                  <c:v>127.129</c:v>
                </c:pt>
                <c:pt idx="12361">
                  <c:v>127.137</c:v>
                </c:pt>
                <c:pt idx="12362">
                  <c:v>127.145</c:v>
                </c:pt>
                <c:pt idx="12363">
                  <c:v>127.154</c:v>
                </c:pt>
                <c:pt idx="12364">
                  <c:v>127.16200000000001</c:v>
                </c:pt>
                <c:pt idx="12365">
                  <c:v>127.17</c:v>
                </c:pt>
                <c:pt idx="12366">
                  <c:v>127.179</c:v>
                </c:pt>
                <c:pt idx="12367">
                  <c:v>127.188</c:v>
                </c:pt>
                <c:pt idx="12368">
                  <c:v>127.19499999999999</c:v>
                </c:pt>
                <c:pt idx="12369">
                  <c:v>127.205</c:v>
                </c:pt>
                <c:pt idx="12370">
                  <c:v>127.212</c:v>
                </c:pt>
                <c:pt idx="12371">
                  <c:v>127.22</c:v>
                </c:pt>
                <c:pt idx="12372">
                  <c:v>127.229</c:v>
                </c:pt>
                <c:pt idx="12373">
                  <c:v>127.238</c:v>
                </c:pt>
                <c:pt idx="12374">
                  <c:v>127.246</c:v>
                </c:pt>
                <c:pt idx="12375">
                  <c:v>127.254</c:v>
                </c:pt>
                <c:pt idx="12376">
                  <c:v>127.262</c:v>
                </c:pt>
                <c:pt idx="12377">
                  <c:v>127.271</c:v>
                </c:pt>
                <c:pt idx="12378">
                  <c:v>127.279</c:v>
                </c:pt>
                <c:pt idx="12379">
                  <c:v>127.28700000000001</c:v>
                </c:pt>
                <c:pt idx="12380">
                  <c:v>127.295</c:v>
                </c:pt>
                <c:pt idx="12381">
                  <c:v>127.304</c:v>
                </c:pt>
                <c:pt idx="12382">
                  <c:v>127.31399999999999</c:v>
                </c:pt>
                <c:pt idx="12383">
                  <c:v>127.321</c:v>
                </c:pt>
                <c:pt idx="12384">
                  <c:v>127.32899999999999</c:v>
                </c:pt>
                <c:pt idx="12385">
                  <c:v>127.33799999999999</c:v>
                </c:pt>
                <c:pt idx="12386">
                  <c:v>127.346</c:v>
                </c:pt>
                <c:pt idx="12387">
                  <c:v>127.354</c:v>
                </c:pt>
                <c:pt idx="12388">
                  <c:v>127.36199999999999</c:v>
                </c:pt>
                <c:pt idx="12389">
                  <c:v>127.371</c:v>
                </c:pt>
                <c:pt idx="12390">
                  <c:v>127.379</c:v>
                </c:pt>
                <c:pt idx="12391">
                  <c:v>127.387</c:v>
                </c:pt>
                <c:pt idx="12392">
                  <c:v>127.396</c:v>
                </c:pt>
                <c:pt idx="12393">
                  <c:v>127.405</c:v>
                </c:pt>
                <c:pt idx="12394">
                  <c:v>127.413</c:v>
                </c:pt>
                <c:pt idx="12395">
                  <c:v>127.422</c:v>
                </c:pt>
                <c:pt idx="12396">
                  <c:v>127.43</c:v>
                </c:pt>
                <c:pt idx="12397">
                  <c:v>127.438</c:v>
                </c:pt>
                <c:pt idx="12398">
                  <c:v>127.446</c:v>
                </c:pt>
                <c:pt idx="12399">
                  <c:v>127.45399999999999</c:v>
                </c:pt>
                <c:pt idx="12400">
                  <c:v>127.462</c:v>
                </c:pt>
                <c:pt idx="12401">
                  <c:v>127.471</c:v>
                </c:pt>
                <c:pt idx="12402">
                  <c:v>127.479</c:v>
                </c:pt>
                <c:pt idx="12403">
                  <c:v>127.488</c:v>
                </c:pt>
                <c:pt idx="12404">
                  <c:v>127.496</c:v>
                </c:pt>
                <c:pt idx="12405">
                  <c:v>127.504</c:v>
                </c:pt>
                <c:pt idx="12406">
                  <c:v>127.512</c:v>
                </c:pt>
                <c:pt idx="12407">
                  <c:v>127.521</c:v>
                </c:pt>
                <c:pt idx="12408">
                  <c:v>127.529</c:v>
                </c:pt>
                <c:pt idx="12409">
                  <c:v>127.538</c:v>
                </c:pt>
                <c:pt idx="12410">
                  <c:v>127.545</c:v>
                </c:pt>
                <c:pt idx="12411">
                  <c:v>127.554</c:v>
                </c:pt>
                <c:pt idx="12412">
                  <c:v>127.563</c:v>
                </c:pt>
                <c:pt idx="12413">
                  <c:v>127.572</c:v>
                </c:pt>
                <c:pt idx="12414">
                  <c:v>127.57899999999999</c:v>
                </c:pt>
                <c:pt idx="12415">
                  <c:v>127.58799999999999</c:v>
                </c:pt>
                <c:pt idx="12416">
                  <c:v>127.596</c:v>
                </c:pt>
                <c:pt idx="12417">
                  <c:v>127.604</c:v>
                </c:pt>
                <c:pt idx="12418">
                  <c:v>127.613</c:v>
                </c:pt>
                <c:pt idx="12419">
                  <c:v>127.621</c:v>
                </c:pt>
                <c:pt idx="12420">
                  <c:v>127.63</c:v>
                </c:pt>
                <c:pt idx="12421">
                  <c:v>127.63800000000001</c:v>
                </c:pt>
                <c:pt idx="12422">
                  <c:v>127.646</c:v>
                </c:pt>
                <c:pt idx="12423">
                  <c:v>127.654</c:v>
                </c:pt>
                <c:pt idx="12424">
                  <c:v>127.663</c:v>
                </c:pt>
                <c:pt idx="12425">
                  <c:v>127.672</c:v>
                </c:pt>
                <c:pt idx="12426">
                  <c:v>127.679</c:v>
                </c:pt>
                <c:pt idx="12427">
                  <c:v>127.687</c:v>
                </c:pt>
                <c:pt idx="12428">
                  <c:v>127.69499999999999</c:v>
                </c:pt>
                <c:pt idx="12429">
                  <c:v>127.705</c:v>
                </c:pt>
                <c:pt idx="12430">
                  <c:v>127.712</c:v>
                </c:pt>
                <c:pt idx="12431">
                  <c:v>127.72199999999999</c:v>
                </c:pt>
                <c:pt idx="12432">
                  <c:v>127.73</c:v>
                </c:pt>
                <c:pt idx="12433">
                  <c:v>127.73699999999999</c:v>
                </c:pt>
                <c:pt idx="12434">
                  <c:v>127.746</c:v>
                </c:pt>
                <c:pt idx="12435">
                  <c:v>127.754</c:v>
                </c:pt>
                <c:pt idx="12436">
                  <c:v>127.76300000000001</c:v>
                </c:pt>
                <c:pt idx="12437">
                  <c:v>127.771</c:v>
                </c:pt>
                <c:pt idx="12438">
                  <c:v>127.779</c:v>
                </c:pt>
                <c:pt idx="12439">
                  <c:v>127.788</c:v>
                </c:pt>
                <c:pt idx="12440">
                  <c:v>127.79600000000001</c:v>
                </c:pt>
                <c:pt idx="12441">
                  <c:v>127.80500000000001</c:v>
                </c:pt>
                <c:pt idx="12442">
                  <c:v>127.813</c:v>
                </c:pt>
                <c:pt idx="12443">
                  <c:v>127.822</c:v>
                </c:pt>
                <c:pt idx="12444">
                  <c:v>127.82899999999999</c:v>
                </c:pt>
                <c:pt idx="12445">
                  <c:v>127.83799999999999</c:v>
                </c:pt>
                <c:pt idx="12446">
                  <c:v>127.846</c:v>
                </c:pt>
                <c:pt idx="12447">
                  <c:v>127.854</c:v>
                </c:pt>
                <c:pt idx="12448">
                  <c:v>127.86199999999999</c:v>
                </c:pt>
                <c:pt idx="12449">
                  <c:v>127.872</c:v>
                </c:pt>
                <c:pt idx="12450">
                  <c:v>127.879</c:v>
                </c:pt>
                <c:pt idx="12451">
                  <c:v>127.887</c:v>
                </c:pt>
                <c:pt idx="12452">
                  <c:v>127.896</c:v>
                </c:pt>
                <c:pt idx="12453">
                  <c:v>127.904</c:v>
                </c:pt>
                <c:pt idx="12454">
                  <c:v>127.91200000000001</c:v>
                </c:pt>
                <c:pt idx="12455">
                  <c:v>127.92100000000001</c:v>
                </c:pt>
                <c:pt idx="12456">
                  <c:v>127.929</c:v>
                </c:pt>
                <c:pt idx="12457">
                  <c:v>127.937</c:v>
                </c:pt>
                <c:pt idx="12458">
                  <c:v>127.946</c:v>
                </c:pt>
                <c:pt idx="12459">
                  <c:v>127.95399999999999</c:v>
                </c:pt>
                <c:pt idx="12460">
                  <c:v>127.96299999999999</c:v>
                </c:pt>
                <c:pt idx="12461">
                  <c:v>127.971</c:v>
                </c:pt>
                <c:pt idx="12462">
                  <c:v>127.979</c:v>
                </c:pt>
                <c:pt idx="12463">
                  <c:v>127.988</c:v>
                </c:pt>
                <c:pt idx="12464">
                  <c:v>127.997</c:v>
                </c:pt>
                <c:pt idx="12465">
                  <c:v>128.00399999999999</c:v>
                </c:pt>
                <c:pt idx="12466">
                  <c:v>128.01300000000001</c:v>
                </c:pt>
                <c:pt idx="12467">
                  <c:v>128.02099999999999</c:v>
                </c:pt>
                <c:pt idx="12468">
                  <c:v>128.03</c:v>
                </c:pt>
                <c:pt idx="12469">
                  <c:v>128.03800000000001</c:v>
                </c:pt>
                <c:pt idx="12470">
                  <c:v>128.04599999999999</c:v>
                </c:pt>
                <c:pt idx="12471">
                  <c:v>128.05500000000001</c:v>
                </c:pt>
                <c:pt idx="12472">
                  <c:v>128.06299999999999</c:v>
                </c:pt>
                <c:pt idx="12473">
                  <c:v>128.071</c:v>
                </c:pt>
                <c:pt idx="12474">
                  <c:v>128.08000000000001</c:v>
                </c:pt>
                <c:pt idx="12475">
                  <c:v>128.08699999999999</c:v>
                </c:pt>
                <c:pt idx="12476">
                  <c:v>128.095</c:v>
                </c:pt>
                <c:pt idx="12477">
                  <c:v>128.10400000000001</c:v>
                </c:pt>
                <c:pt idx="12478">
                  <c:v>128.11199999999999</c:v>
                </c:pt>
                <c:pt idx="12479">
                  <c:v>128.12200000000001</c:v>
                </c:pt>
                <c:pt idx="12480">
                  <c:v>128.12899999999999</c:v>
                </c:pt>
                <c:pt idx="12481">
                  <c:v>128.136</c:v>
                </c:pt>
                <c:pt idx="12482">
                  <c:v>128.14500000000001</c:v>
                </c:pt>
                <c:pt idx="12483">
                  <c:v>128.154</c:v>
                </c:pt>
                <c:pt idx="12484">
                  <c:v>128.16200000000001</c:v>
                </c:pt>
                <c:pt idx="12485">
                  <c:v>128.17099999999999</c:v>
                </c:pt>
                <c:pt idx="12486">
                  <c:v>128.18</c:v>
                </c:pt>
                <c:pt idx="12487">
                  <c:v>128.18700000000001</c:v>
                </c:pt>
                <c:pt idx="12488">
                  <c:v>128.196</c:v>
                </c:pt>
                <c:pt idx="12489">
                  <c:v>128.20500000000001</c:v>
                </c:pt>
                <c:pt idx="12490">
                  <c:v>128.21299999999999</c:v>
                </c:pt>
                <c:pt idx="12491">
                  <c:v>128.22</c:v>
                </c:pt>
                <c:pt idx="12492">
                  <c:v>128.22900000000001</c:v>
                </c:pt>
                <c:pt idx="12493">
                  <c:v>128.238</c:v>
                </c:pt>
                <c:pt idx="12494">
                  <c:v>128.24600000000001</c:v>
                </c:pt>
                <c:pt idx="12495">
                  <c:v>128.255</c:v>
                </c:pt>
                <c:pt idx="12496">
                  <c:v>128.262</c:v>
                </c:pt>
                <c:pt idx="12497">
                  <c:v>128.27099999999999</c:v>
                </c:pt>
                <c:pt idx="12498">
                  <c:v>128.279</c:v>
                </c:pt>
                <c:pt idx="12499">
                  <c:v>128.28700000000001</c:v>
                </c:pt>
                <c:pt idx="12500">
                  <c:v>128.29599999999999</c:v>
                </c:pt>
                <c:pt idx="12501">
                  <c:v>128.304</c:v>
                </c:pt>
                <c:pt idx="12502">
                  <c:v>128.31200000000001</c:v>
                </c:pt>
                <c:pt idx="12503">
                  <c:v>128.321</c:v>
                </c:pt>
                <c:pt idx="12504">
                  <c:v>128.32900000000001</c:v>
                </c:pt>
                <c:pt idx="12505">
                  <c:v>128.33699999999999</c:v>
                </c:pt>
                <c:pt idx="12506">
                  <c:v>128.345</c:v>
                </c:pt>
                <c:pt idx="12507">
                  <c:v>128.35400000000001</c:v>
                </c:pt>
                <c:pt idx="12508">
                  <c:v>128.363</c:v>
                </c:pt>
                <c:pt idx="12509">
                  <c:v>128.37100000000001</c:v>
                </c:pt>
                <c:pt idx="12510">
                  <c:v>128.38</c:v>
                </c:pt>
                <c:pt idx="12511">
                  <c:v>128.387</c:v>
                </c:pt>
                <c:pt idx="12512">
                  <c:v>128.39599999999999</c:v>
                </c:pt>
                <c:pt idx="12513">
                  <c:v>128.404</c:v>
                </c:pt>
                <c:pt idx="12514">
                  <c:v>128.41200000000001</c:v>
                </c:pt>
                <c:pt idx="12515">
                  <c:v>128.42099999999999</c:v>
                </c:pt>
                <c:pt idx="12516">
                  <c:v>128.429</c:v>
                </c:pt>
                <c:pt idx="12517">
                  <c:v>128.43799999999999</c:v>
                </c:pt>
                <c:pt idx="12518">
                  <c:v>128.446</c:v>
                </c:pt>
                <c:pt idx="12519">
                  <c:v>128.45400000000001</c:v>
                </c:pt>
                <c:pt idx="12520">
                  <c:v>128.46199999999999</c:v>
                </c:pt>
                <c:pt idx="12521">
                  <c:v>128.47</c:v>
                </c:pt>
                <c:pt idx="12522">
                  <c:v>128.47900000000001</c:v>
                </c:pt>
                <c:pt idx="12523">
                  <c:v>128.48699999999999</c:v>
                </c:pt>
                <c:pt idx="12524">
                  <c:v>128.495</c:v>
                </c:pt>
                <c:pt idx="12525">
                  <c:v>128.505</c:v>
                </c:pt>
                <c:pt idx="12526">
                  <c:v>128.512</c:v>
                </c:pt>
                <c:pt idx="12527">
                  <c:v>128.52099999999999</c:v>
                </c:pt>
                <c:pt idx="12528">
                  <c:v>128.529</c:v>
                </c:pt>
                <c:pt idx="12529">
                  <c:v>128.53700000000001</c:v>
                </c:pt>
                <c:pt idx="12530">
                  <c:v>128.54599999999999</c:v>
                </c:pt>
                <c:pt idx="12531">
                  <c:v>128.554</c:v>
                </c:pt>
                <c:pt idx="12532">
                  <c:v>128.56200000000001</c:v>
                </c:pt>
                <c:pt idx="12533">
                  <c:v>128.571</c:v>
                </c:pt>
                <c:pt idx="12534">
                  <c:v>128.57900000000001</c:v>
                </c:pt>
                <c:pt idx="12535">
                  <c:v>128.58799999999999</c:v>
                </c:pt>
                <c:pt idx="12536">
                  <c:v>128.596</c:v>
                </c:pt>
                <c:pt idx="12537">
                  <c:v>128.60400000000001</c:v>
                </c:pt>
                <c:pt idx="12538">
                  <c:v>128.61199999999999</c:v>
                </c:pt>
                <c:pt idx="12539">
                  <c:v>128.62100000000001</c:v>
                </c:pt>
                <c:pt idx="12540">
                  <c:v>128.63</c:v>
                </c:pt>
                <c:pt idx="12541">
                  <c:v>128.63800000000001</c:v>
                </c:pt>
                <c:pt idx="12542">
                  <c:v>128.64599999999999</c:v>
                </c:pt>
                <c:pt idx="12543">
                  <c:v>128.654</c:v>
                </c:pt>
                <c:pt idx="12544">
                  <c:v>128.66300000000001</c:v>
                </c:pt>
                <c:pt idx="12545">
                  <c:v>128.67099999999999</c:v>
                </c:pt>
                <c:pt idx="12546">
                  <c:v>128.678</c:v>
                </c:pt>
                <c:pt idx="12547">
                  <c:v>128.68700000000001</c:v>
                </c:pt>
                <c:pt idx="12548">
                  <c:v>128.696</c:v>
                </c:pt>
                <c:pt idx="12549">
                  <c:v>128.70400000000001</c:v>
                </c:pt>
                <c:pt idx="12550">
                  <c:v>128.71299999999999</c:v>
                </c:pt>
                <c:pt idx="12551">
                  <c:v>128.72</c:v>
                </c:pt>
                <c:pt idx="12552">
                  <c:v>128.72999999999999</c:v>
                </c:pt>
                <c:pt idx="12553">
                  <c:v>128.738</c:v>
                </c:pt>
                <c:pt idx="12554">
                  <c:v>128.74700000000001</c:v>
                </c:pt>
                <c:pt idx="12555">
                  <c:v>128.755</c:v>
                </c:pt>
                <c:pt idx="12556">
                  <c:v>128.762</c:v>
                </c:pt>
                <c:pt idx="12557">
                  <c:v>128.77099999999999</c:v>
                </c:pt>
                <c:pt idx="12558">
                  <c:v>128.78</c:v>
                </c:pt>
                <c:pt idx="12559">
                  <c:v>128.78800000000001</c:v>
                </c:pt>
                <c:pt idx="12560">
                  <c:v>128.79599999999999</c:v>
                </c:pt>
                <c:pt idx="12561">
                  <c:v>128.80500000000001</c:v>
                </c:pt>
                <c:pt idx="12562">
                  <c:v>128.81299999999999</c:v>
                </c:pt>
                <c:pt idx="12563">
                  <c:v>128.821</c:v>
                </c:pt>
                <c:pt idx="12564">
                  <c:v>128.82900000000001</c:v>
                </c:pt>
                <c:pt idx="12565">
                  <c:v>128.83799999999999</c:v>
                </c:pt>
                <c:pt idx="12566">
                  <c:v>128.84700000000001</c:v>
                </c:pt>
                <c:pt idx="12567">
                  <c:v>128.85400000000001</c:v>
                </c:pt>
                <c:pt idx="12568">
                  <c:v>128.863</c:v>
                </c:pt>
                <c:pt idx="12569">
                  <c:v>128.87100000000001</c:v>
                </c:pt>
                <c:pt idx="12570">
                  <c:v>128.87899999999999</c:v>
                </c:pt>
                <c:pt idx="12571">
                  <c:v>128.88800000000001</c:v>
                </c:pt>
                <c:pt idx="12572">
                  <c:v>128.89699999999999</c:v>
                </c:pt>
                <c:pt idx="12573">
                  <c:v>128.90299999999999</c:v>
                </c:pt>
                <c:pt idx="12574">
                  <c:v>128.91300000000001</c:v>
                </c:pt>
                <c:pt idx="12575">
                  <c:v>128.92099999999999</c:v>
                </c:pt>
                <c:pt idx="12576">
                  <c:v>128.93</c:v>
                </c:pt>
                <c:pt idx="12577">
                  <c:v>128.93799999999999</c:v>
                </c:pt>
                <c:pt idx="12578">
                  <c:v>128.947</c:v>
                </c:pt>
                <c:pt idx="12579">
                  <c:v>128.95400000000001</c:v>
                </c:pt>
                <c:pt idx="12580">
                  <c:v>128.96299999999999</c:v>
                </c:pt>
                <c:pt idx="12581">
                  <c:v>128.97200000000001</c:v>
                </c:pt>
                <c:pt idx="12582">
                  <c:v>128.97900000000001</c:v>
                </c:pt>
                <c:pt idx="12583">
                  <c:v>128.988</c:v>
                </c:pt>
                <c:pt idx="12584">
                  <c:v>128.99600000000001</c:v>
                </c:pt>
                <c:pt idx="12585">
                  <c:v>129.00399999999999</c:v>
                </c:pt>
                <c:pt idx="12586">
                  <c:v>129.012</c:v>
                </c:pt>
                <c:pt idx="12587">
                  <c:v>129.02099999999999</c:v>
                </c:pt>
                <c:pt idx="12588">
                  <c:v>129.029</c:v>
                </c:pt>
                <c:pt idx="12589">
                  <c:v>129.03800000000001</c:v>
                </c:pt>
                <c:pt idx="12590">
                  <c:v>129.04599999999999</c:v>
                </c:pt>
                <c:pt idx="12591">
                  <c:v>129.054</c:v>
                </c:pt>
                <c:pt idx="12592">
                  <c:v>129.06299999999999</c:v>
                </c:pt>
                <c:pt idx="12593">
                  <c:v>129.072</c:v>
                </c:pt>
                <c:pt idx="12594">
                  <c:v>129.08000000000001</c:v>
                </c:pt>
                <c:pt idx="12595">
                  <c:v>129.08799999999999</c:v>
                </c:pt>
                <c:pt idx="12596">
                  <c:v>129.096</c:v>
                </c:pt>
                <c:pt idx="12597">
                  <c:v>129.10400000000001</c:v>
                </c:pt>
                <c:pt idx="12598">
                  <c:v>129.114</c:v>
                </c:pt>
                <c:pt idx="12599">
                  <c:v>129.12100000000001</c:v>
                </c:pt>
                <c:pt idx="12600">
                  <c:v>129.12899999999999</c:v>
                </c:pt>
                <c:pt idx="12601">
                  <c:v>129.13800000000001</c:v>
                </c:pt>
                <c:pt idx="12602">
                  <c:v>129.14599999999999</c:v>
                </c:pt>
                <c:pt idx="12603">
                  <c:v>129.155</c:v>
                </c:pt>
                <c:pt idx="12604">
                  <c:v>129.16300000000001</c:v>
                </c:pt>
                <c:pt idx="12605">
                  <c:v>129.17099999999999</c:v>
                </c:pt>
                <c:pt idx="12606">
                  <c:v>129.18</c:v>
                </c:pt>
                <c:pt idx="12607">
                  <c:v>129.18899999999999</c:v>
                </c:pt>
                <c:pt idx="12608">
                  <c:v>129.197</c:v>
                </c:pt>
                <c:pt idx="12609">
                  <c:v>129.20500000000001</c:v>
                </c:pt>
                <c:pt idx="12610">
                  <c:v>129.21199999999999</c:v>
                </c:pt>
                <c:pt idx="12611">
                  <c:v>129.22200000000001</c:v>
                </c:pt>
                <c:pt idx="12612">
                  <c:v>129.22900000000001</c:v>
                </c:pt>
                <c:pt idx="12613">
                  <c:v>129.23699999999999</c:v>
                </c:pt>
                <c:pt idx="12614">
                  <c:v>129.24600000000001</c:v>
                </c:pt>
                <c:pt idx="12615">
                  <c:v>129.255</c:v>
                </c:pt>
                <c:pt idx="12616">
                  <c:v>129.26300000000001</c:v>
                </c:pt>
                <c:pt idx="12617">
                  <c:v>129.27199999999999</c:v>
                </c:pt>
                <c:pt idx="12618">
                  <c:v>129.28</c:v>
                </c:pt>
                <c:pt idx="12619">
                  <c:v>129.28899999999999</c:v>
                </c:pt>
                <c:pt idx="12620">
                  <c:v>129.29599999999999</c:v>
                </c:pt>
                <c:pt idx="12621">
                  <c:v>129.30500000000001</c:v>
                </c:pt>
                <c:pt idx="12622">
                  <c:v>129.31299999999999</c:v>
                </c:pt>
                <c:pt idx="12623">
                  <c:v>129.321</c:v>
                </c:pt>
                <c:pt idx="12624">
                  <c:v>129.32900000000001</c:v>
                </c:pt>
                <c:pt idx="12625">
                  <c:v>129.33799999999999</c:v>
                </c:pt>
                <c:pt idx="12626">
                  <c:v>129.34700000000001</c:v>
                </c:pt>
                <c:pt idx="12627">
                  <c:v>129.35499999999999</c:v>
                </c:pt>
                <c:pt idx="12628">
                  <c:v>129.364</c:v>
                </c:pt>
                <c:pt idx="12629">
                  <c:v>129.37100000000001</c:v>
                </c:pt>
                <c:pt idx="12630">
                  <c:v>129.37899999999999</c:v>
                </c:pt>
                <c:pt idx="12631">
                  <c:v>129.38900000000001</c:v>
                </c:pt>
                <c:pt idx="12632">
                  <c:v>129.39599999999999</c:v>
                </c:pt>
                <c:pt idx="12633">
                  <c:v>129.404</c:v>
                </c:pt>
                <c:pt idx="12634">
                  <c:v>129.41300000000001</c:v>
                </c:pt>
                <c:pt idx="12635">
                  <c:v>129.422</c:v>
                </c:pt>
                <c:pt idx="12636">
                  <c:v>129.43</c:v>
                </c:pt>
                <c:pt idx="12637">
                  <c:v>129.43799999999999</c:v>
                </c:pt>
                <c:pt idx="12638">
                  <c:v>129.446</c:v>
                </c:pt>
                <c:pt idx="12639">
                  <c:v>129.45500000000001</c:v>
                </c:pt>
                <c:pt idx="12640">
                  <c:v>129.46299999999999</c:v>
                </c:pt>
                <c:pt idx="12641">
                  <c:v>129.47200000000001</c:v>
                </c:pt>
                <c:pt idx="12642">
                  <c:v>129.47900000000001</c:v>
                </c:pt>
                <c:pt idx="12643">
                  <c:v>129.488</c:v>
                </c:pt>
                <c:pt idx="12644">
                  <c:v>129.49600000000001</c:v>
                </c:pt>
                <c:pt idx="12645">
                  <c:v>129.505</c:v>
                </c:pt>
                <c:pt idx="12646">
                  <c:v>129.51300000000001</c:v>
                </c:pt>
                <c:pt idx="12647">
                  <c:v>129.52199999999999</c:v>
                </c:pt>
                <c:pt idx="12648">
                  <c:v>129.53</c:v>
                </c:pt>
                <c:pt idx="12649">
                  <c:v>129.53800000000001</c:v>
                </c:pt>
                <c:pt idx="12650">
                  <c:v>129.54599999999999</c:v>
                </c:pt>
                <c:pt idx="12651">
                  <c:v>129.55500000000001</c:v>
                </c:pt>
                <c:pt idx="12652">
                  <c:v>129.56299999999999</c:v>
                </c:pt>
                <c:pt idx="12653">
                  <c:v>129.572</c:v>
                </c:pt>
                <c:pt idx="12654">
                  <c:v>129.57900000000001</c:v>
                </c:pt>
                <c:pt idx="12655">
                  <c:v>129.589</c:v>
                </c:pt>
                <c:pt idx="12656">
                  <c:v>129.596</c:v>
                </c:pt>
                <c:pt idx="12657">
                  <c:v>129.60499999999999</c:v>
                </c:pt>
                <c:pt idx="12658">
                  <c:v>129.613</c:v>
                </c:pt>
                <c:pt idx="12659">
                  <c:v>129.62100000000001</c:v>
                </c:pt>
                <c:pt idx="12660">
                  <c:v>129.63</c:v>
                </c:pt>
                <c:pt idx="12661">
                  <c:v>129.63800000000001</c:v>
                </c:pt>
                <c:pt idx="12662">
                  <c:v>129.64500000000001</c:v>
                </c:pt>
                <c:pt idx="12663">
                  <c:v>129.655</c:v>
                </c:pt>
                <c:pt idx="12664">
                  <c:v>129.66300000000001</c:v>
                </c:pt>
                <c:pt idx="12665">
                  <c:v>129.67099999999999</c:v>
                </c:pt>
                <c:pt idx="12666">
                  <c:v>129.68</c:v>
                </c:pt>
                <c:pt idx="12667">
                  <c:v>129.68799999999999</c:v>
                </c:pt>
                <c:pt idx="12668">
                  <c:v>129.696</c:v>
                </c:pt>
                <c:pt idx="12669">
                  <c:v>129.70500000000001</c:v>
                </c:pt>
                <c:pt idx="12670">
                  <c:v>129.71299999999999</c:v>
                </c:pt>
                <c:pt idx="12671">
                  <c:v>129.72200000000001</c:v>
                </c:pt>
                <c:pt idx="12672">
                  <c:v>129.72900000000001</c:v>
                </c:pt>
                <c:pt idx="12673">
                  <c:v>129.738</c:v>
                </c:pt>
                <c:pt idx="12674">
                  <c:v>129.74600000000001</c:v>
                </c:pt>
                <c:pt idx="12675">
                  <c:v>129.75399999999999</c:v>
                </c:pt>
                <c:pt idx="12676">
                  <c:v>129.76300000000001</c:v>
                </c:pt>
                <c:pt idx="12677">
                  <c:v>129.77099999999999</c:v>
                </c:pt>
                <c:pt idx="12678">
                  <c:v>129.779</c:v>
                </c:pt>
                <c:pt idx="12679">
                  <c:v>129.78800000000001</c:v>
                </c:pt>
                <c:pt idx="12680">
                  <c:v>129.79599999999999</c:v>
                </c:pt>
                <c:pt idx="12681">
                  <c:v>129.804</c:v>
                </c:pt>
                <c:pt idx="12682">
                  <c:v>129.81299999999999</c:v>
                </c:pt>
                <c:pt idx="12683">
                  <c:v>129.821</c:v>
                </c:pt>
                <c:pt idx="12684">
                  <c:v>129.82900000000001</c:v>
                </c:pt>
                <c:pt idx="12685">
                  <c:v>129.83799999999999</c:v>
                </c:pt>
                <c:pt idx="12686">
                  <c:v>129.846</c:v>
                </c:pt>
                <c:pt idx="12687">
                  <c:v>129.85400000000001</c:v>
                </c:pt>
                <c:pt idx="12688">
                  <c:v>129.86199999999999</c:v>
                </c:pt>
                <c:pt idx="12689">
                  <c:v>129.87100000000001</c:v>
                </c:pt>
                <c:pt idx="12690">
                  <c:v>129.88</c:v>
                </c:pt>
                <c:pt idx="12691">
                  <c:v>129.88800000000001</c:v>
                </c:pt>
                <c:pt idx="12692">
                  <c:v>129.89699999999999</c:v>
                </c:pt>
                <c:pt idx="12693">
                  <c:v>129.904</c:v>
                </c:pt>
                <c:pt idx="12694">
                  <c:v>129.91300000000001</c:v>
                </c:pt>
                <c:pt idx="12695">
                  <c:v>129.92099999999999</c:v>
                </c:pt>
                <c:pt idx="12696">
                  <c:v>129.93</c:v>
                </c:pt>
                <c:pt idx="12697">
                  <c:v>129.93799999999999</c:v>
                </c:pt>
                <c:pt idx="12698">
                  <c:v>129.946</c:v>
                </c:pt>
                <c:pt idx="12699">
                  <c:v>129.953</c:v>
                </c:pt>
                <c:pt idx="12700">
                  <c:v>129.96299999999999</c:v>
                </c:pt>
                <c:pt idx="12701">
                  <c:v>129.971</c:v>
                </c:pt>
                <c:pt idx="12702">
                  <c:v>129.97900000000001</c:v>
                </c:pt>
                <c:pt idx="12703">
                  <c:v>129.988</c:v>
                </c:pt>
                <c:pt idx="12704">
                  <c:v>129.99600000000001</c:v>
                </c:pt>
                <c:pt idx="12705">
                  <c:v>130.00299999999999</c:v>
                </c:pt>
                <c:pt idx="12706">
                  <c:v>130.01300000000001</c:v>
                </c:pt>
                <c:pt idx="12707">
                  <c:v>130.02099999999999</c:v>
                </c:pt>
                <c:pt idx="12708">
                  <c:v>130.03</c:v>
                </c:pt>
                <c:pt idx="12709">
                  <c:v>130.03800000000001</c:v>
                </c:pt>
                <c:pt idx="12710">
                  <c:v>130.04599999999999</c:v>
                </c:pt>
                <c:pt idx="12711">
                  <c:v>130.054</c:v>
                </c:pt>
                <c:pt idx="12712">
                  <c:v>130.06200000000001</c:v>
                </c:pt>
                <c:pt idx="12713">
                  <c:v>130.071</c:v>
                </c:pt>
                <c:pt idx="12714">
                  <c:v>130.07900000000001</c:v>
                </c:pt>
                <c:pt idx="12715">
                  <c:v>130.08699999999999</c:v>
                </c:pt>
                <c:pt idx="12716">
                  <c:v>130.096</c:v>
                </c:pt>
                <c:pt idx="12717">
                  <c:v>130.10400000000001</c:v>
                </c:pt>
                <c:pt idx="12718">
                  <c:v>130.11199999999999</c:v>
                </c:pt>
                <c:pt idx="12719">
                  <c:v>130.12100000000001</c:v>
                </c:pt>
                <c:pt idx="12720">
                  <c:v>130.12899999999999</c:v>
                </c:pt>
                <c:pt idx="12721">
                  <c:v>130.137</c:v>
                </c:pt>
                <c:pt idx="12722">
                  <c:v>130.14599999999999</c:v>
                </c:pt>
                <c:pt idx="12723">
                  <c:v>130.154</c:v>
                </c:pt>
                <c:pt idx="12724">
                  <c:v>130.16300000000001</c:v>
                </c:pt>
                <c:pt idx="12725">
                  <c:v>130.16999999999999</c:v>
                </c:pt>
                <c:pt idx="12726">
                  <c:v>130.179</c:v>
                </c:pt>
                <c:pt idx="12727">
                  <c:v>130.18799999999999</c:v>
                </c:pt>
                <c:pt idx="12728">
                  <c:v>130.196</c:v>
                </c:pt>
                <c:pt idx="12729">
                  <c:v>130.20500000000001</c:v>
                </c:pt>
                <c:pt idx="12730">
                  <c:v>130.21299999999999</c:v>
                </c:pt>
                <c:pt idx="12731">
                  <c:v>130.221</c:v>
                </c:pt>
                <c:pt idx="12732">
                  <c:v>130.22900000000001</c:v>
                </c:pt>
                <c:pt idx="12733">
                  <c:v>130.238</c:v>
                </c:pt>
                <c:pt idx="12734">
                  <c:v>130.245</c:v>
                </c:pt>
                <c:pt idx="12735">
                  <c:v>130.25399999999999</c:v>
                </c:pt>
                <c:pt idx="12736">
                  <c:v>130.26300000000001</c:v>
                </c:pt>
                <c:pt idx="12737">
                  <c:v>130.27099999999999</c:v>
                </c:pt>
                <c:pt idx="12738">
                  <c:v>130.279</c:v>
                </c:pt>
                <c:pt idx="12739">
                  <c:v>130.28800000000001</c:v>
                </c:pt>
                <c:pt idx="12740">
                  <c:v>130.29599999999999</c:v>
                </c:pt>
                <c:pt idx="12741">
                  <c:v>130.30500000000001</c:v>
                </c:pt>
                <c:pt idx="12742">
                  <c:v>130.31299999999999</c:v>
                </c:pt>
                <c:pt idx="12743">
                  <c:v>130.321</c:v>
                </c:pt>
                <c:pt idx="12744">
                  <c:v>130.33000000000001</c:v>
                </c:pt>
                <c:pt idx="12745">
                  <c:v>130.33799999999999</c:v>
                </c:pt>
                <c:pt idx="12746">
                  <c:v>130.345</c:v>
                </c:pt>
                <c:pt idx="12747">
                  <c:v>130.35400000000001</c:v>
                </c:pt>
                <c:pt idx="12748">
                  <c:v>130.363</c:v>
                </c:pt>
                <c:pt idx="12749">
                  <c:v>130.37100000000001</c:v>
                </c:pt>
                <c:pt idx="12750">
                  <c:v>130.381</c:v>
                </c:pt>
                <c:pt idx="12751">
                  <c:v>130.38800000000001</c:v>
                </c:pt>
                <c:pt idx="12752">
                  <c:v>130.39599999999999</c:v>
                </c:pt>
                <c:pt idx="12753">
                  <c:v>130.405</c:v>
                </c:pt>
                <c:pt idx="12754">
                  <c:v>130.41200000000001</c:v>
                </c:pt>
                <c:pt idx="12755">
                  <c:v>130.42099999999999</c:v>
                </c:pt>
                <c:pt idx="12756">
                  <c:v>130.429</c:v>
                </c:pt>
                <c:pt idx="12757">
                  <c:v>130.43899999999999</c:v>
                </c:pt>
                <c:pt idx="12758">
                  <c:v>130.446</c:v>
                </c:pt>
                <c:pt idx="12759">
                  <c:v>130.45500000000001</c:v>
                </c:pt>
                <c:pt idx="12760">
                  <c:v>130.46199999999999</c:v>
                </c:pt>
                <c:pt idx="12761">
                  <c:v>130.471</c:v>
                </c:pt>
                <c:pt idx="12762">
                  <c:v>130.47900000000001</c:v>
                </c:pt>
                <c:pt idx="12763">
                  <c:v>130.488</c:v>
                </c:pt>
                <c:pt idx="12764">
                  <c:v>130.49600000000001</c:v>
                </c:pt>
                <c:pt idx="12765">
                  <c:v>130.50399999999999</c:v>
                </c:pt>
                <c:pt idx="12766">
                  <c:v>130.51300000000001</c:v>
                </c:pt>
                <c:pt idx="12767">
                  <c:v>130.52099999999999</c:v>
                </c:pt>
                <c:pt idx="12768">
                  <c:v>130.529</c:v>
                </c:pt>
                <c:pt idx="12769">
                  <c:v>130.53700000000001</c:v>
                </c:pt>
                <c:pt idx="12770">
                  <c:v>130.54599999999999</c:v>
                </c:pt>
                <c:pt idx="12771">
                  <c:v>130.55500000000001</c:v>
                </c:pt>
                <c:pt idx="12772">
                  <c:v>130.56299999999999</c:v>
                </c:pt>
                <c:pt idx="12773">
                  <c:v>130.572</c:v>
                </c:pt>
                <c:pt idx="12774">
                  <c:v>130.57900000000001</c:v>
                </c:pt>
                <c:pt idx="12775">
                  <c:v>130.58699999999999</c:v>
                </c:pt>
                <c:pt idx="12776">
                  <c:v>130.596</c:v>
                </c:pt>
                <c:pt idx="12777">
                  <c:v>130.60499999999999</c:v>
                </c:pt>
                <c:pt idx="12778">
                  <c:v>130.613</c:v>
                </c:pt>
                <c:pt idx="12779">
                  <c:v>130.62200000000001</c:v>
                </c:pt>
                <c:pt idx="12780">
                  <c:v>130.63</c:v>
                </c:pt>
                <c:pt idx="12781">
                  <c:v>130.63800000000001</c:v>
                </c:pt>
                <c:pt idx="12782">
                  <c:v>130.64599999999999</c:v>
                </c:pt>
                <c:pt idx="12783">
                  <c:v>130.654</c:v>
                </c:pt>
                <c:pt idx="12784">
                  <c:v>130.66300000000001</c:v>
                </c:pt>
                <c:pt idx="12785">
                  <c:v>130.67099999999999</c:v>
                </c:pt>
                <c:pt idx="12786">
                  <c:v>130.679</c:v>
                </c:pt>
                <c:pt idx="12787">
                  <c:v>130.68700000000001</c:v>
                </c:pt>
                <c:pt idx="12788">
                  <c:v>130.696</c:v>
                </c:pt>
                <c:pt idx="12789">
                  <c:v>130.70500000000001</c:v>
                </c:pt>
                <c:pt idx="12790">
                  <c:v>130.71299999999999</c:v>
                </c:pt>
                <c:pt idx="12791">
                  <c:v>130.721</c:v>
                </c:pt>
                <c:pt idx="12792">
                  <c:v>130.72999999999999</c:v>
                </c:pt>
                <c:pt idx="12793">
                  <c:v>130.738</c:v>
                </c:pt>
                <c:pt idx="12794">
                  <c:v>130.74600000000001</c:v>
                </c:pt>
                <c:pt idx="12795">
                  <c:v>130.755</c:v>
                </c:pt>
                <c:pt idx="12796">
                  <c:v>130.76300000000001</c:v>
                </c:pt>
                <c:pt idx="12797">
                  <c:v>130.77099999999999</c:v>
                </c:pt>
                <c:pt idx="12798">
                  <c:v>130.78</c:v>
                </c:pt>
                <c:pt idx="12799">
                  <c:v>130.78800000000001</c:v>
                </c:pt>
                <c:pt idx="12800">
                  <c:v>130.797</c:v>
                </c:pt>
                <c:pt idx="12801">
                  <c:v>130.80500000000001</c:v>
                </c:pt>
                <c:pt idx="12802">
                  <c:v>130.81299999999999</c:v>
                </c:pt>
                <c:pt idx="12803">
                  <c:v>130.821</c:v>
                </c:pt>
                <c:pt idx="12804">
                  <c:v>130.82900000000001</c:v>
                </c:pt>
                <c:pt idx="12805">
                  <c:v>130.83799999999999</c:v>
                </c:pt>
                <c:pt idx="12806">
                  <c:v>130.84700000000001</c:v>
                </c:pt>
                <c:pt idx="12807">
                  <c:v>130.85499999999999</c:v>
                </c:pt>
                <c:pt idx="12808">
                  <c:v>130.863</c:v>
                </c:pt>
                <c:pt idx="12809">
                  <c:v>130.87200000000001</c:v>
                </c:pt>
                <c:pt idx="12810">
                  <c:v>130.88</c:v>
                </c:pt>
                <c:pt idx="12811">
                  <c:v>130.88900000000001</c:v>
                </c:pt>
                <c:pt idx="12812">
                  <c:v>130.89599999999999</c:v>
                </c:pt>
                <c:pt idx="12813">
                  <c:v>130.905</c:v>
                </c:pt>
                <c:pt idx="12814">
                  <c:v>130.91300000000001</c:v>
                </c:pt>
                <c:pt idx="12815">
                  <c:v>130.922</c:v>
                </c:pt>
                <c:pt idx="12816">
                  <c:v>130.93100000000001</c:v>
                </c:pt>
                <c:pt idx="12817">
                  <c:v>130.93899999999999</c:v>
                </c:pt>
                <c:pt idx="12818">
                  <c:v>130.947</c:v>
                </c:pt>
                <c:pt idx="12819">
                  <c:v>130.95599999999999</c:v>
                </c:pt>
                <c:pt idx="12820">
                  <c:v>130.96299999999999</c:v>
                </c:pt>
                <c:pt idx="12821">
                  <c:v>130.97200000000001</c:v>
                </c:pt>
                <c:pt idx="12822">
                  <c:v>130.97999999999999</c:v>
                </c:pt>
                <c:pt idx="12823">
                  <c:v>130.988</c:v>
                </c:pt>
                <c:pt idx="12824">
                  <c:v>130.99700000000001</c:v>
                </c:pt>
                <c:pt idx="12825">
                  <c:v>131.006</c:v>
                </c:pt>
                <c:pt idx="12826">
                  <c:v>131.01400000000001</c:v>
                </c:pt>
                <c:pt idx="12827">
                  <c:v>131.02199999999999</c:v>
                </c:pt>
                <c:pt idx="12828">
                  <c:v>131.03</c:v>
                </c:pt>
                <c:pt idx="12829">
                  <c:v>131.03899999999999</c:v>
                </c:pt>
                <c:pt idx="12830">
                  <c:v>131.047</c:v>
                </c:pt>
                <c:pt idx="12831">
                  <c:v>131.05600000000001</c:v>
                </c:pt>
                <c:pt idx="12832">
                  <c:v>131.06399999999999</c:v>
                </c:pt>
                <c:pt idx="12833">
                  <c:v>131.072</c:v>
                </c:pt>
                <c:pt idx="12834">
                  <c:v>131.08000000000001</c:v>
                </c:pt>
                <c:pt idx="12835">
                  <c:v>131.08799999999999</c:v>
                </c:pt>
                <c:pt idx="12836">
                  <c:v>131.09700000000001</c:v>
                </c:pt>
                <c:pt idx="12837">
                  <c:v>131.10599999999999</c:v>
                </c:pt>
                <c:pt idx="12838">
                  <c:v>131.114</c:v>
                </c:pt>
                <c:pt idx="12839">
                  <c:v>131.12200000000001</c:v>
                </c:pt>
                <c:pt idx="12840">
                  <c:v>131.13</c:v>
                </c:pt>
                <c:pt idx="12841">
                  <c:v>131.13900000000001</c:v>
                </c:pt>
                <c:pt idx="12842">
                  <c:v>131.14699999999999</c:v>
                </c:pt>
                <c:pt idx="12843">
                  <c:v>131.155</c:v>
                </c:pt>
                <c:pt idx="12844">
                  <c:v>131.16399999999999</c:v>
                </c:pt>
                <c:pt idx="12845">
                  <c:v>131.172</c:v>
                </c:pt>
                <c:pt idx="12846">
                  <c:v>131.18</c:v>
                </c:pt>
                <c:pt idx="12847">
                  <c:v>131.18899999999999</c:v>
                </c:pt>
                <c:pt idx="12848">
                  <c:v>131.197</c:v>
                </c:pt>
                <c:pt idx="12849">
                  <c:v>131.20500000000001</c:v>
                </c:pt>
                <c:pt idx="12850">
                  <c:v>131.214</c:v>
                </c:pt>
                <c:pt idx="12851">
                  <c:v>131.22200000000001</c:v>
                </c:pt>
                <c:pt idx="12852">
                  <c:v>131.23099999999999</c:v>
                </c:pt>
                <c:pt idx="12853">
                  <c:v>131.239</c:v>
                </c:pt>
                <c:pt idx="12854">
                  <c:v>131.24700000000001</c:v>
                </c:pt>
                <c:pt idx="12855">
                  <c:v>131.255</c:v>
                </c:pt>
                <c:pt idx="12856">
                  <c:v>131.26300000000001</c:v>
                </c:pt>
                <c:pt idx="12857">
                  <c:v>131.27199999999999</c:v>
                </c:pt>
                <c:pt idx="12858">
                  <c:v>131.28100000000001</c:v>
                </c:pt>
                <c:pt idx="12859">
                  <c:v>131.28899999999999</c:v>
                </c:pt>
                <c:pt idx="12860">
                  <c:v>131.298</c:v>
                </c:pt>
                <c:pt idx="12861">
                  <c:v>131.30600000000001</c:v>
                </c:pt>
                <c:pt idx="12862">
                  <c:v>131.31399999999999</c:v>
                </c:pt>
                <c:pt idx="12863">
                  <c:v>131.322</c:v>
                </c:pt>
                <c:pt idx="12864">
                  <c:v>131.33099999999999</c:v>
                </c:pt>
                <c:pt idx="12865">
                  <c:v>131.34</c:v>
                </c:pt>
                <c:pt idx="12866">
                  <c:v>131.34700000000001</c:v>
                </c:pt>
                <c:pt idx="12867">
                  <c:v>131.35599999999999</c:v>
                </c:pt>
                <c:pt idx="12868">
                  <c:v>131.364</c:v>
                </c:pt>
                <c:pt idx="12869">
                  <c:v>131.37299999999999</c:v>
                </c:pt>
                <c:pt idx="12870">
                  <c:v>131.38</c:v>
                </c:pt>
                <c:pt idx="12871">
                  <c:v>131.38900000000001</c:v>
                </c:pt>
                <c:pt idx="12872">
                  <c:v>131.39699999999999</c:v>
                </c:pt>
                <c:pt idx="12873">
                  <c:v>131.40600000000001</c:v>
                </c:pt>
                <c:pt idx="12874">
                  <c:v>131.41399999999999</c:v>
                </c:pt>
                <c:pt idx="12875">
                  <c:v>131.422</c:v>
                </c:pt>
                <c:pt idx="12876">
                  <c:v>131.43</c:v>
                </c:pt>
                <c:pt idx="12877">
                  <c:v>131.43899999999999</c:v>
                </c:pt>
                <c:pt idx="12878">
                  <c:v>131.447</c:v>
                </c:pt>
                <c:pt idx="12879">
                  <c:v>131.45599999999999</c:v>
                </c:pt>
                <c:pt idx="12880">
                  <c:v>131.46299999999999</c:v>
                </c:pt>
                <c:pt idx="12881">
                  <c:v>131.47200000000001</c:v>
                </c:pt>
                <c:pt idx="12882">
                  <c:v>131.48099999999999</c:v>
                </c:pt>
                <c:pt idx="12883">
                  <c:v>131.489</c:v>
                </c:pt>
                <c:pt idx="12884">
                  <c:v>131.49700000000001</c:v>
                </c:pt>
                <c:pt idx="12885">
                  <c:v>131.506</c:v>
                </c:pt>
                <c:pt idx="12886">
                  <c:v>131.51400000000001</c:v>
                </c:pt>
                <c:pt idx="12887">
                  <c:v>131.52199999999999</c:v>
                </c:pt>
                <c:pt idx="12888">
                  <c:v>131.53200000000001</c:v>
                </c:pt>
                <c:pt idx="12889">
                  <c:v>131.54</c:v>
                </c:pt>
                <c:pt idx="12890">
                  <c:v>131.548</c:v>
                </c:pt>
                <c:pt idx="12891">
                  <c:v>131.55699999999999</c:v>
                </c:pt>
                <c:pt idx="12892">
                  <c:v>131.56399999999999</c:v>
                </c:pt>
                <c:pt idx="12893">
                  <c:v>131.57300000000001</c:v>
                </c:pt>
                <c:pt idx="12894">
                  <c:v>131.58099999999999</c:v>
                </c:pt>
                <c:pt idx="12895">
                  <c:v>131.59</c:v>
                </c:pt>
                <c:pt idx="12896">
                  <c:v>131.59700000000001</c:v>
                </c:pt>
                <c:pt idx="12897">
                  <c:v>131.60599999999999</c:v>
                </c:pt>
                <c:pt idx="12898">
                  <c:v>131.614</c:v>
                </c:pt>
                <c:pt idx="12899">
                  <c:v>131.62299999999999</c:v>
                </c:pt>
                <c:pt idx="12900">
                  <c:v>131.63</c:v>
                </c:pt>
                <c:pt idx="12901">
                  <c:v>131.63999999999999</c:v>
                </c:pt>
                <c:pt idx="12902">
                  <c:v>131.64699999999999</c:v>
                </c:pt>
                <c:pt idx="12903">
                  <c:v>131.65600000000001</c:v>
                </c:pt>
                <c:pt idx="12904">
                  <c:v>131.66399999999999</c:v>
                </c:pt>
                <c:pt idx="12905">
                  <c:v>131.673</c:v>
                </c:pt>
                <c:pt idx="12906">
                  <c:v>131.68100000000001</c:v>
                </c:pt>
                <c:pt idx="12907">
                  <c:v>131.68899999999999</c:v>
                </c:pt>
                <c:pt idx="12908">
                  <c:v>131.697</c:v>
                </c:pt>
                <c:pt idx="12909">
                  <c:v>131.70599999999999</c:v>
                </c:pt>
                <c:pt idx="12910">
                  <c:v>131.714</c:v>
                </c:pt>
                <c:pt idx="12911">
                  <c:v>131.72200000000001</c:v>
                </c:pt>
                <c:pt idx="12912">
                  <c:v>131.73099999999999</c:v>
                </c:pt>
                <c:pt idx="12913">
                  <c:v>131.739</c:v>
                </c:pt>
                <c:pt idx="12914">
                  <c:v>131.749</c:v>
                </c:pt>
                <c:pt idx="12915">
                  <c:v>131.756</c:v>
                </c:pt>
                <c:pt idx="12916">
                  <c:v>131.76400000000001</c:v>
                </c:pt>
                <c:pt idx="12917">
                  <c:v>131.77199999999999</c:v>
                </c:pt>
                <c:pt idx="12918">
                  <c:v>131.78100000000001</c:v>
                </c:pt>
                <c:pt idx="12919">
                  <c:v>131.78899999999999</c:v>
                </c:pt>
                <c:pt idx="12920">
                  <c:v>131.79900000000001</c:v>
                </c:pt>
                <c:pt idx="12921">
                  <c:v>131.80600000000001</c:v>
                </c:pt>
                <c:pt idx="12922">
                  <c:v>131.81399999999999</c:v>
                </c:pt>
                <c:pt idx="12923">
                  <c:v>131.82300000000001</c:v>
                </c:pt>
                <c:pt idx="12924">
                  <c:v>131.83099999999999</c:v>
                </c:pt>
                <c:pt idx="12925">
                  <c:v>131.84</c:v>
                </c:pt>
                <c:pt idx="12926">
                  <c:v>131.84800000000001</c:v>
                </c:pt>
                <c:pt idx="12927">
                  <c:v>131.85599999999999</c:v>
                </c:pt>
                <c:pt idx="12928">
                  <c:v>131.864</c:v>
                </c:pt>
                <c:pt idx="12929">
                  <c:v>131.87299999999999</c:v>
                </c:pt>
                <c:pt idx="12930">
                  <c:v>131.88</c:v>
                </c:pt>
                <c:pt idx="12931">
                  <c:v>131.88900000000001</c:v>
                </c:pt>
                <c:pt idx="12932">
                  <c:v>131.898</c:v>
                </c:pt>
                <c:pt idx="12933">
                  <c:v>131.90600000000001</c:v>
                </c:pt>
                <c:pt idx="12934">
                  <c:v>131.91499999999999</c:v>
                </c:pt>
                <c:pt idx="12935">
                  <c:v>131.923</c:v>
                </c:pt>
                <c:pt idx="12936">
                  <c:v>131.93</c:v>
                </c:pt>
                <c:pt idx="12937">
                  <c:v>131.93899999999999</c:v>
                </c:pt>
                <c:pt idx="12938">
                  <c:v>131.94800000000001</c:v>
                </c:pt>
                <c:pt idx="12939">
                  <c:v>131.95599999999999</c:v>
                </c:pt>
                <c:pt idx="12940">
                  <c:v>131.964</c:v>
                </c:pt>
                <c:pt idx="12941">
                  <c:v>131.97300000000001</c:v>
                </c:pt>
                <c:pt idx="12942">
                  <c:v>131.97999999999999</c:v>
                </c:pt>
                <c:pt idx="12943">
                  <c:v>131.99</c:v>
                </c:pt>
                <c:pt idx="12944">
                  <c:v>131.99799999999999</c:v>
                </c:pt>
                <c:pt idx="12945">
                  <c:v>132.006</c:v>
                </c:pt>
                <c:pt idx="12946">
                  <c:v>132.01400000000001</c:v>
                </c:pt>
                <c:pt idx="12947">
                  <c:v>132.023</c:v>
                </c:pt>
                <c:pt idx="12948">
                  <c:v>132.03</c:v>
                </c:pt>
                <c:pt idx="12949">
                  <c:v>132.03899999999999</c:v>
                </c:pt>
                <c:pt idx="12950">
                  <c:v>132.048</c:v>
                </c:pt>
                <c:pt idx="12951">
                  <c:v>132.05500000000001</c:v>
                </c:pt>
                <c:pt idx="12952">
                  <c:v>132.06399999999999</c:v>
                </c:pt>
                <c:pt idx="12953">
                  <c:v>132.072</c:v>
                </c:pt>
                <c:pt idx="12954">
                  <c:v>132.08099999999999</c:v>
                </c:pt>
                <c:pt idx="12955">
                  <c:v>132.089</c:v>
                </c:pt>
                <c:pt idx="12956">
                  <c:v>132.09700000000001</c:v>
                </c:pt>
                <c:pt idx="12957">
                  <c:v>132.10599999999999</c:v>
                </c:pt>
                <c:pt idx="12958">
                  <c:v>132.114</c:v>
                </c:pt>
                <c:pt idx="12959">
                  <c:v>132.12200000000001</c:v>
                </c:pt>
                <c:pt idx="12960">
                  <c:v>132.13</c:v>
                </c:pt>
                <c:pt idx="12961">
                  <c:v>132.13900000000001</c:v>
                </c:pt>
                <c:pt idx="12962">
                  <c:v>132.14699999999999</c:v>
                </c:pt>
                <c:pt idx="12963">
                  <c:v>132.155</c:v>
                </c:pt>
                <c:pt idx="12964">
                  <c:v>132.16399999999999</c:v>
                </c:pt>
                <c:pt idx="12965">
                  <c:v>132.172</c:v>
                </c:pt>
                <c:pt idx="12966">
                  <c:v>132.18100000000001</c:v>
                </c:pt>
                <c:pt idx="12967">
                  <c:v>132.18899999999999</c:v>
                </c:pt>
                <c:pt idx="12968">
                  <c:v>132.19800000000001</c:v>
                </c:pt>
                <c:pt idx="12969">
                  <c:v>132.20599999999999</c:v>
                </c:pt>
                <c:pt idx="12970">
                  <c:v>132.214</c:v>
                </c:pt>
                <c:pt idx="12971">
                  <c:v>132.22200000000001</c:v>
                </c:pt>
                <c:pt idx="12972">
                  <c:v>132.23099999999999</c:v>
                </c:pt>
                <c:pt idx="12973">
                  <c:v>132.238</c:v>
                </c:pt>
                <c:pt idx="12974">
                  <c:v>132.24799999999999</c:v>
                </c:pt>
                <c:pt idx="12975">
                  <c:v>132.256</c:v>
                </c:pt>
                <c:pt idx="12976">
                  <c:v>132.26400000000001</c:v>
                </c:pt>
                <c:pt idx="12977">
                  <c:v>132.27099999999999</c:v>
                </c:pt>
                <c:pt idx="12978">
                  <c:v>132.28</c:v>
                </c:pt>
                <c:pt idx="12979">
                  <c:v>132.28800000000001</c:v>
                </c:pt>
                <c:pt idx="12980">
                  <c:v>132.298</c:v>
                </c:pt>
                <c:pt idx="12981">
                  <c:v>132.30600000000001</c:v>
                </c:pt>
                <c:pt idx="12982">
                  <c:v>132.315</c:v>
                </c:pt>
                <c:pt idx="12983">
                  <c:v>132.32300000000001</c:v>
                </c:pt>
                <c:pt idx="12984">
                  <c:v>132.33000000000001</c:v>
                </c:pt>
                <c:pt idx="12985">
                  <c:v>132.339</c:v>
                </c:pt>
                <c:pt idx="12986">
                  <c:v>132.34700000000001</c:v>
                </c:pt>
                <c:pt idx="12987">
                  <c:v>132.35599999999999</c:v>
                </c:pt>
                <c:pt idx="12988">
                  <c:v>132.36500000000001</c:v>
                </c:pt>
                <c:pt idx="12989">
                  <c:v>132.37200000000001</c:v>
                </c:pt>
                <c:pt idx="12990">
                  <c:v>132.381</c:v>
                </c:pt>
                <c:pt idx="12991">
                  <c:v>132.38900000000001</c:v>
                </c:pt>
                <c:pt idx="12992">
                  <c:v>132.398</c:v>
                </c:pt>
                <c:pt idx="12993">
                  <c:v>132.405</c:v>
                </c:pt>
                <c:pt idx="12994">
                  <c:v>132.41499999999999</c:v>
                </c:pt>
                <c:pt idx="12995">
                  <c:v>132.423</c:v>
                </c:pt>
                <c:pt idx="12996">
                  <c:v>132.43100000000001</c:v>
                </c:pt>
                <c:pt idx="12997">
                  <c:v>132.43899999999999</c:v>
                </c:pt>
                <c:pt idx="12998">
                  <c:v>132.44800000000001</c:v>
                </c:pt>
                <c:pt idx="12999">
                  <c:v>132.45599999999999</c:v>
                </c:pt>
                <c:pt idx="13000">
                  <c:v>132.464</c:v>
                </c:pt>
                <c:pt idx="13001">
                  <c:v>132.47200000000001</c:v>
                </c:pt>
                <c:pt idx="13002">
                  <c:v>132.48099999999999</c:v>
                </c:pt>
                <c:pt idx="13003">
                  <c:v>132.49</c:v>
                </c:pt>
                <c:pt idx="13004">
                  <c:v>132.49700000000001</c:v>
                </c:pt>
                <c:pt idx="13005">
                  <c:v>132.506</c:v>
                </c:pt>
                <c:pt idx="13006">
                  <c:v>132.51400000000001</c:v>
                </c:pt>
                <c:pt idx="13007">
                  <c:v>132.523</c:v>
                </c:pt>
                <c:pt idx="13008">
                  <c:v>132.53200000000001</c:v>
                </c:pt>
                <c:pt idx="13009">
                  <c:v>132.53899999999999</c:v>
                </c:pt>
                <c:pt idx="13010">
                  <c:v>132.548</c:v>
                </c:pt>
                <c:pt idx="13011">
                  <c:v>132.55600000000001</c:v>
                </c:pt>
                <c:pt idx="13012">
                  <c:v>132.56399999999999</c:v>
                </c:pt>
                <c:pt idx="13013">
                  <c:v>132.572</c:v>
                </c:pt>
                <c:pt idx="13014">
                  <c:v>132.58099999999999</c:v>
                </c:pt>
                <c:pt idx="13015">
                  <c:v>132.589</c:v>
                </c:pt>
                <c:pt idx="13016">
                  <c:v>132.59800000000001</c:v>
                </c:pt>
                <c:pt idx="13017">
                  <c:v>132.60599999999999</c:v>
                </c:pt>
                <c:pt idx="13018">
                  <c:v>132.614</c:v>
                </c:pt>
                <c:pt idx="13019">
                  <c:v>132.62299999999999</c:v>
                </c:pt>
                <c:pt idx="13020">
                  <c:v>132.631</c:v>
                </c:pt>
                <c:pt idx="13021">
                  <c:v>132.63900000000001</c:v>
                </c:pt>
                <c:pt idx="13022">
                  <c:v>132.648</c:v>
                </c:pt>
                <c:pt idx="13023">
                  <c:v>132.65600000000001</c:v>
                </c:pt>
                <c:pt idx="13024">
                  <c:v>132.66399999999999</c:v>
                </c:pt>
                <c:pt idx="13025">
                  <c:v>132.672</c:v>
                </c:pt>
                <c:pt idx="13026">
                  <c:v>132.68100000000001</c:v>
                </c:pt>
                <c:pt idx="13027">
                  <c:v>132.68899999999999</c:v>
                </c:pt>
                <c:pt idx="13028">
                  <c:v>132.69800000000001</c:v>
                </c:pt>
                <c:pt idx="13029">
                  <c:v>132.70599999999999</c:v>
                </c:pt>
                <c:pt idx="13030">
                  <c:v>132.715</c:v>
                </c:pt>
                <c:pt idx="13031">
                  <c:v>132.72300000000001</c:v>
                </c:pt>
                <c:pt idx="13032">
                  <c:v>132.73099999999999</c:v>
                </c:pt>
                <c:pt idx="13033">
                  <c:v>132.739</c:v>
                </c:pt>
                <c:pt idx="13034">
                  <c:v>132.74700000000001</c:v>
                </c:pt>
                <c:pt idx="13035">
                  <c:v>132.756</c:v>
                </c:pt>
                <c:pt idx="13036">
                  <c:v>132.76499999999999</c:v>
                </c:pt>
                <c:pt idx="13037">
                  <c:v>132.77199999999999</c:v>
                </c:pt>
                <c:pt idx="13038">
                  <c:v>132.78</c:v>
                </c:pt>
                <c:pt idx="13039">
                  <c:v>132.79</c:v>
                </c:pt>
                <c:pt idx="13040">
                  <c:v>132.797</c:v>
                </c:pt>
                <c:pt idx="13041">
                  <c:v>132.80600000000001</c:v>
                </c:pt>
                <c:pt idx="13042">
                  <c:v>132.81399999999999</c:v>
                </c:pt>
                <c:pt idx="13043">
                  <c:v>132.822</c:v>
                </c:pt>
                <c:pt idx="13044">
                  <c:v>132.83099999999999</c:v>
                </c:pt>
                <c:pt idx="13045">
                  <c:v>132.839</c:v>
                </c:pt>
                <c:pt idx="13046">
                  <c:v>132.84700000000001</c:v>
                </c:pt>
                <c:pt idx="13047">
                  <c:v>132.85599999999999</c:v>
                </c:pt>
                <c:pt idx="13048">
                  <c:v>132.864</c:v>
                </c:pt>
                <c:pt idx="13049">
                  <c:v>132.874</c:v>
                </c:pt>
                <c:pt idx="13050">
                  <c:v>132.881</c:v>
                </c:pt>
                <c:pt idx="13051">
                  <c:v>132.88999999999999</c:v>
                </c:pt>
                <c:pt idx="13052">
                  <c:v>132.89699999999999</c:v>
                </c:pt>
                <c:pt idx="13053">
                  <c:v>132.90600000000001</c:v>
                </c:pt>
                <c:pt idx="13054">
                  <c:v>132.91399999999999</c:v>
                </c:pt>
                <c:pt idx="13055">
                  <c:v>132.923</c:v>
                </c:pt>
                <c:pt idx="13056">
                  <c:v>132.93100000000001</c:v>
                </c:pt>
                <c:pt idx="13057">
                  <c:v>132.94</c:v>
                </c:pt>
                <c:pt idx="13058">
                  <c:v>132.94800000000001</c:v>
                </c:pt>
                <c:pt idx="13059">
                  <c:v>132.95599999999999</c:v>
                </c:pt>
                <c:pt idx="13060">
                  <c:v>132.965</c:v>
                </c:pt>
                <c:pt idx="13061">
                  <c:v>132.97300000000001</c:v>
                </c:pt>
                <c:pt idx="13062">
                  <c:v>132.98099999999999</c:v>
                </c:pt>
                <c:pt idx="13063">
                  <c:v>132.989</c:v>
                </c:pt>
                <c:pt idx="13064">
                  <c:v>132.99799999999999</c:v>
                </c:pt>
                <c:pt idx="13065">
                  <c:v>133.006</c:v>
                </c:pt>
                <c:pt idx="13066">
                  <c:v>133.01400000000001</c:v>
                </c:pt>
                <c:pt idx="13067">
                  <c:v>133.023</c:v>
                </c:pt>
                <c:pt idx="13068">
                  <c:v>133.03100000000001</c:v>
                </c:pt>
                <c:pt idx="13069">
                  <c:v>133.04</c:v>
                </c:pt>
                <c:pt idx="13070">
                  <c:v>133.047</c:v>
                </c:pt>
                <c:pt idx="13071">
                  <c:v>133.05600000000001</c:v>
                </c:pt>
                <c:pt idx="13072">
                  <c:v>133.065</c:v>
                </c:pt>
                <c:pt idx="13073">
                  <c:v>133.072</c:v>
                </c:pt>
                <c:pt idx="13074">
                  <c:v>133.08099999999999</c:v>
                </c:pt>
                <c:pt idx="13075">
                  <c:v>133.09</c:v>
                </c:pt>
                <c:pt idx="13076">
                  <c:v>133.09800000000001</c:v>
                </c:pt>
                <c:pt idx="13077">
                  <c:v>133.10599999999999</c:v>
                </c:pt>
                <c:pt idx="13078">
                  <c:v>133.114</c:v>
                </c:pt>
                <c:pt idx="13079">
                  <c:v>133.12299999999999</c:v>
                </c:pt>
                <c:pt idx="13080">
                  <c:v>133.131</c:v>
                </c:pt>
                <c:pt idx="13081">
                  <c:v>133.13999999999999</c:v>
                </c:pt>
                <c:pt idx="13082">
                  <c:v>133.148</c:v>
                </c:pt>
                <c:pt idx="13083">
                  <c:v>133.15600000000001</c:v>
                </c:pt>
                <c:pt idx="13084">
                  <c:v>133.16499999999999</c:v>
                </c:pt>
                <c:pt idx="13085">
                  <c:v>133.172</c:v>
                </c:pt>
                <c:pt idx="13086">
                  <c:v>133.18100000000001</c:v>
                </c:pt>
                <c:pt idx="13087">
                  <c:v>133.18899999999999</c:v>
                </c:pt>
                <c:pt idx="13088">
                  <c:v>133.19800000000001</c:v>
                </c:pt>
                <c:pt idx="13089">
                  <c:v>133.20599999999999</c:v>
                </c:pt>
                <c:pt idx="13090">
                  <c:v>133.215</c:v>
                </c:pt>
                <c:pt idx="13091">
                  <c:v>133.22300000000001</c:v>
                </c:pt>
                <c:pt idx="13092">
                  <c:v>133.232</c:v>
                </c:pt>
                <c:pt idx="13093">
                  <c:v>133.24</c:v>
                </c:pt>
                <c:pt idx="13094">
                  <c:v>133.24799999999999</c:v>
                </c:pt>
                <c:pt idx="13095">
                  <c:v>133.256</c:v>
                </c:pt>
                <c:pt idx="13096">
                  <c:v>133.26400000000001</c:v>
                </c:pt>
                <c:pt idx="13097">
                  <c:v>133.27199999999999</c:v>
                </c:pt>
                <c:pt idx="13098">
                  <c:v>133.28100000000001</c:v>
                </c:pt>
                <c:pt idx="13099">
                  <c:v>133.28899999999999</c:v>
                </c:pt>
                <c:pt idx="13100">
                  <c:v>133.298</c:v>
                </c:pt>
                <c:pt idx="13101">
                  <c:v>133.30600000000001</c:v>
                </c:pt>
                <c:pt idx="13102">
                  <c:v>133.31399999999999</c:v>
                </c:pt>
                <c:pt idx="13103">
                  <c:v>133.32300000000001</c:v>
                </c:pt>
                <c:pt idx="13104">
                  <c:v>133.33099999999999</c:v>
                </c:pt>
                <c:pt idx="13105">
                  <c:v>133.34</c:v>
                </c:pt>
                <c:pt idx="13106">
                  <c:v>133.34800000000001</c:v>
                </c:pt>
                <c:pt idx="13107">
                  <c:v>133.35599999999999</c:v>
                </c:pt>
                <c:pt idx="13108">
                  <c:v>133.364</c:v>
                </c:pt>
                <c:pt idx="13109">
                  <c:v>133.37299999999999</c:v>
                </c:pt>
                <c:pt idx="13110">
                  <c:v>133.381</c:v>
                </c:pt>
                <c:pt idx="13111">
                  <c:v>133.38900000000001</c:v>
                </c:pt>
                <c:pt idx="13112">
                  <c:v>133.398</c:v>
                </c:pt>
                <c:pt idx="13113">
                  <c:v>133.40600000000001</c:v>
                </c:pt>
                <c:pt idx="13114">
                  <c:v>133.41399999999999</c:v>
                </c:pt>
                <c:pt idx="13115">
                  <c:v>133.423</c:v>
                </c:pt>
                <c:pt idx="13116">
                  <c:v>133.43199999999999</c:v>
                </c:pt>
                <c:pt idx="13117">
                  <c:v>133.43899999999999</c:v>
                </c:pt>
                <c:pt idx="13118">
                  <c:v>133.44800000000001</c:v>
                </c:pt>
                <c:pt idx="13119">
                  <c:v>133.45699999999999</c:v>
                </c:pt>
                <c:pt idx="13120">
                  <c:v>133.464</c:v>
                </c:pt>
                <c:pt idx="13121">
                  <c:v>133.47200000000001</c:v>
                </c:pt>
                <c:pt idx="13122">
                  <c:v>133.48099999999999</c:v>
                </c:pt>
                <c:pt idx="13123">
                  <c:v>133.489</c:v>
                </c:pt>
                <c:pt idx="13124">
                  <c:v>133.49799999999999</c:v>
                </c:pt>
                <c:pt idx="13125">
                  <c:v>133.50700000000001</c:v>
                </c:pt>
                <c:pt idx="13126">
                  <c:v>133.51499999999999</c:v>
                </c:pt>
                <c:pt idx="13127">
                  <c:v>133.523</c:v>
                </c:pt>
                <c:pt idx="13128">
                  <c:v>133.53100000000001</c:v>
                </c:pt>
                <c:pt idx="13129">
                  <c:v>133.54</c:v>
                </c:pt>
                <c:pt idx="13130">
                  <c:v>133.548</c:v>
                </c:pt>
                <c:pt idx="13131">
                  <c:v>133.55600000000001</c:v>
                </c:pt>
                <c:pt idx="13132">
                  <c:v>133.566</c:v>
                </c:pt>
                <c:pt idx="13133">
                  <c:v>133.57300000000001</c:v>
                </c:pt>
                <c:pt idx="13134">
                  <c:v>133.58199999999999</c:v>
                </c:pt>
                <c:pt idx="13135">
                  <c:v>133.59</c:v>
                </c:pt>
                <c:pt idx="13136">
                  <c:v>133.59899999999999</c:v>
                </c:pt>
                <c:pt idx="13137">
                  <c:v>133.607</c:v>
                </c:pt>
                <c:pt idx="13138">
                  <c:v>133.61500000000001</c:v>
                </c:pt>
                <c:pt idx="13139">
                  <c:v>133.62299999999999</c:v>
                </c:pt>
                <c:pt idx="13140">
                  <c:v>133.631</c:v>
                </c:pt>
                <c:pt idx="13141">
                  <c:v>133.63999999999999</c:v>
                </c:pt>
                <c:pt idx="13142">
                  <c:v>133.649</c:v>
                </c:pt>
                <c:pt idx="13143">
                  <c:v>133.65700000000001</c:v>
                </c:pt>
                <c:pt idx="13144">
                  <c:v>133.66499999999999</c:v>
                </c:pt>
                <c:pt idx="13145">
                  <c:v>133.673</c:v>
                </c:pt>
                <c:pt idx="13146">
                  <c:v>133.68199999999999</c:v>
                </c:pt>
                <c:pt idx="13147">
                  <c:v>133.68899999999999</c:v>
                </c:pt>
                <c:pt idx="13148">
                  <c:v>133.69800000000001</c:v>
                </c:pt>
                <c:pt idx="13149">
                  <c:v>133.70599999999999</c:v>
                </c:pt>
                <c:pt idx="13150">
                  <c:v>133.715</c:v>
                </c:pt>
                <c:pt idx="13151">
                  <c:v>133.72300000000001</c:v>
                </c:pt>
                <c:pt idx="13152">
                  <c:v>133.732</c:v>
                </c:pt>
                <c:pt idx="13153">
                  <c:v>133.74</c:v>
                </c:pt>
                <c:pt idx="13154">
                  <c:v>133.74799999999999</c:v>
                </c:pt>
                <c:pt idx="13155">
                  <c:v>133.756</c:v>
                </c:pt>
                <c:pt idx="13156">
                  <c:v>133.76499999999999</c:v>
                </c:pt>
                <c:pt idx="13157">
                  <c:v>133.774</c:v>
                </c:pt>
                <c:pt idx="13158">
                  <c:v>133.78200000000001</c:v>
                </c:pt>
                <c:pt idx="13159">
                  <c:v>133.79</c:v>
                </c:pt>
                <c:pt idx="13160">
                  <c:v>133.798</c:v>
                </c:pt>
                <c:pt idx="13161">
                  <c:v>133.80600000000001</c:v>
                </c:pt>
                <c:pt idx="13162">
                  <c:v>133.815</c:v>
                </c:pt>
                <c:pt idx="13163">
                  <c:v>133.82400000000001</c:v>
                </c:pt>
                <c:pt idx="13164">
                  <c:v>133.83199999999999</c:v>
                </c:pt>
                <c:pt idx="13165">
                  <c:v>133.839</c:v>
                </c:pt>
                <c:pt idx="13166">
                  <c:v>133.84800000000001</c:v>
                </c:pt>
                <c:pt idx="13167">
                  <c:v>133.857</c:v>
                </c:pt>
                <c:pt idx="13168">
                  <c:v>133.86500000000001</c:v>
                </c:pt>
                <c:pt idx="13169">
                  <c:v>133.87299999999999</c:v>
                </c:pt>
                <c:pt idx="13170">
                  <c:v>133.88200000000001</c:v>
                </c:pt>
                <c:pt idx="13171">
                  <c:v>133.88900000000001</c:v>
                </c:pt>
                <c:pt idx="13172">
                  <c:v>133.898</c:v>
                </c:pt>
                <c:pt idx="13173">
                  <c:v>133.90600000000001</c:v>
                </c:pt>
                <c:pt idx="13174">
                  <c:v>133.91499999999999</c:v>
                </c:pt>
                <c:pt idx="13175">
                  <c:v>133.923</c:v>
                </c:pt>
                <c:pt idx="13176">
                  <c:v>133.93100000000001</c:v>
                </c:pt>
                <c:pt idx="13177">
                  <c:v>133.94</c:v>
                </c:pt>
                <c:pt idx="13178">
                  <c:v>133.94800000000001</c:v>
                </c:pt>
                <c:pt idx="13179">
                  <c:v>133.95599999999999</c:v>
                </c:pt>
                <c:pt idx="13180">
                  <c:v>133.964</c:v>
                </c:pt>
                <c:pt idx="13181">
                  <c:v>133.97300000000001</c:v>
                </c:pt>
                <c:pt idx="13182">
                  <c:v>133.98099999999999</c:v>
                </c:pt>
                <c:pt idx="13183">
                  <c:v>133.989</c:v>
                </c:pt>
                <c:pt idx="13184">
                  <c:v>133.99700000000001</c:v>
                </c:pt>
                <c:pt idx="13185">
                  <c:v>134.006</c:v>
                </c:pt>
                <c:pt idx="13186">
                  <c:v>134.01400000000001</c:v>
                </c:pt>
                <c:pt idx="13187">
                  <c:v>134.02199999999999</c:v>
                </c:pt>
                <c:pt idx="13188">
                  <c:v>134.03100000000001</c:v>
                </c:pt>
                <c:pt idx="13189">
                  <c:v>134.04</c:v>
                </c:pt>
                <c:pt idx="13190">
                  <c:v>134.048</c:v>
                </c:pt>
                <c:pt idx="13191">
                  <c:v>134.05699999999999</c:v>
                </c:pt>
                <c:pt idx="13192">
                  <c:v>134.065</c:v>
                </c:pt>
                <c:pt idx="13193">
                  <c:v>134.072</c:v>
                </c:pt>
                <c:pt idx="13194">
                  <c:v>134.08099999999999</c:v>
                </c:pt>
                <c:pt idx="13195">
                  <c:v>134.09</c:v>
                </c:pt>
                <c:pt idx="13196">
                  <c:v>134.09700000000001</c:v>
                </c:pt>
                <c:pt idx="13197">
                  <c:v>134.10599999999999</c:v>
                </c:pt>
                <c:pt idx="13198">
                  <c:v>134.114</c:v>
                </c:pt>
                <c:pt idx="13199">
                  <c:v>134.12299999999999</c:v>
                </c:pt>
                <c:pt idx="13200">
                  <c:v>134.13200000000001</c:v>
                </c:pt>
                <c:pt idx="13201">
                  <c:v>134.13999999999999</c:v>
                </c:pt>
                <c:pt idx="13202">
                  <c:v>134.148</c:v>
                </c:pt>
                <c:pt idx="13203">
                  <c:v>134.15600000000001</c:v>
                </c:pt>
                <c:pt idx="13204">
                  <c:v>134.16399999999999</c:v>
                </c:pt>
                <c:pt idx="13205">
                  <c:v>134.173</c:v>
                </c:pt>
                <c:pt idx="13206">
                  <c:v>134.18100000000001</c:v>
                </c:pt>
                <c:pt idx="13207">
                  <c:v>134.18899999999999</c:v>
                </c:pt>
                <c:pt idx="13208">
                  <c:v>134.197</c:v>
                </c:pt>
                <c:pt idx="13209">
                  <c:v>134.20599999999999</c:v>
                </c:pt>
                <c:pt idx="13210">
                  <c:v>134.214</c:v>
                </c:pt>
                <c:pt idx="13211">
                  <c:v>134.22300000000001</c:v>
                </c:pt>
                <c:pt idx="13212">
                  <c:v>134.23099999999999</c:v>
                </c:pt>
                <c:pt idx="13213">
                  <c:v>134.24</c:v>
                </c:pt>
                <c:pt idx="13214">
                  <c:v>134.24700000000001</c:v>
                </c:pt>
                <c:pt idx="13215">
                  <c:v>134.256</c:v>
                </c:pt>
                <c:pt idx="13216">
                  <c:v>134.26499999999999</c:v>
                </c:pt>
                <c:pt idx="13217">
                  <c:v>134.273</c:v>
                </c:pt>
                <c:pt idx="13218">
                  <c:v>134.28200000000001</c:v>
                </c:pt>
                <c:pt idx="13219">
                  <c:v>134.29</c:v>
                </c:pt>
                <c:pt idx="13220">
                  <c:v>134.298</c:v>
                </c:pt>
                <c:pt idx="13221">
                  <c:v>134.30600000000001</c:v>
                </c:pt>
                <c:pt idx="13222">
                  <c:v>134.31399999999999</c:v>
                </c:pt>
                <c:pt idx="13223">
                  <c:v>134.32300000000001</c:v>
                </c:pt>
                <c:pt idx="13224">
                  <c:v>134.33099999999999</c:v>
                </c:pt>
                <c:pt idx="13225">
                  <c:v>134.34</c:v>
                </c:pt>
                <c:pt idx="13226">
                  <c:v>134.34899999999999</c:v>
                </c:pt>
                <c:pt idx="13227">
                  <c:v>134.35499999999999</c:v>
                </c:pt>
                <c:pt idx="13228">
                  <c:v>134.364</c:v>
                </c:pt>
                <c:pt idx="13229">
                  <c:v>134.37299999999999</c:v>
                </c:pt>
                <c:pt idx="13230">
                  <c:v>134.381</c:v>
                </c:pt>
                <c:pt idx="13231">
                  <c:v>134.38999999999999</c:v>
                </c:pt>
                <c:pt idx="13232">
                  <c:v>134.399</c:v>
                </c:pt>
                <c:pt idx="13233">
                  <c:v>134.40600000000001</c:v>
                </c:pt>
                <c:pt idx="13234">
                  <c:v>134.41499999999999</c:v>
                </c:pt>
                <c:pt idx="13235">
                  <c:v>134.423</c:v>
                </c:pt>
                <c:pt idx="13236">
                  <c:v>134.43100000000001</c:v>
                </c:pt>
                <c:pt idx="13237">
                  <c:v>134.43899999999999</c:v>
                </c:pt>
                <c:pt idx="13238">
                  <c:v>134.447</c:v>
                </c:pt>
                <c:pt idx="13239">
                  <c:v>134.45599999999999</c:v>
                </c:pt>
                <c:pt idx="13240">
                  <c:v>134.465</c:v>
                </c:pt>
                <c:pt idx="13241">
                  <c:v>134.47200000000001</c:v>
                </c:pt>
                <c:pt idx="13242">
                  <c:v>134.48099999999999</c:v>
                </c:pt>
                <c:pt idx="13243">
                  <c:v>134.49</c:v>
                </c:pt>
                <c:pt idx="13244">
                  <c:v>134.49799999999999</c:v>
                </c:pt>
                <c:pt idx="13245">
                  <c:v>134.50700000000001</c:v>
                </c:pt>
                <c:pt idx="13246">
                  <c:v>134.51499999999999</c:v>
                </c:pt>
                <c:pt idx="13247">
                  <c:v>134.52199999999999</c:v>
                </c:pt>
                <c:pt idx="13248">
                  <c:v>134.53100000000001</c:v>
                </c:pt>
                <c:pt idx="13249">
                  <c:v>134.53899999999999</c:v>
                </c:pt>
                <c:pt idx="13250">
                  <c:v>134.548</c:v>
                </c:pt>
                <c:pt idx="13251">
                  <c:v>134.55699999999999</c:v>
                </c:pt>
                <c:pt idx="13252">
                  <c:v>134.565</c:v>
                </c:pt>
                <c:pt idx="13253">
                  <c:v>134.57300000000001</c:v>
                </c:pt>
                <c:pt idx="13254">
                  <c:v>134.58099999999999</c:v>
                </c:pt>
                <c:pt idx="13255">
                  <c:v>134.59</c:v>
                </c:pt>
                <c:pt idx="13256">
                  <c:v>134.59899999999999</c:v>
                </c:pt>
                <c:pt idx="13257">
                  <c:v>134.607</c:v>
                </c:pt>
                <c:pt idx="13258">
                  <c:v>134.614</c:v>
                </c:pt>
                <c:pt idx="13259">
                  <c:v>134.624</c:v>
                </c:pt>
                <c:pt idx="13260">
                  <c:v>134.63200000000001</c:v>
                </c:pt>
                <c:pt idx="13261">
                  <c:v>134.63999999999999</c:v>
                </c:pt>
                <c:pt idx="13262">
                  <c:v>134.648</c:v>
                </c:pt>
                <c:pt idx="13263">
                  <c:v>134.65600000000001</c:v>
                </c:pt>
                <c:pt idx="13264">
                  <c:v>134.66399999999999</c:v>
                </c:pt>
                <c:pt idx="13265">
                  <c:v>134.673</c:v>
                </c:pt>
                <c:pt idx="13266">
                  <c:v>134.68100000000001</c:v>
                </c:pt>
                <c:pt idx="13267">
                  <c:v>134.69</c:v>
                </c:pt>
                <c:pt idx="13268">
                  <c:v>134.69800000000001</c:v>
                </c:pt>
                <c:pt idx="13269">
                  <c:v>134.70599999999999</c:v>
                </c:pt>
                <c:pt idx="13270">
                  <c:v>134.715</c:v>
                </c:pt>
                <c:pt idx="13271">
                  <c:v>134.72300000000001</c:v>
                </c:pt>
                <c:pt idx="13272">
                  <c:v>134.73099999999999</c:v>
                </c:pt>
                <c:pt idx="13273">
                  <c:v>134.74</c:v>
                </c:pt>
                <c:pt idx="13274">
                  <c:v>134.74799999999999</c:v>
                </c:pt>
                <c:pt idx="13275">
                  <c:v>134.75700000000001</c:v>
                </c:pt>
                <c:pt idx="13276">
                  <c:v>134.76400000000001</c:v>
                </c:pt>
                <c:pt idx="13277">
                  <c:v>134.774</c:v>
                </c:pt>
                <c:pt idx="13278">
                  <c:v>134.78100000000001</c:v>
                </c:pt>
                <c:pt idx="13279">
                  <c:v>134.78899999999999</c:v>
                </c:pt>
                <c:pt idx="13280">
                  <c:v>134.798</c:v>
                </c:pt>
                <c:pt idx="13281">
                  <c:v>134.80600000000001</c:v>
                </c:pt>
                <c:pt idx="13282">
                  <c:v>134.81399999999999</c:v>
                </c:pt>
                <c:pt idx="13283">
                  <c:v>134.822</c:v>
                </c:pt>
                <c:pt idx="13284">
                  <c:v>134.83099999999999</c:v>
                </c:pt>
                <c:pt idx="13285">
                  <c:v>134.84</c:v>
                </c:pt>
                <c:pt idx="13286">
                  <c:v>134.84800000000001</c:v>
                </c:pt>
                <c:pt idx="13287">
                  <c:v>134.85599999999999</c:v>
                </c:pt>
                <c:pt idx="13288">
                  <c:v>134.86500000000001</c:v>
                </c:pt>
                <c:pt idx="13289">
                  <c:v>134.87200000000001</c:v>
                </c:pt>
                <c:pt idx="13290">
                  <c:v>134.881</c:v>
                </c:pt>
                <c:pt idx="13291">
                  <c:v>134.88900000000001</c:v>
                </c:pt>
                <c:pt idx="13292">
                  <c:v>134.898</c:v>
                </c:pt>
                <c:pt idx="13293">
                  <c:v>134.905</c:v>
                </c:pt>
                <c:pt idx="13294">
                  <c:v>134.91399999999999</c:v>
                </c:pt>
                <c:pt idx="13295">
                  <c:v>134.922</c:v>
                </c:pt>
                <c:pt idx="13296">
                  <c:v>134.93100000000001</c:v>
                </c:pt>
                <c:pt idx="13297">
                  <c:v>134.93899999999999</c:v>
                </c:pt>
                <c:pt idx="13298">
                  <c:v>134.94800000000001</c:v>
                </c:pt>
                <c:pt idx="13299">
                  <c:v>134.95599999999999</c:v>
                </c:pt>
                <c:pt idx="13300">
                  <c:v>134.964</c:v>
                </c:pt>
                <c:pt idx="13301">
                  <c:v>134.97200000000001</c:v>
                </c:pt>
                <c:pt idx="13302">
                  <c:v>134.98099999999999</c:v>
                </c:pt>
                <c:pt idx="13303">
                  <c:v>134.989</c:v>
                </c:pt>
                <c:pt idx="13304">
                  <c:v>134.99799999999999</c:v>
                </c:pt>
                <c:pt idx="13305">
                  <c:v>135.00700000000001</c:v>
                </c:pt>
                <c:pt idx="13306">
                  <c:v>135.01499999999999</c:v>
                </c:pt>
                <c:pt idx="13307">
                  <c:v>135.023</c:v>
                </c:pt>
                <c:pt idx="13308">
                  <c:v>135.03200000000001</c:v>
                </c:pt>
                <c:pt idx="13309">
                  <c:v>135.04</c:v>
                </c:pt>
                <c:pt idx="13310">
                  <c:v>135.047</c:v>
                </c:pt>
                <c:pt idx="13311">
                  <c:v>135.05600000000001</c:v>
                </c:pt>
                <c:pt idx="13312">
                  <c:v>135.06299999999999</c:v>
                </c:pt>
                <c:pt idx="13313">
                  <c:v>135.07300000000001</c:v>
                </c:pt>
                <c:pt idx="13314">
                  <c:v>135.08099999999999</c:v>
                </c:pt>
                <c:pt idx="13315">
                  <c:v>135.089</c:v>
                </c:pt>
                <c:pt idx="13316">
                  <c:v>135.09800000000001</c:v>
                </c:pt>
                <c:pt idx="13317">
                  <c:v>135.107</c:v>
                </c:pt>
                <c:pt idx="13318">
                  <c:v>135.114</c:v>
                </c:pt>
                <c:pt idx="13319">
                  <c:v>135.12299999999999</c:v>
                </c:pt>
                <c:pt idx="13320">
                  <c:v>135.131</c:v>
                </c:pt>
                <c:pt idx="13321">
                  <c:v>135.13900000000001</c:v>
                </c:pt>
                <c:pt idx="13322">
                  <c:v>135.148</c:v>
                </c:pt>
                <c:pt idx="13323">
                  <c:v>135.15600000000001</c:v>
                </c:pt>
                <c:pt idx="13324">
                  <c:v>135.16399999999999</c:v>
                </c:pt>
                <c:pt idx="13325">
                  <c:v>135.172</c:v>
                </c:pt>
                <c:pt idx="13326">
                  <c:v>135.18100000000001</c:v>
                </c:pt>
                <c:pt idx="13327">
                  <c:v>135.19</c:v>
                </c:pt>
                <c:pt idx="13328">
                  <c:v>135.19800000000001</c:v>
                </c:pt>
                <c:pt idx="13329">
                  <c:v>135.20500000000001</c:v>
                </c:pt>
                <c:pt idx="13330">
                  <c:v>135.214</c:v>
                </c:pt>
                <c:pt idx="13331">
                  <c:v>135.22300000000001</c:v>
                </c:pt>
                <c:pt idx="13332">
                  <c:v>135.23099999999999</c:v>
                </c:pt>
                <c:pt idx="13333">
                  <c:v>135.239</c:v>
                </c:pt>
                <c:pt idx="13334">
                  <c:v>135.24700000000001</c:v>
                </c:pt>
                <c:pt idx="13335">
                  <c:v>135.256</c:v>
                </c:pt>
                <c:pt idx="13336">
                  <c:v>135.26499999999999</c:v>
                </c:pt>
                <c:pt idx="13337">
                  <c:v>135.273</c:v>
                </c:pt>
                <c:pt idx="13338">
                  <c:v>135.28100000000001</c:v>
                </c:pt>
                <c:pt idx="13339">
                  <c:v>135.29</c:v>
                </c:pt>
                <c:pt idx="13340">
                  <c:v>135.297</c:v>
                </c:pt>
                <c:pt idx="13341">
                  <c:v>135.30600000000001</c:v>
                </c:pt>
                <c:pt idx="13342">
                  <c:v>135.31399999999999</c:v>
                </c:pt>
                <c:pt idx="13343">
                  <c:v>135.322</c:v>
                </c:pt>
                <c:pt idx="13344">
                  <c:v>135.33000000000001</c:v>
                </c:pt>
                <c:pt idx="13345">
                  <c:v>135.339</c:v>
                </c:pt>
                <c:pt idx="13346">
                  <c:v>135.34800000000001</c:v>
                </c:pt>
                <c:pt idx="13347">
                  <c:v>135.35599999999999</c:v>
                </c:pt>
                <c:pt idx="13348">
                  <c:v>135.364</c:v>
                </c:pt>
                <c:pt idx="13349">
                  <c:v>135.37200000000001</c:v>
                </c:pt>
                <c:pt idx="13350">
                  <c:v>135.381</c:v>
                </c:pt>
                <c:pt idx="13351">
                  <c:v>135.38900000000001</c:v>
                </c:pt>
                <c:pt idx="13352">
                  <c:v>135.39699999999999</c:v>
                </c:pt>
                <c:pt idx="13353">
                  <c:v>135.40600000000001</c:v>
                </c:pt>
                <c:pt idx="13354">
                  <c:v>135.41399999999999</c:v>
                </c:pt>
                <c:pt idx="13355">
                  <c:v>135.423</c:v>
                </c:pt>
                <c:pt idx="13356">
                  <c:v>135.43100000000001</c:v>
                </c:pt>
                <c:pt idx="13357">
                  <c:v>135.43899999999999</c:v>
                </c:pt>
                <c:pt idx="13358">
                  <c:v>135.44800000000001</c:v>
                </c:pt>
                <c:pt idx="13359">
                  <c:v>135.45599999999999</c:v>
                </c:pt>
                <c:pt idx="13360">
                  <c:v>135.464</c:v>
                </c:pt>
                <c:pt idx="13361">
                  <c:v>135.47300000000001</c:v>
                </c:pt>
                <c:pt idx="13362">
                  <c:v>135.48099999999999</c:v>
                </c:pt>
                <c:pt idx="13363">
                  <c:v>135.49</c:v>
                </c:pt>
                <c:pt idx="13364">
                  <c:v>135.49799999999999</c:v>
                </c:pt>
                <c:pt idx="13365">
                  <c:v>135.50700000000001</c:v>
                </c:pt>
                <c:pt idx="13366">
                  <c:v>135.51400000000001</c:v>
                </c:pt>
                <c:pt idx="13367">
                  <c:v>135.52199999999999</c:v>
                </c:pt>
                <c:pt idx="13368">
                  <c:v>135.53100000000001</c:v>
                </c:pt>
                <c:pt idx="13369">
                  <c:v>135.53899999999999</c:v>
                </c:pt>
                <c:pt idx="13370">
                  <c:v>135.547</c:v>
                </c:pt>
                <c:pt idx="13371">
                  <c:v>135.55600000000001</c:v>
                </c:pt>
                <c:pt idx="13372">
                  <c:v>135.56399999999999</c:v>
                </c:pt>
                <c:pt idx="13373">
                  <c:v>135.57300000000001</c:v>
                </c:pt>
                <c:pt idx="13374">
                  <c:v>135.58099999999999</c:v>
                </c:pt>
                <c:pt idx="13375">
                  <c:v>135.59</c:v>
                </c:pt>
                <c:pt idx="13376">
                  <c:v>135.59700000000001</c:v>
                </c:pt>
                <c:pt idx="13377">
                  <c:v>135.60599999999999</c:v>
                </c:pt>
                <c:pt idx="13378">
                  <c:v>135.614</c:v>
                </c:pt>
                <c:pt idx="13379">
                  <c:v>135.62200000000001</c:v>
                </c:pt>
                <c:pt idx="13380">
                  <c:v>135.63</c:v>
                </c:pt>
                <c:pt idx="13381">
                  <c:v>135.63900000000001</c:v>
                </c:pt>
                <c:pt idx="13382">
                  <c:v>135.648</c:v>
                </c:pt>
                <c:pt idx="13383">
                  <c:v>135.65600000000001</c:v>
                </c:pt>
                <c:pt idx="13384">
                  <c:v>135.66399999999999</c:v>
                </c:pt>
                <c:pt idx="13385">
                  <c:v>135.672</c:v>
                </c:pt>
                <c:pt idx="13386">
                  <c:v>135.68100000000001</c:v>
                </c:pt>
                <c:pt idx="13387">
                  <c:v>135.68899999999999</c:v>
                </c:pt>
                <c:pt idx="13388">
                  <c:v>135.697</c:v>
                </c:pt>
                <c:pt idx="13389">
                  <c:v>135.70599999999999</c:v>
                </c:pt>
                <c:pt idx="13390">
                  <c:v>135.714</c:v>
                </c:pt>
                <c:pt idx="13391">
                  <c:v>135.72200000000001</c:v>
                </c:pt>
                <c:pt idx="13392">
                  <c:v>135.72999999999999</c:v>
                </c:pt>
                <c:pt idx="13393">
                  <c:v>135.738</c:v>
                </c:pt>
                <c:pt idx="13394">
                  <c:v>135.74700000000001</c:v>
                </c:pt>
                <c:pt idx="13395">
                  <c:v>135.755</c:v>
                </c:pt>
                <c:pt idx="13396">
                  <c:v>135.76400000000001</c:v>
                </c:pt>
                <c:pt idx="13397">
                  <c:v>135.773</c:v>
                </c:pt>
                <c:pt idx="13398">
                  <c:v>135.78100000000001</c:v>
                </c:pt>
                <c:pt idx="13399">
                  <c:v>135.79</c:v>
                </c:pt>
                <c:pt idx="13400">
                  <c:v>135.798</c:v>
                </c:pt>
                <c:pt idx="13401">
                  <c:v>135.80500000000001</c:v>
                </c:pt>
                <c:pt idx="13402">
                  <c:v>135.815</c:v>
                </c:pt>
                <c:pt idx="13403">
                  <c:v>135.822</c:v>
                </c:pt>
                <c:pt idx="13404">
                  <c:v>135.83099999999999</c:v>
                </c:pt>
                <c:pt idx="13405">
                  <c:v>135.83799999999999</c:v>
                </c:pt>
                <c:pt idx="13406">
                  <c:v>135.84700000000001</c:v>
                </c:pt>
                <c:pt idx="13407">
                  <c:v>135.85499999999999</c:v>
                </c:pt>
                <c:pt idx="13408">
                  <c:v>135.864</c:v>
                </c:pt>
                <c:pt idx="13409">
                  <c:v>135.87100000000001</c:v>
                </c:pt>
                <c:pt idx="13410">
                  <c:v>135.881</c:v>
                </c:pt>
                <c:pt idx="13411">
                  <c:v>135.88800000000001</c:v>
                </c:pt>
                <c:pt idx="13412">
                  <c:v>135.89699999999999</c:v>
                </c:pt>
                <c:pt idx="13413">
                  <c:v>135.905</c:v>
                </c:pt>
                <c:pt idx="13414">
                  <c:v>135.91399999999999</c:v>
                </c:pt>
                <c:pt idx="13415">
                  <c:v>135.922</c:v>
                </c:pt>
                <c:pt idx="13416">
                  <c:v>135.93100000000001</c:v>
                </c:pt>
                <c:pt idx="13417">
                  <c:v>135.93899999999999</c:v>
                </c:pt>
                <c:pt idx="13418">
                  <c:v>135.94800000000001</c:v>
                </c:pt>
                <c:pt idx="13419">
                  <c:v>135.95599999999999</c:v>
                </c:pt>
                <c:pt idx="13420">
                  <c:v>135.964</c:v>
                </c:pt>
                <c:pt idx="13421">
                  <c:v>135.97200000000001</c:v>
                </c:pt>
                <c:pt idx="13422">
                  <c:v>135.98099999999999</c:v>
                </c:pt>
                <c:pt idx="13423">
                  <c:v>135.989</c:v>
                </c:pt>
                <c:pt idx="13424">
                  <c:v>135.99700000000001</c:v>
                </c:pt>
                <c:pt idx="13425">
                  <c:v>136.006</c:v>
                </c:pt>
                <c:pt idx="13426">
                  <c:v>136.01400000000001</c:v>
                </c:pt>
                <c:pt idx="13427">
                  <c:v>136.02199999999999</c:v>
                </c:pt>
                <c:pt idx="13428">
                  <c:v>136.03</c:v>
                </c:pt>
                <c:pt idx="13429">
                  <c:v>136.03899999999999</c:v>
                </c:pt>
                <c:pt idx="13430">
                  <c:v>136.047</c:v>
                </c:pt>
                <c:pt idx="13431">
                  <c:v>136.05600000000001</c:v>
                </c:pt>
                <c:pt idx="13432">
                  <c:v>136.06399999999999</c:v>
                </c:pt>
                <c:pt idx="13433">
                  <c:v>136.072</c:v>
                </c:pt>
                <c:pt idx="13434">
                  <c:v>136.08000000000001</c:v>
                </c:pt>
                <c:pt idx="13435">
                  <c:v>136.089</c:v>
                </c:pt>
                <c:pt idx="13436">
                  <c:v>136.09700000000001</c:v>
                </c:pt>
                <c:pt idx="13437">
                  <c:v>136.10599999999999</c:v>
                </c:pt>
                <c:pt idx="13438">
                  <c:v>136.114</c:v>
                </c:pt>
                <c:pt idx="13439">
                  <c:v>136.12200000000001</c:v>
                </c:pt>
                <c:pt idx="13440">
                  <c:v>136.13</c:v>
                </c:pt>
                <c:pt idx="13441">
                  <c:v>136.13900000000001</c:v>
                </c:pt>
                <c:pt idx="13442">
                  <c:v>136.14699999999999</c:v>
                </c:pt>
                <c:pt idx="13443">
                  <c:v>136.155</c:v>
                </c:pt>
                <c:pt idx="13444">
                  <c:v>136.16399999999999</c:v>
                </c:pt>
                <c:pt idx="13445">
                  <c:v>136.173</c:v>
                </c:pt>
                <c:pt idx="13446">
                  <c:v>136.18</c:v>
                </c:pt>
                <c:pt idx="13447">
                  <c:v>136.19</c:v>
                </c:pt>
                <c:pt idx="13448">
                  <c:v>136.197</c:v>
                </c:pt>
                <c:pt idx="13449">
                  <c:v>136.20599999999999</c:v>
                </c:pt>
                <c:pt idx="13450">
                  <c:v>136.214</c:v>
                </c:pt>
                <c:pt idx="13451">
                  <c:v>136.22200000000001</c:v>
                </c:pt>
                <c:pt idx="13452">
                  <c:v>136.22999999999999</c:v>
                </c:pt>
                <c:pt idx="13453">
                  <c:v>136.239</c:v>
                </c:pt>
                <c:pt idx="13454">
                  <c:v>136.24700000000001</c:v>
                </c:pt>
                <c:pt idx="13455">
                  <c:v>136.256</c:v>
                </c:pt>
                <c:pt idx="13456">
                  <c:v>136.26400000000001</c:v>
                </c:pt>
                <c:pt idx="13457">
                  <c:v>136.27199999999999</c:v>
                </c:pt>
                <c:pt idx="13458">
                  <c:v>136.28100000000001</c:v>
                </c:pt>
                <c:pt idx="13459">
                  <c:v>136.28899999999999</c:v>
                </c:pt>
                <c:pt idx="13460">
                  <c:v>136.297</c:v>
                </c:pt>
                <c:pt idx="13461">
                  <c:v>136.30500000000001</c:v>
                </c:pt>
                <c:pt idx="13462">
                  <c:v>136.315</c:v>
                </c:pt>
                <c:pt idx="13463">
                  <c:v>136.322</c:v>
                </c:pt>
                <c:pt idx="13464">
                  <c:v>136.33099999999999</c:v>
                </c:pt>
                <c:pt idx="13465">
                  <c:v>136.34</c:v>
                </c:pt>
                <c:pt idx="13466">
                  <c:v>136.34800000000001</c:v>
                </c:pt>
                <c:pt idx="13467">
                  <c:v>136.35599999999999</c:v>
                </c:pt>
                <c:pt idx="13468">
                  <c:v>136.364</c:v>
                </c:pt>
                <c:pt idx="13469">
                  <c:v>136.37299999999999</c:v>
                </c:pt>
                <c:pt idx="13470">
                  <c:v>136.381</c:v>
                </c:pt>
                <c:pt idx="13471">
                  <c:v>136.38999999999999</c:v>
                </c:pt>
                <c:pt idx="13472">
                  <c:v>136.398</c:v>
                </c:pt>
                <c:pt idx="13473">
                  <c:v>136.40600000000001</c:v>
                </c:pt>
                <c:pt idx="13474">
                  <c:v>136.41499999999999</c:v>
                </c:pt>
                <c:pt idx="13475">
                  <c:v>136.423</c:v>
                </c:pt>
                <c:pt idx="13476">
                  <c:v>136.43100000000001</c:v>
                </c:pt>
                <c:pt idx="13477">
                  <c:v>136.43899999999999</c:v>
                </c:pt>
                <c:pt idx="13478">
                  <c:v>136.44800000000001</c:v>
                </c:pt>
                <c:pt idx="13479">
                  <c:v>136.45599999999999</c:v>
                </c:pt>
                <c:pt idx="13480">
                  <c:v>136.464</c:v>
                </c:pt>
                <c:pt idx="13481">
                  <c:v>136.47300000000001</c:v>
                </c:pt>
                <c:pt idx="13482">
                  <c:v>136.482</c:v>
                </c:pt>
                <c:pt idx="13483">
                  <c:v>136.49</c:v>
                </c:pt>
                <c:pt idx="13484">
                  <c:v>136.49799999999999</c:v>
                </c:pt>
                <c:pt idx="13485">
                  <c:v>136.50700000000001</c:v>
                </c:pt>
                <c:pt idx="13486">
                  <c:v>136.51400000000001</c:v>
                </c:pt>
                <c:pt idx="13487">
                  <c:v>136.523</c:v>
                </c:pt>
                <c:pt idx="13488">
                  <c:v>136.53100000000001</c:v>
                </c:pt>
                <c:pt idx="13489">
                  <c:v>136.54</c:v>
                </c:pt>
                <c:pt idx="13490">
                  <c:v>136.54900000000001</c:v>
                </c:pt>
                <c:pt idx="13491">
                  <c:v>136.55699999999999</c:v>
                </c:pt>
                <c:pt idx="13492">
                  <c:v>136.56399999999999</c:v>
                </c:pt>
                <c:pt idx="13493">
                  <c:v>136.57300000000001</c:v>
                </c:pt>
                <c:pt idx="13494">
                  <c:v>136.58199999999999</c:v>
                </c:pt>
                <c:pt idx="13495">
                  <c:v>136.59</c:v>
                </c:pt>
                <c:pt idx="13496">
                  <c:v>136.59899999999999</c:v>
                </c:pt>
                <c:pt idx="13497">
                  <c:v>136.607</c:v>
                </c:pt>
                <c:pt idx="13498">
                  <c:v>136.61500000000001</c:v>
                </c:pt>
                <c:pt idx="13499">
                  <c:v>136.62299999999999</c:v>
                </c:pt>
                <c:pt idx="13500">
                  <c:v>136.631</c:v>
                </c:pt>
                <c:pt idx="13501">
                  <c:v>136.63999999999999</c:v>
                </c:pt>
                <c:pt idx="13502">
                  <c:v>136.648</c:v>
                </c:pt>
                <c:pt idx="13503">
                  <c:v>136.65700000000001</c:v>
                </c:pt>
                <c:pt idx="13504">
                  <c:v>136.66499999999999</c:v>
                </c:pt>
                <c:pt idx="13505">
                  <c:v>136.673</c:v>
                </c:pt>
                <c:pt idx="13506">
                  <c:v>136.68199999999999</c:v>
                </c:pt>
                <c:pt idx="13507">
                  <c:v>136.68899999999999</c:v>
                </c:pt>
                <c:pt idx="13508">
                  <c:v>136.69800000000001</c:v>
                </c:pt>
                <c:pt idx="13509">
                  <c:v>136.70599999999999</c:v>
                </c:pt>
                <c:pt idx="13510">
                  <c:v>136.715</c:v>
                </c:pt>
                <c:pt idx="13511">
                  <c:v>136.72300000000001</c:v>
                </c:pt>
                <c:pt idx="13512">
                  <c:v>136.73099999999999</c:v>
                </c:pt>
                <c:pt idx="13513">
                  <c:v>136.74</c:v>
                </c:pt>
                <c:pt idx="13514">
                  <c:v>136.74799999999999</c:v>
                </c:pt>
                <c:pt idx="13515">
                  <c:v>136.756</c:v>
                </c:pt>
                <c:pt idx="13516">
                  <c:v>136.76499999999999</c:v>
                </c:pt>
                <c:pt idx="13517">
                  <c:v>136.773</c:v>
                </c:pt>
                <c:pt idx="13518">
                  <c:v>136.78200000000001</c:v>
                </c:pt>
                <c:pt idx="13519">
                  <c:v>136.79</c:v>
                </c:pt>
                <c:pt idx="13520">
                  <c:v>136.79900000000001</c:v>
                </c:pt>
                <c:pt idx="13521">
                  <c:v>136.80699999999999</c:v>
                </c:pt>
                <c:pt idx="13522">
                  <c:v>136.815</c:v>
                </c:pt>
                <c:pt idx="13523">
                  <c:v>136.82400000000001</c:v>
                </c:pt>
                <c:pt idx="13524">
                  <c:v>136.83199999999999</c:v>
                </c:pt>
                <c:pt idx="13525">
                  <c:v>136.84</c:v>
                </c:pt>
                <c:pt idx="13526">
                  <c:v>136.84800000000001</c:v>
                </c:pt>
                <c:pt idx="13527">
                  <c:v>136.85599999999999</c:v>
                </c:pt>
                <c:pt idx="13528">
                  <c:v>136.86500000000001</c:v>
                </c:pt>
                <c:pt idx="13529">
                  <c:v>136.87299999999999</c:v>
                </c:pt>
                <c:pt idx="13530">
                  <c:v>136.88200000000001</c:v>
                </c:pt>
                <c:pt idx="13531">
                  <c:v>136.89099999999999</c:v>
                </c:pt>
                <c:pt idx="13532">
                  <c:v>136.898</c:v>
                </c:pt>
                <c:pt idx="13533">
                  <c:v>136.90700000000001</c:v>
                </c:pt>
                <c:pt idx="13534">
                  <c:v>136.91499999999999</c:v>
                </c:pt>
                <c:pt idx="13535">
                  <c:v>136.923</c:v>
                </c:pt>
                <c:pt idx="13536">
                  <c:v>136.93100000000001</c:v>
                </c:pt>
                <c:pt idx="13537">
                  <c:v>136.941</c:v>
                </c:pt>
                <c:pt idx="13538">
                  <c:v>136.94900000000001</c:v>
                </c:pt>
                <c:pt idx="13539">
                  <c:v>136.95599999999999</c:v>
                </c:pt>
                <c:pt idx="13540">
                  <c:v>136.964</c:v>
                </c:pt>
                <c:pt idx="13541">
                  <c:v>136.97300000000001</c:v>
                </c:pt>
                <c:pt idx="13542">
                  <c:v>136.98099999999999</c:v>
                </c:pt>
                <c:pt idx="13543">
                  <c:v>136.989</c:v>
                </c:pt>
                <c:pt idx="13544">
                  <c:v>136.99799999999999</c:v>
                </c:pt>
                <c:pt idx="13545">
                  <c:v>137.006</c:v>
                </c:pt>
                <c:pt idx="13546">
                  <c:v>137.01400000000001</c:v>
                </c:pt>
                <c:pt idx="13547">
                  <c:v>137.023</c:v>
                </c:pt>
                <c:pt idx="13548">
                  <c:v>137.03200000000001</c:v>
                </c:pt>
                <c:pt idx="13549">
                  <c:v>137.04</c:v>
                </c:pt>
                <c:pt idx="13550">
                  <c:v>137.048</c:v>
                </c:pt>
                <c:pt idx="13551">
                  <c:v>137.05699999999999</c:v>
                </c:pt>
                <c:pt idx="13552">
                  <c:v>137.065</c:v>
                </c:pt>
                <c:pt idx="13553">
                  <c:v>137.07300000000001</c:v>
                </c:pt>
                <c:pt idx="13554">
                  <c:v>137.08099999999999</c:v>
                </c:pt>
                <c:pt idx="13555">
                  <c:v>137.09</c:v>
                </c:pt>
                <c:pt idx="13556">
                  <c:v>137.09800000000001</c:v>
                </c:pt>
                <c:pt idx="13557">
                  <c:v>137.10599999999999</c:v>
                </c:pt>
                <c:pt idx="13558">
                  <c:v>137.11500000000001</c:v>
                </c:pt>
                <c:pt idx="13559">
                  <c:v>137.12299999999999</c:v>
                </c:pt>
                <c:pt idx="13560">
                  <c:v>137.131</c:v>
                </c:pt>
                <c:pt idx="13561">
                  <c:v>137.14099999999999</c:v>
                </c:pt>
                <c:pt idx="13562">
                  <c:v>137.149</c:v>
                </c:pt>
                <c:pt idx="13563">
                  <c:v>137.15700000000001</c:v>
                </c:pt>
                <c:pt idx="13564">
                  <c:v>137.16499999999999</c:v>
                </c:pt>
                <c:pt idx="13565">
                  <c:v>137.173</c:v>
                </c:pt>
                <c:pt idx="13566">
                  <c:v>137.18199999999999</c:v>
                </c:pt>
                <c:pt idx="13567">
                  <c:v>137.19</c:v>
                </c:pt>
                <c:pt idx="13568">
                  <c:v>137.19800000000001</c:v>
                </c:pt>
                <c:pt idx="13569">
                  <c:v>137.20699999999999</c:v>
                </c:pt>
                <c:pt idx="13570">
                  <c:v>137.215</c:v>
                </c:pt>
                <c:pt idx="13571">
                  <c:v>137.22300000000001</c:v>
                </c:pt>
                <c:pt idx="13572">
                  <c:v>137.23099999999999</c:v>
                </c:pt>
                <c:pt idx="13573">
                  <c:v>137.24</c:v>
                </c:pt>
                <c:pt idx="13574">
                  <c:v>137.24700000000001</c:v>
                </c:pt>
                <c:pt idx="13575">
                  <c:v>137.256</c:v>
                </c:pt>
                <c:pt idx="13576">
                  <c:v>137.26499999999999</c:v>
                </c:pt>
                <c:pt idx="13577">
                  <c:v>137.274</c:v>
                </c:pt>
                <c:pt idx="13578">
                  <c:v>137.28200000000001</c:v>
                </c:pt>
                <c:pt idx="13579">
                  <c:v>137.29</c:v>
                </c:pt>
                <c:pt idx="13580">
                  <c:v>137.298</c:v>
                </c:pt>
                <c:pt idx="13581">
                  <c:v>137.30699999999999</c:v>
                </c:pt>
                <c:pt idx="13582">
                  <c:v>137.315</c:v>
                </c:pt>
                <c:pt idx="13583">
                  <c:v>137.32300000000001</c:v>
                </c:pt>
                <c:pt idx="13584">
                  <c:v>137.33199999999999</c:v>
                </c:pt>
                <c:pt idx="13585">
                  <c:v>137.34</c:v>
                </c:pt>
                <c:pt idx="13586">
                  <c:v>137.34899999999999</c:v>
                </c:pt>
                <c:pt idx="13587">
                  <c:v>137.357</c:v>
                </c:pt>
                <c:pt idx="13588">
                  <c:v>137.364</c:v>
                </c:pt>
                <c:pt idx="13589">
                  <c:v>137.374</c:v>
                </c:pt>
                <c:pt idx="13590">
                  <c:v>137.38200000000001</c:v>
                </c:pt>
                <c:pt idx="13591">
                  <c:v>137.38900000000001</c:v>
                </c:pt>
                <c:pt idx="13592">
                  <c:v>137.398</c:v>
                </c:pt>
                <c:pt idx="13593">
                  <c:v>137.40600000000001</c:v>
                </c:pt>
                <c:pt idx="13594">
                  <c:v>137.41499999999999</c:v>
                </c:pt>
                <c:pt idx="13595">
                  <c:v>137.422</c:v>
                </c:pt>
                <c:pt idx="13596">
                  <c:v>137.43199999999999</c:v>
                </c:pt>
                <c:pt idx="13597">
                  <c:v>137.43899999999999</c:v>
                </c:pt>
                <c:pt idx="13598">
                  <c:v>137.44800000000001</c:v>
                </c:pt>
                <c:pt idx="13599">
                  <c:v>137.45599999999999</c:v>
                </c:pt>
                <c:pt idx="13600">
                  <c:v>137.465</c:v>
                </c:pt>
                <c:pt idx="13601">
                  <c:v>137.47300000000001</c:v>
                </c:pt>
                <c:pt idx="13602">
                  <c:v>137.48099999999999</c:v>
                </c:pt>
                <c:pt idx="13603">
                  <c:v>137.49</c:v>
                </c:pt>
                <c:pt idx="13604">
                  <c:v>137.499</c:v>
                </c:pt>
                <c:pt idx="13605">
                  <c:v>137.506</c:v>
                </c:pt>
                <c:pt idx="13606">
                  <c:v>137.51499999999999</c:v>
                </c:pt>
                <c:pt idx="13607">
                  <c:v>137.523</c:v>
                </c:pt>
                <c:pt idx="13608">
                  <c:v>137.53100000000001</c:v>
                </c:pt>
                <c:pt idx="13609">
                  <c:v>137.53899999999999</c:v>
                </c:pt>
                <c:pt idx="13610">
                  <c:v>137.548</c:v>
                </c:pt>
                <c:pt idx="13611">
                  <c:v>137.55699999999999</c:v>
                </c:pt>
                <c:pt idx="13612">
                  <c:v>137.56399999999999</c:v>
                </c:pt>
                <c:pt idx="13613">
                  <c:v>137.572</c:v>
                </c:pt>
                <c:pt idx="13614">
                  <c:v>137.58199999999999</c:v>
                </c:pt>
                <c:pt idx="13615">
                  <c:v>137.59</c:v>
                </c:pt>
                <c:pt idx="13616">
                  <c:v>137.59800000000001</c:v>
                </c:pt>
                <c:pt idx="13617">
                  <c:v>137.607</c:v>
                </c:pt>
                <c:pt idx="13618">
                  <c:v>137.61500000000001</c:v>
                </c:pt>
                <c:pt idx="13619">
                  <c:v>137.624</c:v>
                </c:pt>
                <c:pt idx="13620">
                  <c:v>137.63200000000001</c:v>
                </c:pt>
                <c:pt idx="13621">
                  <c:v>137.64099999999999</c:v>
                </c:pt>
                <c:pt idx="13622">
                  <c:v>137.648</c:v>
                </c:pt>
                <c:pt idx="13623">
                  <c:v>137.65700000000001</c:v>
                </c:pt>
                <c:pt idx="13624">
                  <c:v>137.66499999999999</c:v>
                </c:pt>
                <c:pt idx="13625">
                  <c:v>137.67400000000001</c:v>
                </c:pt>
                <c:pt idx="13626">
                  <c:v>137.68199999999999</c:v>
                </c:pt>
                <c:pt idx="13627">
                  <c:v>137.69</c:v>
                </c:pt>
                <c:pt idx="13628">
                  <c:v>137.69800000000001</c:v>
                </c:pt>
                <c:pt idx="13629">
                  <c:v>137.708</c:v>
                </c:pt>
                <c:pt idx="13630">
                  <c:v>137.71600000000001</c:v>
                </c:pt>
                <c:pt idx="13631">
                  <c:v>137.72399999999999</c:v>
                </c:pt>
                <c:pt idx="13632">
                  <c:v>137.732</c:v>
                </c:pt>
                <c:pt idx="13633">
                  <c:v>137.74100000000001</c:v>
                </c:pt>
                <c:pt idx="13634">
                  <c:v>137.749</c:v>
                </c:pt>
                <c:pt idx="13635">
                  <c:v>137.75700000000001</c:v>
                </c:pt>
                <c:pt idx="13636">
                  <c:v>137.76499999999999</c:v>
                </c:pt>
                <c:pt idx="13637">
                  <c:v>137.774</c:v>
                </c:pt>
                <c:pt idx="13638">
                  <c:v>137.78200000000001</c:v>
                </c:pt>
                <c:pt idx="13639">
                  <c:v>137.791</c:v>
                </c:pt>
                <c:pt idx="13640">
                  <c:v>137.79900000000001</c:v>
                </c:pt>
                <c:pt idx="13641">
                  <c:v>137.80799999999999</c:v>
                </c:pt>
                <c:pt idx="13642">
                  <c:v>137.816</c:v>
                </c:pt>
                <c:pt idx="13643">
                  <c:v>137.82400000000001</c:v>
                </c:pt>
                <c:pt idx="13644">
                  <c:v>137.83099999999999</c:v>
                </c:pt>
                <c:pt idx="13645">
                  <c:v>137.84</c:v>
                </c:pt>
                <c:pt idx="13646">
                  <c:v>137.84800000000001</c:v>
                </c:pt>
                <c:pt idx="13647">
                  <c:v>137.857</c:v>
                </c:pt>
                <c:pt idx="13648">
                  <c:v>137.86500000000001</c:v>
                </c:pt>
                <c:pt idx="13649">
                  <c:v>137.87299999999999</c:v>
                </c:pt>
                <c:pt idx="13650">
                  <c:v>137.88200000000001</c:v>
                </c:pt>
                <c:pt idx="13651">
                  <c:v>137.88999999999999</c:v>
                </c:pt>
                <c:pt idx="13652">
                  <c:v>137.899</c:v>
                </c:pt>
                <c:pt idx="13653">
                  <c:v>137.90700000000001</c:v>
                </c:pt>
                <c:pt idx="13654">
                  <c:v>137.91499999999999</c:v>
                </c:pt>
                <c:pt idx="13655">
                  <c:v>137.923</c:v>
                </c:pt>
                <c:pt idx="13656">
                  <c:v>137.93199999999999</c:v>
                </c:pt>
                <c:pt idx="13657">
                  <c:v>137.94</c:v>
                </c:pt>
                <c:pt idx="13658">
                  <c:v>137.94900000000001</c:v>
                </c:pt>
                <c:pt idx="13659">
                  <c:v>137.95699999999999</c:v>
                </c:pt>
                <c:pt idx="13660">
                  <c:v>137.965</c:v>
                </c:pt>
                <c:pt idx="13661">
                  <c:v>137.97300000000001</c:v>
                </c:pt>
                <c:pt idx="13662">
                  <c:v>137.982</c:v>
                </c:pt>
                <c:pt idx="13663">
                  <c:v>137.99</c:v>
                </c:pt>
                <c:pt idx="13664">
                  <c:v>137.99799999999999</c:v>
                </c:pt>
                <c:pt idx="13665">
                  <c:v>138.006</c:v>
                </c:pt>
                <c:pt idx="13666">
                  <c:v>138.01499999999999</c:v>
                </c:pt>
                <c:pt idx="13667">
                  <c:v>138.023</c:v>
                </c:pt>
                <c:pt idx="13668">
                  <c:v>138.03200000000001</c:v>
                </c:pt>
                <c:pt idx="13669">
                  <c:v>138.04</c:v>
                </c:pt>
                <c:pt idx="13670">
                  <c:v>138.048</c:v>
                </c:pt>
                <c:pt idx="13671">
                  <c:v>138.05699999999999</c:v>
                </c:pt>
                <c:pt idx="13672">
                  <c:v>138.065</c:v>
                </c:pt>
                <c:pt idx="13673">
                  <c:v>138.07400000000001</c:v>
                </c:pt>
                <c:pt idx="13674">
                  <c:v>138.08199999999999</c:v>
                </c:pt>
                <c:pt idx="13675">
                  <c:v>138.09</c:v>
                </c:pt>
                <c:pt idx="13676">
                  <c:v>138.09800000000001</c:v>
                </c:pt>
                <c:pt idx="13677">
                  <c:v>138.10599999999999</c:v>
                </c:pt>
                <c:pt idx="13678">
                  <c:v>138.11500000000001</c:v>
                </c:pt>
                <c:pt idx="13679">
                  <c:v>138.12299999999999</c:v>
                </c:pt>
                <c:pt idx="13680">
                  <c:v>138.131</c:v>
                </c:pt>
                <c:pt idx="13681">
                  <c:v>138.13999999999999</c:v>
                </c:pt>
                <c:pt idx="13682">
                  <c:v>138.148</c:v>
                </c:pt>
                <c:pt idx="13683">
                  <c:v>138.15700000000001</c:v>
                </c:pt>
                <c:pt idx="13684">
                  <c:v>138.16399999999999</c:v>
                </c:pt>
                <c:pt idx="13685">
                  <c:v>138.173</c:v>
                </c:pt>
                <c:pt idx="13686">
                  <c:v>138.18100000000001</c:v>
                </c:pt>
                <c:pt idx="13687">
                  <c:v>138.19</c:v>
                </c:pt>
                <c:pt idx="13688">
                  <c:v>138.19800000000001</c:v>
                </c:pt>
                <c:pt idx="13689">
                  <c:v>138.20599999999999</c:v>
                </c:pt>
                <c:pt idx="13690">
                  <c:v>138.215</c:v>
                </c:pt>
                <c:pt idx="13691">
                  <c:v>138.22399999999999</c:v>
                </c:pt>
                <c:pt idx="13692">
                  <c:v>138.232</c:v>
                </c:pt>
                <c:pt idx="13693">
                  <c:v>138.24</c:v>
                </c:pt>
                <c:pt idx="13694">
                  <c:v>138.24799999999999</c:v>
                </c:pt>
                <c:pt idx="13695">
                  <c:v>138.256</c:v>
                </c:pt>
                <c:pt idx="13696">
                  <c:v>138.26499999999999</c:v>
                </c:pt>
                <c:pt idx="13697">
                  <c:v>138.274</c:v>
                </c:pt>
                <c:pt idx="13698">
                  <c:v>138.28299999999999</c:v>
                </c:pt>
                <c:pt idx="13699">
                  <c:v>138.291</c:v>
                </c:pt>
                <c:pt idx="13700">
                  <c:v>138.29900000000001</c:v>
                </c:pt>
                <c:pt idx="13701">
                  <c:v>138.30699999999999</c:v>
                </c:pt>
                <c:pt idx="13702">
                  <c:v>138.315</c:v>
                </c:pt>
                <c:pt idx="13703">
                  <c:v>138.32400000000001</c:v>
                </c:pt>
                <c:pt idx="13704">
                  <c:v>138.33199999999999</c:v>
                </c:pt>
                <c:pt idx="13705">
                  <c:v>138.34100000000001</c:v>
                </c:pt>
                <c:pt idx="13706">
                  <c:v>138.34899999999999</c:v>
                </c:pt>
                <c:pt idx="13707">
                  <c:v>138.357</c:v>
                </c:pt>
                <c:pt idx="13708">
                  <c:v>138.36600000000001</c:v>
                </c:pt>
                <c:pt idx="13709">
                  <c:v>138.374</c:v>
                </c:pt>
                <c:pt idx="13710">
                  <c:v>138.38200000000001</c:v>
                </c:pt>
                <c:pt idx="13711">
                  <c:v>138.39099999999999</c:v>
                </c:pt>
                <c:pt idx="13712">
                  <c:v>138.399</c:v>
                </c:pt>
                <c:pt idx="13713">
                  <c:v>138.40700000000001</c:v>
                </c:pt>
                <c:pt idx="13714">
                  <c:v>138.416</c:v>
                </c:pt>
                <c:pt idx="13715">
                  <c:v>138.42500000000001</c:v>
                </c:pt>
                <c:pt idx="13716">
                  <c:v>138.43199999999999</c:v>
                </c:pt>
                <c:pt idx="13717">
                  <c:v>138.44</c:v>
                </c:pt>
                <c:pt idx="13718">
                  <c:v>138.44900000000001</c:v>
                </c:pt>
                <c:pt idx="13719">
                  <c:v>138.45699999999999</c:v>
                </c:pt>
                <c:pt idx="13720">
                  <c:v>138.465</c:v>
                </c:pt>
                <c:pt idx="13721">
                  <c:v>138.47399999999999</c:v>
                </c:pt>
                <c:pt idx="13722">
                  <c:v>138.482</c:v>
                </c:pt>
                <c:pt idx="13723">
                  <c:v>138.49</c:v>
                </c:pt>
                <c:pt idx="13724">
                  <c:v>138.499</c:v>
                </c:pt>
                <c:pt idx="13725">
                  <c:v>138.50700000000001</c:v>
                </c:pt>
                <c:pt idx="13726">
                  <c:v>138.51499999999999</c:v>
                </c:pt>
                <c:pt idx="13727">
                  <c:v>138.524</c:v>
                </c:pt>
                <c:pt idx="13728">
                  <c:v>138.53200000000001</c:v>
                </c:pt>
                <c:pt idx="13729">
                  <c:v>138.54</c:v>
                </c:pt>
                <c:pt idx="13730">
                  <c:v>138.54900000000001</c:v>
                </c:pt>
                <c:pt idx="13731">
                  <c:v>138.55699999999999</c:v>
                </c:pt>
                <c:pt idx="13732">
                  <c:v>138.566</c:v>
                </c:pt>
                <c:pt idx="13733">
                  <c:v>138.57300000000001</c:v>
                </c:pt>
                <c:pt idx="13734">
                  <c:v>138.58199999999999</c:v>
                </c:pt>
                <c:pt idx="13735">
                  <c:v>138.59</c:v>
                </c:pt>
                <c:pt idx="13736">
                  <c:v>138.59800000000001</c:v>
                </c:pt>
                <c:pt idx="13737">
                  <c:v>138.60599999999999</c:v>
                </c:pt>
                <c:pt idx="13738">
                  <c:v>138.61500000000001</c:v>
                </c:pt>
                <c:pt idx="13739">
                  <c:v>138.62299999999999</c:v>
                </c:pt>
                <c:pt idx="13740">
                  <c:v>138.63200000000001</c:v>
                </c:pt>
                <c:pt idx="13741">
                  <c:v>138.63999999999999</c:v>
                </c:pt>
                <c:pt idx="13742">
                  <c:v>138.648</c:v>
                </c:pt>
                <c:pt idx="13743">
                  <c:v>138.65600000000001</c:v>
                </c:pt>
                <c:pt idx="13744">
                  <c:v>138.66499999999999</c:v>
                </c:pt>
                <c:pt idx="13745">
                  <c:v>138.673</c:v>
                </c:pt>
                <c:pt idx="13746">
                  <c:v>138.68100000000001</c:v>
                </c:pt>
                <c:pt idx="13747">
                  <c:v>138.69</c:v>
                </c:pt>
                <c:pt idx="13748">
                  <c:v>138.69800000000001</c:v>
                </c:pt>
                <c:pt idx="13749">
                  <c:v>138.70699999999999</c:v>
                </c:pt>
                <c:pt idx="13750">
                  <c:v>138.715</c:v>
                </c:pt>
                <c:pt idx="13751">
                  <c:v>138.72300000000001</c:v>
                </c:pt>
                <c:pt idx="13752">
                  <c:v>138.732</c:v>
                </c:pt>
                <c:pt idx="13753">
                  <c:v>138.74</c:v>
                </c:pt>
                <c:pt idx="13754">
                  <c:v>138.74799999999999</c:v>
                </c:pt>
                <c:pt idx="13755">
                  <c:v>138.756</c:v>
                </c:pt>
                <c:pt idx="13756">
                  <c:v>138.76499999999999</c:v>
                </c:pt>
                <c:pt idx="13757">
                  <c:v>138.773</c:v>
                </c:pt>
                <c:pt idx="13758">
                  <c:v>138.78100000000001</c:v>
                </c:pt>
                <c:pt idx="13759">
                  <c:v>138.78899999999999</c:v>
                </c:pt>
                <c:pt idx="13760">
                  <c:v>138.798</c:v>
                </c:pt>
                <c:pt idx="13761">
                  <c:v>138.80699999999999</c:v>
                </c:pt>
                <c:pt idx="13762">
                  <c:v>138.815</c:v>
                </c:pt>
                <c:pt idx="13763">
                  <c:v>138.82300000000001</c:v>
                </c:pt>
                <c:pt idx="13764">
                  <c:v>138.83199999999999</c:v>
                </c:pt>
                <c:pt idx="13765">
                  <c:v>138.839</c:v>
                </c:pt>
                <c:pt idx="13766">
                  <c:v>138.84800000000001</c:v>
                </c:pt>
                <c:pt idx="13767">
                  <c:v>138.857</c:v>
                </c:pt>
                <c:pt idx="13768">
                  <c:v>138.864</c:v>
                </c:pt>
                <c:pt idx="13769">
                  <c:v>138.87299999999999</c:v>
                </c:pt>
                <c:pt idx="13770">
                  <c:v>138.881</c:v>
                </c:pt>
                <c:pt idx="13771">
                  <c:v>138.88900000000001</c:v>
                </c:pt>
                <c:pt idx="13772">
                  <c:v>138.898</c:v>
                </c:pt>
                <c:pt idx="13773">
                  <c:v>138.90600000000001</c:v>
                </c:pt>
                <c:pt idx="13774">
                  <c:v>138.91499999999999</c:v>
                </c:pt>
                <c:pt idx="13775">
                  <c:v>138.923</c:v>
                </c:pt>
                <c:pt idx="13776">
                  <c:v>138.93100000000001</c:v>
                </c:pt>
                <c:pt idx="13777">
                  <c:v>138.94</c:v>
                </c:pt>
                <c:pt idx="13778">
                  <c:v>138.94800000000001</c:v>
                </c:pt>
                <c:pt idx="13779">
                  <c:v>138.95599999999999</c:v>
                </c:pt>
                <c:pt idx="13780">
                  <c:v>138.965</c:v>
                </c:pt>
                <c:pt idx="13781">
                  <c:v>138.97300000000001</c:v>
                </c:pt>
                <c:pt idx="13782">
                  <c:v>138.98099999999999</c:v>
                </c:pt>
                <c:pt idx="13783">
                  <c:v>138.989</c:v>
                </c:pt>
                <c:pt idx="13784">
                  <c:v>138.99799999999999</c:v>
                </c:pt>
                <c:pt idx="13785">
                  <c:v>139.006</c:v>
                </c:pt>
                <c:pt idx="13786">
                  <c:v>139.01400000000001</c:v>
                </c:pt>
                <c:pt idx="13787">
                  <c:v>139.02199999999999</c:v>
                </c:pt>
                <c:pt idx="13788">
                  <c:v>139.03100000000001</c:v>
                </c:pt>
                <c:pt idx="13789">
                  <c:v>139.03899999999999</c:v>
                </c:pt>
                <c:pt idx="13790">
                  <c:v>139.048</c:v>
                </c:pt>
                <c:pt idx="13791">
                  <c:v>139.05600000000001</c:v>
                </c:pt>
                <c:pt idx="13792">
                  <c:v>139.065</c:v>
                </c:pt>
                <c:pt idx="13793">
                  <c:v>139.07300000000001</c:v>
                </c:pt>
                <c:pt idx="13794">
                  <c:v>139.08099999999999</c:v>
                </c:pt>
                <c:pt idx="13795">
                  <c:v>139.089</c:v>
                </c:pt>
                <c:pt idx="13796">
                  <c:v>139.09800000000001</c:v>
                </c:pt>
                <c:pt idx="13797">
                  <c:v>139.10599999999999</c:v>
                </c:pt>
                <c:pt idx="13798">
                  <c:v>139.114</c:v>
                </c:pt>
                <c:pt idx="13799">
                  <c:v>139.12299999999999</c:v>
                </c:pt>
                <c:pt idx="13800">
                  <c:v>139.131</c:v>
                </c:pt>
                <c:pt idx="13801">
                  <c:v>139.13999999999999</c:v>
                </c:pt>
                <c:pt idx="13802">
                  <c:v>139.148</c:v>
                </c:pt>
                <c:pt idx="13803">
                  <c:v>139.15700000000001</c:v>
                </c:pt>
                <c:pt idx="13804">
                  <c:v>139.16499999999999</c:v>
                </c:pt>
                <c:pt idx="13805">
                  <c:v>139.173</c:v>
                </c:pt>
                <c:pt idx="13806">
                  <c:v>139.18100000000001</c:v>
                </c:pt>
                <c:pt idx="13807">
                  <c:v>139.191</c:v>
                </c:pt>
                <c:pt idx="13808">
                  <c:v>139.19800000000001</c:v>
                </c:pt>
                <c:pt idx="13809">
                  <c:v>139.20599999999999</c:v>
                </c:pt>
                <c:pt idx="13810">
                  <c:v>139.215</c:v>
                </c:pt>
                <c:pt idx="13811">
                  <c:v>139.22300000000001</c:v>
                </c:pt>
                <c:pt idx="13812">
                  <c:v>139.232</c:v>
                </c:pt>
                <c:pt idx="13813">
                  <c:v>139.24100000000001</c:v>
                </c:pt>
                <c:pt idx="13814">
                  <c:v>139.24799999999999</c:v>
                </c:pt>
                <c:pt idx="13815">
                  <c:v>139.25700000000001</c:v>
                </c:pt>
                <c:pt idx="13816">
                  <c:v>139.26499999999999</c:v>
                </c:pt>
                <c:pt idx="13817">
                  <c:v>139.273</c:v>
                </c:pt>
                <c:pt idx="13818">
                  <c:v>139.28100000000001</c:v>
                </c:pt>
                <c:pt idx="13819">
                  <c:v>139.29</c:v>
                </c:pt>
                <c:pt idx="13820">
                  <c:v>139.298</c:v>
                </c:pt>
                <c:pt idx="13821">
                  <c:v>139.30699999999999</c:v>
                </c:pt>
                <c:pt idx="13822">
                  <c:v>139.315</c:v>
                </c:pt>
                <c:pt idx="13823">
                  <c:v>139.32400000000001</c:v>
                </c:pt>
                <c:pt idx="13824">
                  <c:v>139.33199999999999</c:v>
                </c:pt>
                <c:pt idx="13825">
                  <c:v>139.34100000000001</c:v>
                </c:pt>
                <c:pt idx="13826">
                  <c:v>139.34899999999999</c:v>
                </c:pt>
                <c:pt idx="13827">
                  <c:v>139.357</c:v>
                </c:pt>
                <c:pt idx="13828">
                  <c:v>139.36500000000001</c:v>
                </c:pt>
                <c:pt idx="13829">
                  <c:v>139.374</c:v>
                </c:pt>
                <c:pt idx="13830">
                  <c:v>139.38200000000001</c:v>
                </c:pt>
                <c:pt idx="13831">
                  <c:v>139.38999999999999</c:v>
                </c:pt>
                <c:pt idx="13832">
                  <c:v>139.399</c:v>
                </c:pt>
                <c:pt idx="13833">
                  <c:v>139.40799999999999</c:v>
                </c:pt>
                <c:pt idx="13834">
                  <c:v>139.416</c:v>
                </c:pt>
                <c:pt idx="13835">
                  <c:v>139.42400000000001</c:v>
                </c:pt>
                <c:pt idx="13836">
                  <c:v>139.43199999999999</c:v>
                </c:pt>
                <c:pt idx="13837">
                  <c:v>139.441</c:v>
                </c:pt>
                <c:pt idx="13838">
                  <c:v>139.44900000000001</c:v>
                </c:pt>
                <c:pt idx="13839">
                  <c:v>139.45699999999999</c:v>
                </c:pt>
                <c:pt idx="13840">
                  <c:v>139.465</c:v>
                </c:pt>
                <c:pt idx="13841">
                  <c:v>139.47399999999999</c:v>
                </c:pt>
                <c:pt idx="13842">
                  <c:v>139.483</c:v>
                </c:pt>
                <c:pt idx="13843">
                  <c:v>139.49100000000001</c:v>
                </c:pt>
                <c:pt idx="13844">
                  <c:v>139.499</c:v>
                </c:pt>
                <c:pt idx="13845">
                  <c:v>139.50800000000001</c:v>
                </c:pt>
                <c:pt idx="13846">
                  <c:v>139.51599999999999</c:v>
                </c:pt>
                <c:pt idx="13847">
                  <c:v>139.524</c:v>
                </c:pt>
                <c:pt idx="13848">
                  <c:v>139.53299999999999</c:v>
                </c:pt>
                <c:pt idx="13849">
                  <c:v>139.541</c:v>
                </c:pt>
                <c:pt idx="13850">
                  <c:v>139.54900000000001</c:v>
                </c:pt>
                <c:pt idx="13851">
                  <c:v>139.55799999999999</c:v>
                </c:pt>
                <c:pt idx="13852">
                  <c:v>139.565</c:v>
                </c:pt>
                <c:pt idx="13853">
                  <c:v>139.57400000000001</c:v>
                </c:pt>
                <c:pt idx="13854">
                  <c:v>139.583</c:v>
                </c:pt>
                <c:pt idx="13855">
                  <c:v>139.59100000000001</c:v>
                </c:pt>
                <c:pt idx="13856">
                  <c:v>139.59899999999999</c:v>
                </c:pt>
                <c:pt idx="13857">
                  <c:v>139.607</c:v>
                </c:pt>
                <c:pt idx="13858">
                  <c:v>139.61500000000001</c:v>
                </c:pt>
                <c:pt idx="13859">
                  <c:v>139.624</c:v>
                </c:pt>
                <c:pt idx="13860">
                  <c:v>139.63200000000001</c:v>
                </c:pt>
                <c:pt idx="13861">
                  <c:v>139.63999999999999</c:v>
                </c:pt>
                <c:pt idx="13862">
                  <c:v>139.649</c:v>
                </c:pt>
                <c:pt idx="13863">
                  <c:v>139.65700000000001</c:v>
                </c:pt>
                <c:pt idx="13864">
                  <c:v>139.66499999999999</c:v>
                </c:pt>
                <c:pt idx="13865">
                  <c:v>139.67400000000001</c:v>
                </c:pt>
                <c:pt idx="13866">
                  <c:v>139.68199999999999</c:v>
                </c:pt>
                <c:pt idx="13867">
                  <c:v>139.69</c:v>
                </c:pt>
                <c:pt idx="13868">
                  <c:v>139.69900000000001</c:v>
                </c:pt>
                <c:pt idx="13869">
                  <c:v>139.70699999999999</c:v>
                </c:pt>
                <c:pt idx="13870">
                  <c:v>139.71600000000001</c:v>
                </c:pt>
                <c:pt idx="13871">
                  <c:v>139.72399999999999</c:v>
                </c:pt>
                <c:pt idx="13872">
                  <c:v>139.732</c:v>
                </c:pt>
                <c:pt idx="13873">
                  <c:v>139.74</c:v>
                </c:pt>
                <c:pt idx="13874">
                  <c:v>139.749</c:v>
                </c:pt>
                <c:pt idx="13875">
                  <c:v>139.75700000000001</c:v>
                </c:pt>
                <c:pt idx="13876">
                  <c:v>139.76499999999999</c:v>
                </c:pt>
                <c:pt idx="13877">
                  <c:v>139.773</c:v>
                </c:pt>
                <c:pt idx="13878">
                  <c:v>139.78200000000001</c:v>
                </c:pt>
                <c:pt idx="13879">
                  <c:v>139.79</c:v>
                </c:pt>
                <c:pt idx="13880">
                  <c:v>139.79900000000001</c:v>
                </c:pt>
                <c:pt idx="13881">
                  <c:v>139.80799999999999</c:v>
                </c:pt>
                <c:pt idx="13882">
                  <c:v>139.816</c:v>
                </c:pt>
                <c:pt idx="13883">
                  <c:v>139.82400000000001</c:v>
                </c:pt>
                <c:pt idx="13884">
                  <c:v>139.83199999999999</c:v>
                </c:pt>
                <c:pt idx="13885">
                  <c:v>139.84100000000001</c:v>
                </c:pt>
                <c:pt idx="13886">
                  <c:v>139.84899999999999</c:v>
                </c:pt>
                <c:pt idx="13887">
                  <c:v>139.857</c:v>
                </c:pt>
                <c:pt idx="13888">
                  <c:v>139.86500000000001</c:v>
                </c:pt>
                <c:pt idx="13889">
                  <c:v>139.87299999999999</c:v>
                </c:pt>
                <c:pt idx="13890">
                  <c:v>139.88200000000001</c:v>
                </c:pt>
                <c:pt idx="13891">
                  <c:v>139.88999999999999</c:v>
                </c:pt>
                <c:pt idx="13892">
                  <c:v>139.899</c:v>
                </c:pt>
                <c:pt idx="13893">
                  <c:v>139.90700000000001</c:v>
                </c:pt>
                <c:pt idx="13894">
                  <c:v>139.91499999999999</c:v>
                </c:pt>
                <c:pt idx="13895">
                  <c:v>139.92400000000001</c:v>
                </c:pt>
                <c:pt idx="13896">
                  <c:v>139.93199999999999</c:v>
                </c:pt>
                <c:pt idx="13897">
                  <c:v>139.94</c:v>
                </c:pt>
                <c:pt idx="13898">
                  <c:v>139.94800000000001</c:v>
                </c:pt>
                <c:pt idx="13899">
                  <c:v>139.95699999999999</c:v>
                </c:pt>
                <c:pt idx="13900">
                  <c:v>139.96600000000001</c:v>
                </c:pt>
                <c:pt idx="13901">
                  <c:v>139.97300000000001</c:v>
                </c:pt>
                <c:pt idx="13902">
                  <c:v>139.982</c:v>
                </c:pt>
                <c:pt idx="13903">
                  <c:v>139.99</c:v>
                </c:pt>
                <c:pt idx="13904">
                  <c:v>139.999</c:v>
                </c:pt>
                <c:pt idx="13905">
                  <c:v>140.006</c:v>
                </c:pt>
                <c:pt idx="13906">
                  <c:v>140.01499999999999</c:v>
                </c:pt>
                <c:pt idx="13907">
                  <c:v>140.023</c:v>
                </c:pt>
                <c:pt idx="13908">
                  <c:v>140.03100000000001</c:v>
                </c:pt>
                <c:pt idx="13909">
                  <c:v>140.04</c:v>
                </c:pt>
                <c:pt idx="13910">
                  <c:v>140.048</c:v>
                </c:pt>
                <c:pt idx="13911">
                  <c:v>140.05699999999999</c:v>
                </c:pt>
                <c:pt idx="13912">
                  <c:v>140.065</c:v>
                </c:pt>
                <c:pt idx="13913">
                  <c:v>140.07400000000001</c:v>
                </c:pt>
                <c:pt idx="13914">
                  <c:v>140.08199999999999</c:v>
                </c:pt>
                <c:pt idx="13915">
                  <c:v>140.09</c:v>
                </c:pt>
                <c:pt idx="13916">
                  <c:v>140.09800000000001</c:v>
                </c:pt>
                <c:pt idx="13917">
                  <c:v>140.107</c:v>
                </c:pt>
                <c:pt idx="13918">
                  <c:v>140.114</c:v>
                </c:pt>
                <c:pt idx="13919">
                  <c:v>140.12299999999999</c:v>
                </c:pt>
                <c:pt idx="13920">
                  <c:v>140.131</c:v>
                </c:pt>
                <c:pt idx="13921">
                  <c:v>140.13999999999999</c:v>
                </c:pt>
                <c:pt idx="13922">
                  <c:v>140.148</c:v>
                </c:pt>
                <c:pt idx="13923">
                  <c:v>140.15600000000001</c:v>
                </c:pt>
                <c:pt idx="13924">
                  <c:v>140.16399999999999</c:v>
                </c:pt>
                <c:pt idx="13925">
                  <c:v>140.173</c:v>
                </c:pt>
                <c:pt idx="13926">
                  <c:v>140.18100000000001</c:v>
                </c:pt>
                <c:pt idx="13927">
                  <c:v>140.19</c:v>
                </c:pt>
                <c:pt idx="13928">
                  <c:v>140.19800000000001</c:v>
                </c:pt>
                <c:pt idx="13929">
                  <c:v>140.20699999999999</c:v>
                </c:pt>
                <c:pt idx="13930">
                  <c:v>140.215</c:v>
                </c:pt>
                <c:pt idx="13931">
                  <c:v>140.22200000000001</c:v>
                </c:pt>
                <c:pt idx="13932">
                  <c:v>140.23099999999999</c:v>
                </c:pt>
                <c:pt idx="13933">
                  <c:v>140.239</c:v>
                </c:pt>
                <c:pt idx="13934">
                  <c:v>140.24799999999999</c:v>
                </c:pt>
                <c:pt idx="13935">
                  <c:v>140.256</c:v>
                </c:pt>
                <c:pt idx="13936">
                  <c:v>140.26499999999999</c:v>
                </c:pt>
                <c:pt idx="13937">
                  <c:v>140.273</c:v>
                </c:pt>
                <c:pt idx="13938">
                  <c:v>140.28200000000001</c:v>
                </c:pt>
                <c:pt idx="13939">
                  <c:v>140.28899999999999</c:v>
                </c:pt>
                <c:pt idx="13940">
                  <c:v>140.298</c:v>
                </c:pt>
                <c:pt idx="13941">
                  <c:v>140.30500000000001</c:v>
                </c:pt>
                <c:pt idx="13942">
                  <c:v>140.315</c:v>
                </c:pt>
                <c:pt idx="13943">
                  <c:v>140.32300000000001</c:v>
                </c:pt>
                <c:pt idx="13944">
                  <c:v>140.33199999999999</c:v>
                </c:pt>
                <c:pt idx="13945">
                  <c:v>140.339</c:v>
                </c:pt>
                <c:pt idx="13946">
                  <c:v>140.34800000000001</c:v>
                </c:pt>
                <c:pt idx="13947">
                  <c:v>140.35499999999999</c:v>
                </c:pt>
                <c:pt idx="13948">
                  <c:v>140.364</c:v>
                </c:pt>
                <c:pt idx="13949">
                  <c:v>140.37299999999999</c:v>
                </c:pt>
                <c:pt idx="13950">
                  <c:v>140.38</c:v>
                </c:pt>
                <c:pt idx="13951">
                  <c:v>140.38900000000001</c:v>
                </c:pt>
                <c:pt idx="13952">
                  <c:v>140.398</c:v>
                </c:pt>
                <c:pt idx="13953">
                  <c:v>140.40600000000001</c:v>
                </c:pt>
                <c:pt idx="13954">
                  <c:v>140.41399999999999</c:v>
                </c:pt>
                <c:pt idx="13955">
                  <c:v>140.422</c:v>
                </c:pt>
                <c:pt idx="13956">
                  <c:v>140.43100000000001</c:v>
                </c:pt>
                <c:pt idx="13957">
                  <c:v>140.44</c:v>
                </c:pt>
                <c:pt idx="13958">
                  <c:v>140.44800000000001</c:v>
                </c:pt>
                <c:pt idx="13959">
                  <c:v>140.45500000000001</c:v>
                </c:pt>
                <c:pt idx="13960">
                  <c:v>140.464</c:v>
                </c:pt>
                <c:pt idx="13961">
                  <c:v>140.47300000000001</c:v>
                </c:pt>
                <c:pt idx="13962">
                  <c:v>140.47999999999999</c:v>
                </c:pt>
                <c:pt idx="13963">
                  <c:v>140.489</c:v>
                </c:pt>
                <c:pt idx="13964">
                  <c:v>140.49799999999999</c:v>
                </c:pt>
                <c:pt idx="13965">
                  <c:v>140.506</c:v>
                </c:pt>
                <c:pt idx="13966">
                  <c:v>140.51300000000001</c:v>
                </c:pt>
                <c:pt idx="13967">
                  <c:v>140.52199999999999</c:v>
                </c:pt>
                <c:pt idx="13968">
                  <c:v>140.53</c:v>
                </c:pt>
                <c:pt idx="13969">
                  <c:v>140.53899999999999</c:v>
                </c:pt>
                <c:pt idx="13970">
                  <c:v>140.547</c:v>
                </c:pt>
                <c:pt idx="13971">
                  <c:v>140.55500000000001</c:v>
                </c:pt>
                <c:pt idx="13972">
                  <c:v>140.56399999999999</c:v>
                </c:pt>
                <c:pt idx="13973">
                  <c:v>140.572</c:v>
                </c:pt>
                <c:pt idx="13974">
                  <c:v>140.58000000000001</c:v>
                </c:pt>
                <c:pt idx="13975">
                  <c:v>140.589</c:v>
                </c:pt>
                <c:pt idx="13976">
                  <c:v>140.59800000000001</c:v>
                </c:pt>
                <c:pt idx="13977">
                  <c:v>140.60599999999999</c:v>
                </c:pt>
                <c:pt idx="13978">
                  <c:v>140.613</c:v>
                </c:pt>
                <c:pt idx="13979">
                  <c:v>140.62200000000001</c:v>
                </c:pt>
                <c:pt idx="13980">
                  <c:v>140.631</c:v>
                </c:pt>
                <c:pt idx="13981">
                  <c:v>140.63900000000001</c:v>
                </c:pt>
                <c:pt idx="13982">
                  <c:v>140.64699999999999</c:v>
                </c:pt>
                <c:pt idx="13983">
                  <c:v>140.65600000000001</c:v>
                </c:pt>
                <c:pt idx="13984">
                  <c:v>140.66399999999999</c:v>
                </c:pt>
                <c:pt idx="13985">
                  <c:v>140.673</c:v>
                </c:pt>
                <c:pt idx="13986">
                  <c:v>140.68</c:v>
                </c:pt>
                <c:pt idx="13987">
                  <c:v>140.68799999999999</c:v>
                </c:pt>
                <c:pt idx="13988">
                  <c:v>140.696</c:v>
                </c:pt>
                <c:pt idx="13989">
                  <c:v>140.70500000000001</c:v>
                </c:pt>
                <c:pt idx="13990">
                  <c:v>140.71299999999999</c:v>
                </c:pt>
                <c:pt idx="13991">
                  <c:v>140.72200000000001</c:v>
                </c:pt>
                <c:pt idx="13992">
                  <c:v>140.72999999999999</c:v>
                </c:pt>
                <c:pt idx="13993">
                  <c:v>140.739</c:v>
                </c:pt>
                <c:pt idx="13994">
                  <c:v>140.74700000000001</c:v>
                </c:pt>
                <c:pt idx="13995">
                  <c:v>140.755</c:v>
                </c:pt>
                <c:pt idx="13996">
                  <c:v>140.76400000000001</c:v>
                </c:pt>
                <c:pt idx="13997">
                  <c:v>140.77099999999999</c:v>
                </c:pt>
                <c:pt idx="13998">
                  <c:v>140.779</c:v>
                </c:pt>
                <c:pt idx="13999">
                  <c:v>140.78800000000001</c:v>
                </c:pt>
                <c:pt idx="14000">
                  <c:v>140.797</c:v>
                </c:pt>
                <c:pt idx="14001">
                  <c:v>140.80500000000001</c:v>
                </c:pt>
                <c:pt idx="14002">
                  <c:v>140.81399999999999</c:v>
                </c:pt>
                <c:pt idx="14003">
                  <c:v>140.821</c:v>
                </c:pt>
                <c:pt idx="14004">
                  <c:v>140.83000000000001</c:v>
                </c:pt>
                <c:pt idx="14005">
                  <c:v>140.839</c:v>
                </c:pt>
                <c:pt idx="14006">
                  <c:v>140.846</c:v>
                </c:pt>
                <c:pt idx="14007">
                  <c:v>140.85499999999999</c:v>
                </c:pt>
                <c:pt idx="14008">
                  <c:v>140.863</c:v>
                </c:pt>
                <c:pt idx="14009">
                  <c:v>140.87200000000001</c:v>
                </c:pt>
                <c:pt idx="14010">
                  <c:v>140.88</c:v>
                </c:pt>
                <c:pt idx="14011">
                  <c:v>140.88800000000001</c:v>
                </c:pt>
                <c:pt idx="14012">
                  <c:v>140.89599999999999</c:v>
                </c:pt>
                <c:pt idx="14013">
                  <c:v>140.905</c:v>
                </c:pt>
                <c:pt idx="14014">
                  <c:v>140.91300000000001</c:v>
                </c:pt>
                <c:pt idx="14015">
                  <c:v>140.922</c:v>
                </c:pt>
                <c:pt idx="14016">
                  <c:v>140.929</c:v>
                </c:pt>
                <c:pt idx="14017">
                  <c:v>140.93899999999999</c:v>
                </c:pt>
                <c:pt idx="14018">
                  <c:v>140.946</c:v>
                </c:pt>
                <c:pt idx="14019">
                  <c:v>140.95500000000001</c:v>
                </c:pt>
                <c:pt idx="14020">
                  <c:v>140.96299999999999</c:v>
                </c:pt>
                <c:pt idx="14021">
                  <c:v>140.97200000000001</c:v>
                </c:pt>
                <c:pt idx="14022">
                  <c:v>140.97900000000001</c:v>
                </c:pt>
                <c:pt idx="14023">
                  <c:v>140.989</c:v>
                </c:pt>
                <c:pt idx="14024">
                  <c:v>140.99700000000001</c:v>
                </c:pt>
                <c:pt idx="14025">
                  <c:v>141.005</c:v>
                </c:pt>
                <c:pt idx="14026">
                  <c:v>141.01300000000001</c:v>
                </c:pt>
                <c:pt idx="14027">
                  <c:v>141.02099999999999</c:v>
                </c:pt>
                <c:pt idx="14028">
                  <c:v>141.03100000000001</c:v>
                </c:pt>
                <c:pt idx="14029">
                  <c:v>141.03800000000001</c:v>
                </c:pt>
                <c:pt idx="14030">
                  <c:v>141.047</c:v>
                </c:pt>
                <c:pt idx="14031">
                  <c:v>141.05500000000001</c:v>
                </c:pt>
                <c:pt idx="14032">
                  <c:v>141.06299999999999</c:v>
                </c:pt>
                <c:pt idx="14033">
                  <c:v>141.072</c:v>
                </c:pt>
                <c:pt idx="14034">
                  <c:v>141.08000000000001</c:v>
                </c:pt>
                <c:pt idx="14035">
                  <c:v>141.089</c:v>
                </c:pt>
                <c:pt idx="14036">
                  <c:v>141.096</c:v>
                </c:pt>
                <c:pt idx="14037">
                  <c:v>141.10499999999999</c:v>
                </c:pt>
                <c:pt idx="14038">
                  <c:v>141.113</c:v>
                </c:pt>
                <c:pt idx="14039">
                  <c:v>141.12100000000001</c:v>
                </c:pt>
                <c:pt idx="14040">
                  <c:v>141.12899999999999</c:v>
                </c:pt>
                <c:pt idx="14041">
                  <c:v>141.13800000000001</c:v>
                </c:pt>
                <c:pt idx="14042">
                  <c:v>141.14699999999999</c:v>
                </c:pt>
                <c:pt idx="14043">
                  <c:v>141.155</c:v>
                </c:pt>
                <c:pt idx="14044">
                  <c:v>141.16399999999999</c:v>
                </c:pt>
                <c:pt idx="14045">
                  <c:v>141.17099999999999</c:v>
                </c:pt>
                <c:pt idx="14046">
                  <c:v>141.18</c:v>
                </c:pt>
                <c:pt idx="14047">
                  <c:v>141.18799999999999</c:v>
                </c:pt>
                <c:pt idx="14048">
                  <c:v>141.197</c:v>
                </c:pt>
                <c:pt idx="14049">
                  <c:v>141.20599999999999</c:v>
                </c:pt>
                <c:pt idx="14050">
                  <c:v>141.214</c:v>
                </c:pt>
                <c:pt idx="14051">
                  <c:v>141.22200000000001</c:v>
                </c:pt>
                <c:pt idx="14052">
                  <c:v>141.23099999999999</c:v>
                </c:pt>
                <c:pt idx="14053">
                  <c:v>141.238</c:v>
                </c:pt>
                <c:pt idx="14054">
                  <c:v>141.24700000000001</c:v>
                </c:pt>
                <c:pt idx="14055">
                  <c:v>141.255</c:v>
                </c:pt>
                <c:pt idx="14056">
                  <c:v>141.26300000000001</c:v>
                </c:pt>
                <c:pt idx="14057">
                  <c:v>141.27199999999999</c:v>
                </c:pt>
                <c:pt idx="14058">
                  <c:v>141.28100000000001</c:v>
                </c:pt>
                <c:pt idx="14059">
                  <c:v>141.28899999999999</c:v>
                </c:pt>
                <c:pt idx="14060">
                  <c:v>141.297</c:v>
                </c:pt>
                <c:pt idx="14061">
                  <c:v>141.30500000000001</c:v>
                </c:pt>
                <c:pt idx="14062">
                  <c:v>141.31399999999999</c:v>
                </c:pt>
                <c:pt idx="14063">
                  <c:v>141.32300000000001</c:v>
                </c:pt>
                <c:pt idx="14064">
                  <c:v>141.33000000000001</c:v>
                </c:pt>
                <c:pt idx="14065">
                  <c:v>141.33799999999999</c:v>
                </c:pt>
                <c:pt idx="14066">
                  <c:v>141.346</c:v>
                </c:pt>
                <c:pt idx="14067">
                  <c:v>141.35499999999999</c:v>
                </c:pt>
                <c:pt idx="14068">
                  <c:v>141.364</c:v>
                </c:pt>
                <c:pt idx="14069">
                  <c:v>141.37200000000001</c:v>
                </c:pt>
                <c:pt idx="14070">
                  <c:v>141.38</c:v>
                </c:pt>
                <c:pt idx="14071">
                  <c:v>141.38800000000001</c:v>
                </c:pt>
                <c:pt idx="14072">
                  <c:v>141.39699999999999</c:v>
                </c:pt>
                <c:pt idx="14073">
                  <c:v>141.405</c:v>
                </c:pt>
                <c:pt idx="14074">
                  <c:v>141.41300000000001</c:v>
                </c:pt>
                <c:pt idx="14075">
                  <c:v>141.42099999999999</c:v>
                </c:pt>
                <c:pt idx="14076">
                  <c:v>141.429</c:v>
                </c:pt>
                <c:pt idx="14077">
                  <c:v>141.43899999999999</c:v>
                </c:pt>
                <c:pt idx="14078">
                  <c:v>141.447</c:v>
                </c:pt>
                <c:pt idx="14079">
                  <c:v>141.45500000000001</c:v>
                </c:pt>
                <c:pt idx="14080">
                  <c:v>141.464</c:v>
                </c:pt>
                <c:pt idx="14081">
                  <c:v>141.47200000000001</c:v>
                </c:pt>
                <c:pt idx="14082">
                  <c:v>141.47999999999999</c:v>
                </c:pt>
                <c:pt idx="14083">
                  <c:v>141.488</c:v>
                </c:pt>
                <c:pt idx="14084">
                  <c:v>141.49700000000001</c:v>
                </c:pt>
                <c:pt idx="14085">
                  <c:v>141.505</c:v>
                </c:pt>
                <c:pt idx="14086">
                  <c:v>141.51400000000001</c:v>
                </c:pt>
                <c:pt idx="14087">
                  <c:v>141.52099999999999</c:v>
                </c:pt>
                <c:pt idx="14088">
                  <c:v>141.53</c:v>
                </c:pt>
                <c:pt idx="14089">
                  <c:v>141.53800000000001</c:v>
                </c:pt>
                <c:pt idx="14090">
                  <c:v>141.54599999999999</c:v>
                </c:pt>
                <c:pt idx="14091">
                  <c:v>141.55500000000001</c:v>
                </c:pt>
                <c:pt idx="14092">
                  <c:v>141.56299999999999</c:v>
                </c:pt>
                <c:pt idx="14093">
                  <c:v>141.571</c:v>
                </c:pt>
                <c:pt idx="14094">
                  <c:v>141.57900000000001</c:v>
                </c:pt>
                <c:pt idx="14095">
                  <c:v>141.58799999999999</c:v>
                </c:pt>
                <c:pt idx="14096">
                  <c:v>141.59700000000001</c:v>
                </c:pt>
                <c:pt idx="14097">
                  <c:v>141.60499999999999</c:v>
                </c:pt>
                <c:pt idx="14098">
                  <c:v>141.613</c:v>
                </c:pt>
                <c:pt idx="14099">
                  <c:v>141.62200000000001</c:v>
                </c:pt>
                <c:pt idx="14100">
                  <c:v>141.63</c:v>
                </c:pt>
                <c:pt idx="14101">
                  <c:v>141.63800000000001</c:v>
                </c:pt>
                <c:pt idx="14102">
                  <c:v>141.64699999999999</c:v>
                </c:pt>
                <c:pt idx="14103">
                  <c:v>141.655</c:v>
                </c:pt>
                <c:pt idx="14104">
                  <c:v>141.66300000000001</c:v>
                </c:pt>
                <c:pt idx="14105">
                  <c:v>141.67099999999999</c:v>
                </c:pt>
                <c:pt idx="14106">
                  <c:v>141.68</c:v>
                </c:pt>
                <c:pt idx="14107">
                  <c:v>141.68799999999999</c:v>
                </c:pt>
                <c:pt idx="14108">
                  <c:v>141.697</c:v>
                </c:pt>
                <c:pt idx="14109">
                  <c:v>141.70500000000001</c:v>
                </c:pt>
                <c:pt idx="14110">
                  <c:v>141.71299999999999</c:v>
                </c:pt>
                <c:pt idx="14111">
                  <c:v>141.721</c:v>
                </c:pt>
                <c:pt idx="14112">
                  <c:v>141.72999999999999</c:v>
                </c:pt>
                <c:pt idx="14113">
                  <c:v>141.738</c:v>
                </c:pt>
                <c:pt idx="14114">
                  <c:v>141.74600000000001</c:v>
                </c:pt>
                <c:pt idx="14115">
                  <c:v>141.75399999999999</c:v>
                </c:pt>
                <c:pt idx="14116">
                  <c:v>141.76300000000001</c:v>
                </c:pt>
                <c:pt idx="14117">
                  <c:v>141.77099999999999</c:v>
                </c:pt>
                <c:pt idx="14118">
                  <c:v>141.78100000000001</c:v>
                </c:pt>
                <c:pt idx="14119">
                  <c:v>141.78800000000001</c:v>
                </c:pt>
                <c:pt idx="14120">
                  <c:v>141.79599999999999</c:v>
                </c:pt>
                <c:pt idx="14121">
                  <c:v>141.80500000000001</c:v>
                </c:pt>
                <c:pt idx="14122">
                  <c:v>141.81299999999999</c:v>
                </c:pt>
                <c:pt idx="14123">
                  <c:v>141.821</c:v>
                </c:pt>
                <c:pt idx="14124">
                  <c:v>141.82900000000001</c:v>
                </c:pt>
                <c:pt idx="14125">
                  <c:v>141.83799999999999</c:v>
                </c:pt>
                <c:pt idx="14126">
                  <c:v>141.846</c:v>
                </c:pt>
                <c:pt idx="14127">
                  <c:v>141.85499999999999</c:v>
                </c:pt>
                <c:pt idx="14128">
                  <c:v>141.863</c:v>
                </c:pt>
                <c:pt idx="14129">
                  <c:v>141.87100000000001</c:v>
                </c:pt>
                <c:pt idx="14130">
                  <c:v>141.88</c:v>
                </c:pt>
                <c:pt idx="14131">
                  <c:v>141.88800000000001</c:v>
                </c:pt>
                <c:pt idx="14132">
                  <c:v>141.89699999999999</c:v>
                </c:pt>
                <c:pt idx="14133">
                  <c:v>141.905</c:v>
                </c:pt>
                <c:pt idx="14134">
                  <c:v>141.91300000000001</c:v>
                </c:pt>
                <c:pt idx="14135">
                  <c:v>141.922</c:v>
                </c:pt>
                <c:pt idx="14136">
                  <c:v>141.93</c:v>
                </c:pt>
                <c:pt idx="14137">
                  <c:v>141.93899999999999</c:v>
                </c:pt>
                <c:pt idx="14138">
                  <c:v>141.946</c:v>
                </c:pt>
                <c:pt idx="14139">
                  <c:v>141.95500000000001</c:v>
                </c:pt>
                <c:pt idx="14140">
                  <c:v>141.96299999999999</c:v>
                </c:pt>
                <c:pt idx="14141">
                  <c:v>141.971</c:v>
                </c:pt>
                <c:pt idx="14142">
                  <c:v>141.97999999999999</c:v>
                </c:pt>
                <c:pt idx="14143">
                  <c:v>141.988</c:v>
                </c:pt>
                <c:pt idx="14144">
                  <c:v>141.99600000000001</c:v>
                </c:pt>
                <c:pt idx="14145">
                  <c:v>142.00399999999999</c:v>
                </c:pt>
                <c:pt idx="14146">
                  <c:v>142.01300000000001</c:v>
                </c:pt>
                <c:pt idx="14147">
                  <c:v>142.02099999999999</c:v>
                </c:pt>
                <c:pt idx="14148">
                  <c:v>142.03</c:v>
                </c:pt>
                <c:pt idx="14149">
                  <c:v>142.03800000000001</c:v>
                </c:pt>
                <c:pt idx="14150">
                  <c:v>142.047</c:v>
                </c:pt>
                <c:pt idx="14151">
                  <c:v>142.054</c:v>
                </c:pt>
                <c:pt idx="14152">
                  <c:v>142.06399999999999</c:v>
                </c:pt>
                <c:pt idx="14153">
                  <c:v>142.072</c:v>
                </c:pt>
                <c:pt idx="14154">
                  <c:v>142.07900000000001</c:v>
                </c:pt>
                <c:pt idx="14155">
                  <c:v>142.08799999999999</c:v>
                </c:pt>
                <c:pt idx="14156">
                  <c:v>142.09700000000001</c:v>
                </c:pt>
                <c:pt idx="14157">
                  <c:v>142.10499999999999</c:v>
                </c:pt>
                <c:pt idx="14158">
                  <c:v>142.113</c:v>
                </c:pt>
                <c:pt idx="14159">
                  <c:v>142.12200000000001</c:v>
                </c:pt>
                <c:pt idx="14160">
                  <c:v>142.13</c:v>
                </c:pt>
                <c:pt idx="14161">
                  <c:v>142.13800000000001</c:v>
                </c:pt>
                <c:pt idx="14162">
                  <c:v>142.14699999999999</c:v>
                </c:pt>
                <c:pt idx="14163">
                  <c:v>142.155</c:v>
                </c:pt>
                <c:pt idx="14164">
                  <c:v>142.16300000000001</c:v>
                </c:pt>
                <c:pt idx="14165">
                  <c:v>142.172</c:v>
                </c:pt>
                <c:pt idx="14166">
                  <c:v>142.18</c:v>
                </c:pt>
                <c:pt idx="14167">
                  <c:v>142.18899999999999</c:v>
                </c:pt>
                <c:pt idx="14168">
                  <c:v>142.19800000000001</c:v>
                </c:pt>
                <c:pt idx="14169">
                  <c:v>142.20400000000001</c:v>
                </c:pt>
                <c:pt idx="14170">
                  <c:v>142.214</c:v>
                </c:pt>
                <c:pt idx="14171">
                  <c:v>142.22200000000001</c:v>
                </c:pt>
                <c:pt idx="14172">
                  <c:v>142.22900000000001</c:v>
                </c:pt>
                <c:pt idx="14173">
                  <c:v>142.239</c:v>
                </c:pt>
                <c:pt idx="14174">
                  <c:v>142.24700000000001</c:v>
                </c:pt>
                <c:pt idx="14175">
                  <c:v>142.255</c:v>
                </c:pt>
                <c:pt idx="14176">
                  <c:v>142.26400000000001</c:v>
                </c:pt>
                <c:pt idx="14177">
                  <c:v>142.27199999999999</c:v>
                </c:pt>
                <c:pt idx="14178">
                  <c:v>142.28</c:v>
                </c:pt>
                <c:pt idx="14179">
                  <c:v>142.28800000000001</c:v>
                </c:pt>
                <c:pt idx="14180">
                  <c:v>142.297</c:v>
                </c:pt>
                <c:pt idx="14181">
                  <c:v>142.30500000000001</c:v>
                </c:pt>
                <c:pt idx="14182">
                  <c:v>142.31399999999999</c:v>
                </c:pt>
                <c:pt idx="14183">
                  <c:v>142.321</c:v>
                </c:pt>
                <c:pt idx="14184">
                  <c:v>142.33000000000001</c:v>
                </c:pt>
                <c:pt idx="14185">
                  <c:v>142.33799999999999</c:v>
                </c:pt>
                <c:pt idx="14186">
                  <c:v>142.34700000000001</c:v>
                </c:pt>
                <c:pt idx="14187">
                  <c:v>142.35499999999999</c:v>
                </c:pt>
                <c:pt idx="14188">
                  <c:v>142.363</c:v>
                </c:pt>
                <c:pt idx="14189">
                  <c:v>142.37100000000001</c:v>
                </c:pt>
                <c:pt idx="14190">
                  <c:v>142.38</c:v>
                </c:pt>
                <c:pt idx="14191">
                  <c:v>142.38900000000001</c:v>
                </c:pt>
                <c:pt idx="14192">
                  <c:v>142.39699999999999</c:v>
                </c:pt>
                <c:pt idx="14193">
                  <c:v>142.404</c:v>
                </c:pt>
                <c:pt idx="14194">
                  <c:v>142.41300000000001</c:v>
                </c:pt>
                <c:pt idx="14195">
                  <c:v>142.422</c:v>
                </c:pt>
                <c:pt idx="14196">
                  <c:v>142.43</c:v>
                </c:pt>
                <c:pt idx="14197">
                  <c:v>142.43899999999999</c:v>
                </c:pt>
                <c:pt idx="14198">
                  <c:v>142.447</c:v>
                </c:pt>
                <c:pt idx="14199">
                  <c:v>142.45500000000001</c:v>
                </c:pt>
                <c:pt idx="14200">
                  <c:v>142.464</c:v>
                </c:pt>
                <c:pt idx="14201">
                  <c:v>142.47200000000001</c:v>
                </c:pt>
                <c:pt idx="14202">
                  <c:v>142.47999999999999</c:v>
                </c:pt>
                <c:pt idx="14203">
                  <c:v>142.488</c:v>
                </c:pt>
                <c:pt idx="14204">
                  <c:v>142.49700000000001</c:v>
                </c:pt>
                <c:pt idx="14205">
                  <c:v>142.505</c:v>
                </c:pt>
                <c:pt idx="14206">
                  <c:v>142.51400000000001</c:v>
                </c:pt>
                <c:pt idx="14207">
                  <c:v>142.52199999999999</c:v>
                </c:pt>
                <c:pt idx="14208">
                  <c:v>142.53100000000001</c:v>
                </c:pt>
                <c:pt idx="14209">
                  <c:v>142.53800000000001</c:v>
                </c:pt>
                <c:pt idx="14210">
                  <c:v>142.547</c:v>
                </c:pt>
                <c:pt idx="14211">
                  <c:v>142.55500000000001</c:v>
                </c:pt>
                <c:pt idx="14212">
                  <c:v>142.56399999999999</c:v>
                </c:pt>
                <c:pt idx="14213">
                  <c:v>142.572</c:v>
                </c:pt>
                <c:pt idx="14214">
                  <c:v>142.58000000000001</c:v>
                </c:pt>
                <c:pt idx="14215">
                  <c:v>142.589</c:v>
                </c:pt>
                <c:pt idx="14216">
                  <c:v>142.59700000000001</c:v>
                </c:pt>
                <c:pt idx="14217">
                  <c:v>142.60599999999999</c:v>
                </c:pt>
                <c:pt idx="14218">
                  <c:v>142.614</c:v>
                </c:pt>
                <c:pt idx="14219">
                  <c:v>142.62299999999999</c:v>
                </c:pt>
                <c:pt idx="14220">
                  <c:v>142.63</c:v>
                </c:pt>
                <c:pt idx="14221">
                  <c:v>142.63900000000001</c:v>
                </c:pt>
                <c:pt idx="14222">
                  <c:v>142.64699999999999</c:v>
                </c:pt>
                <c:pt idx="14223">
                  <c:v>142.65600000000001</c:v>
                </c:pt>
                <c:pt idx="14224">
                  <c:v>142.66399999999999</c:v>
                </c:pt>
                <c:pt idx="14225">
                  <c:v>142.672</c:v>
                </c:pt>
                <c:pt idx="14226">
                  <c:v>142.68</c:v>
                </c:pt>
                <c:pt idx="14227">
                  <c:v>142.68899999999999</c:v>
                </c:pt>
                <c:pt idx="14228">
                  <c:v>142.697</c:v>
                </c:pt>
                <c:pt idx="14229">
                  <c:v>142.70599999999999</c:v>
                </c:pt>
                <c:pt idx="14230">
                  <c:v>142.714</c:v>
                </c:pt>
                <c:pt idx="14231">
                  <c:v>142.72200000000001</c:v>
                </c:pt>
                <c:pt idx="14232">
                  <c:v>142.72999999999999</c:v>
                </c:pt>
                <c:pt idx="14233">
                  <c:v>142.739</c:v>
                </c:pt>
                <c:pt idx="14234">
                  <c:v>142.74700000000001</c:v>
                </c:pt>
                <c:pt idx="14235">
                  <c:v>142.756</c:v>
                </c:pt>
                <c:pt idx="14236">
                  <c:v>142.76400000000001</c:v>
                </c:pt>
                <c:pt idx="14237">
                  <c:v>142.77199999999999</c:v>
                </c:pt>
                <c:pt idx="14238">
                  <c:v>142.78</c:v>
                </c:pt>
                <c:pt idx="14239">
                  <c:v>142.78899999999999</c:v>
                </c:pt>
                <c:pt idx="14240">
                  <c:v>142.797</c:v>
                </c:pt>
                <c:pt idx="14241">
                  <c:v>142.80500000000001</c:v>
                </c:pt>
                <c:pt idx="14242">
                  <c:v>142.81399999999999</c:v>
                </c:pt>
                <c:pt idx="14243">
                  <c:v>142.822</c:v>
                </c:pt>
                <c:pt idx="14244">
                  <c:v>142.83000000000001</c:v>
                </c:pt>
                <c:pt idx="14245">
                  <c:v>142.839</c:v>
                </c:pt>
                <c:pt idx="14246">
                  <c:v>142.84700000000001</c:v>
                </c:pt>
                <c:pt idx="14247">
                  <c:v>142.85599999999999</c:v>
                </c:pt>
                <c:pt idx="14248">
                  <c:v>142.863</c:v>
                </c:pt>
                <c:pt idx="14249">
                  <c:v>142.87200000000001</c:v>
                </c:pt>
                <c:pt idx="14250">
                  <c:v>142.881</c:v>
                </c:pt>
                <c:pt idx="14251">
                  <c:v>142.88900000000001</c:v>
                </c:pt>
                <c:pt idx="14252">
                  <c:v>142.89699999999999</c:v>
                </c:pt>
                <c:pt idx="14253">
                  <c:v>142.905</c:v>
                </c:pt>
                <c:pt idx="14254">
                  <c:v>142.91399999999999</c:v>
                </c:pt>
                <c:pt idx="14255">
                  <c:v>142.922</c:v>
                </c:pt>
                <c:pt idx="14256">
                  <c:v>142.93</c:v>
                </c:pt>
                <c:pt idx="14257">
                  <c:v>142.93899999999999</c:v>
                </c:pt>
                <c:pt idx="14258">
                  <c:v>142.947</c:v>
                </c:pt>
                <c:pt idx="14259">
                  <c:v>142.95599999999999</c:v>
                </c:pt>
                <c:pt idx="14260">
                  <c:v>142.96299999999999</c:v>
                </c:pt>
                <c:pt idx="14261">
                  <c:v>142.97300000000001</c:v>
                </c:pt>
                <c:pt idx="14262">
                  <c:v>142.97999999999999</c:v>
                </c:pt>
                <c:pt idx="14263">
                  <c:v>142.989</c:v>
                </c:pt>
                <c:pt idx="14264">
                  <c:v>142.99700000000001</c:v>
                </c:pt>
                <c:pt idx="14265">
                  <c:v>143.005</c:v>
                </c:pt>
                <c:pt idx="14266">
                  <c:v>143.01400000000001</c:v>
                </c:pt>
                <c:pt idx="14267">
                  <c:v>143.02199999999999</c:v>
                </c:pt>
                <c:pt idx="14268">
                  <c:v>143.03100000000001</c:v>
                </c:pt>
                <c:pt idx="14269">
                  <c:v>143.03899999999999</c:v>
                </c:pt>
                <c:pt idx="14270">
                  <c:v>143.047</c:v>
                </c:pt>
                <c:pt idx="14271">
                  <c:v>143.05600000000001</c:v>
                </c:pt>
                <c:pt idx="14272">
                  <c:v>143.06399999999999</c:v>
                </c:pt>
                <c:pt idx="14273">
                  <c:v>143.07300000000001</c:v>
                </c:pt>
                <c:pt idx="14274">
                  <c:v>143.08000000000001</c:v>
                </c:pt>
                <c:pt idx="14275">
                  <c:v>143.089</c:v>
                </c:pt>
                <c:pt idx="14276">
                  <c:v>143.09700000000001</c:v>
                </c:pt>
                <c:pt idx="14277">
                  <c:v>143.10499999999999</c:v>
                </c:pt>
                <c:pt idx="14278">
                  <c:v>143.114</c:v>
                </c:pt>
                <c:pt idx="14279">
                  <c:v>143.12200000000001</c:v>
                </c:pt>
                <c:pt idx="14280">
                  <c:v>143.131</c:v>
                </c:pt>
                <c:pt idx="14281">
                  <c:v>143.13800000000001</c:v>
                </c:pt>
                <c:pt idx="14282">
                  <c:v>143.148</c:v>
                </c:pt>
                <c:pt idx="14283">
                  <c:v>143.155</c:v>
                </c:pt>
                <c:pt idx="14284">
                  <c:v>143.16399999999999</c:v>
                </c:pt>
                <c:pt idx="14285">
                  <c:v>143.172</c:v>
                </c:pt>
                <c:pt idx="14286">
                  <c:v>143.18100000000001</c:v>
                </c:pt>
                <c:pt idx="14287">
                  <c:v>143.18899999999999</c:v>
                </c:pt>
                <c:pt idx="14288">
                  <c:v>143.19800000000001</c:v>
                </c:pt>
                <c:pt idx="14289">
                  <c:v>143.20599999999999</c:v>
                </c:pt>
                <c:pt idx="14290">
                  <c:v>143.214</c:v>
                </c:pt>
                <c:pt idx="14291">
                  <c:v>143.22200000000001</c:v>
                </c:pt>
                <c:pt idx="14292">
                  <c:v>143.23099999999999</c:v>
                </c:pt>
                <c:pt idx="14293">
                  <c:v>143.239</c:v>
                </c:pt>
                <c:pt idx="14294">
                  <c:v>143.24700000000001</c:v>
                </c:pt>
                <c:pt idx="14295">
                  <c:v>143.256</c:v>
                </c:pt>
                <c:pt idx="14296">
                  <c:v>143.26400000000001</c:v>
                </c:pt>
                <c:pt idx="14297">
                  <c:v>143.27199999999999</c:v>
                </c:pt>
                <c:pt idx="14298">
                  <c:v>143.28100000000001</c:v>
                </c:pt>
                <c:pt idx="14299">
                  <c:v>143.28899999999999</c:v>
                </c:pt>
                <c:pt idx="14300">
                  <c:v>143.297</c:v>
                </c:pt>
                <c:pt idx="14301">
                  <c:v>143.30600000000001</c:v>
                </c:pt>
                <c:pt idx="14302">
                  <c:v>143.31399999999999</c:v>
                </c:pt>
                <c:pt idx="14303">
                  <c:v>143.322</c:v>
                </c:pt>
                <c:pt idx="14304">
                  <c:v>143.33199999999999</c:v>
                </c:pt>
                <c:pt idx="14305">
                  <c:v>143.339</c:v>
                </c:pt>
                <c:pt idx="14306">
                  <c:v>143.34700000000001</c:v>
                </c:pt>
                <c:pt idx="14307">
                  <c:v>143.35599999999999</c:v>
                </c:pt>
                <c:pt idx="14308">
                  <c:v>143.364</c:v>
                </c:pt>
                <c:pt idx="14309">
                  <c:v>143.37299999999999</c:v>
                </c:pt>
                <c:pt idx="14310">
                  <c:v>143.38</c:v>
                </c:pt>
                <c:pt idx="14311">
                  <c:v>143.38900000000001</c:v>
                </c:pt>
                <c:pt idx="14312">
                  <c:v>143.39699999999999</c:v>
                </c:pt>
                <c:pt idx="14313">
                  <c:v>143.40600000000001</c:v>
                </c:pt>
                <c:pt idx="14314">
                  <c:v>143.41399999999999</c:v>
                </c:pt>
                <c:pt idx="14315">
                  <c:v>143.423</c:v>
                </c:pt>
                <c:pt idx="14316">
                  <c:v>143.43</c:v>
                </c:pt>
                <c:pt idx="14317">
                  <c:v>143.43899999999999</c:v>
                </c:pt>
                <c:pt idx="14318">
                  <c:v>143.447</c:v>
                </c:pt>
                <c:pt idx="14319">
                  <c:v>143.45500000000001</c:v>
                </c:pt>
                <c:pt idx="14320">
                  <c:v>143.464</c:v>
                </c:pt>
                <c:pt idx="14321">
                  <c:v>143.47200000000001</c:v>
                </c:pt>
                <c:pt idx="14322">
                  <c:v>143.482</c:v>
                </c:pt>
                <c:pt idx="14323">
                  <c:v>143.489</c:v>
                </c:pt>
                <c:pt idx="14324">
                  <c:v>143.49700000000001</c:v>
                </c:pt>
                <c:pt idx="14325">
                  <c:v>143.506</c:v>
                </c:pt>
                <c:pt idx="14326">
                  <c:v>143.51400000000001</c:v>
                </c:pt>
                <c:pt idx="14327">
                  <c:v>143.523</c:v>
                </c:pt>
                <c:pt idx="14328">
                  <c:v>143.53</c:v>
                </c:pt>
                <c:pt idx="14329">
                  <c:v>143.53899999999999</c:v>
                </c:pt>
                <c:pt idx="14330">
                  <c:v>143.548</c:v>
                </c:pt>
                <c:pt idx="14331">
                  <c:v>143.55600000000001</c:v>
                </c:pt>
                <c:pt idx="14332">
                  <c:v>143.565</c:v>
                </c:pt>
                <c:pt idx="14333">
                  <c:v>143.57300000000001</c:v>
                </c:pt>
                <c:pt idx="14334">
                  <c:v>143.58099999999999</c:v>
                </c:pt>
                <c:pt idx="14335">
                  <c:v>143.589</c:v>
                </c:pt>
                <c:pt idx="14336">
                  <c:v>143.59700000000001</c:v>
                </c:pt>
                <c:pt idx="14337">
                  <c:v>143.60499999999999</c:v>
                </c:pt>
                <c:pt idx="14338">
                  <c:v>143.61500000000001</c:v>
                </c:pt>
                <c:pt idx="14339">
                  <c:v>143.62299999999999</c:v>
                </c:pt>
                <c:pt idx="14340">
                  <c:v>143.631</c:v>
                </c:pt>
                <c:pt idx="14341">
                  <c:v>143.63900000000001</c:v>
                </c:pt>
                <c:pt idx="14342">
                  <c:v>143.648</c:v>
                </c:pt>
                <c:pt idx="14343">
                  <c:v>143.65600000000001</c:v>
                </c:pt>
                <c:pt idx="14344">
                  <c:v>143.66499999999999</c:v>
                </c:pt>
                <c:pt idx="14345">
                  <c:v>143.672</c:v>
                </c:pt>
                <c:pt idx="14346">
                  <c:v>143.68100000000001</c:v>
                </c:pt>
                <c:pt idx="14347">
                  <c:v>143.68899999999999</c:v>
                </c:pt>
                <c:pt idx="14348">
                  <c:v>143.69800000000001</c:v>
                </c:pt>
                <c:pt idx="14349">
                  <c:v>143.70500000000001</c:v>
                </c:pt>
                <c:pt idx="14350">
                  <c:v>143.715</c:v>
                </c:pt>
                <c:pt idx="14351">
                  <c:v>143.72300000000001</c:v>
                </c:pt>
                <c:pt idx="14352">
                  <c:v>143.73099999999999</c:v>
                </c:pt>
                <c:pt idx="14353">
                  <c:v>143.739</c:v>
                </c:pt>
                <c:pt idx="14354">
                  <c:v>143.74799999999999</c:v>
                </c:pt>
                <c:pt idx="14355">
                  <c:v>143.756</c:v>
                </c:pt>
                <c:pt idx="14356">
                  <c:v>143.76499999999999</c:v>
                </c:pt>
                <c:pt idx="14357">
                  <c:v>143.773</c:v>
                </c:pt>
                <c:pt idx="14358">
                  <c:v>143.78100000000001</c:v>
                </c:pt>
                <c:pt idx="14359">
                  <c:v>143.79</c:v>
                </c:pt>
                <c:pt idx="14360">
                  <c:v>143.798</c:v>
                </c:pt>
                <c:pt idx="14361">
                  <c:v>143.80600000000001</c:v>
                </c:pt>
                <c:pt idx="14362">
                  <c:v>143.815</c:v>
                </c:pt>
                <c:pt idx="14363">
                  <c:v>143.82300000000001</c:v>
                </c:pt>
                <c:pt idx="14364">
                  <c:v>143.83199999999999</c:v>
                </c:pt>
                <c:pt idx="14365">
                  <c:v>143.839</c:v>
                </c:pt>
                <c:pt idx="14366">
                  <c:v>143.84800000000001</c:v>
                </c:pt>
                <c:pt idx="14367">
                  <c:v>143.857</c:v>
                </c:pt>
                <c:pt idx="14368">
                  <c:v>143.86500000000001</c:v>
                </c:pt>
                <c:pt idx="14369">
                  <c:v>143.87200000000001</c:v>
                </c:pt>
                <c:pt idx="14370">
                  <c:v>143.881</c:v>
                </c:pt>
                <c:pt idx="14371">
                  <c:v>143.88999999999999</c:v>
                </c:pt>
                <c:pt idx="14372">
                  <c:v>143.898</c:v>
                </c:pt>
                <c:pt idx="14373">
                  <c:v>143.90700000000001</c:v>
                </c:pt>
                <c:pt idx="14374">
                  <c:v>143.91399999999999</c:v>
                </c:pt>
                <c:pt idx="14375">
                  <c:v>143.923</c:v>
                </c:pt>
                <c:pt idx="14376">
                  <c:v>143.93100000000001</c:v>
                </c:pt>
                <c:pt idx="14377">
                  <c:v>143.93899999999999</c:v>
                </c:pt>
                <c:pt idx="14378">
                  <c:v>143.94800000000001</c:v>
                </c:pt>
                <c:pt idx="14379">
                  <c:v>143.95699999999999</c:v>
                </c:pt>
                <c:pt idx="14380">
                  <c:v>143.964</c:v>
                </c:pt>
                <c:pt idx="14381">
                  <c:v>143.97399999999999</c:v>
                </c:pt>
                <c:pt idx="14382">
                  <c:v>143.98099999999999</c:v>
                </c:pt>
                <c:pt idx="14383">
                  <c:v>143.99</c:v>
                </c:pt>
                <c:pt idx="14384">
                  <c:v>143.999</c:v>
                </c:pt>
                <c:pt idx="14385">
                  <c:v>144.00700000000001</c:v>
                </c:pt>
                <c:pt idx="14386">
                  <c:v>144.01499999999999</c:v>
                </c:pt>
                <c:pt idx="14387">
                  <c:v>144.023</c:v>
                </c:pt>
                <c:pt idx="14388">
                  <c:v>144.03200000000001</c:v>
                </c:pt>
                <c:pt idx="14389">
                  <c:v>144.03899999999999</c:v>
                </c:pt>
                <c:pt idx="14390">
                  <c:v>144.04900000000001</c:v>
                </c:pt>
                <c:pt idx="14391">
                  <c:v>144.05600000000001</c:v>
                </c:pt>
                <c:pt idx="14392">
                  <c:v>144.065</c:v>
                </c:pt>
                <c:pt idx="14393">
                  <c:v>144.07300000000001</c:v>
                </c:pt>
                <c:pt idx="14394">
                  <c:v>144.08099999999999</c:v>
                </c:pt>
                <c:pt idx="14395">
                  <c:v>144.09</c:v>
                </c:pt>
                <c:pt idx="14396">
                  <c:v>144.09800000000001</c:v>
                </c:pt>
                <c:pt idx="14397">
                  <c:v>144.107</c:v>
                </c:pt>
                <c:pt idx="14398">
                  <c:v>144.11500000000001</c:v>
                </c:pt>
                <c:pt idx="14399">
                  <c:v>144.12299999999999</c:v>
                </c:pt>
                <c:pt idx="14400">
                  <c:v>144.13200000000001</c:v>
                </c:pt>
                <c:pt idx="14401">
                  <c:v>144.13999999999999</c:v>
                </c:pt>
                <c:pt idx="14402">
                  <c:v>144.148</c:v>
                </c:pt>
                <c:pt idx="14403">
                  <c:v>144.15600000000001</c:v>
                </c:pt>
                <c:pt idx="14404">
                  <c:v>144.16499999999999</c:v>
                </c:pt>
                <c:pt idx="14405">
                  <c:v>144.173</c:v>
                </c:pt>
                <c:pt idx="14406">
                  <c:v>144.18100000000001</c:v>
                </c:pt>
                <c:pt idx="14407">
                  <c:v>144.19</c:v>
                </c:pt>
                <c:pt idx="14408">
                  <c:v>144.19800000000001</c:v>
                </c:pt>
                <c:pt idx="14409">
                  <c:v>144.20699999999999</c:v>
                </c:pt>
                <c:pt idx="14410">
                  <c:v>144.215</c:v>
                </c:pt>
                <c:pt idx="14411">
                  <c:v>144.22399999999999</c:v>
                </c:pt>
                <c:pt idx="14412">
                  <c:v>144.232</c:v>
                </c:pt>
                <c:pt idx="14413">
                  <c:v>144.24</c:v>
                </c:pt>
                <c:pt idx="14414">
                  <c:v>144.24799999999999</c:v>
                </c:pt>
                <c:pt idx="14415">
                  <c:v>144.25700000000001</c:v>
                </c:pt>
                <c:pt idx="14416">
                  <c:v>144.26400000000001</c:v>
                </c:pt>
                <c:pt idx="14417">
                  <c:v>144.274</c:v>
                </c:pt>
                <c:pt idx="14418">
                  <c:v>144.28200000000001</c:v>
                </c:pt>
                <c:pt idx="14419">
                  <c:v>144.29</c:v>
                </c:pt>
                <c:pt idx="14420">
                  <c:v>144.298</c:v>
                </c:pt>
                <c:pt idx="14421">
                  <c:v>144.30699999999999</c:v>
                </c:pt>
                <c:pt idx="14422">
                  <c:v>144.315</c:v>
                </c:pt>
                <c:pt idx="14423">
                  <c:v>144.32300000000001</c:v>
                </c:pt>
                <c:pt idx="14424">
                  <c:v>144.33199999999999</c:v>
                </c:pt>
                <c:pt idx="14425">
                  <c:v>144.34</c:v>
                </c:pt>
                <c:pt idx="14426">
                  <c:v>144.34800000000001</c:v>
                </c:pt>
                <c:pt idx="14427">
                  <c:v>144.357</c:v>
                </c:pt>
                <c:pt idx="14428">
                  <c:v>144.36500000000001</c:v>
                </c:pt>
                <c:pt idx="14429">
                  <c:v>144.374</c:v>
                </c:pt>
                <c:pt idx="14430">
                  <c:v>144.381</c:v>
                </c:pt>
                <c:pt idx="14431">
                  <c:v>144.38999999999999</c:v>
                </c:pt>
                <c:pt idx="14432">
                  <c:v>144.398</c:v>
                </c:pt>
                <c:pt idx="14433">
                  <c:v>144.40600000000001</c:v>
                </c:pt>
                <c:pt idx="14434">
                  <c:v>144.41399999999999</c:v>
                </c:pt>
                <c:pt idx="14435">
                  <c:v>144.42400000000001</c:v>
                </c:pt>
                <c:pt idx="14436">
                  <c:v>144.43100000000001</c:v>
                </c:pt>
                <c:pt idx="14437">
                  <c:v>144.441</c:v>
                </c:pt>
                <c:pt idx="14438">
                  <c:v>144.44900000000001</c:v>
                </c:pt>
                <c:pt idx="14439">
                  <c:v>144.45599999999999</c:v>
                </c:pt>
                <c:pt idx="14440">
                  <c:v>144.465</c:v>
                </c:pt>
                <c:pt idx="14441">
                  <c:v>144.47399999999999</c:v>
                </c:pt>
                <c:pt idx="14442">
                  <c:v>144.482</c:v>
                </c:pt>
                <c:pt idx="14443">
                  <c:v>144.49</c:v>
                </c:pt>
                <c:pt idx="14444">
                  <c:v>144.49799999999999</c:v>
                </c:pt>
                <c:pt idx="14445">
                  <c:v>144.50700000000001</c:v>
                </c:pt>
                <c:pt idx="14446">
                  <c:v>144.51499999999999</c:v>
                </c:pt>
                <c:pt idx="14447">
                  <c:v>144.524</c:v>
                </c:pt>
                <c:pt idx="14448">
                  <c:v>144.53200000000001</c:v>
                </c:pt>
                <c:pt idx="14449">
                  <c:v>144.54</c:v>
                </c:pt>
                <c:pt idx="14450">
                  <c:v>144.548</c:v>
                </c:pt>
                <c:pt idx="14451">
                  <c:v>144.55699999999999</c:v>
                </c:pt>
                <c:pt idx="14452">
                  <c:v>144.565</c:v>
                </c:pt>
                <c:pt idx="14453">
                  <c:v>144.57300000000001</c:v>
                </c:pt>
                <c:pt idx="14454">
                  <c:v>144.58199999999999</c:v>
                </c:pt>
                <c:pt idx="14455">
                  <c:v>144.59</c:v>
                </c:pt>
                <c:pt idx="14456">
                  <c:v>144.59800000000001</c:v>
                </c:pt>
                <c:pt idx="14457">
                  <c:v>144.60599999999999</c:v>
                </c:pt>
                <c:pt idx="14458">
                  <c:v>144.61500000000001</c:v>
                </c:pt>
                <c:pt idx="14459">
                  <c:v>144.62299999999999</c:v>
                </c:pt>
                <c:pt idx="14460">
                  <c:v>144.631</c:v>
                </c:pt>
                <c:pt idx="14461">
                  <c:v>144.63999999999999</c:v>
                </c:pt>
                <c:pt idx="14462">
                  <c:v>144.649</c:v>
                </c:pt>
                <c:pt idx="14463">
                  <c:v>144.65700000000001</c:v>
                </c:pt>
                <c:pt idx="14464">
                  <c:v>144.66499999999999</c:v>
                </c:pt>
                <c:pt idx="14465">
                  <c:v>144.673</c:v>
                </c:pt>
                <c:pt idx="14466">
                  <c:v>144.68199999999999</c:v>
                </c:pt>
                <c:pt idx="14467">
                  <c:v>144.69</c:v>
                </c:pt>
                <c:pt idx="14468">
                  <c:v>144.697</c:v>
                </c:pt>
                <c:pt idx="14469">
                  <c:v>144.70599999999999</c:v>
                </c:pt>
                <c:pt idx="14470">
                  <c:v>144.715</c:v>
                </c:pt>
                <c:pt idx="14471">
                  <c:v>144.72300000000001</c:v>
                </c:pt>
                <c:pt idx="14472">
                  <c:v>144.732</c:v>
                </c:pt>
                <c:pt idx="14473">
                  <c:v>144.74</c:v>
                </c:pt>
                <c:pt idx="14474">
                  <c:v>144.74700000000001</c:v>
                </c:pt>
                <c:pt idx="14475">
                  <c:v>144.756</c:v>
                </c:pt>
                <c:pt idx="14476">
                  <c:v>144.76499999999999</c:v>
                </c:pt>
                <c:pt idx="14477">
                  <c:v>144.773</c:v>
                </c:pt>
                <c:pt idx="14478">
                  <c:v>144.78</c:v>
                </c:pt>
                <c:pt idx="14479">
                  <c:v>144.78899999999999</c:v>
                </c:pt>
                <c:pt idx="14480">
                  <c:v>144.798</c:v>
                </c:pt>
                <c:pt idx="14481">
                  <c:v>144.80600000000001</c:v>
                </c:pt>
                <c:pt idx="14482">
                  <c:v>144.815</c:v>
                </c:pt>
                <c:pt idx="14483">
                  <c:v>144.82300000000001</c:v>
                </c:pt>
                <c:pt idx="14484">
                  <c:v>144.83099999999999</c:v>
                </c:pt>
                <c:pt idx="14485">
                  <c:v>144.84</c:v>
                </c:pt>
                <c:pt idx="14486">
                  <c:v>144.84800000000001</c:v>
                </c:pt>
                <c:pt idx="14487">
                  <c:v>144.857</c:v>
                </c:pt>
                <c:pt idx="14488">
                  <c:v>144.864</c:v>
                </c:pt>
                <c:pt idx="14489">
                  <c:v>144.87200000000001</c:v>
                </c:pt>
                <c:pt idx="14490">
                  <c:v>144.881</c:v>
                </c:pt>
                <c:pt idx="14491">
                  <c:v>144.88900000000001</c:v>
                </c:pt>
                <c:pt idx="14492">
                  <c:v>144.898</c:v>
                </c:pt>
                <c:pt idx="14493">
                  <c:v>144.90700000000001</c:v>
                </c:pt>
                <c:pt idx="14494">
                  <c:v>144.91499999999999</c:v>
                </c:pt>
                <c:pt idx="14495">
                  <c:v>144.923</c:v>
                </c:pt>
                <c:pt idx="14496">
                  <c:v>144.93199999999999</c:v>
                </c:pt>
                <c:pt idx="14497">
                  <c:v>144.94</c:v>
                </c:pt>
                <c:pt idx="14498">
                  <c:v>144.94800000000001</c:v>
                </c:pt>
                <c:pt idx="14499">
                  <c:v>144.95699999999999</c:v>
                </c:pt>
                <c:pt idx="14500">
                  <c:v>144.965</c:v>
                </c:pt>
                <c:pt idx="14501">
                  <c:v>144.97399999999999</c:v>
                </c:pt>
                <c:pt idx="14502">
                  <c:v>144.98099999999999</c:v>
                </c:pt>
                <c:pt idx="14503">
                  <c:v>144.99</c:v>
                </c:pt>
                <c:pt idx="14504">
                  <c:v>144.99799999999999</c:v>
                </c:pt>
                <c:pt idx="14505">
                  <c:v>145.00700000000001</c:v>
                </c:pt>
                <c:pt idx="14506">
                  <c:v>145.01599999999999</c:v>
                </c:pt>
                <c:pt idx="14507">
                  <c:v>145.023</c:v>
                </c:pt>
                <c:pt idx="14508">
                  <c:v>145.03200000000001</c:v>
                </c:pt>
                <c:pt idx="14509">
                  <c:v>145.04</c:v>
                </c:pt>
                <c:pt idx="14510">
                  <c:v>145.04900000000001</c:v>
                </c:pt>
                <c:pt idx="14511">
                  <c:v>145.05699999999999</c:v>
                </c:pt>
                <c:pt idx="14512">
                  <c:v>145.065</c:v>
                </c:pt>
                <c:pt idx="14513">
                  <c:v>145.07300000000001</c:v>
                </c:pt>
                <c:pt idx="14514">
                  <c:v>145.08199999999999</c:v>
                </c:pt>
                <c:pt idx="14515">
                  <c:v>145.09</c:v>
                </c:pt>
                <c:pt idx="14516">
                  <c:v>145.09800000000001</c:v>
                </c:pt>
                <c:pt idx="14517">
                  <c:v>145.10599999999999</c:v>
                </c:pt>
                <c:pt idx="14518">
                  <c:v>145.11500000000001</c:v>
                </c:pt>
                <c:pt idx="14519">
                  <c:v>145.124</c:v>
                </c:pt>
                <c:pt idx="14520">
                  <c:v>145.13200000000001</c:v>
                </c:pt>
                <c:pt idx="14521">
                  <c:v>145.13999999999999</c:v>
                </c:pt>
                <c:pt idx="14522">
                  <c:v>145.149</c:v>
                </c:pt>
                <c:pt idx="14523">
                  <c:v>145.15700000000001</c:v>
                </c:pt>
                <c:pt idx="14524">
                  <c:v>145.16499999999999</c:v>
                </c:pt>
                <c:pt idx="14525">
                  <c:v>145.17400000000001</c:v>
                </c:pt>
                <c:pt idx="14526">
                  <c:v>145.18199999999999</c:v>
                </c:pt>
                <c:pt idx="14527">
                  <c:v>145.19</c:v>
                </c:pt>
                <c:pt idx="14528">
                  <c:v>145.19900000000001</c:v>
                </c:pt>
                <c:pt idx="14529">
                  <c:v>145.20599999999999</c:v>
                </c:pt>
                <c:pt idx="14530">
                  <c:v>145.215</c:v>
                </c:pt>
                <c:pt idx="14531">
                  <c:v>145.22200000000001</c:v>
                </c:pt>
                <c:pt idx="14532">
                  <c:v>145.23099999999999</c:v>
                </c:pt>
                <c:pt idx="14533">
                  <c:v>145.24</c:v>
                </c:pt>
                <c:pt idx="14534">
                  <c:v>145.249</c:v>
                </c:pt>
                <c:pt idx="14535">
                  <c:v>145.25700000000001</c:v>
                </c:pt>
                <c:pt idx="14536">
                  <c:v>145.26499999999999</c:v>
                </c:pt>
                <c:pt idx="14537">
                  <c:v>145.273</c:v>
                </c:pt>
                <c:pt idx="14538">
                  <c:v>145.28200000000001</c:v>
                </c:pt>
                <c:pt idx="14539">
                  <c:v>145.29</c:v>
                </c:pt>
                <c:pt idx="14540">
                  <c:v>145.298</c:v>
                </c:pt>
                <c:pt idx="14541">
                  <c:v>145.30600000000001</c:v>
                </c:pt>
                <c:pt idx="14542">
                  <c:v>145.31399999999999</c:v>
                </c:pt>
                <c:pt idx="14543">
                  <c:v>145.32300000000001</c:v>
                </c:pt>
                <c:pt idx="14544">
                  <c:v>145.33199999999999</c:v>
                </c:pt>
                <c:pt idx="14545">
                  <c:v>145.34</c:v>
                </c:pt>
                <c:pt idx="14546">
                  <c:v>145.34899999999999</c:v>
                </c:pt>
                <c:pt idx="14547">
                  <c:v>145.35599999999999</c:v>
                </c:pt>
                <c:pt idx="14548">
                  <c:v>145.364</c:v>
                </c:pt>
                <c:pt idx="14549">
                  <c:v>145.37299999999999</c:v>
                </c:pt>
                <c:pt idx="14550">
                  <c:v>145.381</c:v>
                </c:pt>
                <c:pt idx="14551">
                  <c:v>145.38999999999999</c:v>
                </c:pt>
                <c:pt idx="14552">
                  <c:v>145.398</c:v>
                </c:pt>
                <c:pt idx="14553">
                  <c:v>145.40700000000001</c:v>
                </c:pt>
                <c:pt idx="14554">
                  <c:v>145.41399999999999</c:v>
                </c:pt>
                <c:pt idx="14555">
                  <c:v>145.423</c:v>
                </c:pt>
                <c:pt idx="14556">
                  <c:v>145.43199999999999</c:v>
                </c:pt>
                <c:pt idx="14557">
                  <c:v>145.44</c:v>
                </c:pt>
                <c:pt idx="14558">
                  <c:v>145.44800000000001</c:v>
                </c:pt>
                <c:pt idx="14559">
                  <c:v>145.45599999999999</c:v>
                </c:pt>
                <c:pt idx="14560">
                  <c:v>145.465</c:v>
                </c:pt>
                <c:pt idx="14561">
                  <c:v>145.47300000000001</c:v>
                </c:pt>
                <c:pt idx="14562">
                  <c:v>145.48099999999999</c:v>
                </c:pt>
                <c:pt idx="14563">
                  <c:v>145.49</c:v>
                </c:pt>
                <c:pt idx="14564">
                  <c:v>145.49799999999999</c:v>
                </c:pt>
                <c:pt idx="14565">
                  <c:v>145.50700000000001</c:v>
                </c:pt>
                <c:pt idx="14566">
                  <c:v>145.51499999999999</c:v>
                </c:pt>
                <c:pt idx="14567">
                  <c:v>145.523</c:v>
                </c:pt>
                <c:pt idx="14568">
                  <c:v>145.53200000000001</c:v>
                </c:pt>
                <c:pt idx="14569">
                  <c:v>145.54</c:v>
                </c:pt>
                <c:pt idx="14570">
                  <c:v>145.548</c:v>
                </c:pt>
                <c:pt idx="14571">
                  <c:v>145.55699999999999</c:v>
                </c:pt>
                <c:pt idx="14572">
                  <c:v>145.56399999999999</c:v>
                </c:pt>
                <c:pt idx="14573">
                  <c:v>145.57300000000001</c:v>
                </c:pt>
                <c:pt idx="14574">
                  <c:v>145.58199999999999</c:v>
                </c:pt>
                <c:pt idx="14575">
                  <c:v>145.59</c:v>
                </c:pt>
                <c:pt idx="14576">
                  <c:v>145.59800000000001</c:v>
                </c:pt>
                <c:pt idx="14577">
                  <c:v>145.60599999999999</c:v>
                </c:pt>
                <c:pt idx="14578">
                  <c:v>145.614</c:v>
                </c:pt>
                <c:pt idx="14579">
                  <c:v>145.624</c:v>
                </c:pt>
                <c:pt idx="14580">
                  <c:v>145.631</c:v>
                </c:pt>
                <c:pt idx="14581">
                  <c:v>145.63999999999999</c:v>
                </c:pt>
                <c:pt idx="14582">
                  <c:v>145.648</c:v>
                </c:pt>
                <c:pt idx="14583">
                  <c:v>145.65600000000001</c:v>
                </c:pt>
                <c:pt idx="14584">
                  <c:v>145.666</c:v>
                </c:pt>
                <c:pt idx="14585">
                  <c:v>145.673</c:v>
                </c:pt>
                <c:pt idx="14586">
                  <c:v>145.68199999999999</c:v>
                </c:pt>
                <c:pt idx="14587">
                  <c:v>145.68899999999999</c:v>
                </c:pt>
                <c:pt idx="14588">
                  <c:v>145.69900000000001</c:v>
                </c:pt>
                <c:pt idx="14589">
                  <c:v>145.70599999999999</c:v>
                </c:pt>
                <c:pt idx="14590">
                  <c:v>145.71600000000001</c:v>
                </c:pt>
                <c:pt idx="14591">
                  <c:v>145.72399999999999</c:v>
                </c:pt>
                <c:pt idx="14592">
                  <c:v>145.732</c:v>
                </c:pt>
                <c:pt idx="14593">
                  <c:v>145.74100000000001</c:v>
                </c:pt>
                <c:pt idx="14594">
                  <c:v>145.749</c:v>
                </c:pt>
                <c:pt idx="14595">
                  <c:v>145.75700000000001</c:v>
                </c:pt>
                <c:pt idx="14596">
                  <c:v>145.76499999999999</c:v>
                </c:pt>
                <c:pt idx="14597">
                  <c:v>145.774</c:v>
                </c:pt>
                <c:pt idx="14598">
                  <c:v>145.78299999999999</c:v>
                </c:pt>
                <c:pt idx="14599">
                  <c:v>145.791</c:v>
                </c:pt>
                <c:pt idx="14600">
                  <c:v>145.79900000000001</c:v>
                </c:pt>
                <c:pt idx="14601">
                  <c:v>145.80799999999999</c:v>
                </c:pt>
                <c:pt idx="14602">
                  <c:v>145.815</c:v>
                </c:pt>
                <c:pt idx="14603">
                  <c:v>145.82400000000001</c:v>
                </c:pt>
                <c:pt idx="14604">
                  <c:v>145.83199999999999</c:v>
                </c:pt>
                <c:pt idx="14605">
                  <c:v>145.84100000000001</c:v>
                </c:pt>
                <c:pt idx="14606">
                  <c:v>145.84800000000001</c:v>
                </c:pt>
                <c:pt idx="14607">
                  <c:v>145.857</c:v>
                </c:pt>
                <c:pt idx="14608">
                  <c:v>145.86500000000001</c:v>
                </c:pt>
                <c:pt idx="14609">
                  <c:v>145.875</c:v>
                </c:pt>
                <c:pt idx="14610">
                  <c:v>145.88300000000001</c:v>
                </c:pt>
                <c:pt idx="14611">
                  <c:v>145.89099999999999</c:v>
                </c:pt>
                <c:pt idx="14612">
                  <c:v>145.899</c:v>
                </c:pt>
                <c:pt idx="14613">
                  <c:v>145.90799999999999</c:v>
                </c:pt>
                <c:pt idx="14614">
                  <c:v>145.91499999999999</c:v>
                </c:pt>
                <c:pt idx="14615">
                  <c:v>145.92400000000001</c:v>
                </c:pt>
                <c:pt idx="14616">
                  <c:v>145.93199999999999</c:v>
                </c:pt>
                <c:pt idx="14617">
                  <c:v>145.94</c:v>
                </c:pt>
                <c:pt idx="14618">
                  <c:v>145.94900000000001</c:v>
                </c:pt>
                <c:pt idx="14619">
                  <c:v>145.95699999999999</c:v>
                </c:pt>
                <c:pt idx="14620">
                  <c:v>145.965</c:v>
                </c:pt>
                <c:pt idx="14621">
                  <c:v>145.97399999999999</c:v>
                </c:pt>
                <c:pt idx="14622">
                  <c:v>145.982</c:v>
                </c:pt>
                <c:pt idx="14623">
                  <c:v>145.99</c:v>
                </c:pt>
                <c:pt idx="14624">
                  <c:v>145.999</c:v>
                </c:pt>
                <c:pt idx="14625">
                  <c:v>146.00800000000001</c:v>
                </c:pt>
                <c:pt idx="14626">
                  <c:v>146.01599999999999</c:v>
                </c:pt>
                <c:pt idx="14627">
                  <c:v>146.02500000000001</c:v>
                </c:pt>
                <c:pt idx="14628">
                  <c:v>146.03299999999999</c:v>
                </c:pt>
                <c:pt idx="14629">
                  <c:v>146.041</c:v>
                </c:pt>
                <c:pt idx="14630">
                  <c:v>146.04900000000001</c:v>
                </c:pt>
                <c:pt idx="14631">
                  <c:v>146.05799999999999</c:v>
                </c:pt>
                <c:pt idx="14632">
                  <c:v>146.066</c:v>
                </c:pt>
                <c:pt idx="14633">
                  <c:v>146.07499999999999</c:v>
                </c:pt>
                <c:pt idx="14634">
                  <c:v>146.083</c:v>
                </c:pt>
                <c:pt idx="14635">
                  <c:v>146.09200000000001</c:v>
                </c:pt>
                <c:pt idx="14636">
                  <c:v>146.1</c:v>
                </c:pt>
                <c:pt idx="14637">
                  <c:v>146.108</c:v>
                </c:pt>
                <c:pt idx="14638">
                  <c:v>146.11600000000001</c:v>
                </c:pt>
                <c:pt idx="14639">
                  <c:v>146.125</c:v>
                </c:pt>
                <c:pt idx="14640">
                  <c:v>146.13300000000001</c:v>
                </c:pt>
                <c:pt idx="14641">
                  <c:v>146.14099999999999</c:v>
                </c:pt>
                <c:pt idx="14642">
                  <c:v>146.149</c:v>
                </c:pt>
                <c:pt idx="14643">
                  <c:v>146.15799999999999</c:v>
                </c:pt>
                <c:pt idx="14644">
                  <c:v>146.167</c:v>
                </c:pt>
                <c:pt idx="14645">
                  <c:v>146.17500000000001</c:v>
                </c:pt>
                <c:pt idx="14646">
                  <c:v>146.184</c:v>
                </c:pt>
                <c:pt idx="14647">
                  <c:v>146.19200000000001</c:v>
                </c:pt>
                <c:pt idx="14648">
                  <c:v>146.19999999999999</c:v>
                </c:pt>
                <c:pt idx="14649">
                  <c:v>146.208</c:v>
                </c:pt>
                <c:pt idx="14650">
                  <c:v>146.21700000000001</c:v>
                </c:pt>
                <c:pt idx="14651">
                  <c:v>146.22499999999999</c:v>
                </c:pt>
                <c:pt idx="14652">
                  <c:v>146.23400000000001</c:v>
                </c:pt>
                <c:pt idx="14653">
                  <c:v>146.24199999999999</c:v>
                </c:pt>
                <c:pt idx="14654">
                  <c:v>146.251</c:v>
                </c:pt>
                <c:pt idx="14655">
                  <c:v>146.25899999999999</c:v>
                </c:pt>
                <c:pt idx="14656">
                  <c:v>146.268</c:v>
                </c:pt>
                <c:pt idx="14657">
                  <c:v>146.27500000000001</c:v>
                </c:pt>
                <c:pt idx="14658">
                  <c:v>146.28399999999999</c:v>
                </c:pt>
                <c:pt idx="14659">
                  <c:v>146.292</c:v>
                </c:pt>
                <c:pt idx="14660">
                  <c:v>146.30099999999999</c:v>
                </c:pt>
                <c:pt idx="14661">
                  <c:v>146.309</c:v>
                </c:pt>
                <c:pt idx="14662">
                  <c:v>146.31800000000001</c:v>
                </c:pt>
                <c:pt idx="14663">
                  <c:v>146.32599999999999</c:v>
                </c:pt>
                <c:pt idx="14664">
                  <c:v>146.334</c:v>
                </c:pt>
                <c:pt idx="14665">
                  <c:v>146.34299999999999</c:v>
                </c:pt>
                <c:pt idx="14666">
                  <c:v>146.351</c:v>
                </c:pt>
                <c:pt idx="14667">
                  <c:v>146.36000000000001</c:v>
                </c:pt>
                <c:pt idx="14668">
                  <c:v>146.36799999999999</c:v>
                </c:pt>
                <c:pt idx="14669">
                  <c:v>146.376</c:v>
                </c:pt>
                <c:pt idx="14670">
                  <c:v>146.38499999999999</c:v>
                </c:pt>
                <c:pt idx="14671">
                  <c:v>146.393</c:v>
                </c:pt>
                <c:pt idx="14672">
                  <c:v>146.40199999999999</c:v>
                </c:pt>
                <c:pt idx="14673">
                  <c:v>146.41</c:v>
                </c:pt>
                <c:pt idx="14674">
                  <c:v>146.41900000000001</c:v>
                </c:pt>
                <c:pt idx="14675">
                  <c:v>146.42599999999999</c:v>
                </c:pt>
                <c:pt idx="14676">
                  <c:v>146.435</c:v>
                </c:pt>
                <c:pt idx="14677">
                  <c:v>146.44499999999999</c:v>
                </c:pt>
                <c:pt idx="14678">
                  <c:v>146.452</c:v>
                </c:pt>
                <c:pt idx="14679">
                  <c:v>146.46</c:v>
                </c:pt>
                <c:pt idx="14680">
                  <c:v>146.46899999999999</c:v>
                </c:pt>
                <c:pt idx="14681">
                  <c:v>146.477</c:v>
                </c:pt>
                <c:pt idx="14682">
                  <c:v>146.48599999999999</c:v>
                </c:pt>
                <c:pt idx="14683">
                  <c:v>146.494</c:v>
                </c:pt>
                <c:pt idx="14684">
                  <c:v>146.50299999999999</c:v>
                </c:pt>
                <c:pt idx="14685">
                  <c:v>146.51</c:v>
                </c:pt>
                <c:pt idx="14686">
                  <c:v>146.52000000000001</c:v>
                </c:pt>
                <c:pt idx="14687">
                  <c:v>146.52799999999999</c:v>
                </c:pt>
                <c:pt idx="14688">
                  <c:v>146.536</c:v>
                </c:pt>
                <c:pt idx="14689">
                  <c:v>146.54400000000001</c:v>
                </c:pt>
                <c:pt idx="14690">
                  <c:v>146.55199999999999</c:v>
                </c:pt>
                <c:pt idx="14691">
                  <c:v>146.56100000000001</c:v>
                </c:pt>
                <c:pt idx="14692">
                  <c:v>146.56899999999999</c:v>
                </c:pt>
                <c:pt idx="14693">
                  <c:v>146.578</c:v>
                </c:pt>
                <c:pt idx="14694">
                  <c:v>146.58500000000001</c:v>
                </c:pt>
                <c:pt idx="14695">
                  <c:v>146.59399999999999</c:v>
                </c:pt>
                <c:pt idx="14696">
                  <c:v>146.60300000000001</c:v>
                </c:pt>
                <c:pt idx="14697">
                  <c:v>146.61099999999999</c:v>
                </c:pt>
                <c:pt idx="14698">
                  <c:v>146.62</c:v>
                </c:pt>
                <c:pt idx="14699">
                  <c:v>146.62799999999999</c:v>
                </c:pt>
                <c:pt idx="14700">
                  <c:v>146.636</c:v>
                </c:pt>
                <c:pt idx="14701">
                  <c:v>146.64400000000001</c:v>
                </c:pt>
                <c:pt idx="14702">
                  <c:v>146.65299999999999</c:v>
                </c:pt>
                <c:pt idx="14703">
                  <c:v>146.66</c:v>
                </c:pt>
                <c:pt idx="14704">
                  <c:v>146.66900000000001</c:v>
                </c:pt>
                <c:pt idx="14705">
                  <c:v>146.678</c:v>
                </c:pt>
                <c:pt idx="14706">
                  <c:v>146.685</c:v>
                </c:pt>
                <c:pt idx="14707">
                  <c:v>146.69399999999999</c:v>
                </c:pt>
                <c:pt idx="14708">
                  <c:v>146.702</c:v>
                </c:pt>
                <c:pt idx="14709">
                  <c:v>146.71</c:v>
                </c:pt>
                <c:pt idx="14710">
                  <c:v>146.71899999999999</c:v>
                </c:pt>
                <c:pt idx="14711">
                  <c:v>146.727</c:v>
                </c:pt>
                <c:pt idx="14712">
                  <c:v>146.73599999999999</c:v>
                </c:pt>
                <c:pt idx="14713">
                  <c:v>146.74299999999999</c:v>
                </c:pt>
                <c:pt idx="14714">
                  <c:v>146.75200000000001</c:v>
                </c:pt>
                <c:pt idx="14715">
                  <c:v>146.76</c:v>
                </c:pt>
                <c:pt idx="14716">
                  <c:v>146.76900000000001</c:v>
                </c:pt>
                <c:pt idx="14717">
                  <c:v>146.77799999999999</c:v>
                </c:pt>
                <c:pt idx="14718">
                  <c:v>146.785</c:v>
                </c:pt>
                <c:pt idx="14719">
                  <c:v>146.79400000000001</c:v>
                </c:pt>
                <c:pt idx="14720">
                  <c:v>146.80199999999999</c:v>
                </c:pt>
                <c:pt idx="14721">
                  <c:v>146.81</c:v>
                </c:pt>
                <c:pt idx="14722">
                  <c:v>146.81899999999999</c:v>
                </c:pt>
                <c:pt idx="14723">
                  <c:v>146.82599999999999</c:v>
                </c:pt>
                <c:pt idx="14724">
                  <c:v>146.83500000000001</c:v>
                </c:pt>
                <c:pt idx="14725">
                  <c:v>146.84299999999999</c:v>
                </c:pt>
                <c:pt idx="14726">
                  <c:v>146.852</c:v>
                </c:pt>
                <c:pt idx="14727">
                  <c:v>146.85900000000001</c:v>
                </c:pt>
                <c:pt idx="14728">
                  <c:v>146.86799999999999</c:v>
                </c:pt>
                <c:pt idx="14729">
                  <c:v>146.87700000000001</c:v>
                </c:pt>
                <c:pt idx="14730">
                  <c:v>146.88499999999999</c:v>
                </c:pt>
                <c:pt idx="14731">
                  <c:v>146.893</c:v>
                </c:pt>
                <c:pt idx="14732">
                  <c:v>146.90100000000001</c:v>
                </c:pt>
                <c:pt idx="14733">
                  <c:v>146.90899999999999</c:v>
                </c:pt>
                <c:pt idx="14734">
                  <c:v>146.917</c:v>
                </c:pt>
                <c:pt idx="14735">
                  <c:v>146.92599999999999</c:v>
                </c:pt>
                <c:pt idx="14736">
                  <c:v>146.935</c:v>
                </c:pt>
                <c:pt idx="14737">
                  <c:v>146.94200000000001</c:v>
                </c:pt>
                <c:pt idx="14738">
                  <c:v>146.94999999999999</c:v>
                </c:pt>
                <c:pt idx="14739">
                  <c:v>146.959</c:v>
                </c:pt>
                <c:pt idx="14740">
                  <c:v>146.96700000000001</c:v>
                </c:pt>
                <c:pt idx="14741">
                  <c:v>146.97499999999999</c:v>
                </c:pt>
                <c:pt idx="14742">
                  <c:v>146.983</c:v>
                </c:pt>
                <c:pt idx="14743">
                  <c:v>146.99199999999999</c:v>
                </c:pt>
                <c:pt idx="14744">
                  <c:v>147</c:v>
                </c:pt>
                <c:pt idx="14745">
                  <c:v>147.00899999999999</c:v>
                </c:pt>
                <c:pt idx="14746">
                  <c:v>147.017</c:v>
                </c:pt>
                <c:pt idx="14747">
                  <c:v>147.02500000000001</c:v>
                </c:pt>
                <c:pt idx="14748">
                  <c:v>147.03399999999999</c:v>
                </c:pt>
                <c:pt idx="14749">
                  <c:v>147.041</c:v>
                </c:pt>
                <c:pt idx="14750">
                  <c:v>147.05000000000001</c:v>
                </c:pt>
                <c:pt idx="14751">
                  <c:v>147.059</c:v>
                </c:pt>
                <c:pt idx="14752">
                  <c:v>147.066</c:v>
                </c:pt>
                <c:pt idx="14753">
                  <c:v>147.07499999999999</c:v>
                </c:pt>
                <c:pt idx="14754">
                  <c:v>147.083</c:v>
                </c:pt>
                <c:pt idx="14755">
                  <c:v>147.09200000000001</c:v>
                </c:pt>
                <c:pt idx="14756">
                  <c:v>147.1</c:v>
                </c:pt>
                <c:pt idx="14757">
                  <c:v>147.108</c:v>
                </c:pt>
                <c:pt idx="14758">
                  <c:v>147.11600000000001</c:v>
                </c:pt>
                <c:pt idx="14759">
                  <c:v>147.124</c:v>
                </c:pt>
                <c:pt idx="14760">
                  <c:v>147.13200000000001</c:v>
                </c:pt>
                <c:pt idx="14761">
                  <c:v>147.13999999999999</c:v>
                </c:pt>
                <c:pt idx="14762">
                  <c:v>147.149</c:v>
                </c:pt>
                <c:pt idx="14763">
                  <c:v>147.15700000000001</c:v>
                </c:pt>
                <c:pt idx="14764">
                  <c:v>147.16499999999999</c:v>
                </c:pt>
                <c:pt idx="14765">
                  <c:v>147.17400000000001</c:v>
                </c:pt>
                <c:pt idx="14766">
                  <c:v>147.18299999999999</c:v>
                </c:pt>
                <c:pt idx="14767">
                  <c:v>147.19</c:v>
                </c:pt>
                <c:pt idx="14768">
                  <c:v>147.19900000000001</c:v>
                </c:pt>
                <c:pt idx="14769">
                  <c:v>147.20699999999999</c:v>
                </c:pt>
                <c:pt idx="14770">
                  <c:v>147.21600000000001</c:v>
                </c:pt>
                <c:pt idx="14771">
                  <c:v>147.22399999999999</c:v>
                </c:pt>
                <c:pt idx="14772">
                  <c:v>147.232</c:v>
                </c:pt>
                <c:pt idx="14773">
                  <c:v>147.24100000000001</c:v>
                </c:pt>
                <c:pt idx="14774">
                  <c:v>147.249</c:v>
                </c:pt>
                <c:pt idx="14775">
                  <c:v>147.256</c:v>
                </c:pt>
                <c:pt idx="14776">
                  <c:v>147.26599999999999</c:v>
                </c:pt>
                <c:pt idx="14777">
                  <c:v>147.273</c:v>
                </c:pt>
                <c:pt idx="14778">
                  <c:v>147.28200000000001</c:v>
                </c:pt>
                <c:pt idx="14779">
                  <c:v>147.29</c:v>
                </c:pt>
                <c:pt idx="14780">
                  <c:v>147.29900000000001</c:v>
                </c:pt>
                <c:pt idx="14781">
                  <c:v>147.30799999999999</c:v>
                </c:pt>
                <c:pt idx="14782">
                  <c:v>147.315</c:v>
                </c:pt>
                <c:pt idx="14783">
                  <c:v>147.32300000000001</c:v>
                </c:pt>
                <c:pt idx="14784">
                  <c:v>147.33199999999999</c:v>
                </c:pt>
                <c:pt idx="14785">
                  <c:v>147.34</c:v>
                </c:pt>
                <c:pt idx="14786">
                  <c:v>147.34899999999999</c:v>
                </c:pt>
                <c:pt idx="14787">
                  <c:v>147.357</c:v>
                </c:pt>
                <c:pt idx="14788">
                  <c:v>147.36600000000001</c:v>
                </c:pt>
                <c:pt idx="14789">
                  <c:v>147.37299999999999</c:v>
                </c:pt>
                <c:pt idx="14790">
                  <c:v>147.38200000000001</c:v>
                </c:pt>
                <c:pt idx="14791">
                  <c:v>147.38999999999999</c:v>
                </c:pt>
                <c:pt idx="14792">
                  <c:v>147.398</c:v>
                </c:pt>
                <c:pt idx="14793">
                  <c:v>147.40600000000001</c:v>
                </c:pt>
                <c:pt idx="14794">
                  <c:v>147.41499999999999</c:v>
                </c:pt>
                <c:pt idx="14795">
                  <c:v>147.423</c:v>
                </c:pt>
                <c:pt idx="14796">
                  <c:v>147.43199999999999</c:v>
                </c:pt>
                <c:pt idx="14797">
                  <c:v>147.44</c:v>
                </c:pt>
                <c:pt idx="14798">
                  <c:v>147.44800000000001</c:v>
                </c:pt>
                <c:pt idx="14799">
                  <c:v>147.45699999999999</c:v>
                </c:pt>
                <c:pt idx="14800">
                  <c:v>147.465</c:v>
                </c:pt>
                <c:pt idx="14801">
                  <c:v>147.47399999999999</c:v>
                </c:pt>
                <c:pt idx="14802">
                  <c:v>147.48099999999999</c:v>
                </c:pt>
                <c:pt idx="14803">
                  <c:v>147.49</c:v>
                </c:pt>
                <c:pt idx="14804">
                  <c:v>147.49799999999999</c:v>
                </c:pt>
                <c:pt idx="14805">
                  <c:v>147.50700000000001</c:v>
                </c:pt>
                <c:pt idx="14806">
                  <c:v>147.51499999999999</c:v>
                </c:pt>
                <c:pt idx="14807">
                  <c:v>147.524</c:v>
                </c:pt>
                <c:pt idx="14808">
                  <c:v>147.53100000000001</c:v>
                </c:pt>
                <c:pt idx="14809">
                  <c:v>147.54</c:v>
                </c:pt>
                <c:pt idx="14810">
                  <c:v>147.548</c:v>
                </c:pt>
                <c:pt idx="14811">
                  <c:v>147.55500000000001</c:v>
                </c:pt>
                <c:pt idx="14812">
                  <c:v>147.565</c:v>
                </c:pt>
                <c:pt idx="14813">
                  <c:v>147.57300000000001</c:v>
                </c:pt>
                <c:pt idx="14814">
                  <c:v>147.58099999999999</c:v>
                </c:pt>
                <c:pt idx="14815">
                  <c:v>147.59</c:v>
                </c:pt>
                <c:pt idx="14816">
                  <c:v>147.59800000000001</c:v>
                </c:pt>
                <c:pt idx="14817">
                  <c:v>147.60599999999999</c:v>
                </c:pt>
                <c:pt idx="14818">
                  <c:v>147.614</c:v>
                </c:pt>
                <c:pt idx="14819">
                  <c:v>147.62299999999999</c:v>
                </c:pt>
                <c:pt idx="14820">
                  <c:v>147.631</c:v>
                </c:pt>
                <c:pt idx="14821">
                  <c:v>147.63900000000001</c:v>
                </c:pt>
                <c:pt idx="14822">
                  <c:v>147.64699999999999</c:v>
                </c:pt>
                <c:pt idx="14823">
                  <c:v>147.65700000000001</c:v>
                </c:pt>
                <c:pt idx="14824">
                  <c:v>147.66499999999999</c:v>
                </c:pt>
                <c:pt idx="14825">
                  <c:v>147.672</c:v>
                </c:pt>
                <c:pt idx="14826">
                  <c:v>147.68100000000001</c:v>
                </c:pt>
                <c:pt idx="14827">
                  <c:v>147.69</c:v>
                </c:pt>
                <c:pt idx="14828">
                  <c:v>147.69800000000001</c:v>
                </c:pt>
                <c:pt idx="14829">
                  <c:v>147.70599999999999</c:v>
                </c:pt>
                <c:pt idx="14830">
                  <c:v>147.715</c:v>
                </c:pt>
                <c:pt idx="14831">
                  <c:v>147.72300000000001</c:v>
                </c:pt>
                <c:pt idx="14832">
                  <c:v>147.73099999999999</c:v>
                </c:pt>
                <c:pt idx="14833">
                  <c:v>147.74</c:v>
                </c:pt>
                <c:pt idx="14834">
                  <c:v>147.74799999999999</c:v>
                </c:pt>
                <c:pt idx="14835">
                  <c:v>147.756</c:v>
                </c:pt>
                <c:pt idx="14836">
                  <c:v>147.76499999999999</c:v>
                </c:pt>
                <c:pt idx="14837">
                  <c:v>147.773</c:v>
                </c:pt>
                <c:pt idx="14838">
                  <c:v>147.78100000000001</c:v>
                </c:pt>
                <c:pt idx="14839">
                  <c:v>147.79</c:v>
                </c:pt>
                <c:pt idx="14840">
                  <c:v>147.798</c:v>
                </c:pt>
                <c:pt idx="14841">
                  <c:v>147.80600000000001</c:v>
                </c:pt>
                <c:pt idx="14842">
                  <c:v>147.81399999999999</c:v>
                </c:pt>
                <c:pt idx="14843">
                  <c:v>147.82300000000001</c:v>
                </c:pt>
                <c:pt idx="14844">
                  <c:v>147.83000000000001</c:v>
                </c:pt>
                <c:pt idx="14845">
                  <c:v>147.839</c:v>
                </c:pt>
                <c:pt idx="14846">
                  <c:v>147.84700000000001</c:v>
                </c:pt>
                <c:pt idx="14847">
                  <c:v>147.85599999999999</c:v>
                </c:pt>
                <c:pt idx="14848">
                  <c:v>147.86500000000001</c:v>
                </c:pt>
                <c:pt idx="14849">
                  <c:v>147.87200000000001</c:v>
                </c:pt>
                <c:pt idx="14850">
                  <c:v>147.881</c:v>
                </c:pt>
                <c:pt idx="14851">
                  <c:v>147.88900000000001</c:v>
                </c:pt>
                <c:pt idx="14852">
                  <c:v>147.898</c:v>
                </c:pt>
                <c:pt idx="14853">
                  <c:v>147.90600000000001</c:v>
                </c:pt>
                <c:pt idx="14854">
                  <c:v>147.91399999999999</c:v>
                </c:pt>
                <c:pt idx="14855">
                  <c:v>147.922</c:v>
                </c:pt>
                <c:pt idx="14856">
                  <c:v>147.93</c:v>
                </c:pt>
                <c:pt idx="14857">
                  <c:v>147.93799999999999</c:v>
                </c:pt>
                <c:pt idx="14858">
                  <c:v>147.94800000000001</c:v>
                </c:pt>
                <c:pt idx="14859">
                  <c:v>147.95500000000001</c:v>
                </c:pt>
                <c:pt idx="14860">
                  <c:v>147.96299999999999</c:v>
                </c:pt>
                <c:pt idx="14861">
                  <c:v>147.97200000000001</c:v>
                </c:pt>
                <c:pt idx="14862">
                  <c:v>147.98099999999999</c:v>
                </c:pt>
                <c:pt idx="14863">
                  <c:v>147.989</c:v>
                </c:pt>
                <c:pt idx="14864">
                  <c:v>147.99799999999999</c:v>
                </c:pt>
                <c:pt idx="14865">
                  <c:v>148.005</c:v>
                </c:pt>
                <c:pt idx="14866">
                  <c:v>148.01300000000001</c:v>
                </c:pt>
                <c:pt idx="14867">
                  <c:v>148.02199999999999</c:v>
                </c:pt>
                <c:pt idx="14868">
                  <c:v>148.03</c:v>
                </c:pt>
                <c:pt idx="14869">
                  <c:v>148.03899999999999</c:v>
                </c:pt>
                <c:pt idx="14870">
                  <c:v>148.047</c:v>
                </c:pt>
                <c:pt idx="14871">
                  <c:v>148.05500000000001</c:v>
                </c:pt>
                <c:pt idx="14872">
                  <c:v>148.06299999999999</c:v>
                </c:pt>
                <c:pt idx="14873">
                  <c:v>148.071</c:v>
                </c:pt>
                <c:pt idx="14874">
                  <c:v>148.08000000000001</c:v>
                </c:pt>
                <c:pt idx="14875">
                  <c:v>148.089</c:v>
                </c:pt>
                <c:pt idx="14876">
                  <c:v>148.09700000000001</c:v>
                </c:pt>
                <c:pt idx="14877">
                  <c:v>148.10499999999999</c:v>
                </c:pt>
                <c:pt idx="14878">
                  <c:v>148.113</c:v>
                </c:pt>
                <c:pt idx="14879">
                  <c:v>148.12200000000001</c:v>
                </c:pt>
                <c:pt idx="14880">
                  <c:v>148.12899999999999</c:v>
                </c:pt>
                <c:pt idx="14881">
                  <c:v>148.13800000000001</c:v>
                </c:pt>
                <c:pt idx="14882">
                  <c:v>148.14699999999999</c:v>
                </c:pt>
                <c:pt idx="14883">
                  <c:v>148.155</c:v>
                </c:pt>
                <c:pt idx="14884">
                  <c:v>148.16200000000001</c:v>
                </c:pt>
                <c:pt idx="14885">
                  <c:v>148.172</c:v>
                </c:pt>
                <c:pt idx="14886">
                  <c:v>148.18100000000001</c:v>
                </c:pt>
                <c:pt idx="14887">
                  <c:v>148.18799999999999</c:v>
                </c:pt>
                <c:pt idx="14888">
                  <c:v>148.196</c:v>
                </c:pt>
                <c:pt idx="14889">
                  <c:v>148.20400000000001</c:v>
                </c:pt>
                <c:pt idx="14890">
                  <c:v>148.21299999999999</c:v>
                </c:pt>
                <c:pt idx="14891">
                  <c:v>148.221</c:v>
                </c:pt>
                <c:pt idx="14892">
                  <c:v>148.22999999999999</c:v>
                </c:pt>
                <c:pt idx="14893">
                  <c:v>148.239</c:v>
                </c:pt>
                <c:pt idx="14894">
                  <c:v>148.24700000000001</c:v>
                </c:pt>
                <c:pt idx="14895">
                  <c:v>148.255</c:v>
                </c:pt>
                <c:pt idx="14896">
                  <c:v>148.26300000000001</c:v>
                </c:pt>
                <c:pt idx="14897">
                  <c:v>148.27099999999999</c:v>
                </c:pt>
                <c:pt idx="14898">
                  <c:v>148.28</c:v>
                </c:pt>
                <c:pt idx="14899">
                  <c:v>148.28800000000001</c:v>
                </c:pt>
                <c:pt idx="14900">
                  <c:v>148.29599999999999</c:v>
                </c:pt>
                <c:pt idx="14901">
                  <c:v>148.30500000000001</c:v>
                </c:pt>
                <c:pt idx="14902">
                  <c:v>148.31299999999999</c:v>
                </c:pt>
                <c:pt idx="14903">
                  <c:v>148.321</c:v>
                </c:pt>
                <c:pt idx="14904">
                  <c:v>148.32900000000001</c:v>
                </c:pt>
                <c:pt idx="14905">
                  <c:v>148.339</c:v>
                </c:pt>
                <c:pt idx="14906">
                  <c:v>148.34700000000001</c:v>
                </c:pt>
                <c:pt idx="14907">
                  <c:v>148.35499999999999</c:v>
                </c:pt>
                <c:pt idx="14908">
                  <c:v>148.363</c:v>
                </c:pt>
                <c:pt idx="14909">
                  <c:v>148.37200000000001</c:v>
                </c:pt>
                <c:pt idx="14910">
                  <c:v>148.38</c:v>
                </c:pt>
                <c:pt idx="14911">
                  <c:v>148.38800000000001</c:v>
                </c:pt>
                <c:pt idx="14912">
                  <c:v>148.39699999999999</c:v>
                </c:pt>
                <c:pt idx="14913">
                  <c:v>148.404</c:v>
                </c:pt>
                <c:pt idx="14914">
                  <c:v>148.41300000000001</c:v>
                </c:pt>
                <c:pt idx="14915">
                  <c:v>148.422</c:v>
                </c:pt>
                <c:pt idx="14916">
                  <c:v>148.429</c:v>
                </c:pt>
                <c:pt idx="14917">
                  <c:v>148.43799999999999</c:v>
                </c:pt>
                <c:pt idx="14918">
                  <c:v>148.446</c:v>
                </c:pt>
                <c:pt idx="14919">
                  <c:v>148.45500000000001</c:v>
                </c:pt>
                <c:pt idx="14920">
                  <c:v>148.46299999999999</c:v>
                </c:pt>
                <c:pt idx="14921">
                  <c:v>148.471</c:v>
                </c:pt>
                <c:pt idx="14922">
                  <c:v>148.47900000000001</c:v>
                </c:pt>
                <c:pt idx="14923">
                  <c:v>148.488</c:v>
                </c:pt>
                <c:pt idx="14924">
                  <c:v>148.49600000000001</c:v>
                </c:pt>
                <c:pt idx="14925">
                  <c:v>148.505</c:v>
                </c:pt>
                <c:pt idx="14926">
                  <c:v>148.512</c:v>
                </c:pt>
                <c:pt idx="14927">
                  <c:v>148.52099999999999</c:v>
                </c:pt>
                <c:pt idx="14928">
                  <c:v>148.53</c:v>
                </c:pt>
                <c:pt idx="14929">
                  <c:v>148.53800000000001</c:v>
                </c:pt>
                <c:pt idx="14930">
                  <c:v>148.547</c:v>
                </c:pt>
                <c:pt idx="14931">
                  <c:v>148.55500000000001</c:v>
                </c:pt>
                <c:pt idx="14932">
                  <c:v>148.56299999999999</c:v>
                </c:pt>
                <c:pt idx="14933">
                  <c:v>148.571</c:v>
                </c:pt>
                <c:pt idx="14934">
                  <c:v>148.57900000000001</c:v>
                </c:pt>
                <c:pt idx="14935">
                  <c:v>148.58699999999999</c:v>
                </c:pt>
                <c:pt idx="14936">
                  <c:v>148.596</c:v>
                </c:pt>
                <c:pt idx="14937">
                  <c:v>148.60400000000001</c:v>
                </c:pt>
                <c:pt idx="14938">
                  <c:v>148.614</c:v>
                </c:pt>
                <c:pt idx="14939">
                  <c:v>148.62100000000001</c:v>
                </c:pt>
                <c:pt idx="14940">
                  <c:v>148.631</c:v>
                </c:pt>
                <c:pt idx="14941">
                  <c:v>148.63800000000001</c:v>
                </c:pt>
                <c:pt idx="14942">
                  <c:v>148.64599999999999</c:v>
                </c:pt>
                <c:pt idx="14943">
                  <c:v>148.655</c:v>
                </c:pt>
                <c:pt idx="14944">
                  <c:v>148.66300000000001</c:v>
                </c:pt>
                <c:pt idx="14945">
                  <c:v>148.672</c:v>
                </c:pt>
                <c:pt idx="14946">
                  <c:v>148.679</c:v>
                </c:pt>
                <c:pt idx="14947">
                  <c:v>148.68799999999999</c:v>
                </c:pt>
                <c:pt idx="14948">
                  <c:v>148.696</c:v>
                </c:pt>
                <c:pt idx="14949">
                  <c:v>148.70500000000001</c:v>
                </c:pt>
                <c:pt idx="14950">
                  <c:v>148.71299999999999</c:v>
                </c:pt>
                <c:pt idx="14951">
                  <c:v>148.721</c:v>
                </c:pt>
                <c:pt idx="14952">
                  <c:v>148.72999999999999</c:v>
                </c:pt>
                <c:pt idx="14953">
                  <c:v>148.738</c:v>
                </c:pt>
                <c:pt idx="14954">
                  <c:v>148.74700000000001</c:v>
                </c:pt>
                <c:pt idx="14955">
                  <c:v>148.755</c:v>
                </c:pt>
                <c:pt idx="14956">
                  <c:v>148.76300000000001</c:v>
                </c:pt>
                <c:pt idx="14957">
                  <c:v>148.77199999999999</c:v>
                </c:pt>
                <c:pt idx="14958">
                  <c:v>148.78100000000001</c:v>
                </c:pt>
                <c:pt idx="14959">
                  <c:v>148.78899999999999</c:v>
                </c:pt>
                <c:pt idx="14960">
                  <c:v>148.797</c:v>
                </c:pt>
                <c:pt idx="14961">
                  <c:v>148.80500000000001</c:v>
                </c:pt>
                <c:pt idx="14962">
                  <c:v>148.81299999999999</c:v>
                </c:pt>
                <c:pt idx="14963">
                  <c:v>148.822</c:v>
                </c:pt>
                <c:pt idx="14964">
                  <c:v>148.83000000000001</c:v>
                </c:pt>
                <c:pt idx="14965">
                  <c:v>148.839</c:v>
                </c:pt>
                <c:pt idx="14966">
                  <c:v>148.846</c:v>
                </c:pt>
                <c:pt idx="14967">
                  <c:v>148.85599999999999</c:v>
                </c:pt>
                <c:pt idx="14968">
                  <c:v>148.864</c:v>
                </c:pt>
                <c:pt idx="14969">
                  <c:v>148.87200000000001</c:v>
                </c:pt>
                <c:pt idx="14970">
                  <c:v>148.88</c:v>
                </c:pt>
                <c:pt idx="14971">
                  <c:v>148.88900000000001</c:v>
                </c:pt>
                <c:pt idx="14972">
                  <c:v>148.89699999999999</c:v>
                </c:pt>
                <c:pt idx="14973">
                  <c:v>148.90600000000001</c:v>
                </c:pt>
                <c:pt idx="14974">
                  <c:v>148.91300000000001</c:v>
                </c:pt>
                <c:pt idx="14975">
                  <c:v>148.922</c:v>
                </c:pt>
                <c:pt idx="14976">
                  <c:v>148.93</c:v>
                </c:pt>
                <c:pt idx="14977">
                  <c:v>148.93899999999999</c:v>
                </c:pt>
                <c:pt idx="14978">
                  <c:v>148.947</c:v>
                </c:pt>
                <c:pt idx="14979">
                  <c:v>148.95599999999999</c:v>
                </c:pt>
                <c:pt idx="14980">
                  <c:v>148.964</c:v>
                </c:pt>
                <c:pt idx="14981">
                  <c:v>148.97200000000001</c:v>
                </c:pt>
                <c:pt idx="14982">
                  <c:v>148.98099999999999</c:v>
                </c:pt>
                <c:pt idx="14983">
                  <c:v>148.989</c:v>
                </c:pt>
                <c:pt idx="14984">
                  <c:v>148.99700000000001</c:v>
                </c:pt>
                <c:pt idx="14985">
                  <c:v>149.006</c:v>
                </c:pt>
                <c:pt idx="14986">
                  <c:v>149.01400000000001</c:v>
                </c:pt>
                <c:pt idx="14987">
                  <c:v>149.02199999999999</c:v>
                </c:pt>
                <c:pt idx="14988">
                  <c:v>149.03100000000001</c:v>
                </c:pt>
                <c:pt idx="14989">
                  <c:v>149.03899999999999</c:v>
                </c:pt>
                <c:pt idx="14990">
                  <c:v>149.048</c:v>
                </c:pt>
                <c:pt idx="14991">
                  <c:v>149.05500000000001</c:v>
                </c:pt>
                <c:pt idx="14992">
                  <c:v>149.06399999999999</c:v>
                </c:pt>
                <c:pt idx="14993">
                  <c:v>149.07300000000001</c:v>
                </c:pt>
                <c:pt idx="14994">
                  <c:v>149.08199999999999</c:v>
                </c:pt>
                <c:pt idx="14995">
                  <c:v>149.09</c:v>
                </c:pt>
                <c:pt idx="14996">
                  <c:v>149.09800000000001</c:v>
                </c:pt>
                <c:pt idx="14997">
                  <c:v>149.10599999999999</c:v>
                </c:pt>
                <c:pt idx="14998">
                  <c:v>149.11500000000001</c:v>
                </c:pt>
                <c:pt idx="14999">
                  <c:v>149.124</c:v>
                </c:pt>
                <c:pt idx="15000">
                  <c:v>149.13200000000001</c:v>
                </c:pt>
                <c:pt idx="15001">
                  <c:v>149.13999999999999</c:v>
                </c:pt>
                <c:pt idx="15002">
                  <c:v>149.148</c:v>
                </c:pt>
                <c:pt idx="15003">
                  <c:v>149.15600000000001</c:v>
                </c:pt>
                <c:pt idx="15004">
                  <c:v>149.16499999999999</c:v>
                </c:pt>
                <c:pt idx="15005">
                  <c:v>149.173</c:v>
                </c:pt>
                <c:pt idx="15006">
                  <c:v>149.18199999999999</c:v>
                </c:pt>
                <c:pt idx="15007">
                  <c:v>149.19</c:v>
                </c:pt>
                <c:pt idx="15008">
                  <c:v>149.19800000000001</c:v>
                </c:pt>
                <c:pt idx="15009">
                  <c:v>149.20599999999999</c:v>
                </c:pt>
                <c:pt idx="15010">
                  <c:v>149.214</c:v>
                </c:pt>
                <c:pt idx="15011">
                  <c:v>149.22300000000001</c:v>
                </c:pt>
                <c:pt idx="15012">
                  <c:v>149.23099999999999</c:v>
                </c:pt>
                <c:pt idx="15013">
                  <c:v>149.24</c:v>
                </c:pt>
                <c:pt idx="15014">
                  <c:v>149.249</c:v>
                </c:pt>
                <c:pt idx="15015">
                  <c:v>149.256</c:v>
                </c:pt>
                <c:pt idx="15016">
                  <c:v>149.26499999999999</c:v>
                </c:pt>
                <c:pt idx="15017">
                  <c:v>149.274</c:v>
                </c:pt>
                <c:pt idx="15018">
                  <c:v>149.28200000000001</c:v>
                </c:pt>
                <c:pt idx="15019">
                  <c:v>149.29</c:v>
                </c:pt>
                <c:pt idx="15020">
                  <c:v>149.298</c:v>
                </c:pt>
                <c:pt idx="15021">
                  <c:v>149.30699999999999</c:v>
                </c:pt>
                <c:pt idx="15022">
                  <c:v>149.315</c:v>
                </c:pt>
                <c:pt idx="15023">
                  <c:v>149.32400000000001</c:v>
                </c:pt>
                <c:pt idx="15024">
                  <c:v>149.33199999999999</c:v>
                </c:pt>
                <c:pt idx="15025">
                  <c:v>149.34100000000001</c:v>
                </c:pt>
                <c:pt idx="15026">
                  <c:v>149.34800000000001</c:v>
                </c:pt>
                <c:pt idx="15027">
                  <c:v>149.35599999999999</c:v>
                </c:pt>
                <c:pt idx="15028">
                  <c:v>149.36500000000001</c:v>
                </c:pt>
                <c:pt idx="15029">
                  <c:v>149.37299999999999</c:v>
                </c:pt>
                <c:pt idx="15030">
                  <c:v>149.38200000000001</c:v>
                </c:pt>
                <c:pt idx="15031">
                  <c:v>149.38999999999999</c:v>
                </c:pt>
                <c:pt idx="15032">
                  <c:v>149.398</c:v>
                </c:pt>
                <c:pt idx="15033">
                  <c:v>149.40700000000001</c:v>
                </c:pt>
                <c:pt idx="15034">
                  <c:v>149.41499999999999</c:v>
                </c:pt>
                <c:pt idx="15035">
                  <c:v>149.423</c:v>
                </c:pt>
                <c:pt idx="15036">
                  <c:v>149.43199999999999</c:v>
                </c:pt>
                <c:pt idx="15037">
                  <c:v>149.44</c:v>
                </c:pt>
                <c:pt idx="15038">
                  <c:v>149.44800000000001</c:v>
                </c:pt>
                <c:pt idx="15039">
                  <c:v>149.45599999999999</c:v>
                </c:pt>
                <c:pt idx="15040">
                  <c:v>149.465</c:v>
                </c:pt>
                <c:pt idx="15041">
                  <c:v>149.47300000000001</c:v>
                </c:pt>
                <c:pt idx="15042">
                  <c:v>149.48099999999999</c:v>
                </c:pt>
                <c:pt idx="15043">
                  <c:v>149.49</c:v>
                </c:pt>
                <c:pt idx="15044">
                  <c:v>149.49799999999999</c:v>
                </c:pt>
                <c:pt idx="15045">
                  <c:v>149.50700000000001</c:v>
                </c:pt>
                <c:pt idx="15046">
                  <c:v>149.51499999999999</c:v>
                </c:pt>
                <c:pt idx="15047">
                  <c:v>149.523</c:v>
                </c:pt>
                <c:pt idx="15048">
                  <c:v>149.53</c:v>
                </c:pt>
                <c:pt idx="15049">
                  <c:v>149.53899999999999</c:v>
                </c:pt>
                <c:pt idx="15050">
                  <c:v>149.548</c:v>
                </c:pt>
                <c:pt idx="15051">
                  <c:v>149.55600000000001</c:v>
                </c:pt>
                <c:pt idx="15052">
                  <c:v>149.565</c:v>
                </c:pt>
                <c:pt idx="15053">
                  <c:v>149.57300000000001</c:v>
                </c:pt>
                <c:pt idx="15054">
                  <c:v>149.58099999999999</c:v>
                </c:pt>
                <c:pt idx="15055">
                  <c:v>149.589</c:v>
                </c:pt>
                <c:pt idx="15056">
                  <c:v>149.59800000000001</c:v>
                </c:pt>
                <c:pt idx="15057">
                  <c:v>149.60599999999999</c:v>
                </c:pt>
                <c:pt idx="15058">
                  <c:v>149.61500000000001</c:v>
                </c:pt>
                <c:pt idx="15059">
                  <c:v>149.62299999999999</c:v>
                </c:pt>
                <c:pt idx="15060">
                  <c:v>149.631</c:v>
                </c:pt>
                <c:pt idx="15061">
                  <c:v>149.63999999999999</c:v>
                </c:pt>
                <c:pt idx="15062">
                  <c:v>149.649</c:v>
                </c:pt>
                <c:pt idx="15063">
                  <c:v>149.65700000000001</c:v>
                </c:pt>
                <c:pt idx="15064">
                  <c:v>149.66499999999999</c:v>
                </c:pt>
                <c:pt idx="15065">
                  <c:v>149.673</c:v>
                </c:pt>
                <c:pt idx="15066">
                  <c:v>149.68199999999999</c:v>
                </c:pt>
                <c:pt idx="15067">
                  <c:v>149.691</c:v>
                </c:pt>
                <c:pt idx="15068">
                  <c:v>149.69800000000001</c:v>
                </c:pt>
                <c:pt idx="15069">
                  <c:v>149.70599999999999</c:v>
                </c:pt>
                <c:pt idx="15070">
                  <c:v>149.715</c:v>
                </c:pt>
                <c:pt idx="15071">
                  <c:v>149.72300000000001</c:v>
                </c:pt>
                <c:pt idx="15072">
                  <c:v>149.732</c:v>
                </c:pt>
                <c:pt idx="15073">
                  <c:v>149.74</c:v>
                </c:pt>
                <c:pt idx="15074">
                  <c:v>149.74700000000001</c:v>
                </c:pt>
                <c:pt idx="15075">
                  <c:v>149.756</c:v>
                </c:pt>
                <c:pt idx="15076">
                  <c:v>149.76400000000001</c:v>
                </c:pt>
                <c:pt idx="15077">
                  <c:v>149.773</c:v>
                </c:pt>
                <c:pt idx="15078">
                  <c:v>149.78100000000001</c:v>
                </c:pt>
                <c:pt idx="15079">
                  <c:v>149.79</c:v>
                </c:pt>
                <c:pt idx="15080">
                  <c:v>149.79900000000001</c:v>
                </c:pt>
                <c:pt idx="15081">
                  <c:v>149.80600000000001</c:v>
                </c:pt>
                <c:pt idx="15082">
                  <c:v>149.815</c:v>
                </c:pt>
                <c:pt idx="15083">
                  <c:v>149.82300000000001</c:v>
                </c:pt>
                <c:pt idx="15084">
                  <c:v>149.83199999999999</c:v>
                </c:pt>
                <c:pt idx="15085">
                  <c:v>149.839</c:v>
                </c:pt>
                <c:pt idx="15086">
                  <c:v>149.84800000000001</c:v>
                </c:pt>
                <c:pt idx="15087">
                  <c:v>149.857</c:v>
                </c:pt>
                <c:pt idx="15088">
                  <c:v>149.864</c:v>
                </c:pt>
                <c:pt idx="15089">
                  <c:v>149.87299999999999</c:v>
                </c:pt>
                <c:pt idx="15090">
                  <c:v>149.881</c:v>
                </c:pt>
                <c:pt idx="15091">
                  <c:v>149.88900000000001</c:v>
                </c:pt>
                <c:pt idx="15092">
                  <c:v>149.89699999999999</c:v>
                </c:pt>
                <c:pt idx="15093">
                  <c:v>149.90600000000001</c:v>
                </c:pt>
                <c:pt idx="15094">
                  <c:v>149.91499999999999</c:v>
                </c:pt>
                <c:pt idx="15095">
                  <c:v>149.923</c:v>
                </c:pt>
                <c:pt idx="15096">
                  <c:v>149.93100000000001</c:v>
                </c:pt>
                <c:pt idx="15097">
                  <c:v>149.93899999999999</c:v>
                </c:pt>
                <c:pt idx="15098">
                  <c:v>149.94800000000001</c:v>
                </c:pt>
                <c:pt idx="15099">
                  <c:v>149.95599999999999</c:v>
                </c:pt>
                <c:pt idx="15100">
                  <c:v>149.965</c:v>
                </c:pt>
                <c:pt idx="15101">
                  <c:v>149.97399999999999</c:v>
                </c:pt>
                <c:pt idx="15102">
                  <c:v>149.982</c:v>
                </c:pt>
                <c:pt idx="15103">
                  <c:v>149.989</c:v>
                </c:pt>
                <c:pt idx="15104">
                  <c:v>149.99799999999999</c:v>
                </c:pt>
                <c:pt idx="15105">
                  <c:v>150.005</c:v>
                </c:pt>
                <c:pt idx="15106">
                  <c:v>150.01400000000001</c:v>
                </c:pt>
                <c:pt idx="15107">
                  <c:v>150.024</c:v>
                </c:pt>
                <c:pt idx="15108">
                  <c:v>150.03200000000001</c:v>
                </c:pt>
                <c:pt idx="15109">
                  <c:v>150.04</c:v>
                </c:pt>
                <c:pt idx="15110">
                  <c:v>150.048</c:v>
                </c:pt>
                <c:pt idx="15111">
                  <c:v>150.05600000000001</c:v>
                </c:pt>
                <c:pt idx="15112">
                  <c:v>150.065</c:v>
                </c:pt>
                <c:pt idx="15113">
                  <c:v>150.07300000000001</c:v>
                </c:pt>
                <c:pt idx="15114">
                  <c:v>150.08099999999999</c:v>
                </c:pt>
                <c:pt idx="15115">
                  <c:v>150.089</c:v>
                </c:pt>
                <c:pt idx="15116">
                  <c:v>150.09800000000001</c:v>
                </c:pt>
                <c:pt idx="15117">
                  <c:v>150.10599999999999</c:v>
                </c:pt>
                <c:pt idx="15118">
                  <c:v>150.114</c:v>
                </c:pt>
                <c:pt idx="15119">
                  <c:v>150.12299999999999</c:v>
                </c:pt>
                <c:pt idx="15120">
                  <c:v>150.131</c:v>
                </c:pt>
                <c:pt idx="15121">
                  <c:v>150.13900000000001</c:v>
                </c:pt>
                <c:pt idx="15122">
                  <c:v>150.14699999999999</c:v>
                </c:pt>
                <c:pt idx="15123">
                  <c:v>150.15600000000001</c:v>
                </c:pt>
                <c:pt idx="15124">
                  <c:v>150.16399999999999</c:v>
                </c:pt>
                <c:pt idx="15125">
                  <c:v>150.173</c:v>
                </c:pt>
                <c:pt idx="15126">
                  <c:v>150.18100000000001</c:v>
                </c:pt>
                <c:pt idx="15127">
                  <c:v>150.18899999999999</c:v>
                </c:pt>
                <c:pt idx="15128">
                  <c:v>150.19800000000001</c:v>
                </c:pt>
                <c:pt idx="15129">
                  <c:v>150.20599999999999</c:v>
                </c:pt>
                <c:pt idx="15130">
                  <c:v>150.214</c:v>
                </c:pt>
                <c:pt idx="15131">
                  <c:v>150.22200000000001</c:v>
                </c:pt>
                <c:pt idx="15132">
                  <c:v>150.23099999999999</c:v>
                </c:pt>
                <c:pt idx="15133">
                  <c:v>150.239</c:v>
                </c:pt>
                <c:pt idx="15134">
                  <c:v>150.24799999999999</c:v>
                </c:pt>
                <c:pt idx="15135">
                  <c:v>150.256</c:v>
                </c:pt>
                <c:pt idx="15136">
                  <c:v>150.26400000000001</c:v>
                </c:pt>
                <c:pt idx="15137">
                  <c:v>150.273</c:v>
                </c:pt>
                <c:pt idx="15138">
                  <c:v>150.28200000000001</c:v>
                </c:pt>
                <c:pt idx="15139">
                  <c:v>150.28899999999999</c:v>
                </c:pt>
                <c:pt idx="15140">
                  <c:v>150.298</c:v>
                </c:pt>
                <c:pt idx="15141">
                  <c:v>150.30600000000001</c:v>
                </c:pt>
                <c:pt idx="15142">
                  <c:v>150.315</c:v>
                </c:pt>
                <c:pt idx="15143">
                  <c:v>150.322</c:v>
                </c:pt>
                <c:pt idx="15144">
                  <c:v>150.33099999999999</c:v>
                </c:pt>
                <c:pt idx="15145">
                  <c:v>150.339</c:v>
                </c:pt>
                <c:pt idx="15146">
                  <c:v>150.34700000000001</c:v>
                </c:pt>
                <c:pt idx="15147">
                  <c:v>150.35599999999999</c:v>
                </c:pt>
                <c:pt idx="15148">
                  <c:v>150.364</c:v>
                </c:pt>
                <c:pt idx="15149">
                  <c:v>150.37299999999999</c:v>
                </c:pt>
                <c:pt idx="15150">
                  <c:v>150.381</c:v>
                </c:pt>
                <c:pt idx="15151">
                  <c:v>150.38900000000001</c:v>
                </c:pt>
                <c:pt idx="15152">
                  <c:v>150.399</c:v>
                </c:pt>
                <c:pt idx="15153">
                  <c:v>150.40600000000001</c:v>
                </c:pt>
                <c:pt idx="15154">
                  <c:v>150.41499999999999</c:v>
                </c:pt>
                <c:pt idx="15155">
                  <c:v>150.423</c:v>
                </c:pt>
                <c:pt idx="15156">
                  <c:v>150.43199999999999</c:v>
                </c:pt>
                <c:pt idx="15157">
                  <c:v>150.44</c:v>
                </c:pt>
                <c:pt idx="15158">
                  <c:v>150.44800000000001</c:v>
                </c:pt>
                <c:pt idx="15159">
                  <c:v>150.45599999999999</c:v>
                </c:pt>
                <c:pt idx="15160">
                  <c:v>150.465</c:v>
                </c:pt>
                <c:pt idx="15161">
                  <c:v>150.47200000000001</c:v>
                </c:pt>
                <c:pt idx="15162">
                  <c:v>150.482</c:v>
                </c:pt>
                <c:pt idx="15163">
                  <c:v>150.49</c:v>
                </c:pt>
                <c:pt idx="15164">
                  <c:v>150.49799999999999</c:v>
                </c:pt>
                <c:pt idx="15165">
                  <c:v>150.50700000000001</c:v>
                </c:pt>
                <c:pt idx="15166">
                  <c:v>150.51400000000001</c:v>
                </c:pt>
                <c:pt idx="15167">
                  <c:v>150.524</c:v>
                </c:pt>
                <c:pt idx="15168">
                  <c:v>150.53200000000001</c:v>
                </c:pt>
                <c:pt idx="15169">
                  <c:v>150.54</c:v>
                </c:pt>
                <c:pt idx="15170">
                  <c:v>150.548</c:v>
                </c:pt>
                <c:pt idx="15171">
                  <c:v>150.55699999999999</c:v>
                </c:pt>
                <c:pt idx="15172">
                  <c:v>150.565</c:v>
                </c:pt>
                <c:pt idx="15173">
                  <c:v>150.57300000000001</c:v>
                </c:pt>
                <c:pt idx="15174">
                  <c:v>150.58199999999999</c:v>
                </c:pt>
                <c:pt idx="15175">
                  <c:v>150.59</c:v>
                </c:pt>
                <c:pt idx="15176">
                  <c:v>150.59800000000001</c:v>
                </c:pt>
                <c:pt idx="15177">
                  <c:v>150.607</c:v>
                </c:pt>
                <c:pt idx="15178">
                  <c:v>150.61500000000001</c:v>
                </c:pt>
                <c:pt idx="15179">
                  <c:v>150.62299999999999</c:v>
                </c:pt>
                <c:pt idx="15180">
                  <c:v>150.631</c:v>
                </c:pt>
                <c:pt idx="15181">
                  <c:v>150.63999999999999</c:v>
                </c:pt>
                <c:pt idx="15182">
                  <c:v>150.648</c:v>
                </c:pt>
                <c:pt idx="15183">
                  <c:v>150.65700000000001</c:v>
                </c:pt>
                <c:pt idx="15184">
                  <c:v>150.66399999999999</c:v>
                </c:pt>
                <c:pt idx="15185">
                  <c:v>150.673</c:v>
                </c:pt>
                <c:pt idx="15186">
                  <c:v>150.68199999999999</c:v>
                </c:pt>
                <c:pt idx="15187">
                  <c:v>150.691</c:v>
                </c:pt>
                <c:pt idx="15188">
                  <c:v>150.69800000000001</c:v>
                </c:pt>
                <c:pt idx="15189">
                  <c:v>150.70599999999999</c:v>
                </c:pt>
                <c:pt idx="15190">
                  <c:v>150.715</c:v>
                </c:pt>
                <c:pt idx="15191">
                  <c:v>150.72300000000001</c:v>
                </c:pt>
                <c:pt idx="15192">
                  <c:v>150.732</c:v>
                </c:pt>
                <c:pt idx="15193">
                  <c:v>150.74</c:v>
                </c:pt>
                <c:pt idx="15194">
                  <c:v>150.749</c:v>
                </c:pt>
                <c:pt idx="15195">
                  <c:v>150.756</c:v>
                </c:pt>
                <c:pt idx="15196">
                  <c:v>150.76499999999999</c:v>
                </c:pt>
                <c:pt idx="15197">
                  <c:v>150.773</c:v>
                </c:pt>
                <c:pt idx="15198">
                  <c:v>150.78200000000001</c:v>
                </c:pt>
                <c:pt idx="15199">
                  <c:v>150.791</c:v>
                </c:pt>
                <c:pt idx="15200">
                  <c:v>150.798</c:v>
                </c:pt>
                <c:pt idx="15201">
                  <c:v>150.80600000000001</c:v>
                </c:pt>
                <c:pt idx="15202">
                  <c:v>150.816</c:v>
                </c:pt>
                <c:pt idx="15203">
                  <c:v>150.82400000000001</c:v>
                </c:pt>
                <c:pt idx="15204">
                  <c:v>150.83199999999999</c:v>
                </c:pt>
                <c:pt idx="15205">
                  <c:v>150.84</c:v>
                </c:pt>
                <c:pt idx="15206">
                  <c:v>150.84800000000001</c:v>
                </c:pt>
                <c:pt idx="15207">
                  <c:v>150.85599999999999</c:v>
                </c:pt>
                <c:pt idx="15208">
                  <c:v>150.86500000000001</c:v>
                </c:pt>
                <c:pt idx="15209">
                  <c:v>150.87299999999999</c:v>
                </c:pt>
                <c:pt idx="15210">
                  <c:v>150.88200000000001</c:v>
                </c:pt>
                <c:pt idx="15211">
                  <c:v>150.88999999999999</c:v>
                </c:pt>
                <c:pt idx="15212">
                  <c:v>150.898</c:v>
                </c:pt>
                <c:pt idx="15213">
                  <c:v>150.90700000000001</c:v>
                </c:pt>
                <c:pt idx="15214">
                  <c:v>150.91499999999999</c:v>
                </c:pt>
                <c:pt idx="15215">
                  <c:v>150.92400000000001</c:v>
                </c:pt>
                <c:pt idx="15216">
                  <c:v>150.93199999999999</c:v>
                </c:pt>
                <c:pt idx="15217">
                  <c:v>150.94</c:v>
                </c:pt>
                <c:pt idx="15218">
                  <c:v>150.94800000000001</c:v>
                </c:pt>
                <c:pt idx="15219">
                  <c:v>150.95699999999999</c:v>
                </c:pt>
                <c:pt idx="15220">
                  <c:v>150.965</c:v>
                </c:pt>
                <c:pt idx="15221">
                  <c:v>150.97300000000001</c:v>
                </c:pt>
                <c:pt idx="15222">
                  <c:v>150.982</c:v>
                </c:pt>
                <c:pt idx="15223">
                  <c:v>150.99</c:v>
                </c:pt>
                <c:pt idx="15224">
                  <c:v>150.99799999999999</c:v>
                </c:pt>
                <c:pt idx="15225">
                  <c:v>151.006</c:v>
                </c:pt>
                <c:pt idx="15226">
                  <c:v>151.01499999999999</c:v>
                </c:pt>
                <c:pt idx="15227">
                  <c:v>151.023</c:v>
                </c:pt>
                <c:pt idx="15228">
                  <c:v>151.03100000000001</c:v>
                </c:pt>
                <c:pt idx="15229">
                  <c:v>151.04</c:v>
                </c:pt>
                <c:pt idx="15230">
                  <c:v>151.048</c:v>
                </c:pt>
                <c:pt idx="15231">
                  <c:v>151.05699999999999</c:v>
                </c:pt>
                <c:pt idx="15232">
                  <c:v>151.065</c:v>
                </c:pt>
                <c:pt idx="15233">
                  <c:v>151.07400000000001</c:v>
                </c:pt>
                <c:pt idx="15234">
                  <c:v>151.08099999999999</c:v>
                </c:pt>
                <c:pt idx="15235">
                  <c:v>151.09</c:v>
                </c:pt>
                <c:pt idx="15236">
                  <c:v>151.09800000000001</c:v>
                </c:pt>
                <c:pt idx="15237">
                  <c:v>151.107</c:v>
                </c:pt>
                <c:pt idx="15238">
                  <c:v>151.11500000000001</c:v>
                </c:pt>
                <c:pt idx="15239">
                  <c:v>151.124</c:v>
                </c:pt>
                <c:pt idx="15240">
                  <c:v>151.131</c:v>
                </c:pt>
                <c:pt idx="15241">
                  <c:v>151.13999999999999</c:v>
                </c:pt>
                <c:pt idx="15242">
                  <c:v>151.148</c:v>
                </c:pt>
                <c:pt idx="15243">
                  <c:v>151.15600000000001</c:v>
                </c:pt>
                <c:pt idx="15244">
                  <c:v>151.16399999999999</c:v>
                </c:pt>
                <c:pt idx="15245">
                  <c:v>151.172</c:v>
                </c:pt>
                <c:pt idx="15246">
                  <c:v>151.18199999999999</c:v>
                </c:pt>
                <c:pt idx="15247">
                  <c:v>151.19</c:v>
                </c:pt>
                <c:pt idx="15248">
                  <c:v>151.19800000000001</c:v>
                </c:pt>
                <c:pt idx="15249">
                  <c:v>151.20599999999999</c:v>
                </c:pt>
                <c:pt idx="15250">
                  <c:v>151.215</c:v>
                </c:pt>
                <c:pt idx="15251">
                  <c:v>151.22399999999999</c:v>
                </c:pt>
                <c:pt idx="15252">
                  <c:v>151.23099999999999</c:v>
                </c:pt>
                <c:pt idx="15253">
                  <c:v>151.239</c:v>
                </c:pt>
                <c:pt idx="15254">
                  <c:v>151.24799999999999</c:v>
                </c:pt>
                <c:pt idx="15255">
                  <c:v>151.256</c:v>
                </c:pt>
                <c:pt idx="15256">
                  <c:v>151.26400000000001</c:v>
                </c:pt>
                <c:pt idx="15257">
                  <c:v>151.273</c:v>
                </c:pt>
                <c:pt idx="15258">
                  <c:v>151.28200000000001</c:v>
                </c:pt>
                <c:pt idx="15259">
                  <c:v>151.29</c:v>
                </c:pt>
                <c:pt idx="15260">
                  <c:v>151.298</c:v>
                </c:pt>
                <c:pt idx="15261">
                  <c:v>151.30600000000001</c:v>
                </c:pt>
                <c:pt idx="15262">
                  <c:v>151.315</c:v>
                </c:pt>
                <c:pt idx="15263">
                  <c:v>151.322</c:v>
                </c:pt>
                <c:pt idx="15264">
                  <c:v>151.33099999999999</c:v>
                </c:pt>
                <c:pt idx="15265">
                  <c:v>151.34</c:v>
                </c:pt>
                <c:pt idx="15266">
                  <c:v>151.34700000000001</c:v>
                </c:pt>
                <c:pt idx="15267">
                  <c:v>151.35599999999999</c:v>
                </c:pt>
                <c:pt idx="15268">
                  <c:v>151.364</c:v>
                </c:pt>
                <c:pt idx="15269">
                  <c:v>151.37299999999999</c:v>
                </c:pt>
                <c:pt idx="15270">
                  <c:v>151.381</c:v>
                </c:pt>
                <c:pt idx="15271">
                  <c:v>151.38999999999999</c:v>
                </c:pt>
                <c:pt idx="15272">
                  <c:v>151.399</c:v>
                </c:pt>
                <c:pt idx="15273">
                  <c:v>151.40600000000001</c:v>
                </c:pt>
                <c:pt idx="15274">
                  <c:v>151.41499999999999</c:v>
                </c:pt>
                <c:pt idx="15275">
                  <c:v>151.423</c:v>
                </c:pt>
                <c:pt idx="15276">
                  <c:v>151.43100000000001</c:v>
                </c:pt>
                <c:pt idx="15277">
                  <c:v>151.44</c:v>
                </c:pt>
                <c:pt idx="15278">
                  <c:v>151.447</c:v>
                </c:pt>
                <c:pt idx="15279">
                  <c:v>151.45699999999999</c:v>
                </c:pt>
                <c:pt idx="15280">
                  <c:v>151.465</c:v>
                </c:pt>
                <c:pt idx="15281">
                  <c:v>151.47200000000001</c:v>
                </c:pt>
                <c:pt idx="15282">
                  <c:v>151.48099999999999</c:v>
                </c:pt>
                <c:pt idx="15283">
                  <c:v>151.49</c:v>
                </c:pt>
                <c:pt idx="15284">
                  <c:v>151.499</c:v>
                </c:pt>
                <c:pt idx="15285">
                  <c:v>151.506</c:v>
                </c:pt>
                <c:pt idx="15286">
                  <c:v>151.51499999999999</c:v>
                </c:pt>
                <c:pt idx="15287">
                  <c:v>151.523</c:v>
                </c:pt>
                <c:pt idx="15288">
                  <c:v>151.53200000000001</c:v>
                </c:pt>
                <c:pt idx="15289">
                  <c:v>151.54</c:v>
                </c:pt>
                <c:pt idx="15290">
                  <c:v>151.548</c:v>
                </c:pt>
                <c:pt idx="15291">
                  <c:v>151.55600000000001</c:v>
                </c:pt>
                <c:pt idx="15292">
                  <c:v>151.565</c:v>
                </c:pt>
                <c:pt idx="15293">
                  <c:v>151.57300000000001</c:v>
                </c:pt>
                <c:pt idx="15294">
                  <c:v>151.58199999999999</c:v>
                </c:pt>
                <c:pt idx="15295">
                  <c:v>151.59</c:v>
                </c:pt>
                <c:pt idx="15296">
                  <c:v>151.59800000000001</c:v>
                </c:pt>
                <c:pt idx="15297">
                  <c:v>151.607</c:v>
                </c:pt>
                <c:pt idx="15298">
                  <c:v>151.61500000000001</c:v>
                </c:pt>
                <c:pt idx="15299">
                  <c:v>151.62299999999999</c:v>
                </c:pt>
                <c:pt idx="15300">
                  <c:v>151.631</c:v>
                </c:pt>
                <c:pt idx="15301">
                  <c:v>151.63999999999999</c:v>
                </c:pt>
                <c:pt idx="15302">
                  <c:v>151.649</c:v>
                </c:pt>
                <c:pt idx="15303">
                  <c:v>151.65600000000001</c:v>
                </c:pt>
                <c:pt idx="15304">
                  <c:v>151.66399999999999</c:v>
                </c:pt>
                <c:pt idx="15305">
                  <c:v>151.673</c:v>
                </c:pt>
                <c:pt idx="15306">
                  <c:v>151.68100000000001</c:v>
                </c:pt>
                <c:pt idx="15307">
                  <c:v>151.69</c:v>
                </c:pt>
                <c:pt idx="15308">
                  <c:v>151.697</c:v>
                </c:pt>
                <c:pt idx="15309">
                  <c:v>151.70500000000001</c:v>
                </c:pt>
                <c:pt idx="15310">
                  <c:v>151.715</c:v>
                </c:pt>
                <c:pt idx="15311">
                  <c:v>151.72399999999999</c:v>
                </c:pt>
                <c:pt idx="15312">
                  <c:v>151.73099999999999</c:v>
                </c:pt>
                <c:pt idx="15313">
                  <c:v>151.74</c:v>
                </c:pt>
                <c:pt idx="15314">
                  <c:v>151.74799999999999</c:v>
                </c:pt>
                <c:pt idx="15315">
                  <c:v>151.75700000000001</c:v>
                </c:pt>
                <c:pt idx="15316">
                  <c:v>151.76499999999999</c:v>
                </c:pt>
                <c:pt idx="15317">
                  <c:v>151.773</c:v>
                </c:pt>
                <c:pt idx="15318">
                  <c:v>151.78200000000001</c:v>
                </c:pt>
                <c:pt idx="15319">
                  <c:v>151.79</c:v>
                </c:pt>
                <c:pt idx="15320">
                  <c:v>151.798</c:v>
                </c:pt>
                <c:pt idx="15321">
                  <c:v>151.80699999999999</c:v>
                </c:pt>
                <c:pt idx="15322">
                  <c:v>151.815</c:v>
                </c:pt>
                <c:pt idx="15323">
                  <c:v>151.82300000000001</c:v>
                </c:pt>
                <c:pt idx="15324">
                  <c:v>151.83199999999999</c:v>
                </c:pt>
                <c:pt idx="15325">
                  <c:v>151.839</c:v>
                </c:pt>
                <c:pt idx="15326">
                  <c:v>151.84899999999999</c:v>
                </c:pt>
                <c:pt idx="15327">
                  <c:v>151.85599999999999</c:v>
                </c:pt>
                <c:pt idx="15328">
                  <c:v>151.86500000000001</c:v>
                </c:pt>
                <c:pt idx="15329">
                  <c:v>151.87299999999999</c:v>
                </c:pt>
                <c:pt idx="15330">
                  <c:v>151.881</c:v>
                </c:pt>
                <c:pt idx="15331">
                  <c:v>151.88900000000001</c:v>
                </c:pt>
                <c:pt idx="15332">
                  <c:v>151.898</c:v>
                </c:pt>
                <c:pt idx="15333">
                  <c:v>151.90700000000001</c:v>
                </c:pt>
                <c:pt idx="15334">
                  <c:v>151.91499999999999</c:v>
                </c:pt>
                <c:pt idx="15335">
                  <c:v>151.923</c:v>
                </c:pt>
                <c:pt idx="15336">
                  <c:v>151.93100000000001</c:v>
                </c:pt>
                <c:pt idx="15337">
                  <c:v>151.93899999999999</c:v>
                </c:pt>
                <c:pt idx="15338">
                  <c:v>151.94800000000001</c:v>
                </c:pt>
                <c:pt idx="15339">
                  <c:v>151.95599999999999</c:v>
                </c:pt>
                <c:pt idx="15340">
                  <c:v>151.965</c:v>
                </c:pt>
                <c:pt idx="15341">
                  <c:v>151.97300000000001</c:v>
                </c:pt>
                <c:pt idx="15342">
                  <c:v>151.98099999999999</c:v>
                </c:pt>
                <c:pt idx="15343">
                  <c:v>151.99</c:v>
                </c:pt>
                <c:pt idx="15344">
                  <c:v>151.99799999999999</c:v>
                </c:pt>
                <c:pt idx="15345">
                  <c:v>152.006</c:v>
                </c:pt>
                <c:pt idx="15346">
                  <c:v>152.01499999999999</c:v>
                </c:pt>
                <c:pt idx="15347">
                  <c:v>152.023</c:v>
                </c:pt>
                <c:pt idx="15348">
                  <c:v>152.03100000000001</c:v>
                </c:pt>
                <c:pt idx="15349">
                  <c:v>152.03899999999999</c:v>
                </c:pt>
                <c:pt idx="15350">
                  <c:v>152.048</c:v>
                </c:pt>
                <c:pt idx="15351">
                  <c:v>152.05699999999999</c:v>
                </c:pt>
                <c:pt idx="15352">
                  <c:v>152.065</c:v>
                </c:pt>
                <c:pt idx="15353">
                  <c:v>152.07400000000001</c:v>
                </c:pt>
                <c:pt idx="15354">
                  <c:v>152.08099999999999</c:v>
                </c:pt>
                <c:pt idx="15355">
                  <c:v>152.089</c:v>
                </c:pt>
                <c:pt idx="15356">
                  <c:v>152.09800000000001</c:v>
                </c:pt>
                <c:pt idx="15357">
                  <c:v>152.10599999999999</c:v>
                </c:pt>
                <c:pt idx="15358">
                  <c:v>152.11500000000001</c:v>
                </c:pt>
                <c:pt idx="15359">
                  <c:v>152.124</c:v>
                </c:pt>
                <c:pt idx="15360">
                  <c:v>152.131</c:v>
                </c:pt>
                <c:pt idx="15361">
                  <c:v>152.13999999999999</c:v>
                </c:pt>
                <c:pt idx="15362">
                  <c:v>152.148</c:v>
                </c:pt>
                <c:pt idx="15363">
                  <c:v>152.15600000000001</c:v>
                </c:pt>
                <c:pt idx="15364">
                  <c:v>152.16499999999999</c:v>
                </c:pt>
                <c:pt idx="15365">
                  <c:v>152.173</c:v>
                </c:pt>
                <c:pt idx="15366">
                  <c:v>152.18100000000001</c:v>
                </c:pt>
                <c:pt idx="15367">
                  <c:v>152.19</c:v>
                </c:pt>
                <c:pt idx="15368">
                  <c:v>152.19800000000001</c:v>
                </c:pt>
                <c:pt idx="15369">
                  <c:v>152.20599999999999</c:v>
                </c:pt>
                <c:pt idx="15370">
                  <c:v>152.215</c:v>
                </c:pt>
                <c:pt idx="15371">
                  <c:v>152.22300000000001</c:v>
                </c:pt>
                <c:pt idx="15372">
                  <c:v>152.23099999999999</c:v>
                </c:pt>
                <c:pt idx="15373">
                  <c:v>152.239</c:v>
                </c:pt>
                <c:pt idx="15374">
                  <c:v>152.24799999999999</c:v>
                </c:pt>
                <c:pt idx="15375">
                  <c:v>152.25700000000001</c:v>
                </c:pt>
                <c:pt idx="15376">
                  <c:v>152.26499999999999</c:v>
                </c:pt>
                <c:pt idx="15377">
                  <c:v>152.274</c:v>
                </c:pt>
                <c:pt idx="15378">
                  <c:v>152.28100000000001</c:v>
                </c:pt>
                <c:pt idx="15379">
                  <c:v>152.29</c:v>
                </c:pt>
                <c:pt idx="15380">
                  <c:v>152.298</c:v>
                </c:pt>
                <c:pt idx="15381">
                  <c:v>152.30600000000001</c:v>
                </c:pt>
                <c:pt idx="15382">
                  <c:v>152.315</c:v>
                </c:pt>
                <c:pt idx="15383">
                  <c:v>152.32300000000001</c:v>
                </c:pt>
                <c:pt idx="15384">
                  <c:v>152.33199999999999</c:v>
                </c:pt>
                <c:pt idx="15385">
                  <c:v>152.34</c:v>
                </c:pt>
                <c:pt idx="15386">
                  <c:v>152.34899999999999</c:v>
                </c:pt>
                <c:pt idx="15387">
                  <c:v>152.357</c:v>
                </c:pt>
                <c:pt idx="15388">
                  <c:v>152.364</c:v>
                </c:pt>
                <c:pt idx="15389">
                  <c:v>152.374</c:v>
                </c:pt>
                <c:pt idx="15390">
                  <c:v>152.381</c:v>
                </c:pt>
                <c:pt idx="15391">
                  <c:v>152.38900000000001</c:v>
                </c:pt>
                <c:pt idx="15392">
                  <c:v>152.398</c:v>
                </c:pt>
                <c:pt idx="15393">
                  <c:v>152.40600000000001</c:v>
                </c:pt>
                <c:pt idx="15394">
                  <c:v>152.41499999999999</c:v>
                </c:pt>
                <c:pt idx="15395">
                  <c:v>152.423</c:v>
                </c:pt>
                <c:pt idx="15396">
                  <c:v>152.43100000000001</c:v>
                </c:pt>
                <c:pt idx="15397">
                  <c:v>152.43899999999999</c:v>
                </c:pt>
                <c:pt idx="15398">
                  <c:v>152.447</c:v>
                </c:pt>
                <c:pt idx="15399">
                  <c:v>152.45500000000001</c:v>
                </c:pt>
                <c:pt idx="15400">
                  <c:v>152.465</c:v>
                </c:pt>
                <c:pt idx="15401">
                  <c:v>152.47300000000001</c:v>
                </c:pt>
                <c:pt idx="15402">
                  <c:v>152.48099999999999</c:v>
                </c:pt>
                <c:pt idx="15403">
                  <c:v>152.49</c:v>
                </c:pt>
                <c:pt idx="15404">
                  <c:v>152.49700000000001</c:v>
                </c:pt>
                <c:pt idx="15405">
                  <c:v>152.506</c:v>
                </c:pt>
                <c:pt idx="15406">
                  <c:v>152.51400000000001</c:v>
                </c:pt>
                <c:pt idx="15407">
                  <c:v>152.52199999999999</c:v>
                </c:pt>
                <c:pt idx="15408">
                  <c:v>152.53200000000001</c:v>
                </c:pt>
                <c:pt idx="15409">
                  <c:v>152.53899999999999</c:v>
                </c:pt>
                <c:pt idx="15410">
                  <c:v>152.548</c:v>
                </c:pt>
                <c:pt idx="15411">
                  <c:v>152.55500000000001</c:v>
                </c:pt>
                <c:pt idx="15412">
                  <c:v>152.56399999999999</c:v>
                </c:pt>
                <c:pt idx="15413">
                  <c:v>152.572</c:v>
                </c:pt>
                <c:pt idx="15414">
                  <c:v>152.58099999999999</c:v>
                </c:pt>
                <c:pt idx="15415">
                  <c:v>152.589</c:v>
                </c:pt>
                <c:pt idx="15416">
                  <c:v>152.59800000000001</c:v>
                </c:pt>
                <c:pt idx="15417">
                  <c:v>152.60599999999999</c:v>
                </c:pt>
                <c:pt idx="15418">
                  <c:v>152.614</c:v>
                </c:pt>
                <c:pt idx="15419">
                  <c:v>152.62299999999999</c:v>
                </c:pt>
                <c:pt idx="15420">
                  <c:v>152.631</c:v>
                </c:pt>
                <c:pt idx="15421">
                  <c:v>152.63999999999999</c:v>
                </c:pt>
                <c:pt idx="15422">
                  <c:v>152.648</c:v>
                </c:pt>
                <c:pt idx="15423">
                  <c:v>152.65600000000001</c:v>
                </c:pt>
                <c:pt idx="15424">
                  <c:v>152.66399999999999</c:v>
                </c:pt>
                <c:pt idx="15425">
                  <c:v>152.672</c:v>
                </c:pt>
                <c:pt idx="15426">
                  <c:v>152.68100000000001</c:v>
                </c:pt>
                <c:pt idx="15427">
                  <c:v>152.69</c:v>
                </c:pt>
                <c:pt idx="15428">
                  <c:v>152.69800000000001</c:v>
                </c:pt>
                <c:pt idx="15429">
                  <c:v>152.70599999999999</c:v>
                </c:pt>
                <c:pt idx="15430">
                  <c:v>152.714</c:v>
                </c:pt>
                <c:pt idx="15431">
                  <c:v>152.72300000000001</c:v>
                </c:pt>
                <c:pt idx="15432">
                  <c:v>152.732</c:v>
                </c:pt>
                <c:pt idx="15433">
                  <c:v>152.74</c:v>
                </c:pt>
                <c:pt idx="15434">
                  <c:v>152.749</c:v>
                </c:pt>
                <c:pt idx="15435">
                  <c:v>152.75700000000001</c:v>
                </c:pt>
                <c:pt idx="15436">
                  <c:v>152.76499999999999</c:v>
                </c:pt>
                <c:pt idx="15437">
                  <c:v>152.773</c:v>
                </c:pt>
                <c:pt idx="15438">
                  <c:v>152.78100000000001</c:v>
                </c:pt>
                <c:pt idx="15439">
                  <c:v>152.78899999999999</c:v>
                </c:pt>
                <c:pt idx="15440">
                  <c:v>152.798</c:v>
                </c:pt>
                <c:pt idx="15441">
                  <c:v>152.80600000000001</c:v>
                </c:pt>
                <c:pt idx="15442">
                  <c:v>152.81399999999999</c:v>
                </c:pt>
                <c:pt idx="15443">
                  <c:v>152.82300000000001</c:v>
                </c:pt>
                <c:pt idx="15444">
                  <c:v>152.83099999999999</c:v>
                </c:pt>
                <c:pt idx="15445">
                  <c:v>152.84</c:v>
                </c:pt>
                <c:pt idx="15446">
                  <c:v>152.84800000000001</c:v>
                </c:pt>
                <c:pt idx="15447">
                  <c:v>152.85599999999999</c:v>
                </c:pt>
                <c:pt idx="15448">
                  <c:v>152.86500000000001</c:v>
                </c:pt>
                <c:pt idx="15449">
                  <c:v>152.87299999999999</c:v>
                </c:pt>
                <c:pt idx="15450">
                  <c:v>152.88200000000001</c:v>
                </c:pt>
                <c:pt idx="15451">
                  <c:v>152.88999999999999</c:v>
                </c:pt>
                <c:pt idx="15452">
                  <c:v>152.898</c:v>
                </c:pt>
                <c:pt idx="15453">
                  <c:v>152.90600000000001</c:v>
                </c:pt>
                <c:pt idx="15454">
                  <c:v>152.91499999999999</c:v>
                </c:pt>
                <c:pt idx="15455">
                  <c:v>152.923</c:v>
                </c:pt>
                <c:pt idx="15456">
                  <c:v>152.93100000000001</c:v>
                </c:pt>
                <c:pt idx="15457">
                  <c:v>152.94</c:v>
                </c:pt>
                <c:pt idx="15458">
                  <c:v>152.94800000000001</c:v>
                </c:pt>
                <c:pt idx="15459">
                  <c:v>152.95599999999999</c:v>
                </c:pt>
                <c:pt idx="15460">
                  <c:v>152.965</c:v>
                </c:pt>
                <c:pt idx="15461">
                  <c:v>152.97300000000001</c:v>
                </c:pt>
                <c:pt idx="15462">
                  <c:v>152.98099999999999</c:v>
                </c:pt>
                <c:pt idx="15463">
                  <c:v>152.989</c:v>
                </c:pt>
                <c:pt idx="15464">
                  <c:v>152.99799999999999</c:v>
                </c:pt>
                <c:pt idx="15465">
                  <c:v>153.005</c:v>
                </c:pt>
                <c:pt idx="15466">
                  <c:v>153.01300000000001</c:v>
                </c:pt>
                <c:pt idx="15467">
                  <c:v>153.02199999999999</c:v>
                </c:pt>
                <c:pt idx="15468">
                  <c:v>153.03100000000001</c:v>
                </c:pt>
                <c:pt idx="15469">
                  <c:v>153.03899999999999</c:v>
                </c:pt>
                <c:pt idx="15470">
                  <c:v>153.047</c:v>
                </c:pt>
                <c:pt idx="15471">
                  <c:v>153.05600000000001</c:v>
                </c:pt>
                <c:pt idx="15472">
                  <c:v>153.06399999999999</c:v>
                </c:pt>
                <c:pt idx="15473">
                  <c:v>153.072</c:v>
                </c:pt>
                <c:pt idx="15474">
                  <c:v>153.08099999999999</c:v>
                </c:pt>
                <c:pt idx="15475">
                  <c:v>153.089</c:v>
                </c:pt>
                <c:pt idx="15476">
                  <c:v>153.09700000000001</c:v>
                </c:pt>
                <c:pt idx="15477">
                  <c:v>153.10599999999999</c:v>
                </c:pt>
                <c:pt idx="15478">
                  <c:v>153.11500000000001</c:v>
                </c:pt>
                <c:pt idx="15479">
                  <c:v>153.12200000000001</c:v>
                </c:pt>
                <c:pt idx="15480">
                  <c:v>153.13</c:v>
                </c:pt>
                <c:pt idx="15481">
                  <c:v>153.13900000000001</c:v>
                </c:pt>
                <c:pt idx="15482">
                  <c:v>153.14699999999999</c:v>
                </c:pt>
                <c:pt idx="15483">
                  <c:v>153.15600000000001</c:v>
                </c:pt>
                <c:pt idx="15484">
                  <c:v>153.16399999999999</c:v>
                </c:pt>
                <c:pt idx="15485">
                  <c:v>153.172</c:v>
                </c:pt>
                <c:pt idx="15486">
                  <c:v>153.18100000000001</c:v>
                </c:pt>
                <c:pt idx="15487">
                  <c:v>153.18899999999999</c:v>
                </c:pt>
                <c:pt idx="15488">
                  <c:v>153.19800000000001</c:v>
                </c:pt>
                <c:pt idx="15489">
                  <c:v>153.20599999999999</c:v>
                </c:pt>
                <c:pt idx="15490">
                  <c:v>153.21299999999999</c:v>
                </c:pt>
                <c:pt idx="15491">
                  <c:v>153.22200000000001</c:v>
                </c:pt>
                <c:pt idx="15492">
                  <c:v>153.22999999999999</c:v>
                </c:pt>
                <c:pt idx="15493">
                  <c:v>153.239</c:v>
                </c:pt>
                <c:pt idx="15494">
                  <c:v>153.24700000000001</c:v>
                </c:pt>
                <c:pt idx="15495">
                  <c:v>153.256</c:v>
                </c:pt>
                <c:pt idx="15496">
                  <c:v>153.26400000000001</c:v>
                </c:pt>
                <c:pt idx="15497">
                  <c:v>153.27199999999999</c:v>
                </c:pt>
                <c:pt idx="15498">
                  <c:v>153.28100000000001</c:v>
                </c:pt>
                <c:pt idx="15499">
                  <c:v>153.28899999999999</c:v>
                </c:pt>
                <c:pt idx="15500">
                  <c:v>153.298</c:v>
                </c:pt>
                <c:pt idx="15501">
                  <c:v>153.30500000000001</c:v>
                </c:pt>
                <c:pt idx="15502">
                  <c:v>153.31399999999999</c:v>
                </c:pt>
                <c:pt idx="15503">
                  <c:v>153.32300000000001</c:v>
                </c:pt>
                <c:pt idx="15504">
                  <c:v>153.33099999999999</c:v>
                </c:pt>
                <c:pt idx="15505">
                  <c:v>153.34</c:v>
                </c:pt>
                <c:pt idx="15506">
                  <c:v>153.34700000000001</c:v>
                </c:pt>
                <c:pt idx="15507">
                  <c:v>153.357</c:v>
                </c:pt>
                <c:pt idx="15508">
                  <c:v>153.364</c:v>
                </c:pt>
                <c:pt idx="15509">
                  <c:v>153.37200000000001</c:v>
                </c:pt>
                <c:pt idx="15510">
                  <c:v>153.381</c:v>
                </c:pt>
                <c:pt idx="15511">
                  <c:v>153.38800000000001</c:v>
                </c:pt>
                <c:pt idx="15512">
                  <c:v>153.39699999999999</c:v>
                </c:pt>
                <c:pt idx="15513">
                  <c:v>153.40600000000001</c:v>
                </c:pt>
                <c:pt idx="15514">
                  <c:v>153.41399999999999</c:v>
                </c:pt>
                <c:pt idx="15515">
                  <c:v>153.423</c:v>
                </c:pt>
                <c:pt idx="15516">
                  <c:v>153.43</c:v>
                </c:pt>
                <c:pt idx="15517">
                  <c:v>153.43799999999999</c:v>
                </c:pt>
                <c:pt idx="15518">
                  <c:v>153.447</c:v>
                </c:pt>
                <c:pt idx="15519">
                  <c:v>153.45500000000001</c:v>
                </c:pt>
                <c:pt idx="15520">
                  <c:v>153.46299999999999</c:v>
                </c:pt>
                <c:pt idx="15521">
                  <c:v>153.47300000000001</c:v>
                </c:pt>
                <c:pt idx="15522">
                  <c:v>153.47999999999999</c:v>
                </c:pt>
                <c:pt idx="15523">
                  <c:v>153.489</c:v>
                </c:pt>
                <c:pt idx="15524">
                  <c:v>153.49700000000001</c:v>
                </c:pt>
                <c:pt idx="15525">
                  <c:v>153.506</c:v>
                </c:pt>
                <c:pt idx="15526">
                  <c:v>153.51400000000001</c:v>
                </c:pt>
                <c:pt idx="15527">
                  <c:v>153.52199999999999</c:v>
                </c:pt>
                <c:pt idx="15528">
                  <c:v>153.53</c:v>
                </c:pt>
                <c:pt idx="15529">
                  <c:v>153.53899999999999</c:v>
                </c:pt>
                <c:pt idx="15530">
                  <c:v>153.548</c:v>
                </c:pt>
                <c:pt idx="15531">
                  <c:v>153.55600000000001</c:v>
                </c:pt>
                <c:pt idx="15532">
                  <c:v>153.56399999999999</c:v>
                </c:pt>
                <c:pt idx="15533">
                  <c:v>153.57300000000001</c:v>
                </c:pt>
                <c:pt idx="15534">
                  <c:v>153.58099999999999</c:v>
                </c:pt>
                <c:pt idx="15535">
                  <c:v>153.589</c:v>
                </c:pt>
                <c:pt idx="15536">
                  <c:v>153.59700000000001</c:v>
                </c:pt>
                <c:pt idx="15537">
                  <c:v>153.60499999999999</c:v>
                </c:pt>
                <c:pt idx="15538">
                  <c:v>153.614</c:v>
                </c:pt>
                <c:pt idx="15539">
                  <c:v>153.62299999999999</c:v>
                </c:pt>
                <c:pt idx="15540">
                  <c:v>153.631</c:v>
                </c:pt>
                <c:pt idx="15541">
                  <c:v>153.63900000000001</c:v>
                </c:pt>
                <c:pt idx="15542">
                  <c:v>153.64699999999999</c:v>
                </c:pt>
                <c:pt idx="15543">
                  <c:v>153.655</c:v>
                </c:pt>
                <c:pt idx="15544">
                  <c:v>153.66399999999999</c:v>
                </c:pt>
                <c:pt idx="15545">
                  <c:v>153.672</c:v>
                </c:pt>
                <c:pt idx="15546">
                  <c:v>153.68</c:v>
                </c:pt>
                <c:pt idx="15547">
                  <c:v>153.68899999999999</c:v>
                </c:pt>
                <c:pt idx="15548">
                  <c:v>153.697</c:v>
                </c:pt>
                <c:pt idx="15549">
                  <c:v>153.70500000000001</c:v>
                </c:pt>
                <c:pt idx="15550">
                  <c:v>153.714</c:v>
                </c:pt>
                <c:pt idx="15551">
                  <c:v>153.72200000000001</c:v>
                </c:pt>
                <c:pt idx="15552">
                  <c:v>153.73099999999999</c:v>
                </c:pt>
                <c:pt idx="15553">
                  <c:v>153.738</c:v>
                </c:pt>
                <c:pt idx="15554">
                  <c:v>153.74700000000001</c:v>
                </c:pt>
                <c:pt idx="15555">
                  <c:v>153.755</c:v>
                </c:pt>
                <c:pt idx="15556">
                  <c:v>153.76300000000001</c:v>
                </c:pt>
                <c:pt idx="15557">
                  <c:v>153.77199999999999</c:v>
                </c:pt>
                <c:pt idx="15558">
                  <c:v>153.78</c:v>
                </c:pt>
                <c:pt idx="15559">
                  <c:v>153.78899999999999</c:v>
                </c:pt>
                <c:pt idx="15560">
                  <c:v>153.797</c:v>
                </c:pt>
                <c:pt idx="15561">
                  <c:v>153.80500000000001</c:v>
                </c:pt>
                <c:pt idx="15562">
                  <c:v>153.81299999999999</c:v>
                </c:pt>
                <c:pt idx="15563">
                  <c:v>153.822</c:v>
                </c:pt>
                <c:pt idx="15564">
                  <c:v>153.83000000000001</c:v>
                </c:pt>
                <c:pt idx="15565">
                  <c:v>153.83799999999999</c:v>
                </c:pt>
                <c:pt idx="15566">
                  <c:v>153.846</c:v>
                </c:pt>
                <c:pt idx="15567">
                  <c:v>153.85499999999999</c:v>
                </c:pt>
                <c:pt idx="15568">
                  <c:v>153.863</c:v>
                </c:pt>
                <c:pt idx="15569">
                  <c:v>153.87100000000001</c:v>
                </c:pt>
                <c:pt idx="15570">
                  <c:v>153.88</c:v>
                </c:pt>
                <c:pt idx="15571">
                  <c:v>153.88800000000001</c:v>
                </c:pt>
                <c:pt idx="15572">
                  <c:v>153.89699999999999</c:v>
                </c:pt>
                <c:pt idx="15573">
                  <c:v>153.905</c:v>
                </c:pt>
                <c:pt idx="15574">
                  <c:v>153.91300000000001</c:v>
                </c:pt>
                <c:pt idx="15575">
                  <c:v>153.92099999999999</c:v>
                </c:pt>
                <c:pt idx="15576">
                  <c:v>153.93</c:v>
                </c:pt>
                <c:pt idx="15577">
                  <c:v>153.93899999999999</c:v>
                </c:pt>
                <c:pt idx="15578">
                  <c:v>153.946</c:v>
                </c:pt>
                <c:pt idx="15579">
                  <c:v>153.95500000000001</c:v>
                </c:pt>
                <c:pt idx="15580">
                  <c:v>153.96199999999999</c:v>
                </c:pt>
                <c:pt idx="15581">
                  <c:v>153.971</c:v>
                </c:pt>
                <c:pt idx="15582">
                  <c:v>153.97900000000001</c:v>
                </c:pt>
                <c:pt idx="15583">
                  <c:v>153.988</c:v>
                </c:pt>
                <c:pt idx="15584">
                  <c:v>153.99600000000001</c:v>
                </c:pt>
                <c:pt idx="15585">
                  <c:v>154.00399999999999</c:v>
                </c:pt>
                <c:pt idx="15586">
                  <c:v>154.01400000000001</c:v>
                </c:pt>
                <c:pt idx="15587">
                  <c:v>154.02199999999999</c:v>
                </c:pt>
                <c:pt idx="15588">
                  <c:v>154.03100000000001</c:v>
                </c:pt>
                <c:pt idx="15589">
                  <c:v>154.03700000000001</c:v>
                </c:pt>
                <c:pt idx="15590">
                  <c:v>154.04599999999999</c:v>
                </c:pt>
                <c:pt idx="15591">
                  <c:v>154.05500000000001</c:v>
                </c:pt>
                <c:pt idx="15592">
                  <c:v>154.06299999999999</c:v>
                </c:pt>
                <c:pt idx="15593">
                  <c:v>154.071</c:v>
                </c:pt>
                <c:pt idx="15594">
                  <c:v>154.08000000000001</c:v>
                </c:pt>
                <c:pt idx="15595">
                  <c:v>154.08799999999999</c:v>
                </c:pt>
                <c:pt idx="15596">
                  <c:v>154.096</c:v>
                </c:pt>
                <c:pt idx="15597">
                  <c:v>154.10499999999999</c:v>
                </c:pt>
                <c:pt idx="15598">
                  <c:v>154.113</c:v>
                </c:pt>
                <c:pt idx="15599">
                  <c:v>154.12100000000001</c:v>
                </c:pt>
                <c:pt idx="15600">
                  <c:v>154.12899999999999</c:v>
                </c:pt>
                <c:pt idx="15601">
                  <c:v>154.137</c:v>
                </c:pt>
                <c:pt idx="15602">
                  <c:v>154.14599999999999</c:v>
                </c:pt>
                <c:pt idx="15603">
                  <c:v>154.155</c:v>
                </c:pt>
                <c:pt idx="15604">
                  <c:v>154.16300000000001</c:v>
                </c:pt>
                <c:pt idx="15605">
                  <c:v>154.17099999999999</c:v>
                </c:pt>
                <c:pt idx="15606">
                  <c:v>154.18</c:v>
                </c:pt>
                <c:pt idx="15607">
                  <c:v>154.18700000000001</c:v>
                </c:pt>
                <c:pt idx="15608">
                  <c:v>154.196</c:v>
                </c:pt>
                <c:pt idx="15609">
                  <c:v>154.20400000000001</c:v>
                </c:pt>
                <c:pt idx="15610">
                  <c:v>154.21299999999999</c:v>
                </c:pt>
                <c:pt idx="15611">
                  <c:v>154.221</c:v>
                </c:pt>
                <c:pt idx="15612">
                  <c:v>154.22999999999999</c:v>
                </c:pt>
                <c:pt idx="15613">
                  <c:v>154.23699999999999</c:v>
                </c:pt>
                <c:pt idx="15614">
                  <c:v>154.24600000000001</c:v>
                </c:pt>
                <c:pt idx="15615">
                  <c:v>154.255</c:v>
                </c:pt>
                <c:pt idx="15616">
                  <c:v>154.26400000000001</c:v>
                </c:pt>
                <c:pt idx="15617">
                  <c:v>154.27199999999999</c:v>
                </c:pt>
                <c:pt idx="15618">
                  <c:v>154.28</c:v>
                </c:pt>
                <c:pt idx="15619">
                  <c:v>154.28899999999999</c:v>
                </c:pt>
                <c:pt idx="15620">
                  <c:v>154.297</c:v>
                </c:pt>
                <c:pt idx="15621">
                  <c:v>154.30500000000001</c:v>
                </c:pt>
                <c:pt idx="15622">
                  <c:v>154.31299999999999</c:v>
                </c:pt>
                <c:pt idx="15623">
                  <c:v>154.321</c:v>
                </c:pt>
                <c:pt idx="15624">
                  <c:v>154.33000000000001</c:v>
                </c:pt>
                <c:pt idx="15625">
                  <c:v>154.33799999999999</c:v>
                </c:pt>
                <c:pt idx="15626">
                  <c:v>154.34700000000001</c:v>
                </c:pt>
                <c:pt idx="15627">
                  <c:v>154.35499999999999</c:v>
                </c:pt>
                <c:pt idx="15628">
                  <c:v>154.363</c:v>
                </c:pt>
                <c:pt idx="15629">
                  <c:v>154.37200000000001</c:v>
                </c:pt>
                <c:pt idx="15630">
                  <c:v>154.38</c:v>
                </c:pt>
                <c:pt idx="15631">
                  <c:v>154.38800000000001</c:v>
                </c:pt>
                <c:pt idx="15632">
                  <c:v>154.39699999999999</c:v>
                </c:pt>
                <c:pt idx="15633">
                  <c:v>154.405</c:v>
                </c:pt>
                <c:pt idx="15634">
                  <c:v>154.41300000000001</c:v>
                </c:pt>
                <c:pt idx="15635">
                  <c:v>154.422</c:v>
                </c:pt>
                <c:pt idx="15636">
                  <c:v>154.43</c:v>
                </c:pt>
                <c:pt idx="15637">
                  <c:v>154.43799999999999</c:v>
                </c:pt>
                <c:pt idx="15638">
                  <c:v>154.44499999999999</c:v>
                </c:pt>
                <c:pt idx="15639">
                  <c:v>154.45400000000001</c:v>
                </c:pt>
                <c:pt idx="15640">
                  <c:v>154.46299999999999</c:v>
                </c:pt>
                <c:pt idx="15641">
                  <c:v>154.47200000000001</c:v>
                </c:pt>
                <c:pt idx="15642">
                  <c:v>154.47999999999999</c:v>
                </c:pt>
                <c:pt idx="15643">
                  <c:v>154.488</c:v>
                </c:pt>
                <c:pt idx="15644">
                  <c:v>154.49700000000001</c:v>
                </c:pt>
                <c:pt idx="15645">
                  <c:v>154.505</c:v>
                </c:pt>
                <c:pt idx="15646">
                  <c:v>154.51300000000001</c:v>
                </c:pt>
                <c:pt idx="15647">
                  <c:v>154.52199999999999</c:v>
                </c:pt>
                <c:pt idx="15648">
                  <c:v>154.53</c:v>
                </c:pt>
                <c:pt idx="15649">
                  <c:v>154.53899999999999</c:v>
                </c:pt>
                <c:pt idx="15650">
                  <c:v>154.547</c:v>
                </c:pt>
                <c:pt idx="15651">
                  <c:v>154.55500000000001</c:v>
                </c:pt>
                <c:pt idx="15652">
                  <c:v>154.56399999999999</c:v>
                </c:pt>
                <c:pt idx="15653">
                  <c:v>154.572</c:v>
                </c:pt>
                <c:pt idx="15654">
                  <c:v>154.58000000000001</c:v>
                </c:pt>
                <c:pt idx="15655">
                  <c:v>154.58799999999999</c:v>
                </c:pt>
                <c:pt idx="15656">
                  <c:v>154.59700000000001</c:v>
                </c:pt>
                <c:pt idx="15657">
                  <c:v>154.60499999999999</c:v>
                </c:pt>
                <c:pt idx="15658">
                  <c:v>154.614</c:v>
                </c:pt>
                <c:pt idx="15659">
                  <c:v>154.62200000000001</c:v>
                </c:pt>
                <c:pt idx="15660">
                  <c:v>154.631</c:v>
                </c:pt>
                <c:pt idx="15661">
                  <c:v>154.63900000000001</c:v>
                </c:pt>
                <c:pt idx="15662">
                  <c:v>154.64699999999999</c:v>
                </c:pt>
                <c:pt idx="15663">
                  <c:v>154.655</c:v>
                </c:pt>
                <c:pt idx="15664">
                  <c:v>154.66399999999999</c:v>
                </c:pt>
                <c:pt idx="15665">
                  <c:v>154.672</c:v>
                </c:pt>
                <c:pt idx="15666">
                  <c:v>154.68100000000001</c:v>
                </c:pt>
                <c:pt idx="15667">
                  <c:v>154.68899999999999</c:v>
                </c:pt>
                <c:pt idx="15668">
                  <c:v>154.697</c:v>
                </c:pt>
                <c:pt idx="15669">
                  <c:v>154.70599999999999</c:v>
                </c:pt>
                <c:pt idx="15670">
                  <c:v>154.714</c:v>
                </c:pt>
                <c:pt idx="15671">
                  <c:v>154.72300000000001</c:v>
                </c:pt>
                <c:pt idx="15672">
                  <c:v>154.73099999999999</c:v>
                </c:pt>
                <c:pt idx="15673">
                  <c:v>154.739</c:v>
                </c:pt>
                <c:pt idx="15674">
                  <c:v>154.74799999999999</c:v>
                </c:pt>
                <c:pt idx="15675">
                  <c:v>154.756</c:v>
                </c:pt>
                <c:pt idx="15676">
                  <c:v>154.76499999999999</c:v>
                </c:pt>
                <c:pt idx="15677">
                  <c:v>154.77199999999999</c:v>
                </c:pt>
                <c:pt idx="15678">
                  <c:v>154.78100000000001</c:v>
                </c:pt>
                <c:pt idx="15679">
                  <c:v>154.79</c:v>
                </c:pt>
                <c:pt idx="15680">
                  <c:v>154.797</c:v>
                </c:pt>
                <c:pt idx="15681">
                  <c:v>154.80699999999999</c:v>
                </c:pt>
                <c:pt idx="15682">
                  <c:v>154.81399999999999</c:v>
                </c:pt>
                <c:pt idx="15683">
                  <c:v>154.822</c:v>
                </c:pt>
                <c:pt idx="15684">
                  <c:v>154.83099999999999</c:v>
                </c:pt>
                <c:pt idx="15685">
                  <c:v>154.84</c:v>
                </c:pt>
                <c:pt idx="15686">
                  <c:v>154.84700000000001</c:v>
                </c:pt>
                <c:pt idx="15687">
                  <c:v>154.85599999999999</c:v>
                </c:pt>
                <c:pt idx="15688">
                  <c:v>154.864</c:v>
                </c:pt>
                <c:pt idx="15689">
                  <c:v>154.87299999999999</c:v>
                </c:pt>
                <c:pt idx="15690">
                  <c:v>154.881</c:v>
                </c:pt>
                <c:pt idx="15691">
                  <c:v>154.88999999999999</c:v>
                </c:pt>
                <c:pt idx="15692">
                  <c:v>154.89699999999999</c:v>
                </c:pt>
                <c:pt idx="15693">
                  <c:v>154.90700000000001</c:v>
                </c:pt>
                <c:pt idx="15694">
                  <c:v>154.91399999999999</c:v>
                </c:pt>
                <c:pt idx="15695">
                  <c:v>154.923</c:v>
                </c:pt>
                <c:pt idx="15696">
                  <c:v>154.93100000000001</c:v>
                </c:pt>
                <c:pt idx="15697">
                  <c:v>154.94</c:v>
                </c:pt>
                <c:pt idx="15698">
                  <c:v>154.94900000000001</c:v>
                </c:pt>
                <c:pt idx="15699">
                  <c:v>154.95699999999999</c:v>
                </c:pt>
                <c:pt idx="15700">
                  <c:v>154.965</c:v>
                </c:pt>
                <c:pt idx="15701">
                  <c:v>154.97399999999999</c:v>
                </c:pt>
                <c:pt idx="15702">
                  <c:v>154.982</c:v>
                </c:pt>
                <c:pt idx="15703">
                  <c:v>154.99</c:v>
                </c:pt>
                <c:pt idx="15704">
                  <c:v>154.99799999999999</c:v>
                </c:pt>
                <c:pt idx="15705">
                  <c:v>155.00700000000001</c:v>
                </c:pt>
                <c:pt idx="15706">
                  <c:v>155.01499999999999</c:v>
                </c:pt>
                <c:pt idx="15707">
                  <c:v>155.024</c:v>
                </c:pt>
                <c:pt idx="15708">
                  <c:v>155.03200000000001</c:v>
                </c:pt>
                <c:pt idx="15709">
                  <c:v>155.041</c:v>
                </c:pt>
                <c:pt idx="15710">
                  <c:v>155.05000000000001</c:v>
                </c:pt>
                <c:pt idx="15711">
                  <c:v>155.05799999999999</c:v>
                </c:pt>
                <c:pt idx="15712">
                  <c:v>155.065</c:v>
                </c:pt>
                <c:pt idx="15713">
                  <c:v>155.07400000000001</c:v>
                </c:pt>
                <c:pt idx="15714">
                  <c:v>155.08199999999999</c:v>
                </c:pt>
                <c:pt idx="15715">
                  <c:v>155.09100000000001</c:v>
                </c:pt>
                <c:pt idx="15716">
                  <c:v>155.09899999999999</c:v>
                </c:pt>
                <c:pt idx="15717">
                  <c:v>155.108</c:v>
                </c:pt>
                <c:pt idx="15718">
                  <c:v>155.11600000000001</c:v>
                </c:pt>
                <c:pt idx="15719">
                  <c:v>155.124</c:v>
                </c:pt>
                <c:pt idx="15720">
                  <c:v>155.13300000000001</c:v>
                </c:pt>
                <c:pt idx="15721">
                  <c:v>155.14099999999999</c:v>
                </c:pt>
                <c:pt idx="15722">
                  <c:v>155.149</c:v>
                </c:pt>
                <c:pt idx="15723">
                  <c:v>155.15799999999999</c:v>
                </c:pt>
                <c:pt idx="15724">
                  <c:v>155.166</c:v>
                </c:pt>
                <c:pt idx="15725">
                  <c:v>155.17500000000001</c:v>
                </c:pt>
                <c:pt idx="15726">
                  <c:v>155.18299999999999</c:v>
                </c:pt>
                <c:pt idx="15727">
                  <c:v>155.191</c:v>
                </c:pt>
                <c:pt idx="15728">
                  <c:v>155.19999999999999</c:v>
                </c:pt>
                <c:pt idx="15729">
                  <c:v>155.208</c:v>
                </c:pt>
                <c:pt idx="15730">
                  <c:v>155.21600000000001</c:v>
                </c:pt>
                <c:pt idx="15731">
                  <c:v>155.22399999999999</c:v>
                </c:pt>
                <c:pt idx="15732">
                  <c:v>155.233</c:v>
                </c:pt>
                <c:pt idx="15733">
                  <c:v>155.24100000000001</c:v>
                </c:pt>
                <c:pt idx="15734">
                  <c:v>155.249</c:v>
                </c:pt>
                <c:pt idx="15735">
                  <c:v>155.25700000000001</c:v>
                </c:pt>
                <c:pt idx="15736">
                  <c:v>155.267</c:v>
                </c:pt>
                <c:pt idx="15737">
                  <c:v>155.274</c:v>
                </c:pt>
                <c:pt idx="15738">
                  <c:v>155.28299999999999</c:v>
                </c:pt>
                <c:pt idx="15739">
                  <c:v>155.291</c:v>
                </c:pt>
                <c:pt idx="15740">
                  <c:v>155.29900000000001</c:v>
                </c:pt>
                <c:pt idx="15741">
                  <c:v>155.30699999999999</c:v>
                </c:pt>
                <c:pt idx="15742">
                  <c:v>155.316</c:v>
                </c:pt>
                <c:pt idx="15743">
                  <c:v>155.32400000000001</c:v>
                </c:pt>
                <c:pt idx="15744">
                  <c:v>155.333</c:v>
                </c:pt>
                <c:pt idx="15745">
                  <c:v>155.34100000000001</c:v>
                </c:pt>
                <c:pt idx="15746">
                  <c:v>155.35</c:v>
                </c:pt>
                <c:pt idx="15747">
                  <c:v>155.357</c:v>
                </c:pt>
                <c:pt idx="15748">
                  <c:v>155.36600000000001</c:v>
                </c:pt>
                <c:pt idx="15749">
                  <c:v>155.375</c:v>
                </c:pt>
                <c:pt idx="15750">
                  <c:v>155.38300000000001</c:v>
                </c:pt>
                <c:pt idx="15751">
                  <c:v>155.39099999999999</c:v>
                </c:pt>
                <c:pt idx="15752">
                  <c:v>155.399</c:v>
                </c:pt>
                <c:pt idx="15753">
                  <c:v>155.40799999999999</c:v>
                </c:pt>
                <c:pt idx="15754">
                  <c:v>155.416</c:v>
                </c:pt>
                <c:pt idx="15755">
                  <c:v>155.42500000000001</c:v>
                </c:pt>
                <c:pt idx="15756">
                  <c:v>155.43299999999999</c:v>
                </c:pt>
                <c:pt idx="15757">
                  <c:v>155.441</c:v>
                </c:pt>
                <c:pt idx="15758">
                  <c:v>155.44900000000001</c:v>
                </c:pt>
                <c:pt idx="15759">
                  <c:v>155.45699999999999</c:v>
                </c:pt>
                <c:pt idx="15760">
                  <c:v>155.46600000000001</c:v>
                </c:pt>
                <c:pt idx="15761">
                  <c:v>155.47499999999999</c:v>
                </c:pt>
                <c:pt idx="15762">
                  <c:v>155.483</c:v>
                </c:pt>
                <c:pt idx="15763">
                  <c:v>155.49199999999999</c:v>
                </c:pt>
                <c:pt idx="15764">
                  <c:v>155.5</c:v>
                </c:pt>
                <c:pt idx="15765">
                  <c:v>155.50800000000001</c:v>
                </c:pt>
                <c:pt idx="15766">
                  <c:v>155.51599999999999</c:v>
                </c:pt>
                <c:pt idx="15767">
                  <c:v>155.52500000000001</c:v>
                </c:pt>
                <c:pt idx="15768">
                  <c:v>155.53299999999999</c:v>
                </c:pt>
                <c:pt idx="15769">
                  <c:v>155.541</c:v>
                </c:pt>
                <c:pt idx="15770">
                  <c:v>155.54900000000001</c:v>
                </c:pt>
                <c:pt idx="15771">
                  <c:v>155.55799999999999</c:v>
                </c:pt>
                <c:pt idx="15772">
                  <c:v>155.56700000000001</c:v>
                </c:pt>
                <c:pt idx="15773">
                  <c:v>155.57499999999999</c:v>
                </c:pt>
                <c:pt idx="15774">
                  <c:v>155.583</c:v>
                </c:pt>
                <c:pt idx="15775">
                  <c:v>155.59100000000001</c:v>
                </c:pt>
                <c:pt idx="15776">
                  <c:v>155.6</c:v>
                </c:pt>
                <c:pt idx="15777">
                  <c:v>155.608</c:v>
                </c:pt>
                <c:pt idx="15778">
                  <c:v>155.61600000000001</c:v>
                </c:pt>
                <c:pt idx="15779">
                  <c:v>155.625</c:v>
                </c:pt>
                <c:pt idx="15780">
                  <c:v>155.63300000000001</c:v>
                </c:pt>
                <c:pt idx="15781">
                  <c:v>155.64099999999999</c:v>
                </c:pt>
                <c:pt idx="15782">
                  <c:v>155.65</c:v>
                </c:pt>
                <c:pt idx="15783">
                  <c:v>155.65799999999999</c:v>
                </c:pt>
                <c:pt idx="15784">
                  <c:v>155.66499999999999</c:v>
                </c:pt>
                <c:pt idx="15785">
                  <c:v>155.67400000000001</c:v>
                </c:pt>
                <c:pt idx="15786">
                  <c:v>155.68299999999999</c:v>
                </c:pt>
                <c:pt idx="15787">
                  <c:v>155.691</c:v>
                </c:pt>
                <c:pt idx="15788">
                  <c:v>155.69900000000001</c:v>
                </c:pt>
                <c:pt idx="15789">
                  <c:v>155.708</c:v>
                </c:pt>
                <c:pt idx="15790">
                  <c:v>155.71600000000001</c:v>
                </c:pt>
                <c:pt idx="15791">
                  <c:v>155.72399999999999</c:v>
                </c:pt>
                <c:pt idx="15792">
                  <c:v>155.733</c:v>
                </c:pt>
                <c:pt idx="15793">
                  <c:v>155.74100000000001</c:v>
                </c:pt>
                <c:pt idx="15794">
                  <c:v>155.749</c:v>
                </c:pt>
                <c:pt idx="15795">
                  <c:v>155.75800000000001</c:v>
                </c:pt>
                <c:pt idx="15796">
                  <c:v>155.76599999999999</c:v>
                </c:pt>
                <c:pt idx="15797">
                  <c:v>155.774</c:v>
                </c:pt>
                <c:pt idx="15798">
                  <c:v>155.78299999999999</c:v>
                </c:pt>
                <c:pt idx="15799">
                  <c:v>155.791</c:v>
                </c:pt>
                <c:pt idx="15800">
                  <c:v>155.79900000000001</c:v>
                </c:pt>
                <c:pt idx="15801">
                  <c:v>155.80799999999999</c:v>
                </c:pt>
                <c:pt idx="15802">
                  <c:v>155.816</c:v>
                </c:pt>
                <c:pt idx="15803">
                  <c:v>155.82400000000001</c:v>
                </c:pt>
                <c:pt idx="15804">
                  <c:v>155.833</c:v>
                </c:pt>
                <c:pt idx="15805">
                  <c:v>155.84100000000001</c:v>
                </c:pt>
                <c:pt idx="15806">
                  <c:v>155.84800000000001</c:v>
                </c:pt>
                <c:pt idx="15807">
                  <c:v>155.857</c:v>
                </c:pt>
                <c:pt idx="15808">
                  <c:v>155.86600000000001</c:v>
                </c:pt>
                <c:pt idx="15809">
                  <c:v>155.874</c:v>
                </c:pt>
                <c:pt idx="15810">
                  <c:v>155.88200000000001</c:v>
                </c:pt>
                <c:pt idx="15811">
                  <c:v>155.89099999999999</c:v>
                </c:pt>
                <c:pt idx="15812">
                  <c:v>155.898</c:v>
                </c:pt>
                <c:pt idx="15813">
                  <c:v>155.90700000000001</c:v>
                </c:pt>
                <c:pt idx="15814">
                  <c:v>155.91499999999999</c:v>
                </c:pt>
                <c:pt idx="15815">
                  <c:v>155.92400000000001</c:v>
                </c:pt>
                <c:pt idx="15816">
                  <c:v>155.93199999999999</c:v>
                </c:pt>
                <c:pt idx="15817">
                  <c:v>155.941</c:v>
                </c:pt>
                <c:pt idx="15818">
                  <c:v>155.94900000000001</c:v>
                </c:pt>
                <c:pt idx="15819">
                  <c:v>155.95699999999999</c:v>
                </c:pt>
                <c:pt idx="15820">
                  <c:v>155.965</c:v>
                </c:pt>
                <c:pt idx="15821">
                  <c:v>155.97300000000001</c:v>
                </c:pt>
                <c:pt idx="15822">
                  <c:v>155.982</c:v>
                </c:pt>
                <c:pt idx="15823">
                  <c:v>155.99</c:v>
                </c:pt>
                <c:pt idx="15824">
                  <c:v>155.99799999999999</c:v>
                </c:pt>
                <c:pt idx="15825">
                  <c:v>156.00700000000001</c:v>
                </c:pt>
                <c:pt idx="15826">
                  <c:v>156.01499999999999</c:v>
                </c:pt>
                <c:pt idx="15827">
                  <c:v>156.023</c:v>
                </c:pt>
                <c:pt idx="15828">
                  <c:v>156.03100000000001</c:v>
                </c:pt>
                <c:pt idx="15829">
                  <c:v>156.04</c:v>
                </c:pt>
                <c:pt idx="15830">
                  <c:v>156.047</c:v>
                </c:pt>
                <c:pt idx="15831">
                  <c:v>156.05600000000001</c:v>
                </c:pt>
                <c:pt idx="15832">
                  <c:v>156.06399999999999</c:v>
                </c:pt>
                <c:pt idx="15833">
                  <c:v>156.072</c:v>
                </c:pt>
                <c:pt idx="15834">
                  <c:v>156.08099999999999</c:v>
                </c:pt>
                <c:pt idx="15835">
                  <c:v>156.09</c:v>
                </c:pt>
                <c:pt idx="15836">
                  <c:v>156.09800000000001</c:v>
                </c:pt>
                <c:pt idx="15837">
                  <c:v>156.10599999999999</c:v>
                </c:pt>
                <c:pt idx="15838">
                  <c:v>156.114</c:v>
                </c:pt>
                <c:pt idx="15839">
                  <c:v>156.12200000000001</c:v>
                </c:pt>
                <c:pt idx="15840">
                  <c:v>156.131</c:v>
                </c:pt>
                <c:pt idx="15841">
                  <c:v>156.13900000000001</c:v>
                </c:pt>
                <c:pt idx="15842">
                  <c:v>156.148</c:v>
                </c:pt>
                <c:pt idx="15843">
                  <c:v>156.155</c:v>
                </c:pt>
                <c:pt idx="15844">
                  <c:v>156.16399999999999</c:v>
                </c:pt>
                <c:pt idx="15845">
                  <c:v>156.172</c:v>
                </c:pt>
                <c:pt idx="15846">
                  <c:v>156.18</c:v>
                </c:pt>
                <c:pt idx="15847">
                  <c:v>156.18899999999999</c:v>
                </c:pt>
                <c:pt idx="15848">
                  <c:v>156.197</c:v>
                </c:pt>
                <c:pt idx="15849">
                  <c:v>156.20500000000001</c:v>
                </c:pt>
                <c:pt idx="15850">
                  <c:v>156.21299999999999</c:v>
                </c:pt>
                <c:pt idx="15851">
                  <c:v>156.22200000000001</c:v>
                </c:pt>
                <c:pt idx="15852">
                  <c:v>156.22999999999999</c:v>
                </c:pt>
                <c:pt idx="15853">
                  <c:v>156.239</c:v>
                </c:pt>
                <c:pt idx="15854">
                  <c:v>156.24600000000001</c:v>
                </c:pt>
                <c:pt idx="15855">
                  <c:v>156.25399999999999</c:v>
                </c:pt>
                <c:pt idx="15856">
                  <c:v>156.26300000000001</c:v>
                </c:pt>
                <c:pt idx="15857">
                  <c:v>156.27199999999999</c:v>
                </c:pt>
                <c:pt idx="15858">
                  <c:v>156.28100000000001</c:v>
                </c:pt>
                <c:pt idx="15859">
                  <c:v>156.28800000000001</c:v>
                </c:pt>
                <c:pt idx="15860">
                  <c:v>156.297</c:v>
                </c:pt>
                <c:pt idx="15861">
                  <c:v>156.30500000000001</c:v>
                </c:pt>
                <c:pt idx="15862">
                  <c:v>156.31299999999999</c:v>
                </c:pt>
                <c:pt idx="15863">
                  <c:v>156.322</c:v>
                </c:pt>
                <c:pt idx="15864">
                  <c:v>156.33000000000001</c:v>
                </c:pt>
                <c:pt idx="15865">
                  <c:v>156.33799999999999</c:v>
                </c:pt>
                <c:pt idx="15866">
                  <c:v>156.34700000000001</c:v>
                </c:pt>
                <c:pt idx="15867">
                  <c:v>156.35499999999999</c:v>
                </c:pt>
                <c:pt idx="15868">
                  <c:v>156.363</c:v>
                </c:pt>
                <c:pt idx="15869">
                  <c:v>156.37200000000001</c:v>
                </c:pt>
                <c:pt idx="15870">
                  <c:v>156.37899999999999</c:v>
                </c:pt>
                <c:pt idx="15871">
                  <c:v>156.38800000000001</c:v>
                </c:pt>
                <c:pt idx="15872">
                  <c:v>156.39599999999999</c:v>
                </c:pt>
                <c:pt idx="15873">
                  <c:v>156.405</c:v>
                </c:pt>
                <c:pt idx="15874">
                  <c:v>156.41300000000001</c:v>
                </c:pt>
                <c:pt idx="15875">
                  <c:v>156.42099999999999</c:v>
                </c:pt>
                <c:pt idx="15876">
                  <c:v>156.43</c:v>
                </c:pt>
                <c:pt idx="15877">
                  <c:v>156.43799999999999</c:v>
                </c:pt>
                <c:pt idx="15878">
                  <c:v>156.446</c:v>
                </c:pt>
                <c:pt idx="15879">
                  <c:v>156.45500000000001</c:v>
                </c:pt>
                <c:pt idx="15880">
                  <c:v>156.46299999999999</c:v>
                </c:pt>
                <c:pt idx="15881">
                  <c:v>156.47200000000001</c:v>
                </c:pt>
                <c:pt idx="15882">
                  <c:v>156.47999999999999</c:v>
                </c:pt>
                <c:pt idx="15883">
                  <c:v>156.488</c:v>
                </c:pt>
                <c:pt idx="15884">
                  <c:v>156.49600000000001</c:v>
                </c:pt>
                <c:pt idx="15885">
                  <c:v>156.50399999999999</c:v>
                </c:pt>
                <c:pt idx="15886">
                  <c:v>156.51300000000001</c:v>
                </c:pt>
                <c:pt idx="15887">
                  <c:v>156.52099999999999</c:v>
                </c:pt>
                <c:pt idx="15888">
                  <c:v>156.529</c:v>
                </c:pt>
                <c:pt idx="15889">
                  <c:v>156.53800000000001</c:v>
                </c:pt>
                <c:pt idx="15890">
                  <c:v>156.54599999999999</c:v>
                </c:pt>
                <c:pt idx="15891">
                  <c:v>156.55500000000001</c:v>
                </c:pt>
                <c:pt idx="15892">
                  <c:v>156.56299999999999</c:v>
                </c:pt>
                <c:pt idx="15893">
                  <c:v>156.572</c:v>
                </c:pt>
                <c:pt idx="15894">
                  <c:v>156.57900000000001</c:v>
                </c:pt>
                <c:pt idx="15895">
                  <c:v>156.58699999999999</c:v>
                </c:pt>
                <c:pt idx="15896">
                  <c:v>156.596</c:v>
                </c:pt>
                <c:pt idx="15897">
                  <c:v>156.60400000000001</c:v>
                </c:pt>
                <c:pt idx="15898">
                  <c:v>156.613</c:v>
                </c:pt>
                <c:pt idx="15899">
                  <c:v>156.62100000000001</c:v>
                </c:pt>
                <c:pt idx="15900">
                  <c:v>156.63</c:v>
                </c:pt>
                <c:pt idx="15901">
                  <c:v>156.637</c:v>
                </c:pt>
                <c:pt idx="15902">
                  <c:v>156.64599999999999</c:v>
                </c:pt>
                <c:pt idx="15903">
                  <c:v>156.654</c:v>
                </c:pt>
                <c:pt idx="15904">
                  <c:v>156.66200000000001</c:v>
                </c:pt>
                <c:pt idx="15905">
                  <c:v>156.67099999999999</c:v>
                </c:pt>
                <c:pt idx="15906">
                  <c:v>156.679</c:v>
                </c:pt>
                <c:pt idx="15907">
                  <c:v>156.68700000000001</c:v>
                </c:pt>
                <c:pt idx="15908">
                  <c:v>156.697</c:v>
                </c:pt>
                <c:pt idx="15909">
                  <c:v>156.70400000000001</c:v>
                </c:pt>
                <c:pt idx="15910">
                  <c:v>156.71299999999999</c:v>
                </c:pt>
                <c:pt idx="15911">
                  <c:v>156.721</c:v>
                </c:pt>
                <c:pt idx="15912">
                  <c:v>156.72999999999999</c:v>
                </c:pt>
                <c:pt idx="15913">
                  <c:v>156.738</c:v>
                </c:pt>
                <c:pt idx="15914">
                  <c:v>156.74600000000001</c:v>
                </c:pt>
                <c:pt idx="15915">
                  <c:v>156.75399999999999</c:v>
                </c:pt>
                <c:pt idx="15916">
                  <c:v>156.76300000000001</c:v>
                </c:pt>
                <c:pt idx="15917">
                  <c:v>156.77199999999999</c:v>
                </c:pt>
                <c:pt idx="15918">
                  <c:v>156.78</c:v>
                </c:pt>
                <c:pt idx="15919">
                  <c:v>156.78800000000001</c:v>
                </c:pt>
                <c:pt idx="15920">
                  <c:v>156.79599999999999</c:v>
                </c:pt>
                <c:pt idx="15921">
                  <c:v>156.804</c:v>
                </c:pt>
                <c:pt idx="15922">
                  <c:v>156.81299999999999</c:v>
                </c:pt>
                <c:pt idx="15923">
                  <c:v>156.821</c:v>
                </c:pt>
                <c:pt idx="15924">
                  <c:v>156.83000000000001</c:v>
                </c:pt>
                <c:pt idx="15925">
                  <c:v>156.83699999999999</c:v>
                </c:pt>
                <c:pt idx="15926">
                  <c:v>156.846</c:v>
                </c:pt>
                <c:pt idx="15927">
                  <c:v>156.85400000000001</c:v>
                </c:pt>
                <c:pt idx="15928">
                  <c:v>156.863</c:v>
                </c:pt>
                <c:pt idx="15929">
                  <c:v>156.87100000000001</c:v>
                </c:pt>
                <c:pt idx="15930">
                  <c:v>156.87899999999999</c:v>
                </c:pt>
                <c:pt idx="15931">
                  <c:v>156.88800000000001</c:v>
                </c:pt>
                <c:pt idx="15932">
                  <c:v>156.89599999999999</c:v>
                </c:pt>
                <c:pt idx="15933">
                  <c:v>156.905</c:v>
                </c:pt>
                <c:pt idx="15934">
                  <c:v>156.91399999999999</c:v>
                </c:pt>
                <c:pt idx="15935">
                  <c:v>156.92099999999999</c:v>
                </c:pt>
                <c:pt idx="15936">
                  <c:v>156.93</c:v>
                </c:pt>
                <c:pt idx="15937">
                  <c:v>156.93799999999999</c:v>
                </c:pt>
                <c:pt idx="15938">
                  <c:v>156.947</c:v>
                </c:pt>
                <c:pt idx="15939">
                  <c:v>156.95500000000001</c:v>
                </c:pt>
                <c:pt idx="15940">
                  <c:v>156.96299999999999</c:v>
                </c:pt>
                <c:pt idx="15941">
                  <c:v>156.97200000000001</c:v>
                </c:pt>
                <c:pt idx="15942">
                  <c:v>156.97900000000001</c:v>
                </c:pt>
                <c:pt idx="15943">
                  <c:v>156.989</c:v>
                </c:pt>
                <c:pt idx="15944">
                  <c:v>156.99700000000001</c:v>
                </c:pt>
                <c:pt idx="15945">
                  <c:v>157.005</c:v>
                </c:pt>
                <c:pt idx="15946">
                  <c:v>157.01300000000001</c:v>
                </c:pt>
                <c:pt idx="15947">
                  <c:v>157.02099999999999</c:v>
                </c:pt>
                <c:pt idx="15948">
                  <c:v>157.03</c:v>
                </c:pt>
                <c:pt idx="15949">
                  <c:v>157.03800000000001</c:v>
                </c:pt>
                <c:pt idx="15950">
                  <c:v>157.04599999999999</c:v>
                </c:pt>
                <c:pt idx="15951">
                  <c:v>157.05500000000001</c:v>
                </c:pt>
                <c:pt idx="15952">
                  <c:v>157.06299999999999</c:v>
                </c:pt>
                <c:pt idx="15953">
                  <c:v>157.071</c:v>
                </c:pt>
                <c:pt idx="15954">
                  <c:v>157.08000000000001</c:v>
                </c:pt>
                <c:pt idx="15955">
                  <c:v>157.08799999999999</c:v>
                </c:pt>
                <c:pt idx="15956">
                  <c:v>157.09700000000001</c:v>
                </c:pt>
                <c:pt idx="15957">
                  <c:v>157.10499999999999</c:v>
                </c:pt>
                <c:pt idx="15958">
                  <c:v>157.113</c:v>
                </c:pt>
                <c:pt idx="15959">
                  <c:v>157.12200000000001</c:v>
                </c:pt>
                <c:pt idx="15960">
                  <c:v>157.13</c:v>
                </c:pt>
                <c:pt idx="15961">
                  <c:v>157.13900000000001</c:v>
                </c:pt>
                <c:pt idx="15962">
                  <c:v>157.14699999999999</c:v>
                </c:pt>
                <c:pt idx="15963">
                  <c:v>157.154</c:v>
                </c:pt>
                <c:pt idx="15964">
                  <c:v>157.16300000000001</c:v>
                </c:pt>
                <c:pt idx="15965">
                  <c:v>157.172</c:v>
                </c:pt>
                <c:pt idx="15966">
                  <c:v>157.18</c:v>
                </c:pt>
                <c:pt idx="15967">
                  <c:v>157.18799999999999</c:v>
                </c:pt>
                <c:pt idx="15968">
                  <c:v>157.196</c:v>
                </c:pt>
                <c:pt idx="15969">
                  <c:v>157.20500000000001</c:v>
                </c:pt>
                <c:pt idx="15970">
                  <c:v>157.21299999999999</c:v>
                </c:pt>
                <c:pt idx="15971">
                  <c:v>157.221</c:v>
                </c:pt>
                <c:pt idx="15972">
                  <c:v>157.23099999999999</c:v>
                </c:pt>
                <c:pt idx="15973">
                  <c:v>157.238</c:v>
                </c:pt>
                <c:pt idx="15974">
                  <c:v>157.24700000000001</c:v>
                </c:pt>
                <c:pt idx="15975">
                  <c:v>157.255</c:v>
                </c:pt>
                <c:pt idx="15976">
                  <c:v>157.26300000000001</c:v>
                </c:pt>
                <c:pt idx="15977">
                  <c:v>157.27099999999999</c:v>
                </c:pt>
                <c:pt idx="15978">
                  <c:v>157.28</c:v>
                </c:pt>
                <c:pt idx="15979">
                  <c:v>157.28800000000001</c:v>
                </c:pt>
                <c:pt idx="15980">
                  <c:v>157.297</c:v>
                </c:pt>
                <c:pt idx="15981">
                  <c:v>157.30500000000001</c:v>
                </c:pt>
                <c:pt idx="15982">
                  <c:v>157.31299999999999</c:v>
                </c:pt>
                <c:pt idx="15983">
                  <c:v>157.322</c:v>
                </c:pt>
                <c:pt idx="15984">
                  <c:v>157.33099999999999</c:v>
                </c:pt>
                <c:pt idx="15985">
                  <c:v>157.339</c:v>
                </c:pt>
                <c:pt idx="15986">
                  <c:v>157.34700000000001</c:v>
                </c:pt>
                <c:pt idx="15987">
                  <c:v>157.35599999999999</c:v>
                </c:pt>
                <c:pt idx="15988">
                  <c:v>157.36500000000001</c:v>
                </c:pt>
                <c:pt idx="15989">
                  <c:v>157.37200000000001</c:v>
                </c:pt>
                <c:pt idx="15990">
                  <c:v>157.38</c:v>
                </c:pt>
                <c:pt idx="15991">
                  <c:v>157.38900000000001</c:v>
                </c:pt>
                <c:pt idx="15992">
                  <c:v>157.39699999999999</c:v>
                </c:pt>
                <c:pt idx="15993">
                  <c:v>157.405</c:v>
                </c:pt>
                <c:pt idx="15994">
                  <c:v>157.41399999999999</c:v>
                </c:pt>
                <c:pt idx="15995">
                  <c:v>157.422</c:v>
                </c:pt>
                <c:pt idx="15996">
                  <c:v>157.43</c:v>
                </c:pt>
                <c:pt idx="15997">
                  <c:v>157.43899999999999</c:v>
                </c:pt>
                <c:pt idx="15998">
                  <c:v>157.44800000000001</c:v>
                </c:pt>
                <c:pt idx="15999">
                  <c:v>157.45599999999999</c:v>
                </c:pt>
                <c:pt idx="16000">
                  <c:v>157.465</c:v>
                </c:pt>
                <c:pt idx="16001">
                  <c:v>157.47200000000001</c:v>
                </c:pt>
                <c:pt idx="16002">
                  <c:v>157.48099999999999</c:v>
                </c:pt>
                <c:pt idx="16003">
                  <c:v>157.488</c:v>
                </c:pt>
                <c:pt idx="16004">
                  <c:v>157.49700000000001</c:v>
                </c:pt>
                <c:pt idx="16005">
                  <c:v>157.506</c:v>
                </c:pt>
                <c:pt idx="16006">
                  <c:v>157.51499999999999</c:v>
                </c:pt>
                <c:pt idx="16007">
                  <c:v>157.523</c:v>
                </c:pt>
                <c:pt idx="16008">
                  <c:v>157.53</c:v>
                </c:pt>
                <c:pt idx="16009">
                  <c:v>157.53899999999999</c:v>
                </c:pt>
                <c:pt idx="16010">
                  <c:v>157.548</c:v>
                </c:pt>
                <c:pt idx="16011">
                  <c:v>157.55600000000001</c:v>
                </c:pt>
                <c:pt idx="16012">
                  <c:v>157.565</c:v>
                </c:pt>
                <c:pt idx="16013">
                  <c:v>157.57300000000001</c:v>
                </c:pt>
                <c:pt idx="16014">
                  <c:v>157.58000000000001</c:v>
                </c:pt>
                <c:pt idx="16015">
                  <c:v>157.589</c:v>
                </c:pt>
                <c:pt idx="16016">
                  <c:v>157.59800000000001</c:v>
                </c:pt>
                <c:pt idx="16017">
                  <c:v>157.60599999999999</c:v>
                </c:pt>
                <c:pt idx="16018">
                  <c:v>157.614</c:v>
                </c:pt>
                <c:pt idx="16019">
                  <c:v>157.62200000000001</c:v>
                </c:pt>
                <c:pt idx="16020">
                  <c:v>157.631</c:v>
                </c:pt>
                <c:pt idx="16021">
                  <c:v>157.63800000000001</c:v>
                </c:pt>
                <c:pt idx="16022">
                  <c:v>157.64699999999999</c:v>
                </c:pt>
                <c:pt idx="16023">
                  <c:v>157.655</c:v>
                </c:pt>
                <c:pt idx="16024">
                  <c:v>157.66399999999999</c:v>
                </c:pt>
                <c:pt idx="16025">
                  <c:v>157.672</c:v>
                </c:pt>
                <c:pt idx="16026">
                  <c:v>157.68100000000001</c:v>
                </c:pt>
                <c:pt idx="16027">
                  <c:v>157.68899999999999</c:v>
                </c:pt>
                <c:pt idx="16028">
                  <c:v>157.69800000000001</c:v>
                </c:pt>
                <c:pt idx="16029">
                  <c:v>157.70500000000001</c:v>
                </c:pt>
                <c:pt idx="16030">
                  <c:v>157.714</c:v>
                </c:pt>
                <c:pt idx="16031">
                  <c:v>157.72200000000001</c:v>
                </c:pt>
                <c:pt idx="16032">
                  <c:v>157.73099999999999</c:v>
                </c:pt>
                <c:pt idx="16033">
                  <c:v>157.74</c:v>
                </c:pt>
                <c:pt idx="16034">
                  <c:v>157.74799999999999</c:v>
                </c:pt>
                <c:pt idx="16035">
                  <c:v>157.755</c:v>
                </c:pt>
                <c:pt idx="16036">
                  <c:v>157.76499999999999</c:v>
                </c:pt>
                <c:pt idx="16037">
                  <c:v>157.77199999999999</c:v>
                </c:pt>
                <c:pt idx="16038">
                  <c:v>157.78100000000001</c:v>
                </c:pt>
                <c:pt idx="16039">
                  <c:v>157.78899999999999</c:v>
                </c:pt>
                <c:pt idx="16040">
                  <c:v>157.798</c:v>
                </c:pt>
                <c:pt idx="16041">
                  <c:v>157.80500000000001</c:v>
                </c:pt>
                <c:pt idx="16042">
                  <c:v>157.81399999999999</c:v>
                </c:pt>
                <c:pt idx="16043">
                  <c:v>157.822</c:v>
                </c:pt>
                <c:pt idx="16044">
                  <c:v>157.83099999999999</c:v>
                </c:pt>
                <c:pt idx="16045">
                  <c:v>157.839</c:v>
                </c:pt>
                <c:pt idx="16046">
                  <c:v>157.84700000000001</c:v>
                </c:pt>
                <c:pt idx="16047">
                  <c:v>157.85499999999999</c:v>
                </c:pt>
                <c:pt idx="16048">
                  <c:v>157.864</c:v>
                </c:pt>
                <c:pt idx="16049">
                  <c:v>157.87299999999999</c:v>
                </c:pt>
                <c:pt idx="16050">
                  <c:v>157.881</c:v>
                </c:pt>
                <c:pt idx="16051">
                  <c:v>157.88900000000001</c:v>
                </c:pt>
                <c:pt idx="16052">
                  <c:v>157.89699999999999</c:v>
                </c:pt>
                <c:pt idx="16053">
                  <c:v>157.90600000000001</c:v>
                </c:pt>
                <c:pt idx="16054">
                  <c:v>157.91399999999999</c:v>
                </c:pt>
                <c:pt idx="16055">
                  <c:v>157.922</c:v>
                </c:pt>
                <c:pt idx="16056">
                  <c:v>157.93</c:v>
                </c:pt>
                <c:pt idx="16057">
                  <c:v>157.94</c:v>
                </c:pt>
                <c:pt idx="16058">
                  <c:v>157.947</c:v>
                </c:pt>
                <c:pt idx="16059">
                  <c:v>157.95599999999999</c:v>
                </c:pt>
                <c:pt idx="16060">
                  <c:v>157.964</c:v>
                </c:pt>
                <c:pt idx="16061">
                  <c:v>157.97200000000001</c:v>
                </c:pt>
                <c:pt idx="16062">
                  <c:v>157.98099999999999</c:v>
                </c:pt>
                <c:pt idx="16063">
                  <c:v>157.989</c:v>
                </c:pt>
                <c:pt idx="16064">
                  <c:v>157.99700000000001</c:v>
                </c:pt>
                <c:pt idx="16065">
                  <c:v>158.006</c:v>
                </c:pt>
                <c:pt idx="16066">
                  <c:v>158.01400000000001</c:v>
                </c:pt>
                <c:pt idx="16067">
                  <c:v>158.02199999999999</c:v>
                </c:pt>
                <c:pt idx="16068">
                  <c:v>158.03100000000001</c:v>
                </c:pt>
                <c:pt idx="16069">
                  <c:v>158.03899999999999</c:v>
                </c:pt>
                <c:pt idx="16070">
                  <c:v>158.047</c:v>
                </c:pt>
                <c:pt idx="16071">
                  <c:v>158.05600000000001</c:v>
                </c:pt>
                <c:pt idx="16072">
                  <c:v>158.06399999999999</c:v>
                </c:pt>
                <c:pt idx="16073">
                  <c:v>158.07300000000001</c:v>
                </c:pt>
                <c:pt idx="16074">
                  <c:v>158.08099999999999</c:v>
                </c:pt>
                <c:pt idx="16075">
                  <c:v>158.089</c:v>
                </c:pt>
                <c:pt idx="16076">
                  <c:v>158.09800000000001</c:v>
                </c:pt>
                <c:pt idx="16077">
                  <c:v>158.10599999999999</c:v>
                </c:pt>
                <c:pt idx="16078">
                  <c:v>158.114</c:v>
                </c:pt>
                <c:pt idx="16079">
                  <c:v>158.12200000000001</c:v>
                </c:pt>
                <c:pt idx="16080">
                  <c:v>158.131</c:v>
                </c:pt>
                <c:pt idx="16081">
                  <c:v>158.13900000000001</c:v>
                </c:pt>
                <c:pt idx="16082">
                  <c:v>158.148</c:v>
                </c:pt>
                <c:pt idx="16083">
                  <c:v>158.15600000000001</c:v>
                </c:pt>
                <c:pt idx="16084">
                  <c:v>158.16499999999999</c:v>
                </c:pt>
                <c:pt idx="16085">
                  <c:v>158.173</c:v>
                </c:pt>
                <c:pt idx="16086">
                  <c:v>158.18100000000001</c:v>
                </c:pt>
                <c:pt idx="16087">
                  <c:v>158.18899999999999</c:v>
                </c:pt>
                <c:pt idx="16088">
                  <c:v>158.19800000000001</c:v>
                </c:pt>
                <c:pt idx="16089">
                  <c:v>158.20500000000001</c:v>
                </c:pt>
                <c:pt idx="16090">
                  <c:v>158.214</c:v>
                </c:pt>
                <c:pt idx="16091">
                  <c:v>158.22300000000001</c:v>
                </c:pt>
                <c:pt idx="16092">
                  <c:v>158.23099999999999</c:v>
                </c:pt>
                <c:pt idx="16093">
                  <c:v>158.239</c:v>
                </c:pt>
                <c:pt idx="16094">
                  <c:v>158.24799999999999</c:v>
                </c:pt>
                <c:pt idx="16095">
                  <c:v>158.25700000000001</c:v>
                </c:pt>
                <c:pt idx="16096">
                  <c:v>158.26499999999999</c:v>
                </c:pt>
                <c:pt idx="16097">
                  <c:v>158.27199999999999</c:v>
                </c:pt>
                <c:pt idx="16098">
                  <c:v>158.28200000000001</c:v>
                </c:pt>
                <c:pt idx="16099">
                  <c:v>158.29</c:v>
                </c:pt>
                <c:pt idx="16100">
                  <c:v>158.297</c:v>
                </c:pt>
                <c:pt idx="16101">
                  <c:v>158.30600000000001</c:v>
                </c:pt>
                <c:pt idx="16102">
                  <c:v>158.315</c:v>
                </c:pt>
                <c:pt idx="16103">
                  <c:v>158.32300000000001</c:v>
                </c:pt>
                <c:pt idx="16104">
                  <c:v>158.33099999999999</c:v>
                </c:pt>
                <c:pt idx="16105">
                  <c:v>158.339</c:v>
                </c:pt>
                <c:pt idx="16106">
                  <c:v>158.34700000000001</c:v>
                </c:pt>
                <c:pt idx="16107">
                  <c:v>158.35599999999999</c:v>
                </c:pt>
                <c:pt idx="16108">
                  <c:v>158.364</c:v>
                </c:pt>
                <c:pt idx="16109">
                  <c:v>158.37299999999999</c:v>
                </c:pt>
                <c:pt idx="16110">
                  <c:v>158.38</c:v>
                </c:pt>
                <c:pt idx="16111">
                  <c:v>158.38900000000001</c:v>
                </c:pt>
                <c:pt idx="16112">
                  <c:v>158.39699999999999</c:v>
                </c:pt>
                <c:pt idx="16113">
                  <c:v>158.40600000000001</c:v>
                </c:pt>
                <c:pt idx="16114">
                  <c:v>158.41499999999999</c:v>
                </c:pt>
                <c:pt idx="16115">
                  <c:v>158.423</c:v>
                </c:pt>
                <c:pt idx="16116">
                  <c:v>158.43100000000001</c:v>
                </c:pt>
                <c:pt idx="16117">
                  <c:v>158.43899999999999</c:v>
                </c:pt>
                <c:pt idx="16118">
                  <c:v>158.44800000000001</c:v>
                </c:pt>
                <c:pt idx="16119">
                  <c:v>158.45599999999999</c:v>
                </c:pt>
                <c:pt idx="16120">
                  <c:v>158.464</c:v>
                </c:pt>
                <c:pt idx="16121">
                  <c:v>158.47200000000001</c:v>
                </c:pt>
                <c:pt idx="16122">
                  <c:v>158.47999999999999</c:v>
                </c:pt>
                <c:pt idx="16123">
                  <c:v>158.49</c:v>
                </c:pt>
                <c:pt idx="16124">
                  <c:v>158.49799999999999</c:v>
                </c:pt>
                <c:pt idx="16125">
                  <c:v>158.506</c:v>
                </c:pt>
                <c:pt idx="16126">
                  <c:v>158.51400000000001</c:v>
                </c:pt>
                <c:pt idx="16127">
                  <c:v>158.52199999999999</c:v>
                </c:pt>
                <c:pt idx="16128">
                  <c:v>158.53100000000001</c:v>
                </c:pt>
                <c:pt idx="16129">
                  <c:v>158.53899999999999</c:v>
                </c:pt>
                <c:pt idx="16130">
                  <c:v>158.54900000000001</c:v>
                </c:pt>
                <c:pt idx="16131">
                  <c:v>158.55699999999999</c:v>
                </c:pt>
                <c:pt idx="16132">
                  <c:v>158.56399999999999</c:v>
                </c:pt>
                <c:pt idx="16133">
                  <c:v>158.57300000000001</c:v>
                </c:pt>
                <c:pt idx="16134">
                  <c:v>158.58000000000001</c:v>
                </c:pt>
                <c:pt idx="16135">
                  <c:v>158.589</c:v>
                </c:pt>
                <c:pt idx="16136">
                  <c:v>158.59700000000001</c:v>
                </c:pt>
                <c:pt idx="16137">
                  <c:v>158.60499999999999</c:v>
                </c:pt>
                <c:pt idx="16138">
                  <c:v>158.614</c:v>
                </c:pt>
                <c:pt idx="16139">
                  <c:v>158.62200000000001</c:v>
                </c:pt>
                <c:pt idx="16140">
                  <c:v>158.631</c:v>
                </c:pt>
                <c:pt idx="16141">
                  <c:v>158.63900000000001</c:v>
                </c:pt>
                <c:pt idx="16142">
                  <c:v>158.64699999999999</c:v>
                </c:pt>
                <c:pt idx="16143">
                  <c:v>158.65600000000001</c:v>
                </c:pt>
                <c:pt idx="16144">
                  <c:v>158.66399999999999</c:v>
                </c:pt>
                <c:pt idx="16145">
                  <c:v>158.672</c:v>
                </c:pt>
                <c:pt idx="16146">
                  <c:v>158.68</c:v>
                </c:pt>
                <c:pt idx="16147">
                  <c:v>158.68899999999999</c:v>
                </c:pt>
                <c:pt idx="16148">
                  <c:v>158.697</c:v>
                </c:pt>
                <c:pt idx="16149">
                  <c:v>158.70599999999999</c:v>
                </c:pt>
                <c:pt idx="16150">
                  <c:v>158.715</c:v>
                </c:pt>
                <c:pt idx="16151">
                  <c:v>158.72300000000001</c:v>
                </c:pt>
                <c:pt idx="16152">
                  <c:v>158.732</c:v>
                </c:pt>
                <c:pt idx="16153">
                  <c:v>158.739</c:v>
                </c:pt>
                <c:pt idx="16154">
                  <c:v>158.74700000000001</c:v>
                </c:pt>
                <c:pt idx="16155">
                  <c:v>158.755</c:v>
                </c:pt>
                <c:pt idx="16156">
                  <c:v>158.76400000000001</c:v>
                </c:pt>
                <c:pt idx="16157">
                  <c:v>158.77199999999999</c:v>
                </c:pt>
                <c:pt idx="16158">
                  <c:v>158.78100000000001</c:v>
                </c:pt>
                <c:pt idx="16159">
                  <c:v>158.78899999999999</c:v>
                </c:pt>
                <c:pt idx="16160">
                  <c:v>158.797</c:v>
                </c:pt>
                <c:pt idx="16161">
                  <c:v>158.80500000000001</c:v>
                </c:pt>
                <c:pt idx="16162">
                  <c:v>158.81399999999999</c:v>
                </c:pt>
                <c:pt idx="16163">
                  <c:v>158.82300000000001</c:v>
                </c:pt>
                <c:pt idx="16164">
                  <c:v>158.83000000000001</c:v>
                </c:pt>
                <c:pt idx="16165">
                  <c:v>158.839</c:v>
                </c:pt>
                <c:pt idx="16166">
                  <c:v>158.84800000000001</c:v>
                </c:pt>
                <c:pt idx="16167">
                  <c:v>158.85499999999999</c:v>
                </c:pt>
                <c:pt idx="16168">
                  <c:v>158.864</c:v>
                </c:pt>
                <c:pt idx="16169">
                  <c:v>158.87200000000001</c:v>
                </c:pt>
                <c:pt idx="16170">
                  <c:v>158.881</c:v>
                </c:pt>
                <c:pt idx="16171">
                  <c:v>158.88999999999999</c:v>
                </c:pt>
                <c:pt idx="16172">
                  <c:v>158.899</c:v>
                </c:pt>
                <c:pt idx="16173">
                  <c:v>158.90600000000001</c:v>
                </c:pt>
                <c:pt idx="16174">
                  <c:v>158.91499999999999</c:v>
                </c:pt>
                <c:pt idx="16175">
                  <c:v>158.923</c:v>
                </c:pt>
                <c:pt idx="16176">
                  <c:v>158.93100000000001</c:v>
                </c:pt>
                <c:pt idx="16177">
                  <c:v>158.93899999999999</c:v>
                </c:pt>
                <c:pt idx="16178">
                  <c:v>158.947</c:v>
                </c:pt>
                <c:pt idx="16179">
                  <c:v>158.95599999999999</c:v>
                </c:pt>
                <c:pt idx="16180">
                  <c:v>158.964</c:v>
                </c:pt>
                <c:pt idx="16181">
                  <c:v>158.97300000000001</c:v>
                </c:pt>
                <c:pt idx="16182">
                  <c:v>158.98099999999999</c:v>
                </c:pt>
                <c:pt idx="16183">
                  <c:v>158.989</c:v>
                </c:pt>
                <c:pt idx="16184">
                  <c:v>158.99799999999999</c:v>
                </c:pt>
                <c:pt idx="16185">
                  <c:v>159.006</c:v>
                </c:pt>
                <c:pt idx="16186">
                  <c:v>159.01499999999999</c:v>
                </c:pt>
                <c:pt idx="16187">
                  <c:v>159.023</c:v>
                </c:pt>
                <c:pt idx="16188">
                  <c:v>159.03200000000001</c:v>
                </c:pt>
                <c:pt idx="16189">
                  <c:v>159.03899999999999</c:v>
                </c:pt>
                <c:pt idx="16190">
                  <c:v>159.048</c:v>
                </c:pt>
                <c:pt idx="16191">
                  <c:v>159.05600000000001</c:v>
                </c:pt>
                <c:pt idx="16192">
                  <c:v>159.065</c:v>
                </c:pt>
                <c:pt idx="16193">
                  <c:v>159.07300000000001</c:v>
                </c:pt>
                <c:pt idx="16194">
                  <c:v>159.08099999999999</c:v>
                </c:pt>
                <c:pt idx="16195">
                  <c:v>159.09</c:v>
                </c:pt>
                <c:pt idx="16196">
                  <c:v>159.09800000000001</c:v>
                </c:pt>
                <c:pt idx="16197">
                  <c:v>159.10499999999999</c:v>
                </c:pt>
                <c:pt idx="16198">
                  <c:v>159.11500000000001</c:v>
                </c:pt>
                <c:pt idx="16199">
                  <c:v>159.12299999999999</c:v>
                </c:pt>
                <c:pt idx="16200">
                  <c:v>159.131</c:v>
                </c:pt>
                <c:pt idx="16201">
                  <c:v>159.13999999999999</c:v>
                </c:pt>
                <c:pt idx="16202">
                  <c:v>159.148</c:v>
                </c:pt>
                <c:pt idx="16203">
                  <c:v>159.15700000000001</c:v>
                </c:pt>
                <c:pt idx="16204">
                  <c:v>159.16499999999999</c:v>
                </c:pt>
                <c:pt idx="16205">
                  <c:v>159.173</c:v>
                </c:pt>
                <c:pt idx="16206">
                  <c:v>159.18100000000001</c:v>
                </c:pt>
                <c:pt idx="16207">
                  <c:v>159.19</c:v>
                </c:pt>
                <c:pt idx="16208">
                  <c:v>159.19900000000001</c:v>
                </c:pt>
                <c:pt idx="16209">
                  <c:v>159.20699999999999</c:v>
                </c:pt>
                <c:pt idx="16210">
                  <c:v>159.21600000000001</c:v>
                </c:pt>
                <c:pt idx="16211">
                  <c:v>159.22300000000001</c:v>
                </c:pt>
                <c:pt idx="16212">
                  <c:v>159.232</c:v>
                </c:pt>
                <c:pt idx="16213">
                  <c:v>159.24</c:v>
                </c:pt>
                <c:pt idx="16214">
                  <c:v>159.249</c:v>
                </c:pt>
                <c:pt idx="16215">
                  <c:v>159.256</c:v>
                </c:pt>
                <c:pt idx="16216">
                  <c:v>159.26499999999999</c:v>
                </c:pt>
                <c:pt idx="16217">
                  <c:v>159.274</c:v>
                </c:pt>
                <c:pt idx="16218">
                  <c:v>159.28200000000001</c:v>
                </c:pt>
                <c:pt idx="16219">
                  <c:v>159.291</c:v>
                </c:pt>
                <c:pt idx="16220">
                  <c:v>159.298</c:v>
                </c:pt>
                <c:pt idx="16221">
                  <c:v>159.30699999999999</c:v>
                </c:pt>
                <c:pt idx="16222">
                  <c:v>159.315</c:v>
                </c:pt>
                <c:pt idx="16223">
                  <c:v>159.32400000000001</c:v>
                </c:pt>
                <c:pt idx="16224">
                  <c:v>159.33199999999999</c:v>
                </c:pt>
                <c:pt idx="16225">
                  <c:v>159.34</c:v>
                </c:pt>
                <c:pt idx="16226">
                  <c:v>159.34899999999999</c:v>
                </c:pt>
                <c:pt idx="16227">
                  <c:v>159.358</c:v>
                </c:pt>
                <c:pt idx="16228">
                  <c:v>159.36500000000001</c:v>
                </c:pt>
                <c:pt idx="16229">
                  <c:v>159.374</c:v>
                </c:pt>
                <c:pt idx="16230">
                  <c:v>159.38200000000001</c:v>
                </c:pt>
                <c:pt idx="16231">
                  <c:v>159.38999999999999</c:v>
                </c:pt>
                <c:pt idx="16232">
                  <c:v>159.4</c:v>
                </c:pt>
                <c:pt idx="16233">
                  <c:v>159.40799999999999</c:v>
                </c:pt>
                <c:pt idx="16234">
                  <c:v>159.416</c:v>
                </c:pt>
                <c:pt idx="16235">
                  <c:v>159.42400000000001</c:v>
                </c:pt>
                <c:pt idx="16236">
                  <c:v>159.43299999999999</c:v>
                </c:pt>
                <c:pt idx="16237">
                  <c:v>159.441</c:v>
                </c:pt>
                <c:pt idx="16238">
                  <c:v>159.44999999999999</c:v>
                </c:pt>
                <c:pt idx="16239">
                  <c:v>159.458</c:v>
                </c:pt>
                <c:pt idx="16240">
                  <c:v>159.46600000000001</c:v>
                </c:pt>
                <c:pt idx="16241">
                  <c:v>159.47399999999999</c:v>
                </c:pt>
                <c:pt idx="16242">
                  <c:v>159.482</c:v>
                </c:pt>
                <c:pt idx="16243">
                  <c:v>159.49100000000001</c:v>
                </c:pt>
                <c:pt idx="16244">
                  <c:v>159.499</c:v>
                </c:pt>
                <c:pt idx="16245">
                  <c:v>159.50800000000001</c:v>
                </c:pt>
                <c:pt idx="16246">
                  <c:v>159.51599999999999</c:v>
                </c:pt>
                <c:pt idx="16247">
                  <c:v>159.524</c:v>
                </c:pt>
                <c:pt idx="16248">
                  <c:v>159.53399999999999</c:v>
                </c:pt>
                <c:pt idx="16249">
                  <c:v>159.541</c:v>
                </c:pt>
                <c:pt idx="16250">
                  <c:v>159.54900000000001</c:v>
                </c:pt>
                <c:pt idx="16251">
                  <c:v>159.55799999999999</c:v>
                </c:pt>
                <c:pt idx="16252">
                  <c:v>159.566</c:v>
                </c:pt>
                <c:pt idx="16253">
                  <c:v>159.57400000000001</c:v>
                </c:pt>
                <c:pt idx="16254">
                  <c:v>159.58199999999999</c:v>
                </c:pt>
                <c:pt idx="16255">
                  <c:v>159.59100000000001</c:v>
                </c:pt>
                <c:pt idx="16256">
                  <c:v>159.6</c:v>
                </c:pt>
                <c:pt idx="16257">
                  <c:v>159.608</c:v>
                </c:pt>
                <c:pt idx="16258">
                  <c:v>159.61699999999999</c:v>
                </c:pt>
                <c:pt idx="16259">
                  <c:v>159.624</c:v>
                </c:pt>
                <c:pt idx="16260">
                  <c:v>159.63300000000001</c:v>
                </c:pt>
                <c:pt idx="16261">
                  <c:v>159.64099999999999</c:v>
                </c:pt>
                <c:pt idx="16262">
                  <c:v>159.649</c:v>
                </c:pt>
                <c:pt idx="16263">
                  <c:v>159.65899999999999</c:v>
                </c:pt>
                <c:pt idx="16264">
                  <c:v>159.666</c:v>
                </c:pt>
                <c:pt idx="16265">
                  <c:v>159.67500000000001</c:v>
                </c:pt>
                <c:pt idx="16266">
                  <c:v>159.684</c:v>
                </c:pt>
                <c:pt idx="16267">
                  <c:v>159.69200000000001</c:v>
                </c:pt>
                <c:pt idx="16268">
                  <c:v>159.69999999999999</c:v>
                </c:pt>
                <c:pt idx="16269">
                  <c:v>159.709</c:v>
                </c:pt>
                <c:pt idx="16270">
                  <c:v>159.71600000000001</c:v>
                </c:pt>
                <c:pt idx="16271">
                  <c:v>159.72499999999999</c:v>
                </c:pt>
                <c:pt idx="16272">
                  <c:v>159.73400000000001</c:v>
                </c:pt>
                <c:pt idx="16273">
                  <c:v>159.74199999999999</c:v>
                </c:pt>
                <c:pt idx="16274">
                  <c:v>159.75</c:v>
                </c:pt>
                <c:pt idx="16275">
                  <c:v>159.75800000000001</c:v>
                </c:pt>
                <c:pt idx="16276">
                  <c:v>159.767</c:v>
                </c:pt>
                <c:pt idx="16277">
                  <c:v>159.77600000000001</c:v>
                </c:pt>
                <c:pt idx="16278">
                  <c:v>159.78299999999999</c:v>
                </c:pt>
                <c:pt idx="16279">
                  <c:v>159.791</c:v>
                </c:pt>
                <c:pt idx="16280">
                  <c:v>159.80000000000001</c:v>
                </c:pt>
                <c:pt idx="16281">
                  <c:v>159.80799999999999</c:v>
                </c:pt>
                <c:pt idx="16282">
                  <c:v>159.816</c:v>
                </c:pt>
                <c:pt idx="16283">
                  <c:v>159.82499999999999</c:v>
                </c:pt>
                <c:pt idx="16284">
                  <c:v>159.833</c:v>
                </c:pt>
                <c:pt idx="16285">
                  <c:v>159.84200000000001</c:v>
                </c:pt>
                <c:pt idx="16286">
                  <c:v>159.85</c:v>
                </c:pt>
                <c:pt idx="16287">
                  <c:v>159.85900000000001</c:v>
                </c:pt>
                <c:pt idx="16288">
                  <c:v>159.86699999999999</c:v>
                </c:pt>
                <c:pt idx="16289">
                  <c:v>159.875</c:v>
                </c:pt>
                <c:pt idx="16290">
                  <c:v>159.88300000000001</c:v>
                </c:pt>
                <c:pt idx="16291">
                  <c:v>159.892</c:v>
                </c:pt>
                <c:pt idx="16292">
                  <c:v>159.9</c:v>
                </c:pt>
                <c:pt idx="16293">
                  <c:v>159.90799999999999</c:v>
                </c:pt>
                <c:pt idx="16294">
                  <c:v>159.916</c:v>
                </c:pt>
                <c:pt idx="16295">
                  <c:v>159.92500000000001</c:v>
                </c:pt>
                <c:pt idx="16296">
                  <c:v>159.934</c:v>
                </c:pt>
                <c:pt idx="16297">
                  <c:v>159.94200000000001</c:v>
                </c:pt>
                <c:pt idx="16298">
                  <c:v>159.94999999999999</c:v>
                </c:pt>
                <c:pt idx="16299">
                  <c:v>159.958</c:v>
                </c:pt>
                <c:pt idx="16300">
                  <c:v>159.96700000000001</c:v>
                </c:pt>
                <c:pt idx="16301">
                  <c:v>159.97499999999999</c:v>
                </c:pt>
                <c:pt idx="16302">
                  <c:v>159.98400000000001</c:v>
                </c:pt>
                <c:pt idx="16303">
                  <c:v>159.99199999999999</c:v>
                </c:pt>
                <c:pt idx="16304">
                  <c:v>160</c:v>
                </c:pt>
                <c:pt idx="16305">
                  <c:v>160.00899999999999</c:v>
                </c:pt>
                <c:pt idx="16306">
                  <c:v>160.017</c:v>
                </c:pt>
                <c:pt idx="16307">
                  <c:v>160.02500000000001</c:v>
                </c:pt>
                <c:pt idx="16308">
                  <c:v>160.03399999999999</c:v>
                </c:pt>
                <c:pt idx="16309">
                  <c:v>160.042</c:v>
                </c:pt>
                <c:pt idx="16310">
                  <c:v>160.05099999999999</c:v>
                </c:pt>
                <c:pt idx="16311">
                  <c:v>160.06</c:v>
                </c:pt>
                <c:pt idx="16312">
                  <c:v>160.06700000000001</c:v>
                </c:pt>
                <c:pt idx="16313">
                  <c:v>160.07599999999999</c:v>
                </c:pt>
                <c:pt idx="16314">
                  <c:v>160.084</c:v>
                </c:pt>
                <c:pt idx="16315">
                  <c:v>160.09200000000001</c:v>
                </c:pt>
                <c:pt idx="16316">
                  <c:v>160.101</c:v>
                </c:pt>
                <c:pt idx="16317">
                  <c:v>160.10900000000001</c:v>
                </c:pt>
                <c:pt idx="16318">
                  <c:v>160.11799999999999</c:v>
                </c:pt>
                <c:pt idx="16319">
                  <c:v>160.126</c:v>
                </c:pt>
                <c:pt idx="16320">
                  <c:v>160.13399999999999</c:v>
                </c:pt>
                <c:pt idx="16321">
                  <c:v>160.142</c:v>
                </c:pt>
                <c:pt idx="16322">
                  <c:v>160.15</c:v>
                </c:pt>
                <c:pt idx="16323">
                  <c:v>160.15799999999999</c:v>
                </c:pt>
                <c:pt idx="16324">
                  <c:v>160.167</c:v>
                </c:pt>
                <c:pt idx="16325">
                  <c:v>160.17500000000001</c:v>
                </c:pt>
                <c:pt idx="16326">
                  <c:v>160.184</c:v>
                </c:pt>
                <c:pt idx="16327">
                  <c:v>160.19200000000001</c:v>
                </c:pt>
                <c:pt idx="16328">
                  <c:v>160.20099999999999</c:v>
                </c:pt>
                <c:pt idx="16329">
                  <c:v>160.208</c:v>
                </c:pt>
                <c:pt idx="16330">
                  <c:v>160.21700000000001</c:v>
                </c:pt>
                <c:pt idx="16331">
                  <c:v>160.226</c:v>
                </c:pt>
                <c:pt idx="16332">
                  <c:v>160.23400000000001</c:v>
                </c:pt>
                <c:pt idx="16333">
                  <c:v>160.24199999999999</c:v>
                </c:pt>
                <c:pt idx="16334">
                  <c:v>160.251</c:v>
                </c:pt>
                <c:pt idx="16335">
                  <c:v>160.25899999999999</c:v>
                </c:pt>
                <c:pt idx="16336">
                  <c:v>160.268</c:v>
                </c:pt>
                <c:pt idx="16337">
                  <c:v>160.27600000000001</c:v>
                </c:pt>
                <c:pt idx="16338">
                  <c:v>160.285</c:v>
                </c:pt>
                <c:pt idx="16339">
                  <c:v>160.29300000000001</c:v>
                </c:pt>
                <c:pt idx="16340">
                  <c:v>160.30099999999999</c:v>
                </c:pt>
                <c:pt idx="16341">
                  <c:v>160.31</c:v>
                </c:pt>
                <c:pt idx="16342">
                  <c:v>160.31800000000001</c:v>
                </c:pt>
                <c:pt idx="16343">
                  <c:v>160.32599999999999</c:v>
                </c:pt>
                <c:pt idx="16344">
                  <c:v>160.334</c:v>
                </c:pt>
                <c:pt idx="16345">
                  <c:v>160.34299999999999</c:v>
                </c:pt>
                <c:pt idx="16346">
                  <c:v>160.351</c:v>
                </c:pt>
                <c:pt idx="16347">
                  <c:v>160.35900000000001</c:v>
                </c:pt>
                <c:pt idx="16348">
                  <c:v>160.36799999999999</c:v>
                </c:pt>
                <c:pt idx="16349">
                  <c:v>160.37799999999999</c:v>
                </c:pt>
                <c:pt idx="16350">
                  <c:v>160.38499999999999</c:v>
                </c:pt>
                <c:pt idx="16351">
                  <c:v>160.393</c:v>
                </c:pt>
                <c:pt idx="16352">
                  <c:v>160.40100000000001</c:v>
                </c:pt>
                <c:pt idx="16353">
                  <c:v>160.41</c:v>
                </c:pt>
                <c:pt idx="16354">
                  <c:v>160.41800000000001</c:v>
                </c:pt>
                <c:pt idx="16355">
                  <c:v>160.42599999999999</c:v>
                </c:pt>
                <c:pt idx="16356">
                  <c:v>160.434</c:v>
                </c:pt>
                <c:pt idx="16357">
                  <c:v>160.44300000000001</c:v>
                </c:pt>
                <c:pt idx="16358">
                  <c:v>160.45099999999999</c:v>
                </c:pt>
                <c:pt idx="16359">
                  <c:v>160.459</c:v>
                </c:pt>
                <c:pt idx="16360">
                  <c:v>160.46799999999999</c:v>
                </c:pt>
                <c:pt idx="16361">
                  <c:v>160.476</c:v>
                </c:pt>
                <c:pt idx="16362">
                  <c:v>160.48400000000001</c:v>
                </c:pt>
                <c:pt idx="16363">
                  <c:v>160.49299999999999</c:v>
                </c:pt>
                <c:pt idx="16364">
                  <c:v>160.501</c:v>
                </c:pt>
                <c:pt idx="16365">
                  <c:v>160.50899999999999</c:v>
                </c:pt>
                <c:pt idx="16366">
                  <c:v>160.517</c:v>
                </c:pt>
                <c:pt idx="16367">
                  <c:v>160.52600000000001</c:v>
                </c:pt>
                <c:pt idx="16368">
                  <c:v>160.535</c:v>
                </c:pt>
                <c:pt idx="16369">
                  <c:v>160.542</c:v>
                </c:pt>
                <c:pt idx="16370">
                  <c:v>160.55099999999999</c:v>
                </c:pt>
                <c:pt idx="16371">
                  <c:v>160.559</c:v>
                </c:pt>
                <c:pt idx="16372">
                  <c:v>160.56700000000001</c:v>
                </c:pt>
                <c:pt idx="16373">
                  <c:v>160.57499999999999</c:v>
                </c:pt>
                <c:pt idx="16374">
                  <c:v>160.584</c:v>
                </c:pt>
                <c:pt idx="16375">
                  <c:v>160.59200000000001</c:v>
                </c:pt>
                <c:pt idx="16376">
                  <c:v>160.601</c:v>
                </c:pt>
                <c:pt idx="16377">
                  <c:v>160.60900000000001</c:v>
                </c:pt>
                <c:pt idx="16378">
                  <c:v>160.61799999999999</c:v>
                </c:pt>
                <c:pt idx="16379">
                  <c:v>160.626</c:v>
                </c:pt>
                <c:pt idx="16380">
                  <c:v>160.63399999999999</c:v>
                </c:pt>
                <c:pt idx="16381">
                  <c:v>160.642</c:v>
                </c:pt>
                <c:pt idx="16382">
                  <c:v>160.65100000000001</c:v>
                </c:pt>
                <c:pt idx="16383">
                  <c:v>160.65899999999999</c:v>
                </c:pt>
                <c:pt idx="16384">
                  <c:v>160.667</c:v>
                </c:pt>
                <c:pt idx="16385">
                  <c:v>160.67599999999999</c:v>
                </c:pt>
                <c:pt idx="16386">
                  <c:v>160.684</c:v>
                </c:pt>
                <c:pt idx="16387">
                  <c:v>160.69200000000001</c:v>
                </c:pt>
                <c:pt idx="16388">
                  <c:v>160.70099999999999</c:v>
                </c:pt>
                <c:pt idx="16389">
                  <c:v>160.708</c:v>
                </c:pt>
                <c:pt idx="16390">
                  <c:v>160.71700000000001</c:v>
                </c:pt>
                <c:pt idx="16391">
                  <c:v>160.72499999999999</c:v>
                </c:pt>
                <c:pt idx="16392">
                  <c:v>160.73400000000001</c:v>
                </c:pt>
                <c:pt idx="16393">
                  <c:v>160.74199999999999</c:v>
                </c:pt>
                <c:pt idx="16394">
                  <c:v>160.751</c:v>
                </c:pt>
                <c:pt idx="16395">
                  <c:v>160.75899999999999</c:v>
                </c:pt>
                <c:pt idx="16396">
                  <c:v>160.767</c:v>
                </c:pt>
                <c:pt idx="16397">
                  <c:v>160.77600000000001</c:v>
                </c:pt>
                <c:pt idx="16398">
                  <c:v>160.78399999999999</c:v>
                </c:pt>
                <c:pt idx="16399">
                  <c:v>160.792</c:v>
                </c:pt>
                <c:pt idx="16400">
                  <c:v>160.80000000000001</c:v>
                </c:pt>
                <c:pt idx="16401">
                  <c:v>160.809</c:v>
                </c:pt>
                <c:pt idx="16402">
                  <c:v>160.81700000000001</c:v>
                </c:pt>
                <c:pt idx="16403">
                  <c:v>160.82499999999999</c:v>
                </c:pt>
                <c:pt idx="16404">
                  <c:v>160.833</c:v>
                </c:pt>
                <c:pt idx="16405">
                  <c:v>160.84200000000001</c:v>
                </c:pt>
                <c:pt idx="16406">
                  <c:v>160.85</c:v>
                </c:pt>
                <c:pt idx="16407">
                  <c:v>160.858</c:v>
                </c:pt>
                <c:pt idx="16408">
                  <c:v>160.86600000000001</c:v>
                </c:pt>
                <c:pt idx="16409">
                  <c:v>160.875</c:v>
                </c:pt>
                <c:pt idx="16410">
                  <c:v>160.88300000000001</c:v>
                </c:pt>
                <c:pt idx="16411">
                  <c:v>160.88999999999999</c:v>
                </c:pt>
                <c:pt idx="16412">
                  <c:v>160.899</c:v>
                </c:pt>
                <c:pt idx="16413">
                  <c:v>160.90899999999999</c:v>
                </c:pt>
                <c:pt idx="16414">
                  <c:v>160.916</c:v>
                </c:pt>
                <c:pt idx="16415">
                  <c:v>160.92400000000001</c:v>
                </c:pt>
                <c:pt idx="16416">
                  <c:v>160.93199999999999</c:v>
                </c:pt>
                <c:pt idx="16417">
                  <c:v>160.941</c:v>
                </c:pt>
                <c:pt idx="16418">
                  <c:v>160.94900000000001</c:v>
                </c:pt>
                <c:pt idx="16419">
                  <c:v>160.958</c:v>
                </c:pt>
                <c:pt idx="16420">
                  <c:v>160.96600000000001</c:v>
                </c:pt>
                <c:pt idx="16421">
                  <c:v>160.97399999999999</c:v>
                </c:pt>
                <c:pt idx="16422">
                  <c:v>160.983</c:v>
                </c:pt>
                <c:pt idx="16423">
                  <c:v>160.99100000000001</c:v>
                </c:pt>
                <c:pt idx="16424">
                  <c:v>160.999</c:v>
                </c:pt>
                <c:pt idx="16425">
                  <c:v>161.00700000000001</c:v>
                </c:pt>
                <c:pt idx="16426">
                  <c:v>161.01599999999999</c:v>
                </c:pt>
                <c:pt idx="16427">
                  <c:v>161.024</c:v>
                </c:pt>
                <c:pt idx="16428">
                  <c:v>161.03299999999999</c:v>
                </c:pt>
                <c:pt idx="16429">
                  <c:v>161.041</c:v>
                </c:pt>
                <c:pt idx="16430">
                  <c:v>161.04900000000001</c:v>
                </c:pt>
                <c:pt idx="16431">
                  <c:v>161.05799999999999</c:v>
                </c:pt>
                <c:pt idx="16432">
                  <c:v>161.065</c:v>
                </c:pt>
                <c:pt idx="16433">
                  <c:v>161.07400000000001</c:v>
                </c:pt>
                <c:pt idx="16434">
                  <c:v>161.083</c:v>
                </c:pt>
                <c:pt idx="16435">
                  <c:v>161.09</c:v>
                </c:pt>
                <c:pt idx="16436">
                  <c:v>161.09899999999999</c:v>
                </c:pt>
                <c:pt idx="16437">
                  <c:v>161.108</c:v>
                </c:pt>
                <c:pt idx="16438">
                  <c:v>161.11600000000001</c:v>
                </c:pt>
                <c:pt idx="16439">
                  <c:v>161.125</c:v>
                </c:pt>
                <c:pt idx="16440">
                  <c:v>161.13300000000001</c:v>
                </c:pt>
                <c:pt idx="16441">
                  <c:v>161.14099999999999</c:v>
                </c:pt>
                <c:pt idx="16442">
                  <c:v>161.15</c:v>
                </c:pt>
                <c:pt idx="16443">
                  <c:v>161.15700000000001</c:v>
                </c:pt>
                <c:pt idx="16444">
                  <c:v>161.16499999999999</c:v>
                </c:pt>
                <c:pt idx="16445">
                  <c:v>161.17400000000001</c:v>
                </c:pt>
                <c:pt idx="16446">
                  <c:v>161.18199999999999</c:v>
                </c:pt>
                <c:pt idx="16447">
                  <c:v>161.191</c:v>
                </c:pt>
                <c:pt idx="16448">
                  <c:v>161.19900000000001</c:v>
                </c:pt>
                <c:pt idx="16449">
                  <c:v>161.208</c:v>
                </c:pt>
                <c:pt idx="16450">
                  <c:v>161.21700000000001</c:v>
                </c:pt>
                <c:pt idx="16451">
                  <c:v>161.22399999999999</c:v>
                </c:pt>
                <c:pt idx="16452">
                  <c:v>161.233</c:v>
                </c:pt>
                <c:pt idx="16453">
                  <c:v>161.24100000000001</c:v>
                </c:pt>
                <c:pt idx="16454">
                  <c:v>161.249</c:v>
                </c:pt>
                <c:pt idx="16455">
                  <c:v>161.25800000000001</c:v>
                </c:pt>
                <c:pt idx="16456">
                  <c:v>161.26599999999999</c:v>
                </c:pt>
                <c:pt idx="16457">
                  <c:v>161.274</c:v>
                </c:pt>
                <c:pt idx="16458">
                  <c:v>161.28299999999999</c:v>
                </c:pt>
                <c:pt idx="16459">
                  <c:v>161.292</c:v>
                </c:pt>
                <c:pt idx="16460">
                  <c:v>161.29900000000001</c:v>
                </c:pt>
                <c:pt idx="16461">
                  <c:v>161.30799999999999</c:v>
                </c:pt>
                <c:pt idx="16462">
                  <c:v>161.316</c:v>
                </c:pt>
                <c:pt idx="16463">
                  <c:v>161.32400000000001</c:v>
                </c:pt>
                <c:pt idx="16464">
                  <c:v>161.33199999999999</c:v>
                </c:pt>
                <c:pt idx="16465">
                  <c:v>161.34200000000001</c:v>
                </c:pt>
                <c:pt idx="16466">
                  <c:v>161.34899999999999</c:v>
                </c:pt>
                <c:pt idx="16467">
                  <c:v>161.358</c:v>
                </c:pt>
                <c:pt idx="16468">
                  <c:v>161.36600000000001</c:v>
                </c:pt>
                <c:pt idx="16469">
                  <c:v>161.374</c:v>
                </c:pt>
                <c:pt idx="16470">
                  <c:v>161.38300000000001</c:v>
                </c:pt>
                <c:pt idx="16471">
                  <c:v>161.39099999999999</c:v>
                </c:pt>
                <c:pt idx="16472">
                  <c:v>161.4</c:v>
                </c:pt>
                <c:pt idx="16473">
                  <c:v>161.40799999999999</c:v>
                </c:pt>
                <c:pt idx="16474">
                  <c:v>161.416</c:v>
                </c:pt>
                <c:pt idx="16475">
                  <c:v>161.42500000000001</c:v>
                </c:pt>
                <c:pt idx="16476">
                  <c:v>161.43299999999999</c:v>
                </c:pt>
                <c:pt idx="16477">
                  <c:v>161.441</c:v>
                </c:pt>
                <c:pt idx="16478">
                  <c:v>161.44900000000001</c:v>
                </c:pt>
                <c:pt idx="16479">
                  <c:v>161.45699999999999</c:v>
                </c:pt>
                <c:pt idx="16480">
                  <c:v>161.46600000000001</c:v>
                </c:pt>
                <c:pt idx="16481">
                  <c:v>161.47499999999999</c:v>
                </c:pt>
                <c:pt idx="16482">
                  <c:v>161.483</c:v>
                </c:pt>
                <c:pt idx="16483">
                  <c:v>161.49199999999999</c:v>
                </c:pt>
                <c:pt idx="16484">
                  <c:v>161.499</c:v>
                </c:pt>
                <c:pt idx="16485">
                  <c:v>161.50800000000001</c:v>
                </c:pt>
                <c:pt idx="16486">
                  <c:v>161.51599999999999</c:v>
                </c:pt>
                <c:pt idx="16487">
                  <c:v>161.52500000000001</c:v>
                </c:pt>
                <c:pt idx="16488">
                  <c:v>161.53299999999999</c:v>
                </c:pt>
                <c:pt idx="16489">
                  <c:v>161.541</c:v>
                </c:pt>
                <c:pt idx="16490">
                  <c:v>161.55000000000001</c:v>
                </c:pt>
                <c:pt idx="16491">
                  <c:v>161.55799999999999</c:v>
                </c:pt>
                <c:pt idx="16492">
                  <c:v>161.56700000000001</c:v>
                </c:pt>
                <c:pt idx="16493">
                  <c:v>161.57400000000001</c:v>
                </c:pt>
                <c:pt idx="16494">
                  <c:v>161.583</c:v>
                </c:pt>
                <c:pt idx="16495">
                  <c:v>161.59100000000001</c:v>
                </c:pt>
                <c:pt idx="16496">
                  <c:v>161.59899999999999</c:v>
                </c:pt>
                <c:pt idx="16497">
                  <c:v>161.608</c:v>
                </c:pt>
                <c:pt idx="16498">
                  <c:v>161.61600000000001</c:v>
                </c:pt>
                <c:pt idx="16499">
                  <c:v>161.624</c:v>
                </c:pt>
                <c:pt idx="16500">
                  <c:v>161.63300000000001</c:v>
                </c:pt>
                <c:pt idx="16501">
                  <c:v>161.64099999999999</c:v>
                </c:pt>
                <c:pt idx="16502">
                  <c:v>161.649</c:v>
                </c:pt>
                <c:pt idx="16503">
                  <c:v>161.65799999999999</c:v>
                </c:pt>
                <c:pt idx="16504">
                  <c:v>161.666</c:v>
                </c:pt>
                <c:pt idx="16505">
                  <c:v>161.67400000000001</c:v>
                </c:pt>
                <c:pt idx="16506">
                  <c:v>161.68299999999999</c:v>
                </c:pt>
                <c:pt idx="16507">
                  <c:v>161.691</c:v>
                </c:pt>
                <c:pt idx="16508">
                  <c:v>161.69900000000001</c:v>
                </c:pt>
                <c:pt idx="16509">
                  <c:v>161.70699999999999</c:v>
                </c:pt>
                <c:pt idx="16510">
                  <c:v>161.71600000000001</c:v>
                </c:pt>
                <c:pt idx="16511">
                  <c:v>161.72399999999999</c:v>
                </c:pt>
                <c:pt idx="16512">
                  <c:v>161.733</c:v>
                </c:pt>
                <c:pt idx="16513">
                  <c:v>161.74100000000001</c:v>
                </c:pt>
                <c:pt idx="16514">
                  <c:v>161.749</c:v>
                </c:pt>
                <c:pt idx="16515">
                  <c:v>161.75700000000001</c:v>
                </c:pt>
                <c:pt idx="16516">
                  <c:v>161.76599999999999</c:v>
                </c:pt>
                <c:pt idx="16517">
                  <c:v>161.77500000000001</c:v>
                </c:pt>
                <c:pt idx="16518">
                  <c:v>161.78200000000001</c:v>
                </c:pt>
                <c:pt idx="16519">
                  <c:v>161.791</c:v>
                </c:pt>
                <c:pt idx="16520">
                  <c:v>161.79900000000001</c:v>
                </c:pt>
                <c:pt idx="16521">
                  <c:v>161.80699999999999</c:v>
                </c:pt>
                <c:pt idx="16522">
                  <c:v>161.816</c:v>
                </c:pt>
                <c:pt idx="16523">
                  <c:v>161.82400000000001</c:v>
                </c:pt>
                <c:pt idx="16524">
                  <c:v>161.83199999999999</c:v>
                </c:pt>
                <c:pt idx="16525">
                  <c:v>161.84100000000001</c:v>
                </c:pt>
                <c:pt idx="16526">
                  <c:v>161.85</c:v>
                </c:pt>
                <c:pt idx="16527">
                  <c:v>161.858</c:v>
                </c:pt>
                <c:pt idx="16528">
                  <c:v>161.86600000000001</c:v>
                </c:pt>
                <c:pt idx="16529">
                  <c:v>161.874</c:v>
                </c:pt>
                <c:pt idx="16530">
                  <c:v>161.88200000000001</c:v>
                </c:pt>
                <c:pt idx="16531">
                  <c:v>161.88999999999999</c:v>
                </c:pt>
                <c:pt idx="16532">
                  <c:v>161.899</c:v>
                </c:pt>
                <c:pt idx="16533">
                  <c:v>161.90799999999999</c:v>
                </c:pt>
                <c:pt idx="16534">
                  <c:v>161.916</c:v>
                </c:pt>
                <c:pt idx="16535">
                  <c:v>161.923</c:v>
                </c:pt>
                <c:pt idx="16536">
                  <c:v>161.93199999999999</c:v>
                </c:pt>
                <c:pt idx="16537">
                  <c:v>161.941</c:v>
                </c:pt>
                <c:pt idx="16538">
                  <c:v>161.94900000000001</c:v>
                </c:pt>
                <c:pt idx="16539">
                  <c:v>161.95699999999999</c:v>
                </c:pt>
                <c:pt idx="16540">
                  <c:v>161.96600000000001</c:v>
                </c:pt>
                <c:pt idx="16541">
                  <c:v>161.97399999999999</c:v>
                </c:pt>
                <c:pt idx="16542">
                  <c:v>161.982</c:v>
                </c:pt>
                <c:pt idx="16543">
                  <c:v>161.99</c:v>
                </c:pt>
                <c:pt idx="16544">
                  <c:v>162</c:v>
                </c:pt>
                <c:pt idx="16545">
                  <c:v>162.00800000000001</c:v>
                </c:pt>
                <c:pt idx="16546">
                  <c:v>162.01499999999999</c:v>
                </c:pt>
                <c:pt idx="16547">
                  <c:v>162.024</c:v>
                </c:pt>
                <c:pt idx="16548">
                  <c:v>162.03200000000001</c:v>
                </c:pt>
                <c:pt idx="16549">
                  <c:v>162.041</c:v>
                </c:pt>
                <c:pt idx="16550">
                  <c:v>162.04900000000001</c:v>
                </c:pt>
                <c:pt idx="16551">
                  <c:v>162.05699999999999</c:v>
                </c:pt>
                <c:pt idx="16552">
                  <c:v>162.066</c:v>
                </c:pt>
                <c:pt idx="16553">
                  <c:v>162.07400000000001</c:v>
                </c:pt>
                <c:pt idx="16554">
                  <c:v>162.083</c:v>
                </c:pt>
                <c:pt idx="16555">
                  <c:v>162.09100000000001</c:v>
                </c:pt>
                <c:pt idx="16556">
                  <c:v>162.09899999999999</c:v>
                </c:pt>
                <c:pt idx="16557">
                  <c:v>162.108</c:v>
                </c:pt>
                <c:pt idx="16558">
                  <c:v>162.11600000000001</c:v>
                </c:pt>
                <c:pt idx="16559">
                  <c:v>162.124</c:v>
                </c:pt>
                <c:pt idx="16560">
                  <c:v>162.13300000000001</c:v>
                </c:pt>
                <c:pt idx="16561">
                  <c:v>162.14099999999999</c:v>
                </c:pt>
                <c:pt idx="16562">
                  <c:v>162.15</c:v>
                </c:pt>
                <c:pt idx="16563">
                  <c:v>162.15700000000001</c:v>
                </c:pt>
                <c:pt idx="16564">
                  <c:v>162.166</c:v>
                </c:pt>
                <c:pt idx="16565">
                  <c:v>162.17400000000001</c:v>
                </c:pt>
                <c:pt idx="16566">
                  <c:v>162.18199999999999</c:v>
                </c:pt>
                <c:pt idx="16567">
                  <c:v>162.191</c:v>
                </c:pt>
                <c:pt idx="16568">
                  <c:v>162.19900000000001</c:v>
                </c:pt>
                <c:pt idx="16569">
                  <c:v>162.20699999999999</c:v>
                </c:pt>
                <c:pt idx="16570">
                  <c:v>162.21600000000001</c:v>
                </c:pt>
                <c:pt idx="16571">
                  <c:v>162.22300000000001</c:v>
                </c:pt>
                <c:pt idx="16572">
                  <c:v>162.232</c:v>
                </c:pt>
                <c:pt idx="16573">
                  <c:v>162.24</c:v>
                </c:pt>
                <c:pt idx="16574">
                  <c:v>162.249</c:v>
                </c:pt>
                <c:pt idx="16575">
                  <c:v>162.25700000000001</c:v>
                </c:pt>
                <c:pt idx="16576">
                  <c:v>162.26599999999999</c:v>
                </c:pt>
                <c:pt idx="16577">
                  <c:v>162.274</c:v>
                </c:pt>
                <c:pt idx="16578">
                  <c:v>162.28200000000001</c:v>
                </c:pt>
                <c:pt idx="16579">
                  <c:v>162.29</c:v>
                </c:pt>
                <c:pt idx="16580">
                  <c:v>162.30000000000001</c:v>
                </c:pt>
                <c:pt idx="16581">
                  <c:v>162.30699999999999</c:v>
                </c:pt>
                <c:pt idx="16582">
                  <c:v>162.316</c:v>
                </c:pt>
                <c:pt idx="16583">
                  <c:v>162.32499999999999</c:v>
                </c:pt>
                <c:pt idx="16584">
                  <c:v>162.333</c:v>
                </c:pt>
                <c:pt idx="16585">
                  <c:v>162.34200000000001</c:v>
                </c:pt>
                <c:pt idx="16586">
                  <c:v>162.34899999999999</c:v>
                </c:pt>
                <c:pt idx="16587">
                  <c:v>162.357</c:v>
                </c:pt>
                <c:pt idx="16588">
                  <c:v>162.36600000000001</c:v>
                </c:pt>
                <c:pt idx="16589">
                  <c:v>162.37299999999999</c:v>
                </c:pt>
                <c:pt idx="16590">
                  <c:v>162.38200000000001</c:v>
                </c:pt>
                <c:pt idx="16591">
                  <c:v>162.38999999999999</c:v>
                </c:pt>
                <c:pt idx="16592">
                  <c:v>162.399</c:v>
                </c:pt>
                <c:pt idx="16593">
                  <c:v>162.40700000000001</c:v>
                </c:pt>
                <c:pt idx="16594">
                  <c:v>162.41499999999999</c:v>
                </c:pt>
                <c:pt idx="16595">
                  <c:v>162.423</c:v>
                </c:pt>
                <c:pt idx="16596">
                  <c:v>162.43199999999999</c:v>
                </c:pt>
                <c:pt idx="16597">
                  <c:v>162.44</c:v>
                </c:pt>
                <c:pt idx="16598">
                  <c:v>162.44900000000001</c:v>
                </c:pt>
                <c:pt idx="16599">
                  <c:v>162.45699999999999</c:v>
                </c:pt>
                <c:pt idx="16600">
                  <c:v>162.465</c:v>
                </c:pt>
                <c:pt idx="16601">
                  <c:v>162.47399999999999</c:v>
                </c:pt>
                <c:pt idx="16602">
                  <c:v>162.482</c:v>
                </c:pt>
                <c:pt idx="16603">
                  <c:v>162.49</c:v>
                </c:pt>
                <c:pt idx="16604">
                  <c:v>162.499</c:v>
                </c:pt>
                <c:pt idx="16605">
                  <c:v>162.50700000000001</c:v>
                </c:pt>
                <c:pt idx="16606">
                  <c:v>162.51599999999999</c:v>
                </c:pt>
                <c:pt idx="16607">
                  <c:v>162.523</c:v>
                </c:pt>
                <c:pt idx="16608">
                  <c:v>162.53200000000001</c:v>
                </c:pt>
                <c:pt idx="16609">
                  <c:v>162.541</c:v>
                </c:pt>
                <c:pt idx="16610">
                  <c:v>162.54900000000001</c:v>
                </c:pt>
                <c:pt idx="16611">
                  <c:v>162.55699999999999</c:v>
                </c:pt>
                <c:pt idx="16612">
                  <c:v>162.566</c:v>
                </c:pt>
                <c:pt idx="16613">
                  <c:v>162.57400000000001</c:v>
                </c:pt>
                <c:pt idx="16614">
                  <c:v>162.58199999999999</c:v>
                </c:pt>
                <c:pt idx="16615">
                  <c:v>162.59</c:v>
                </c:pt>
                <c:pt idx="16616">
                  <c:v>162.59899999999999</c:v>
                </c:pt>
                <c:pt idx="16617">
                  <c:v>162.607</c:v>
                </c:pt>
                <c:pt idx="16618">
                  <c:v>162.61600000000001</c:v>
                </c:pt>
                <c:pt idx="16619">
                  <c:v>162.625</c:v>
                </c:pt>
                <c:pt idx="16620">
                  <c:v>162.63300000000001</c:v>
                </c:pt>
                <c:pt idx="16621">
                  <c:v>162.64099999999999</c:v>
                </c:pt>
                <c:pt idx="16622">
                  <c:v>162.649</c:v>
                </c:pt>
                <c:pt idx="16623">
                  <c:v>162.65799999999999</c:v>
                </c:pt>
                <c:pt idx="16624">
                  <c:v>162.666</c:v>
                </c:pt>
                <c:pt idx="16625">
                  <c:v>162.67500000000001</c:v>
                </c:pt>
                <c:pt idx="16626">
                  <c:v>162.68199999999999</c:v>
                </c:pt>
                <c:pt idx="16627">
                  <c:v>162.69</c:v>
                </c:pt>
                <c:pt idx="16628">
                  <c:v>162.69900000000001</c:v>
                </c:pt>
                <c:pt idx="16629">
                  <c:v>162.708</c:v>
                </c:pt>
                <c:pt idx="16630">
                  <c:v>162.715</c:v>
                </c:pt>
                <c:pt idx="16631">
                  <c:v>162.72300000000001</c:v>
                </c:pt>
                <c:pt idx="16632">
                  <c:v>162.732</c:v>
                </c:pt>
                <c:pt idx="16633">
                  <c:v>162.74100000000001</c:v>
                </c:pt>
                <c:pt idx="16634">
                  <c:v>162.749</c:v>
                </c:pt>
                <c:pt idx="16635">
                  <c:v>162.75700000000001</c:v>
                </c:pt>
                <c:pt idx="16636">
                  <c:v>162.76599999999999</c:v>
                </c:pt>
                <c:pt idx="16637">
                  <c:v>162.774</c:v>
                </c:pt>
                <c:pt idx="16638">
                  <c:v>162.78299999999999</c:v>
                </c:pt>
                <c:pt idx="16639">
                  <c:v>162.791</c:v>
                </c:pt>
                <c:pt idx="16640">
                  <c:v>162.79900000000001</c:v>
                </c:pt>
                <c:pt idx="16641">
                  <c:v>162.80699999999999</c:v>
                </c:pt>
                <c:pt idx="16642">
                  <c:v>162.816</c:v>
                </c:pt>
                <c:pt idx="16643">
                  <c:v>162.82499999999999</c:v>
                </c:pt>
                <c:pt idx="16644">
                  <c:v>162.83199999999999</c:v>
                </c:pt>
                <c:pt idx="16645">
                  <c:v>162.84100000000001</c:v>
                </c:pt>
                <c:pt idx="16646">
                  <c:v>162.85</c:v>
                </c:pt>
                <c:pt idx="16647">
                  <c:v>162.858</c:v>
                </c:pt>
                <c:pt idx="16648">
                  <c:v>162.86600000000001</c:v>
                </c:pt>
                <c:pt idx="16649">
                  <c:v>162.874</c:v>
                </c:pt>
                <c:pt idx="16650">
                  <c:v>162.88300000000001</c:v>
                </c:pt>
                <c:pt idx="16651">
                  <c:v>162.89099999999999</c:v>
                </c:pt>
                <c:pt idx="16652">
                  <c:v>162.899</c:v>
                </c:pt>
                <c:pt idx="16653">
                  <c:v>162.90799999999999</c:v>
                </c:pt>
                <c:pt idx="16654">
                  <c:v>162.916</c:v>
                </c:pt>
                <c:pt idx="16655">
                  <c:v>162.92500000000001</c:v>
                </c:pt>
                <c:pt idx="16656">
                  <c:v>162.93299999999999</c:v>
                </c:pt>
                <c:pt idx="16657">
                  <c:v>162.941</c:v>
                </c:pt>
                <c:pt idx="16658">
                  <c:v>162.94999999999999</c:v>
                </c:pt>
                <c:pt idx="16659">
                  <c:v>162.958</c:v>
                </c:pt>
                <c:pt idx="16660">
                  <c:v>162.96600000000001</c:v>
                </c:pt>
                <c:pt idx="16661">
                  <c:v>162.97499999999999</c:v>
                </c:pt>
                <c:pt idx="16662">
                  <c:v>162.983</c:v>
                </c:pt>
                <c:pt idx="16663">
                  <c:v>162.99199999999999</c:v>
                </c:pt>
                <c:pt idx="16664">
                  <c:v>163</c:v>
                </c:pt>
                <c:pt idx="16665">
                  <c:v>163.00800000000001</c:v>
                </c:pt>
                <c:pt idx="16666">
                  <c:v>163.017</c:v>
                </c:pt>
                <c:pt idx="16667">
                  <c:v>163.02500000000001</c:v>
                </c:pt>
                <c:pt idx="16668">
                  <c:v>163.03299999999999</c:v>
                </c:pt>
                <c:pt idx="16669">
                  <c:v>163.041</c:v>
                </c:pt>
                <c:pt idx="16670">
                  <c:v>163.05000000000001</c:v>
                </c:pt>
                <c:pt idx="16671">
                  <c:v>163.05799999999999</c:v>
                </c:pt>
                <c:pt idx="16672">
                  <c:v>163.066</c:v>
                </c:pt>
                <c:pt idx="16673">
                  <c:v>163.07499999999999</c:v>
                </c:pt>
                <c:pt idx="16674">
                  <c:v>163.083</c:v>
                </c:pt>
                <c:pt idx="16675">
                  <c:v>163.09100000000001</c:v>
                </c:pt>
                <c:pt idx="16676">
                  <c:v>163.09899999999999</c:v>
                </c:pt>
                <c:pt idx="16677">
                  <c:v>163.108</c:v>
                </c:pt>
                <c:pt idx="16678">
                  <c:v>163.11600000000001</c:v>
                </c:pt>
                <c:pt idx="16679">
                  <c:v>163.125</c:v>
                </c:pt>
                <c:pt idx="16680">
                  <c:v>163.13300000000001</c:v>
                </c:pt>
                <c:pt idx="16681">
                  <c:v>163.142</c:v>
                </c:pt>
                <c:pt idx="16682">
                  <c:v>163.15</c:v>
                </c:pt>
                <c:pt idx="16683">
                  <c:v>163.15799999999999</c:v>
                </c:pt>
                <c:pt idx="16684">
                  <c:v>163.167</c:v>
                </c:pt>
                <c:pt idx="16685">
                  <c:v>163.17500000000001</c:v>
                </c:pt>
                <c:pt idx="16686">
                  <c:v>163.18299999999999</c:v>
                </c:pt>
                <c:pt idx="16687">
                  <c:v>163.19200000000001</c:v>
                </c:pt>
                <c:pt idx="16688">
                  <c:v>163.19999999999999</c:v>
                </c:pt>
                <c:pt idx="16689">
                  <c:v>163.208</c:v>
                </c:pt>
                <c:pt idx="16690">
                  <c:v>163.21700000000001</c:v>
                </c:pt>
                <c:pt idx="16691">
                  <c:v>163.226</c:v>
                </c:pt>
                <c:pt idx="16692">
                  <c:v>163.233</c:v>
                </c:pt>
                <c:pt idx="16693">
                  <c:v>163.24199999999999</c:v>
                </c:pt>
                <c:pt idx="16694">
                  <c:v>163.251</c:v>
                </c:pt>
                <c:pt idx="16695">
                  <c:v>163.25899999999999</c:v>
                </c:pt>
                <c:pt idx="16696">
                  <c:v>163.268</c:v>
                </c:pt>
                <c:pt idx="16697">
                  <c:v>163.274</c:v>
                </c:pt>
                <c:pt idx="16698">
                  <c:v>163.28399999999999</c:v>
                </c:pt>
                <c:pt idx="16699">
                  <c:v>163.292</c:v>
                </c:pt>
                <c:pt idx="16700">
                  <c:v>163.30099999999999</c:v>
                </c:pt>
                <c:pt idx="16701">
                  <c:v>163.30799999999999</c:v>
                </c:pt>
                <c:pt idx="16702">
                  <c:v>163.316</c:v>
                </c:pt>
                <c:pt idx="16703">
                  <c:v>163.32499999999999</c:v>
                </c:pt>
                <c:pt idx="16704">
                  <c:v>163.334</c:v>
                </c:pt>
                <c:pt idx="16705">
                  <c:v>163.34200000000001</c:v>
                </c:pt>
                <c:pt idx="16706">
                  <c:v>163.351</c:v>
                </c:pt>
                <c:pt idx="16707">
                  <c:v>163.358</c:v>
                </c:pt>
                <c:pt idx="16708">
                  <c:v>163.36699999999999</c:v>
                </c:pt>
                <c:pt idx="16709">
                  <c:v>163.376</c:v>
                </c:pt>
                <c:pt idx="16710">
                  <c:v>163.38399999999999</c:v>
                </c:pt>
                <c:pt idx="16711">
                  <c:v>163.392</c:v>
                </c:pt>
                <c:pt idx="16712">
                  <c:v>163.40100000000001</c:v>
                </c:pt>
                <c:pt idx="16713">
                  <c:v>163.40799999999999</c:v>
                </c:pt>
                <c:pt idx="16714">
                  <c:v>163.417</c:v>
                </c:pt>
                <c:pt idx="16715">
                  <c:v>163.42500000000001</c:v>
                </c:pt>
                <c:pt idx="16716">
                  <c:v>163.434</c:v>
                </c:pt>
                <c:pt idx="16717">
                  <c:v>163.44200000000001</c:v>
                </c:pt>
                <c:pt idx="16718">
                  <c:v>163.44999999999999</c:v>
                </c:pt>
                <c:pt idx="16719">
                  <c:v>163.458</c:v>
                </c:pt>
                <c:pt idx="16720">
                  <c:v>163.46700000000001</c:v>
                </c:pt>
                <c:pt idx="16721">
                  <c:v>163.47499999999999</c:v>
                </c:pt>
                <c:pt idx="16722">
                  <c:v>163.48500000000001</c:v>
                </c:pt>
                <c:pt idx="16723">
                  <c:v>163.49199999999999</c:v>
                </c:pt>
                <c:pt idx="16724">
                  <c:v>163.5</c:v>
                </c:pt>
                <c:pt idx="16725">
                  <c:v>163.50899999999999</c:v>
                </c:pt>
                <c:pt idx="16726">
                  <c:v>163.517</c:v>
                </c:pt>
                <c:pt idx="16727">
                  <c:v>163.52600000000001</c:v>
                </c:pt>
                <c:pt idx="16728">
                  <c:v>163.53399999999999</c:v>
                </c:pt>
                <c:pt idx="16729">
                  <c:v>163.542</c:v>
                </c:pt>
                <c:pt idx="16730">
                  <c:v>163.55099999999999</c:v>
                </c:pt>
                <c:pt idx="16731">
                  <c:v>163.559</c:v>
                </c:pt>
                <c:pt idx="16732">
                  <c:v>163.56700000000001</c:v>
                </c:pt>
                <c:pt idx="16733">
                  <c:v>163.57499999999999</c:v>
                </c:pt>
                <c:pt idx="16734">
                  <c:v>163.583</c:v>
                </c:pt>
                <c:pt idx="16735">
                  <c:v>163.59100000000001</c:v>
                </c:pt>
                <c:pt idx="16736">
                  <c:v>163.6</c:v>
                </c:pt>
                <c:pt idx="16737">
                  <c:v>163.60900000000001</c:v>
                </c:pt>
                <c:pt idx="16738">
                  <c:v>163.61699999999999</c:v>
                </c:pt>
                <c:pt idx="16739">
                  <c:v>163.625</c:v>
                </c:pt>
                <c:pt idx="16740">
                  <c:v>163.63399999999999</c:v>
                </c:pt>
                <c:pt idx="16741">
                  <c:v>163.642</c:v>
                </c:pt>
                <c:pt idx="16742">
                  <c:v>163.65</c:v>
                </c:pt>
                <c:pt idx="16743">
                  <c:v>163.65799999999999</c:v>
                </c:pt>
                <c:pt idx="16744">
                  <c:v>163.667</c:v>
                </c:pt>
                <c:pt idx="16745">
                  <c:v>163.67500000000001</c:v>
                </c:pt>
                <c:pt idx="16746">
                  <c:v>163.68299999999999</c:v>
                </c:pt>
                <c:pt idx="16747">
                  <c:v>163.69200000000001</c:v>
                </c:pt>
                <c:pt idx="16748">
                  <c:v>163.69999999999999</c:v>
                </c:pt>
                <c:pt idx="16749">
                  <c:v>163.709</c:v>
                </c:pt>
                <c:pt idx="16750">
                  <c:v>163.71600000000001</c:v>
                </c:pt>
                <c:pt idx="16751">
                  <c:v>163.72499999999999</c:v>
                </c:pt>
                <c:pt idx="16752">
                  <c:v>163.73400000000001</c:v>
                </c:pt>
                <c:pt idx="16753">
                  <c:v>163.74199999999999</c:v>
                </c:pt>
                <c:pt idx="16754">
                  <c:v>163.751</c:v>
                </c:pt>
                <c:pt idx="16755">
                  <c:v>163.75800000000001</c:v>
                </c:pt>
                <c:pt idx="16756">
                  <c:v>163.767</c:v>
                </c:pt>
                <c:pt idx="16757">
                  <c:v>163.77500000000001</c:v>
                </c:pt>
                <c:pt idx="16758">
                  <c:v>163.78299999999999</c:v>
                </c:pt>
                <c:pt idx="16759">
                  <c:v>163.792</c:v>
                </c:pt>
                <c:pt idx="16760">
                  <c:v>163.79900000000001</c:v>
                </c:pt>
                <c:pt idx="16761">
                  <c:v>163.80799999999999</c:v>
                </c:pt>
                <c:pt idx="16762">
                  <c:v>163.816</c:v>
                </c:pt>
                <c:pt idx="16763">
                  <c:v>163.82499999999999</c:v>
                </c:pt>
                <c:pt idx="16764">
                  <c:v>163.833</c:v>
                </c:pt>
                <c:pt idx="16765">
                  <c:v>163.84200000000001</c:v>
                </c:pt>
                <c:pt idx="16766">
                  <c:v>163.84899999999999</c:v>
                </c:pt>
                <c:pt idx="16767">
                  <c:v>163.85900000000001</c:v>
                </c:pt>
                <c:pt idx="16768">
                  <c:v>163.86699999999999</c:v>
                </c:pt>
                <c:pt idx="16769">
                  <c:v>163.875</c:v>
                </c:pt>
                <c:pt idx="16770">
                  <c:v>163.88300000000001</c:v>
                </c:pt>
                <c:pt idx="16771">
                  <c:v>163.892</c:v>
                </c:pt>
                <c:pt idx="16772">
                  <c:v>163.9</c:v>
                </c:pt>
                <c:pt idx="16773">
                  <c:v>163.90799999999999</c:v>
                </c:pt>
                <c:pt idx="16774">
                  <c:v>163.917</c:v>
                </c:pt>
                <c:pt idx="16775">
                  <c:v>163.92500000000001</c:v>
                </c:pt>
                <c:pt idx="16776">
                  <c:v>163.93299999999999</c:v>
                </c:pt>
                <c:pt idx="16777">
                  <c:v>163.941</c:v>
                </c:pt>
                <c:pt idx="16778">
                  <c:v>163.95</c:v>
                </c:pt>
                <c:pt idx="16779">
                  <c:v>163.958</c:v>
                </c:pt>
                <c:pt idx="16780">
                  <c:v>163.96700000000001</c:v>
                </c:pt>
                <c:pt idx="16781">
                  <c:v>163.97499999999999</c:v>
                </c:pt>
                <c:pt idx="16782">
                  <c:v>163.983</c:v>
                </c:pt>
                <c:pt idx="16783">
                  <c:v>163.99199999999999</c:v>
                </c:pt>
                <c:pt idx="16784">
                  <c:v>163.999</c:v>
                </c:pt>
                <c:pt idx="16785">
                  <c:v>164.00899999999999</c:v>
                </c:pt>
                <c:pt idx="16786">
                  <c:v>164.01499999999999</c:v>
                </c:pt>
                <c:pt idx="16787">
                  <c:v>164.02500000000001</c:v>
                </c:pt>
                <c:pt idx="16788">
                  <c:v>164.03200000000001</c:v>
                </c:pt>
                <c:pt idx="16789">
                  <c:v>164.041</c:v>
                </c:pt>
                <c:pt idx="16790">
                  <c:v>164.04900000000001</c:v>
                </c:pt>
                <c:pt idx="16791">
                  <c:v>164.05799999999999</c:v>
                </c:pt>
                <c:pt idx="16792">
                  <c:v>164.065</c:v>
                </c:pt>
                <c:pt idx="16793">
                  <c:v>164.07400000000001</c:v>
                </c:pt>
                <c:pt idx="16794">
                  <c:v>164.083</c:v>
                </c:pt>
                <c:pt idx="16795">
                  <c:v>164.09100000000001</c:v>
                </c:pt>
                <c:pt idx="16796">
                  <c:v>164.09899999999999</c:v>
                </c:pt>
                <c:pt idx="16797">
                  <c:v>164.108</c:v>
                </c:pt>
                <c:pt idx="16798">
                  <c:v>164.11600000000001</c:v>
                </c:pt>
                <c:pt idx="16799">
                  <c:v>164.125</c:v>
                </c:pt>
                <c:pt idx="16800">
                  <c:v>164.13300000000001</c:v>
                </c:pt>
                <c:pt idx="16801">
                  <c:v>164.14099999999999</c:v>
                </c:pt>
                <c:pt idx="16802">
                  <c:v>164.149</c:v>
                </c:pt>
                <c:pt idx="16803">
                  <c:v>164.15700000000001</c:v>
                </c:pt>
                <c:pt idx="16804">
                  <c:v>164.166</c:v>
                </c:pt>
                <c:pt idx="16805">
                  <c:v>164.17400000000001</c:v>
                </c:pt>
                <c:pt idx="16806">
                  <c:v>164.18199999999999</c:v>
                </c:pt>
                <c:pt idx="16807">
                  <c:v>164.191</c:v>
                </c:pt>
                <c:pt idx="16808">
                  <c:v>164.19900000000001</c:v>
                </c:pt>
                <c:pt idx="16809">
                  <c:v>164.20699999999999</c:v>
                </c:pt>
                <c:pt idx="16810">
                  <c:v>164.21600000000001</c:v>
                </c:pt>
                <c:pt idx="16811">
                  <c:v>164.22499999999999</c:v>
                </c:pt>
                <c:pt idx="16812">
                  <c:v>164.232</c:v>
                </c:pt>
                <c:pt idx="16813">
                  <c:v>164.24100000000001</c:v>
                </c:pt>
                <c:pt idx="16814">
                  <c:v>164.249</c:v>
                </c:pt>
                <c:pt idx="16815">
                  <c:v>164.25700000000001</c:v>
                </c:pt>
                <c:pt idx="16816">
                  <c:v>164.26599999999999</c:v>
                </c:pt>
                <c:pt idx="16817">
                  <c:v>164.27500000000001</c:v>
                </c:pt>
                <c:pt idx="16818">
                  <c:v>164.28200000000001</c:v>
                </c:pt>
                <c:pt idx="16819">
                  <c:v>164.29</c:v>
                </c:pt>
                <c:pt idx="16820">
                  <c:v>164.29900000000001</c:v>
                </c:pt>
                <c:pt idx="16821">
                  <c:v>164.30699999999999</c:v>
                </c:pt>
                <c:pt idx="16822">
                  <c:v>164.315</c:v>
                </c:pt>
                <c:pt idx="16823">
                  <c:v>164.32300000000001</c:v>
                </c:pt>
                <c:pt idx="16824">
                  <c:v>164.33199999999999</c:v>
                </c:pt>
                <c:pt idx="16825">
                  <c:v>164.34</c:v>
                </c:pt>
                <c:pt idx="16826">
                  <c:v>164.35</c:v>
                </c:pt>
                <c:pt idx="16827">
                  <c:v>164.357</c:v>
                </c:pt>
                <c:pt idx="16828">
                  <c:v>164.36500000000001</c:v>
                </c:pt>
                <c:pt idx="16829">
                  <c:v>164.375</c:v>
                </c:pt>
                <c:pt idx="16830">
                  <c:v>164.38300000000001</c:v>
                </c:pt>
                <c:pt idx="16831">
                  <c:v>164.39</c:v>
                </c:pt>
                <c:pt idx="16832">
                  <c:v>164.399</c:v>
                </c:pt>
                <c:pt idx="16833">
                  <c:v>164.40799999999999</c:v>
                </c:pt>
                <c:pt idx="16834">
                  <c:v>164.416</c:v>
                </c:pt>
                <c:pt idx="16835">
                  <c:v>164.42400000000001</c:v>
                </c:pt>
                <c:pt idx="16836">
                  <c:v>164.43199999999999</c:v>
                </c:pt>
                <c:pt idx="16837">
                  <c:v>164.441</c:v>
                </c:pt>
                <c:pt idx="16838">
                  <c:v>164.44900000000001</c:v>
                </c:pt>
                <c:pt idx="16839">
                  <c:v>164.458</c:v>
                </c:pt>
                <c:pt idx="16840">
                  <c:v>164.46600000000001</c:v>
                </c:pt>
                <c:pt idx="16841">
                  <c:v>164.47399999999999</c:v>
                </c:pt>
                <c:pt idx="16842">
                  <c:v>164.483</c:v>
                </c:pt>
                <c:pt idx="16843">
                  <c:v>164.49100000000001</c:v>
                </c:pt>
                <c:pt idx="16844">
                  <c:v>164.499</c:v>
                </c:pt>
                <c:pt idx="16845">
                  <c:v>164.50700000000001</c:v>
                </c:pt>
                <c:pt idx="16846">
                  <c:v>164.51499999999999</c:v>
                </c:pt>
                <c:pt idx="16847">
                  <c:v>164.524</c:v>
                </c:pt>
                <c:pt idx="16848">
                  <c:v>164.53299999999999</c:v>
                </c:pt>
                <c:pt idx="16849">
                  <c:v>164.541</c:v>
                </c:pt>
                <c:pt idx="16850">
                  <c:v>164.54900000000001</c:v>
                </c:pt>
                <c:pt idx="16851">
                  <c:v>164.55799999999999</c:v>
                </c:pt>
                <c:pt idx="16852">
                  <c:v>164.565</c:v>
                </c:pt>
                <c:pt idx="16853">
                  <c:v>164.57499999999999</c:v>
                </c:pt>
                <c:pt idx="16854">
                  <c:v>164.583</c:v>
                </c:pt>
                <c:pt idx="16855">
                  <c:v>164.59100000000001</c:v>
                </c:pt>
                <c:pt idx="16856">
                  <c:v>164.59899999999999</c:v>
                </c:pt>
                <c:pt idx="16857">
                  <c:v>164.608</c:v>
                </c:pt>
                <c:pt idx="16858">
                  <c:v>164.61600000000001</c:v>
                </c:pt>
                <c:pt idx="16859">
                  <c:v>164.625</c:v>
                </c:pt>
                <c:pt idx="16860">
                  <c:v>164.63300000000001</c:v>
                </c:pt>
                <c:pt idx="16861">
                  <c:v>164.64099999999999</c:v>
                </c:pt>
                <c:pt idx="16862">
                  <c:v>164.65</c:v>
                </c:pt>
                <c:pt idx="16863">
                  <c:v>164.65799999999999</c:v>
                </c:pt>
                <c:pt idx="16864">
                  <c:v>164.666</c:v>
                </c:pt>
                <c:pt idx="16865">
                  <c:v>164.67400000000001</c:v>
                </c:pt>
                <c:pt idx="16866">
                  <c:v>164.68299999999999</c:v>
                </c:pt>
                <c:pt idx="16867">
                  <c:v>164.691</c:v>
                </c:pt>
                <c:pt idx="16868">
                  <c:v>164.7</c:v>
                </c:pt>
                <c:pt idx="16869">
                  <c:v>164.708</c:v>
                </c:pt>
                <c:pt idx="16870">
                  <c:v>164.71600000000001</c:v>
                </c:pt>
                <c:pt idx="16871">
                  <c:v>164.72499999999999</c:v>
                </c:pt>
                <c:pt idx="16872">
                  <c:v>164.733</c:v>
                </c:pt>
                <c:pt idx="16873">
                  <c:v>164.74199999999999</c:v>
                </c:pt>
                <c:pt idx="16874">
                  <c:v>164.75</c:v>
                </c:pt>
                <c:pt idx="16875">
                  <c:v>164.75800000000001</c:v>
                </c:pt>
                <c:pt idx="16876">
                  <c:v>164.76599999999999</c:v>
                </c:pt>
                <c:pt idx="16877">
                  <c:v>164.77500000000001</c:v>
                </c:pt>
                <c:pt idx="16878">
                  <c:v>164.78299999999999</c:v>
                </c:pt>
                <c:pt idx="16879">
                  <c:v>164.791</c:v>
                </c:pt>
                <c:pt idx="16880">
                  <c:v>164.8</c:v>
                </c:pt>
                <c:pt idx="16881">
                  <c:v>164.80799999999999</c:v>
                </c:pt>
                <c:pt idx="16882">
                  <c:v>164.81700000000001</c:v>
                </c:pt>
                <c:pt idx="16883">
                  <c:v>164.82499999999999</c:v>
                </c:pt>
                <c:pt idx="16884">
                  <c:v>164.833</c:v>
                </c:pt>
                <c:pt idx="16885">
                  <c:v>164.84100000000001</c:v>
                </c:pt>
                <c:pt idx="16886">
                  <c:v>164.85</c:v>
                </c:pt>
                <c:pt idx="16887">
                  <c:v>164.858</c:v>
                </c:pt>
                <c:pt idx="16888">
                  <c:v>164.86699999999999</c:v>
                </c:pt>
                <c:pt idx="16889">
                  <c:v>164.875</c:v>
                </c:pt>
                <c:pt idx="16890">
                  <c:v>164.88300000000001</c:v>
                </c:pt>
                <c:pt idx="16891">
                  <c:v>164.892</c:v>
                </c:pt>
                <c:pt idx="16892">
                  <c:v>164.9</c:v>
                </c:pt>
                <c:pt idx="16893">
                  <c:v>164.90799999999999</c:v>
                </c:pt>
                <c:pt idx="16894">
                  <c:v>164.916</c:v>
                </c:pt>
                <c:pt idx="16895">
                  <c:v>164.92500000000001</c:v>
                </c:pt>
                <c:pt idx="16896">
                  <c:v>164.93299999999999</c:v>
                </c:pt>
                <c:pt idx="16897">
                  <c:v>164.941</c:v>
                </c:pt>
                <c:pt idx="16898">
                  <c:v>164.95</c:v>
                </c:pt>
                <c:pt idx="16899">
                  <c:v>164.959</c:v>
                </c:pt>
                <c:pt idx="16900">
                  <c:v>164.96600000000001</c:v>
                </c:pt>
                <c:pt idx="16901">
                  <c:v>164.97499999999999</c:v>
                </c:pt>
                <c:pt idx="16902">
                  <c:v>164.983</c:v>
                </c:pt>
                <c:pt idx="16903">
                  <c:v>164.99100000000001</c:v>
                </c:pt>
                <c:pt idx="16904">
                  <c:v>165</c:v>
                </c:pt>
                <c:pt idx="16905">
                  <c:v>165.00899999999999</c:v>
                </c:pt>
                <c:pt idx="16906">
                  <c:v>165.01599999999999</c:v>
                </c:pt>
                <c:pt idx="16907">
                  <c:v>165.02500000000001</c:v>
                </c:pt>
                <c:pt idx="16908">
                  <c:v>165.03299999999999</c:v>
                </c:pt>
                <c:pt idx="16909">
                  <c:v>165.041</c:v>
                </c:pt>
                <c:pt idx="16910">
                  <c:v>165.05</c:v>
                </c:pt>
                <c:pt idx="16911">
                  <c:v>165.059</c:v>
                </c:pt>
                <c:pt idx="16912">
                  <c:v>165.06700000000001</c:v>
                </c:pt>
                <c:pt idx="16913">
                  <c:v>165.07499999999999</c:v>
                </c:pt>
                <c:pt idx="16914">
                  <c:v>165.084</c:v>
                </c:pt>
                <c:pt idx="16915">
                  <c:v>165.09200000000001</c:v>
                </c:pt>
                <c:pt idx="16916">
                  <c:v>165.1</c:v>
                </c:pt>
                <c:pt idx="16917">
                  <c:v>165.108</c:v>
                </c:pt>
                <c:pt idx="16918">
                  <c:v>165.11699999999999</c:v>
                </c:pt>
                <c:pt idx="16919">
                  <c:v>165.126</c:v>
                </c:pt>
                <c:pt idx="16920">
                  <c:v>165.13399999999999</c:v>
                </c:pt>
                <c:pt idx="16921">
                  <c:v>165.142</c:v>
                </c:pt>
                <c:pt idx="16922">
                  <c:v>165.15100000000001</c:v>
                </c:pt>
                <c:pt idx="16923">
                  <c:v>165.15899999999999</c:v>
                </c:pt>
                <c:pt idx="16924">
                  <c:v>165.167</c:v>
                </c:pt>
                <c:pt idx="16925">
                  <c:v>165.17599999999999</c:v>
                </c:pt>
                <c:pt idx="16926">
                  <c:v>165.184</c:v>
                </c:pt>
                <c:pt idx="16927">
                  <c:v>165.19200000000001</c:v>
                </c:pt>
                <c:pt idx="16928">
                  <c:v>165.2</c:v>
                </c:pt>
                <c:pt idx="16929">
                  <c:v>165.209</c:v>
                </c:pt>
                <c:pt idx="16930">
                  <c:v>165.21700000000001</c:v>
                </c:pt>
                <c:pt idx="16931">
                  <c:v>165.22499999999999</c:v>
                </c:pt>
                <c:pt idx="16932">
                  <c:v>165.23400000000001</c:v>
                </c:pt>
                <c:pt idx="16933">
                  <c:v>165.24199999999999</c:v>
                </c:pt>
                <c:pt idx="16934">
                  <c:v>165.25</c:v>
                </c:pt>
                <c:pt idx="16935">
                  <c:v>165.25899999999999</c:v>
                </c:pt>
                <c:pt idx="16936">
                  <c:v>165.268</c:v>
                </c:pt>
                <c:pt idx="16937">
                  <c:v>165.27600000000001</c:v>
                </c:pt>
                <c:pt idx="16938">
                  <c:v>165.28399999999999</c:v>
                </c:pt>
                <c:pt idx="16939">
                  <c:v>165.292</c:v>
                </c:pt>
                <c:pt idx="16940">
                  <c:v>165.30099999999999</c:v>
                </c:pt>
                <c:pt idx="16941">
                  <c:v>165.309</c:v>
                </c:pt>
                <c:pt idx="16942">
                  <c:v>165.31700000000001</c:v>
                </c:pt>
                <c:pt idx="16943">
                  <c:v>165.32499999999999</c:v>
                </c:pt>
                <c:pt idx="16944">
                  <c:v>165.334</c:v>
                </c:pt>
                <c:pt idx="16945">
                  <c:v>165.34100000000001</c:v>
                </c:pt>
                <c:pt idx="16946">
                  <c:v>165.35</c:v>
                </c:pt>
                <c:pt idx="16947">
                  <c:v>165.35900000000001</c:v>
                </c:pt>
                <c:pt idx="16948">
                  <c:v>165.36799999999999</c:v>
                </c:pt>
                <c:pt idx="16949">
                  <c:v>165.375</c:v>
                </c:pt>
                <c:pt idx="16950">
                  <c:v>165.38300000000001</c:v>
                </c:pt>
                <c:pt idx="16951">
                  <c:v>165.392</c:v>
                </c:pt>
                <c:pt idx="16952">
                  <c:v>165.4</c:v>
                </c:pt>
                <c:pt idx="16953">
                  <c:v>165.40899999999999</c:v>
                </c:pt>
                <c:pt idx="16954">
                  <c:v>165.41800000000001</c:v>
                </c:pt>
                <c:pt idx="16955">
                  <c:v>165.42699999999999</c:v>
                </c:pt>
                <c:pt idx="16956">
                  <c:v>165.435</c:v>
                </c:pt>
                <c:pt idx="16957">
                  <c:v>165.44200000000001</c:v>
                </c:pt>
                <c:pt idx="16958">
                  <c:v>165.45</c:v>
                </c:pt>
                <c:pt idx="16959">
                  <c:v>165.459</c:v>
                </c:pt>
                <c:pt idx="16960">
                  <c:v>165.46799999999999</c:v>
                </c:pt>
                <c:pt idx="16961">
                  <c:v>165.476</c:v>
                </c:pt>
                <c:pt idx="16962">
                  <c:v>165.48400000000001</c:v>
                </c:pt>
                <c:pt idx="16963">
                  <c:v>165.49199999999999</c:v>
                </c:pt>
                <c:pt idx="16964">
                  <c:v>165.501</c:v>
                </c:pt>
                <c:pt idx="16965">
                  <c:v>165.51</c:v>
                </c:pt>
                <c:pt idx="16966">
                  <c:v>165.518</c:v>
                </c:pt>
                <c:pt idx="16967">
                  <c:v>165.52600000000001</c:v>
                </c:pt>
                <c:pt idx="16968">
                  <c:v>165.53299999999999</c:v>
                </c:pt>
                <c:pt idx="16969">
                  <c:v>165.542</c:v>
                </c:pt>
                <c:pt idx="16970">
                  <c:v>165.55099999999999</c:v>
                </c:pt>
                <c:pt idx="16971">
                  <c:v>165.559</c:v>
                </c:pt>
                <c:pt idx="16972">
                  <c:v>165.56700000000001</c:v>
                </c:pt>
                <c:pt idx="16973">
                  <c:v>165.57499999999999</c:v>
                </c:pt>
                <c:pt idx="16974">
                  <c:v>165.584</c:v>
                </c:pt>
                <c:pt idx="16975">
                  <c:v>165.59200000000001</c:v>
                </c:pt>
                <c:pt idx="16976">
                  <c:v>165.601</c:v>
                </c:pt>
                <c:pt idx="16977">
                  <c:v>165.61</c:v>
                </c:pt>
                <c:pt idx="16978">
                  <c:v>165.61699999999999</c:v>
                </c:pt>
                <c:pt idx="16979">
                  <c:v>165.626</c:v>
                </c:pt>
                <c:pt idx="16980">
                  <c:v>165.63399999999999</c:v>
                </c:pt>
                <c:pt idx="16981">
                  <c:v>165.642</c:v>
                </c:pt>
                <c:pt idx="16982">
                  <c:v>165.65100000000001</c:v>
                </c:pt>
                <c:pt idx="16983">
                  <c:v>165.66</c:v>
                </c:pt>
                <c:pt idx="16984">
                  <c:v>165.66800000000001</c:v>
                </c:pt>
                <c:pt idx="16985">
                  <c:v>165.67599999999999</c:v>
                </c:pt>
                <c:pt idx="16986">
                  <c:v>165.684</c:v>
                </c:pt>
                <c:pt idx="16987">
                  <c:v>165.69200000000001</c:v>
                </c:pt>
                <c:pt idx="16988">
                  <c:v>165.70099999999999</c:v>
                </c:pt>
                <c:pt idx="16989">
                  <c:v>165.709</c:v>
                </c:pt>
                <c:pt idx="16990">
                  <c:v>165.71700000000001</c:v>
                </c:pt>
                <c:pt idx="16991">
                  <c:v>165.72499999999999</c:v>
                </c:pt>
                <c:pt idx="16992">
                  <c:v>165.73400000000001</c:v>
                </c:pt>
                <c:pt idx="16993">
                  <c:v>165.74199999999999</c:v>
                </c:pt>
                <c:pt idx="16994">
                  <c:v>165.751</c:v>
                </c:pt>
                <c:pt idx="16995">
                  <c:v>165.75899999999999</c:v>
                </c:pt>
                <c:pt idx="16996">
                  <c:v>165.768</c:v>
                </c:pt>
                <c:pt idx="16997">
                  <c:v>165.77600000000001</c:v>
                </c:pt>
                <c:pt idx="16998">
                  <c:v>165.78299999999999</c:v>
                </c:pt>
                <c:pt idx="16999">
                  <c:v>165.792</c:v>
                </c:pt>
                <c:pt idx="17000">
                  <c:v>165.80099999999999</c:v>
                </c:pt>
                <c:pt idx="17001">
                  <c:v>165.809</c:v>
                </c:pt>
                <c:pt idx="17002">
                  <c:v>165.81700000000001</c:v>
                </c:pt>
                <c:pt idx="17003">
                  <c:v>165.82599999999999</c:v>
                </c:pt>
                <c:pt idx="17004">
                  <c:v>165.834</c:v>
                </c:pt>
                <c:pt idx="17005">
                  <c:v>165.84299999999999</c:v>
                </c:pt>
                <c:pt idx="17006">
                  <c:v>165.85</c:v>
                </c:pt>
                <c:pt idx="17007">
                  <c:v>165.85900000000001</c:v>
                </c:pt>
                <c:pt idx="17008">
                  <c:v>165.86699999999999</c:v>
                </c:pt>
                <c:pt idx="17009">
                  <c:v>165.876</c:v>
                </c:pt>
                <c:pt idx="17010">
                  <c:v>165.88399999999999</c:v>
                </c:pt>
                <c:pt idx="17011">
                  <c:v>165.892</c:v>
                </c:pt>
                <c:pt idx="17012">
                  <c:v>165.90100000000001</c:v>
                </c:pt>
                <c:pt idx="17013">
                  <c:v>165.90899999999999</c:v>
                </c:pt>
                <c:pt idx="17014">
                  <c:v>165.917</c:v>
                </c:pt>
                <c:pt idx="17015">
                  <c:v>165.92599999999999</c:v>
                </c:pt>
                <c:pt idx="17016">
                  <c:v>165.934</c:v>
                </c:pt>
                <c:pt idx="17017">
                  <c:v>165.94300000000001</c:v>
                </c:pt>
                <c:pt idx="17018">
                  <c:v>165.95099999999999</c:v>
                </c:pt>
                <c:pt idx="17019">
                  <c:v>165.959</c:v>
                </c:pt>
                <c:pt idx="17020">
                  <c:v>165.96799999999999</c:v>
                </c:pt>
                <c:pt idx="17021">
                  <c:v>165.97499999999999</c:v>
                </c:pt>
                <c:pt idx="17022">
                  <c:v>165.983</c:v>
                </c:pt>
                <c:pt idx="17023">
                  <c:v>165.99199999999999</c:v>
                </c:pt>
                <c:pt idx="17024">
                  <c:v>166</c:v>
                </c:pt>
                <c:pt idx="17025">
                  <c:v>166.00899999999999</c:v>
                </c:pt>
                <c:pt idx="17026">
                  <c:v>166.018</c:v>
                </c:pt>
                <c:pt idx="17027">
                  <c:v>166.02500000000001</c:v>
                </c:pt>
                <c:pt idx="17028">
                  <c:v>166.03299999999999</c:v>
                </c:pt>
                <c:pt idx="17029">
                  <c:v>166.041</c:v>
                </c:pt>
                <c:pt idx="17030">
                  <c:v>166.05099999999999</c:v>
                </c:pt>
                <c:pt idx="17031">
                  <c:v>166.059</c:v>
                </c:pt>
                <c:pt idx="17032">
                  <c:v>166.06700000000001</c:v>
                </c:pt>
                <c:pt idx="17033">
                  <c:v>166.07599999999999</c:v>
                </c:pt>
                <c:pt idx="17034">
                  <c:v>166.084</c:v>
                </c:pt>
                <c:pt idx="17035">
                  <c:v>166.09299999999999</c:v>
                </c:pt>
                <c:pt idx="17036">
                  <c:v>166.1</c:v>
                </c:pt>
                <c:pt idx="17037">
                  <c:v>166.10900000000001</c:v>
                </c:pt>
                <c:pt idx="17038">
                  <c:v>166.11799999999999</c:v>
                </c:pt>
                <c:pt idx="17039">
                  <c:v>166.126</c:v>
                </c:pt>
                <c:pt idx="17040">
                  <c:v>166.13399999999999</c:v>
                </c:pt>
                <c:pt idx="17041">
                  <c:v>166.142</c:v>
                </c:pt>
                <c:pt idx="17042">
                  <c:v>166.15100000000001</c:v>
                </c:pt>
                <c:pt idx="17043">
                  <c:v>166.15899999999999</c:v>
                </c:pt>
                <c:pt idx="17044">
                  <c:v>166.167</c:v>
                </c:pt>
                <c:pt idx="17045">
                  <c:v>166.17500000000001</c:v>
                </c:pt>
                <c:pt idx="17046">
                  <c:v>166.184</c:v>
                </c:pt>
                <c:pt idx="17047">
                  <c:v>166.19200000000001</c:v>
                </c:pt>
                <c:pt idx="17048">
                  <c:v>166.2</c:v>
                </c:pt>
                <c:pt idx="17049">
                  <c:v>166.208</c:v>
                </c:pt>
                <c:pt idx="17050">
                  <c:v>166.21700000000001</c:v>
                </c:pt>
                <c:pt idx="17051">
                  <c:v>166.22499999999999</c:v>
                </c:pt>
                <c:pt idx="17052">
                  <c:v>166.23400000000001</c:v>
                </c:pt>
                <c:pt idx="17053">
                  <c:v>166.24199999999999</c:v>
                </c:pt>
                <c:pt idx="17054">
                  <c:v>166.25</c:v>
                </c:pt>
                <c:pt idx="17055">
                  <c:v>166.25899999999999</c:v>
                </c:pt>
                <c:pt idx="17056">
                  <c:v>166.268</c:v>
                </c:pt>
                <c:pt idx="17057">
                  <c:v>166.27500000000001</c:v>
                </c:pt>
                <c:pt idx="17058">
                  <c:v>166.28399999999999</c:v>
                </c:pt>
                <c:pt idx="17059">
                  <c:v>166.292</c:v>
                </c:pt>
                <c:pt idx="17060">
                  <c:v>166.30099999999999</c:v>
                </c:pt>
                <c:pt idx="17061">
                  <c:v>166.30799999999999</c:v>
                </c:pt>
                <c:pt idx="17062">
                  <c:v>166.31800000000001</c:v>
                </c:pt>
                <c:pt idx="17063">
                  <c:v>166.32499999999999</c:v>
                </c:pt>
                <c:pt idx="17064">
                  <c:v>166.334</c:v>
                </c:pt>
                <c:pt idx="17065">
                  <c:v>166.34200000000001</c:v>
                </c:pt>
                <c:pt idx="17066">
                  <c:v>166.35</c:v>
                </c:pt>
                <c:pt idx="17067">
                  <c:v>166.35900000000001</c:v>
                </c:pt>
                <c:pt idx="17068">
                  <c:v>166.36699999999999</c:v>
                </c:pt>
                <c:pt idx="17069">
                  <c:v>166.376</c:v>
                </c:pt>
                <c:pt idx="17070">
                  <c:v>166.38300000000001</c:v>
                </c:pt>
                <c:pt idx="17071">
                  <c:v>166.392</c:v>
                </c:pt>
                <c:pt idx="17072">
                  <c:v>166.40100000000001</c:v>
                </c:pt>
                <c:pt idx="17073">
                  <c:v>166.40899999999999</c:v>
                </c:pt>
                <c:pt idx="17074">
                  <c:v>166.417</c:v>
                </c:pt>
                <c:pt idx="17075">
                  <c:v>166.42500000000001</c:v>
                </c:pt>
                <c:pt idx="17076">
                  <c:v>166.434</c:v>
                </c:pt>
                <c:pt idx="17077">
                  <c:v>166.44300000000001</c:v>
                </c:pt>
                <c:pt idx="17078">
                  <c:v>166.45</c:v>
                </c:pt>
                <c:pt idx="17079">
                  <c:v>166.459</c:v>
                </c:pt>
                <c:pt idx="17080">
                  <c:v>166.46799999999999</c:v>
                </c:pt>
                <c:pt idx="17081">
                  <c:v>166.476</c:v>
                </c:pt>
                <c:pt idx="17082">
                  <c:v>166.48400000000001</c:v>
                </c:pt>
                <c:pt idx="17083">
                  <c:v>166.49199999999999</c:v>
                </c:pt>
                <c:pt idx="17084">
                  <c:v>166.501</c:v>
                </c:pt>
                <c:pt idx="17085">
                  <c:v>166.50899999999999</c:v>
                </c:pt>
                <c:pt idx="17086">
                  <c:v>166.518</c:v>
                </c:pt>
                <c:pt idx="17087">
                  <c:v>166.52600000000001</c:v>
                </c:pt>
                <c:pt idx="17088">
                  <c:v>166.535</c:v>
                </c:pt>
                <c:pt idx="17089">
                  <c:v>166.54300000000001</c:v>
                </c:pt>
                <c:pt idx="17090">
                  <c:v>166.55099999999999</c:v>
                </c:pt>
                <c:pt idx="17091">
                  <c:v>166.56</c:v>
                </c:pt>
                <c:pt idx="17092">
                  <c:v>166.56800000000001</c:v>
                </c:pt>
                <c:pt idx="17093">
                  <c:v>166.57599999999999</c:v>
                </c:pt>
                <c:pt idx="17094">
                  <c:v>166.58500000000001</c:v>
                </c:pt>
                <c:pt idx="17095">
                  <c:v>166.59299999999999</c:v>
                </c:pt>
                <c:pt idx="17096">
                  <c:v>166.601</c:v>
                </c:pt>
                <c:pt idx="17097">
                  <c:v>166.60900000000001</c:v>
                </c:pt>
                <c:pt idx="17098">
                  <c:v>166.61799999999999</c:v>
                </c:pt>
                <c:pt idx="17099">
                  <c:v>166.62700000000001</c:v>
                </c:pt>
                <c:pt idx="17100">
                  <c:v>166.63499999999999</c:v>
                </c:pt>
                <c:pt idx="17101">
                  <c:v>166.64400000000001</c:v>
                </c:pt>
                <c:pt idx="17102">
                  <c:v>166.65199999999999</c:v>
                </c:pt>
                <c:pt idx="17103">
                  <c:v>166.65899999999999</c:v>
                </c:pt>
                <c:pt idx="17104">
                  <c:v>166.66800000000001</c:v>
                </c:pt>
                <c:pt idx="17105">
                  <c:v>166.67599999999999</c:v>
                </c:pt>
                <c:pt idx="17106">
                  <c:v>166.685</c:v>
                </c:pt>
                <c:pt idx="17107">
                  <c:v>166.69300000000001</c:v>
                </c:pt>
                <c:pt idx="17108">
                  <c:v>166.70099999999999</c:v>
                </c:pt>
                <c:pt idx="17109">
                  <c:v>166.71</c:v>
                </c:pt>
                <c:pt idx="17110">
                  <c:v>166.71899999999999</c:v>
                </c:pt>
                <c:pt idx="17111">
                  <c:v>166.727</c:v>
                </c:pt>
                <c:pt idx="17112">
                  <c:v>166.73500000000001</c:v>
                </c:pt>
                <c:pt idx="17113">
                  <c:v>166.744</c:v>
                </c:pt>
                <c:pt idx="17114">
                  <c:v>166.751</c:v>
                </c:pt>
                <c:pt idx="17115">
                  <c:v>166.76</c:v>
                </c:pt>
                <c:pt idx="17116">
                  <c:v>166.768</c:v>
                </c:pt>
                <c:pt idx="17117">
                  <c:v>166.77699999999999</c:v>
                </c:pt>
                <c:pt idx="17118">
                  <c:v>166.785</c:v>
                </c:pt>
                <c:pt idx="17119">
                  <c:v>166.79300000000001</c:v>
                </c:pt>
                <c:pt idx="17120">
                  <c:v>166.80099999999999</c:v>
                </c:pt>
                <c:pt idx="17121">
                  <c:v>166.81100000000001</c:v>
                </c:pt>
                <c:pt idx="17122">
                  <c:v>166.81800000000001</c:v>
                </c:pt>
                <c:pt idx="17123">
                  <c:v>166.827</c:v>
                </c:pt>
                <c:pt idx="17124">
                  <c:v>166.83500000000001</c:v>
                </c:pt>
                <c:pt idx="17125">
                  <c:v>166.84399999999999</c:v>
                </c:pt>
                <c:pt idx="17126">
                  <c:v>166.851</c:v>
                </c:pt>
                <c:pt idx="17127">
                  <c:v>166.86</c:v>
                </c:pt>
                <c:pt idx="17128">
                  <c:v>166.86799999999999</c:v>
                </c:pt>
                <c:pt idx="17129">
                  <c:v>166.87700000000001</c:v>
                </c:pt>
                <c:pt idx="17130">
                  <c:v>166.88499999999999</c:v>
                </c:pt>
                <c:pt idx="17131">
                  <c:v>166.893</c:v>
                </c:pt>
                <c:pt idx="17132">
                  <c:v>166.90199999999999</c:v>
                </c:pt>
                <c:pt idx="17133">
                  <c:v>166.91</c:v>
                </c:pt>
                <c:pt idx="17134">
                  <c:v>166.91800000000001</c:v>
                </c:pt>
                <c:pt idx="17135">
                  <c:v>166.92699999999999</c:v>
                </c:pt>
                <c:pt idx="17136">
                  <c:v>166.935</c:v>
                </c:pt>
                <c:pt idx="17137">
                  <c:v>166.94300000000001</c:v>
                </c:pt>
                <c:pt idx="17138">
                  <c:v>166.95099999999999</c:v>
                </c:pt>
                <c:pt idx="17139">
                  <c:v>166.959</c:v>
                </c:pt>
                <c:pt idx="17140">
                  <c:v>166.96799999999999</c:v>
                </c:pt>
                <c:pt idx="17141">
                  <c:v>166.977</c:v>
                </c:pt>
                <c:pt idx="17142">
                  <c:v>166.98500000000001</c:v>
                </c:pt>
                <c:pt idx="17143">
                  <c:v>166.994</c:v>
                </c:pt>
                <c:pt idx="17144">
                  <c:v>167.00200000000001</c:v>
                </c:pt>
                <c:pt idx="17145">
                  <c:v>167.01</c:v>
                </c:pt>
                <c:pt idx="17146">
                  <c:v>167.018</c:v>
                </c:pt>
                <c:pt idx="17147">
                  <c:v>167.02699999999999</c:v>
                </c:pt>
                <c:pt idx="17148">
                  <c:v>167.035</c:v>
                </c:pt>
                <c:pt idx="17149">
                  <c:v>167.04300000000001</c:v>
                </c:pt>
                <c:pt idx="17150">
                  <c:v>167.05099999999999</c:v>
                </c:pt>
                <c:pt idx="17151">
                  <c:v>167.06</c:v>
                </c:pt>
                <c:pt idx="17152">
                  <c:v>167.06800000000001</c:v>
                </c:pt>
                <c:pt idx="17153">
                  <c:v>167.078</c:v>
                </c:pt>
                <c:pt idx="17154">
                  <c:v>167.084</c:v>
                </c:pt>
                <c:pt idx="17155">
                  <c:v>167.09399999999999</c:v>
                </c:pt>
                <c:pt idx="17156">
                  <c:v>167.102</c:v>
                </c:pt>
                <c:pt idx="17157">
                  <c:v>167.11</c:v>
                </c:pt>
                <c:pt idx="17158">
                  <c:v>167.119</c:v>
                </c:pt>
                <c:pt idx="17159">
                  <c:v>167.12700000000001</c:v>
                </c:pt>
                <c:pt idx="17160">
                  <c:v>167.136</c:v>
                </c:pt>
                <c:pt idx="17161">
                  <c:v>167.143</c:v>
                </c:pt>
                <c:pt idx="17162">
                  <c:v>167.15199999999999</c:v>
                </c:pt>
                <c:pt idx="17163">
                  <c:v>167.16</c:v>
                </c:pt>
                <c:pt idx="17164">
                  <c:v>167.16900000000001</c:v>
                </c:pt>
                <c:pt idx="17165">
                  <c:v>167.17699999999999</c:v>
                </c:pt>
                <c:pt idx="17166">
                  <c:v>167.185</c:v>
                </c:pt>
                <c:pt idx="17167">
                  <c:v>167.19399999999999</c:v>
                </c:pt>
                <c:pt idx="17168">
                  <c:v>167.203</c:v>
                </c:pt>
                <c:pt idx="17169">
                  <c:v>167.21</c:v>
                </c:pt>
                <c:pt idx="17170">
                  <c:v>167.21899999999999</c:v>
                </c:pt>
                <c:pt idx="17171">
                  <c:v>167.22800000000001</c:v>
                </c:pt>
                <c:pt idx="17172">
                  <c:v>167.23500000000001</c:v>
                </c:pt>
                <c:pt idx="17173">
                  <c:v>167.24299999999999</c:v>
                </c:pt>
                <c:pt idx="17174">
                  <c:v>167.25299999999999</c:v>
                </c:pt>
                <c:pt idx="17175">
                  <c:v>167.261</c:v>
                </c:pt>
                <c:pt idx="17176">
                  <c:v>167.26900000000001</c:v>
                </c:pt>
                <c:pt idx="17177">
                  <c:v>167.27699999999999</c:v>
                </c:pt>
                <c:pt idx="17178">
                  <c:v>167.286</c:v>
                </c:pt>
                <c:pt idx="17179">
                  <c:v>167.29400000000001</c:v>
                </c:pt>
                <c:pt idx="17180">
                  <c:v>167.303</c:v>
                </c:pt>
                <c:pt idx="17181">
                  <c:v>167.31100000000001</c:v>
                </c:pt>
                <c:pt idx="17182">
                  <c:v>167.32</c:v>
                </c:pt>
                <c:pt idx="17183">
                  <c:v>167.327</c:v>
                </c:pt>
                <c:pt idx="17184">
                  <c:v>167.33600000000001</c:v>
                </c:pt>
                <c:pt idx="17185">
                  <c:v>167.345</c:v>
                </c:pt>
                <c:pt idx="17186">
                  <c:v>167.35400000000001</c:v>
                </c:pt>
                <c:pt idx="17187">
                  <c:v>167.36099999999999</c:v>
                </c:pt>
                <c:pt idx="17188">
                  <c:v>167.369</c:v>
                </c:pt>
                <c:pt idx="17189">
                  <c:v>167.37799999999999</c:v>
                </c:pt>
                <c:pt idx="17190">
                  <c:v>167.386</c:v>
                </c:pt>
                <c:pt idx="17191">
                  <c:v>167.39500000000001</c:v>
                </c:pt>
                <c:pt idx="17192">
                  <c:v>167.404</c:v>
                </c:pt>
                <c:pt idx="17193">
                  <c:v>167.41200000000001</c:v>
                </c:pt>
                <c:pt idx="17194">
                  <c:v>167.42</c:v>
                </c:pt>
                <c:pt idx="17195">
                  <c:v>167.428</c:v>
                </c:pt>
                <c:pt idx="17196">
                  <c:v>167.43600000000001</c:v>
                </c:pt>
                <c:pt idx="17197">
                  <c:v>167.44499999999999</c:v>
                </c:pt>
                <c:pt idx="17198">
                  <c:v>167.453</c:v>
                </c:pt>
                <c:pt idx="17199">
                  <c:v>167.46100000000001</c:v>
                </c:pt>
                <c:pt idx="17200">
                  <c:v>167.46899999999999</c:v>
                </c:pt>
                <c:pt idx="17201">
                  <c:v>167.477</c:v>
                </c:pt>
                <c:pt idx="17202">
                  <c:v>167.48599999999999</c:v>
                </c:pt>
                <c:pt idx="17203">
                  <c:v>167.494</c:v>
                </c:pt>
                <c:pt idx="17204">
                  <c:v>167.50299999999999</c:v>
                </c:pt>
                <c:pt idx="17205">
                  <c:v>167.511</c:v>
                </c:pt>
                <c:pt idx="17206">
                  <c:v>167.51900000000001</c:v>
                </c:pt>
                <c:pt idx="17207">
                  <c:v>167.52699999999999</c:v>
                </c:pt>
                <c:pt idx="17208">
                  <c:v>167.536</c:v>
                </c:pt>
                <c:pt idx="17209">
                  <c:v>167.54400000000001</c:v>
                </c:pt>
                <c:pt idx="17210">
                  <c:v>167.553</c:v>
                </c:pt>
                <c:pt idx="17211">
                  <c:v>167.56100000000001</c:v>
                </c:pt>
                <c:pt idx="17212">
                  <c:v>167.57</c:v>
                </c:pt>
                <c:pt idx="17213">
                  <c:v>167.578</c:v>
                </c:pt>
                <c:pt idx="17214">
                  <c:v>167.58600000000001</c:v>
                </c:pt>
                <c:pt idx="17215">
                  <c:v>167.595</c:v>
                </c:pt>
                <c:pt idx="17216">
                  <c:v>167.60300000000001</c:v>
                </c:pt>
                <c:pt idx="17217">
                  <c:v>167.61099999999999</c:v>
                </c:pt>
                <c:pt idx="17218">
                  <c:v>167.619</c:v>
                </c:pt>
                <c:pt idx="17219">
                  <c:v>167.62700000000001</c:v>
                </c:pt>
                <c:pt idx="17220">
                  <c:v>167.63499999999999</c:v>
                </c:pt>
                <c:pt idx="17221">
                  <c:v>167.64400000000001</c:v>
                </c:pt>
                <c:pt idx="17222">
                  <c:v>167.65299999999999</c:v>
                </c:pt>
                <c:pt idx="17223">
                  <c:v>167.661</c:v>
                </c:pt>
                <c:pt idx="17224">
                  <c:v>167.67</c:v>
                </c:pt>
                <c:pt idx="17225">
                  <c:v>167.678</c:v>
                </c:pt>
                <c:pt idx="17226">
                  <c:v>167.68600000000001</c:v>
                </c:pt>
                <c:pt idx="17227">
                  <c:v>167.69399999999999</c:v>
                </c:pt>
                <c:pt idx="17228">
                  <c:v>167.703</c:v>
                </c:pt>
                <c:pt idx="17229">
                  <c:v>167.71</c:v>
                </c:pt>
                <c:pt idx="17230">
                  <c:v>167.72</c:v>
                </c:pt>
                <c:pt idx="17231">
                  <c:v>167.727</c:v>
                </c:pt>
                <c:pt idx="17232">
                  <c:v>167.73500000000001</c:v>
                </c:pt>
                <c:pt idx="17233">
                  <c:v>167.744</c:v>
                </c:pt>
                <c:pt idx="17234">
                  <c:v>167.75200000000001</c:v>
                </c:pt>
                <c:pt idx="17235">
                  <c:v>167.761</c:v>
                </c:pt>
                <c:pt idx="17236">
                  <c:v>167.76900000000001</c:v>
                </c:pt>
                <c:pt idx="17237">
                  <c:v>167.77699999999999</c:v>
                </c:pt>
                <c:pt idx="17238">
                  <c:v>167.786</c:v>
                </c:pt>
                <c:pt idx="17239">
                  <c:v>167.79400000000001</c:v>
                </c:pt>
                <c:pt idx="17240">
                  <c:v>167.80199999999999</c:v>
                </c:pt>
                <c:pt idx="17241">
                  <c:v>167.81100000000001</c:v>
                </c:pt>
                <c:pt idx="17242">
                  <c:v>167.81899999999999</c:v>
                </c:pt>
                <c:pt idx="17243">
                  <c:v>167.827</c:v>
                </c:pt>
                <c:pt idx="17244">
                  <c:v>167.83500000000001</c:v>
                </c:pt>
                <c:pt idx="17245">
                  <c:v>167.84399999999999</c:v>
                </c:pt>
                <c:pt idx="17246">
                  <c:v>167.852</c:v>
                </c:pt>
                <c:pt idx="17247">
                  <c:v>167.86099999999999</c:v>
                </c:pt>
                <c:pt idx="17248">
                  <c:v>167.869</c:v>
                </c:pt>
                <c:pt idx="17249">
                  <c:v>167.87799999999999</c:v>
                </c:pt>
                <c:pt idx="17250">
                  <c:v>167.88499999999999</c:v>
                </c:pt>
                <c:pt idx="17251">
                  <c:v>167.89400000000001</c:v>
                </c:pt>
                <c:pt idx="17252">
                  <c:v>167.90199999999999</c:v>
                </c:pt>
                <c:pt idx="17253">
                  <c:v>167.91</c:v>
                </c:pt>
                <c:pt idx="17254">
                  <c:v>167.91900000000001</c:v>
                </c:pt>
                <c:pt idx="17255">
                  <c:v>167.92699999999999</c:v>
                </c:pt>
                <c:pt idx="17256">
                  <c:v>167.935</c:v>
                </c:pt>
                <c:pt idx="17257">
                  <c:v>167.94300000000001</c:v>
                </c:pt>
                <c:pt idx="17258">
                  <c:v>167.952</c:v>
                </c:pt>
                <c:pt idx="17259">
                  <c:v>167.96</c:v>
                </c:pt>
                <c:pt idx="17260">
                  <c:v>167.96799999999999</c:v>
                </c:pt>
                <c:pt idx="17261">
                  <c:v>167.977</c:v>
                </c:pt>
                <c:pt idx="17262">
                  <c:v>167.98500000000001</c:v>
                </c:pt>
                <c:pt idx="17263">
                  <c:v>167.99299999999999</c:v>
                </c:pt>
                <c:pt idx="17264">
                  <c:v>168.00200000000001</c:v>
                </c:pt>
                <c:pt idx="17265">
                  <c:v>168.01</c:v>
                </c:pt>
                <c:pt idx="17266">
                  <c:v>168.01900000000001</c:v>
                </c:pt>
                <c:pt idx="17267">
                  <c:v>168.02699999999999</c:v>
                </c:pt>
                <c:pt idx="17268">
                  <c:v>168.036</c:v>
                </c:pt>
                <c:pt idx="17269">
                  <c:v>168.04400000000001</c:v>
                </c:pt>
                <c:pt idx="17270">
                  <c:v>168.05199999999999</c:v>
                </c:pt>
                <c:pt idx="17271">
                  <c:v>168.06</c:v>
                </c:pt>
                <c:pt idx="17272">
                  <c:v>168.06899999999999</c:v>
                </c:pt>
                <c:pt idx="17273">
                  <c:v>168.077</c:v>
                </c:pt>
                <c:pt idx="17274">
                  <c:v>168.08500000000001</c:v>
                </c:pt>
                <c:pt idx="17275">
                  <c:v>168.09299999999999</c:v>
                </c:pt>
                <c:pt idx="17276">
                  <c:v>168.102</c:v>
                </c:pt>
                <c:pt idx="17277">
                  <c:v>168.11</c:v>
                </c:pt>
                <c:pt idx="17278">
                  <c:v>168.11799999999999</c:v>
                </c:pt>
                <c:pt idx="17279">
                  <c:v>168.126</c:v>
                </c:pt>
                <c:pt idx="17280">
                  <c:v>168.13499999999999</c:v>
                </c:pt>
                <c:pt idx="17281">
                  <c:v>168.14500000000001</c:v>
                </c:pt>
                <c:pt idx="17282">
                  <c:v>168.15199999999999</c:v>
                </c:pt>
                <c:pt idx="17283">
                  <c:v>168.161</c:v>
                </c:pt>
                <c:pt idx="17284">
                  <c:v>168.16800000000001</c:v>
                </c:pt>
                <c:pt idx="17285">
                  <c:v>168.17699999999999</c:v>
                </c:pt>
                <c:pt idx="17286">
                  <c:v>168.185</c:v>
                </c:pt>
                <c:pt idx="17287">
                  <c:v>168.19300000000001</c:v>
                </c:pt>
                <c:pt idx="17288">
                  <c:v>168.202</c:v>
                </c:pt>
                <c:pt idx="17289">
                  <c:v>168.21</c:v>
                </c:pt>
                <c:pt idx="17290">
                  <c:v>168.21899999999999</c:v>
                </c:pt>
                <c:pt idx="17291">
                  <c:v>168.227</c:v>
                </c:pt>
                <c:pt idx="17292">
                  <c:v>168.23500000000001</c:v>
                </c:pt>
                <c:pt idx="17293">
                  <c:v>168.244</c:v>
                </c:pt>
                <c:pt idx="17294">
                  <c:v>168.251</c:v>
                </c:pt>
                <c:pt idx="17295">
                  <c:v>168.26</c:v>
                </c:pt>
                <c:pt idx="17296">
                  <c:v>168.268</c:v>
                </c:pt>
                <c:pt idx="17297">
                  <c:v>168.27699999999999</c:v>
                </c:pt>
                <c:pt idx="17298">
                  <c:v>168.285</c:v>
                </c:pt>
                <c:pt idx="17299">
                  <c:v>168.292</c:v>
                </c:pt>
                <c:pt idx="17300">
                  <c:v>168.30099999999999</c:v>
                </c:pt>
                <c:pt idx="17301">
                  <c:v>168.31</c:v>
                </c:pt>
                <c:pt idx="17302">
                  <c:v>168.31800000000001</c:v>
                </c:pt>
                <c:pt idx="17303">
                  <c:v>168.327</c:v>
                </c:pt>
                <c:pt idx="17304">
                  <c:v>168.33500000000001</c:v>
                </c:pt>
                <c:pt idx="17305">
                  <c:v>168.34299999999999</c:v>
                </c:pt>
                <c:pt idx="17306">
                  <c:v>168.352</c:v>
                </c:pt>
                <c:pt idx="17307">
                  <c:v>168.36</c:v>
                </c:pt>
                <c:pt idx="17308">
                  <c:v>168.36799999999999</c:v>
                </c:pt>
                <c:pt idx="17309">
                  <c:v>168.37700000000001</c:v>
                </c:pt>
                <c:pt idx="17310">
                  <c:v>168.38499999999999</c:v>
                </c:pt>
                <c:pt idx="17311">
                  <c:v>168.393</c:v>
                </c:pt>
                <c:pt idx="17312">
                  <c:v>168.40100000000001</c:v>
                </c:pt>
                <c:pt idx="17313">
                  <c:v>168.41</c:v>
                </c:pt>
                <c:pt idx="17314">
                  <c:v>168.41800000000001</c:v>
                </c:pt>
                <c:pt idx="17315">
                  <c:v>168.42599999999999</c:v>
                </c:pt>
                <c:pt idx="17316">
                  <c:v>168.435</c:v>
                </c:pt>
                <c:pt idx="17317">
                  <c:v>168.44300000000001</c:v>
                </c:pt>
                <c:pt idx="17318">
                  <c:v>168.45099999999999</c:v>
                </c:pt>
                <c:pt idx="17319">
                  <c:v>168.46</c:v>
                </c:pt>
                <c:pt idx="17320">
                  <c:v>168.46700000000001</c:v>
                </c:pt>
                <c:pt idx="17321">
                  <c:v>168.476</c:v>
                </c:pt>
                <c:pt idx="17322">
                  <c:v>168.48400000000001</c:v>
                </c:pt>
                <c:pt idx="17323">
                  <c:v>168.49299999999999</c:v>
                </c:pt>
                <c:pt idx="17324">
                  <c:v>168.501</c:v>
                </c:pt>
                <c:pt idx="17325">
                  <c:v>168.51</c:v>
                </c:pt>
                <c:pt idx="17326">
                  <c:v>168.51900000000001</c:v>
                </c:pt>
                <c:pt idx="17327">
                  <c:v>168.52699999999999</c:v>
                </c:pt>
                <c:pt idx="17328">
                  <c:v>168.535</c:v>
                </c:pt>
                <c:pt idx="17329">
                  <c:v>168.54300000000001</c:v>
                </c:pt>
                <c:pt idx="17330">
                  <c:v>168.55099999999999</c:v>
                </c:pt>
                <c:pt idx="17331">
                  <c:v>168.56</c:v>
                </c:pt>
                <c:pt idx="17332">
                  <c:v>168.56800000000001</c:v>
                </c:pt>
                <c:pt idx="17333">
                  <c:v>168.57599999999999</c:v>
                </c:pt>
                <c:pt idx="17334">
                  <c:v>168.58500000000001</c:v>
                </c:pt>
                <c:pt idx="17335">
                  <c:v>168.59299999999999</c:v>
                </c:pt>
                <c:pt idx="17336">
                  <c:v>168.602</c:v>
                </c:pt>
                <c:pt idx="17337">
                  <c:v>168.61</c:v>
                </c:pt>
                <c:pt idx="17338">
                  <c:v>168.61799999999999</c:v>
                </c:pt>
                <c:pt idx="17339">
                  <c:v>168.626</c:v>
                </c:pt>
                <c:pt idx="17340">
                  <c:v>168.63499999999999</c:v>
                </c:pt>
                <c:pt idx="17341">
                  <c:v>168.643</c:v>
                </c:pt>
                <c:pt idx="17342">
                  <c:v>168.65199999999999</c:v>
                </c:pt>
                <c:pt idx="17343">
                  <c:v>168.66</c:v>
                </c:pt>
                <c:pt idx="17344">
                  <c:v>168.66800000000001</c:v>
                </c:pt>
                <c:pt idx="17345">
                  <c:v>168.67699999999999</c:v>
                </c:pt>
                <c:pt idx="17346">
                  <c:v>168.685</c:v>
                </c:pt>
                <c:pt idx="17347">
                  <c:v>168.69300000000001</c:v>
                </c:pt>
                <c:pt idx="17348">
                  <c:v>168.702</c:v>
                </c:pt>
                <c:pt idx="17349">
                  <c:v>168.71100000000001</c:v>
                </c:pt>
                <c:pt idx="17350">
                  <c:v>168.71799999999999</c:v>
                </c:pt>
                <c:pt idx="17351">
                  <c:v>168.727</c:v>
                </c:pt>
                <c:pt idx="17352">
                  <c:v>168.73500000000001</c:v>
                </c:pt>
                <c:pt idx="17353">
                  <c:v>168.74299999999999</c:v>
                </c:pt>
                <c:pt idx="17354">
                  <c:v>168.751</c:v>
                </c:pt>
                <c:pt idx="17355">
                  <c:v>168.76</c:v>
                </c:pt>
                <c:pt idx="17356">
                  <c:v>168.76900000000001</c:v>
                </c:pt>
                <c:pt idx="17357">
                  <c:v>168.77699999999999</c:v>
                </c:pt>
                <c:pt idx="17358">
                  <c:v>168.785</c:v>
                </c:pt>
                <c:pt idx="17359">
                  <c:v>168.79300000000001</c:v>
                </c:pt>
                <c:pt idx="17360">
                  <c:v>168.80099999999999</c:v>
                </c:pt>
                <c:pt idx="17361">
                  <c:v>168.81</c:v>
                </c:pt>
                <c:pt idx="17362">
                  <c:v>168.81800000000001</c:v>
                </c:pt>
                <c:pt idx="17363">
                  <c:v>168.827</c:v>
                </c:pt>
                <c:pt idx="17364">
                  <c:v>168.83500000000001</c:v>
                </c:pt>
                <c:pt idx="17365">
                  <c:v>168.84399999999999</c:v>
                </c:pt>
                <c:pt idx="17366">
                  <c:v>168.852</c:v>
                </c:pt>
                <c:pt idx="17367">
                  <c:v>168.86</c:v>
                </c:pt>
                <c:pt idx="17368">
                  <c:v>168.86799999999999</c:v>
                </c:pt>
                <c:pt idx="17369">
                  <c:v>168.87700000000001</c:v>
                </c:pt>
                <c:pt idx="17370">
                  <c:v>168.88499999999999</c:v>
                </c:pt>
                <c:pt idx="17371">
                  <c:v>168.893</c:v>
                </c:pt>
                <c:pt idx="17372">
                  <c:v>168.90100000000001</c:v>
                </c:pt>
                <c:pt idx="17373">
                  <c:v>168.91</c:v>
                </c:pt>
                <c:pt idx="17374">
                  <c:v>168.91800000000001</c:v>
                </c:pt>
                <c:pt idx="17375">
                  <c:v>168.92599999999999</c:v>
                </c:pt>
                <c:pt idx="17376">
                  <c:v>168.935</c:v>
                </c:pt>
                <c:pt idx="17377">
                  <c:v>168.94300000000001</c:v>
                </c:pt>
                <c:pt idx="17378">
                  <c:v>168.95099999999999</c:v>
                </c:pt>
                <c:pt idx="17379">
                  <c:v>168.96</c:v>
                </c:pt>
                <c:pt idx="17380">
                  <c:v>168.96799999999999</c:v>
                </c:pt>
                <c:pt idx="17381">
                  <c:v>168.976</c:v>
                </c:pt>
                <c:pt idx="17382">
                  <c:v>168.98500000000001</c:v>
                </c:pt>
                <c:pt idx="17383">
                  <c:v>168.994</c:v>
                </c:pt>
                <c:pt idx="17384">
                  <c:v>169.00200000000001</c:v>
                </c:pt>
                <c:pt idx="17385">
                  <c:v>169.01</c:v>
                </c:pt>
                <c:pt idx="17386">
                  <c:v>169.017</c:v>
                </c:pt>
                <c:pt idx="17387">
                  <c:v>169.02699999999999</c:v>
                </c:pt>
                <c:pt idx="17388">
                  <c:v>169.035</c:v>
                </c:pt>
                <c:pt idx="17389">
                  <c:v>169.04300000000001</c:v>
                </c:pt>
                <c:pt idx="17390">
                  <c:v>169.05199999999999</c:v>
                </c:pt>
                <c:pt idx="17391">
                  <c:v>169.06</c:v>
                </c:pt>
                <c:pt idx="17392">
                  <c:v>169.06800000000001</c:v>
                </c:pt>
                <c:pt idx="17393">
                  <c:v>169.07599999999999</c:v>
                </c:pt>
                <c:pt idx="17394">
                  <c:v>169.08600000000001</c:v>
                </c:pt>
                <c:pt idx="17395">
                  <c:v>169.09299999999999</c:v>
                </c:pt>
                <c:pt idx="17396">
                  <c:v>169.101</c:v>
                </c:pt>
                <c:pt idx="17397">
                  <c:v>169.10900000000001</c:v>
                </c:pt>
                <c:pt idx="17398">
                  <c:v>169.11799999999999</c:v>
                </c:pt>
                <c:pt idx="17399">
                  <c:v>169.12700000000001</c:v>
                </c:pt>
                <c:pt idx="17400">
                  <c:v>169.13499999999999</c:v>
                </c:pt>
                <c:pt idx="17401">
                  <c:v>169.143</c:v>
                </c:pt>
                <c:pt idx="17402">
                  <c:v>169.15100000000001</c:v>
                </c:pt>
                <c:pt idx="17403">
                  <c:v>169.16</c:v>
                </c:pt>
                <c:pt idx="17404">
                  <c:v>169.167</c:v>
                </c:pt>
                <c:pt idx="17405">
                  <c:v>169.17699999999999</c:v>
                </c:pt>
                <c:pt idx="17406">
                  <c:v>169.185</c:v>
                </c:pt>
                <c:pt idx="17407">
                  <c:v>169.19300000000001</c:v>
                </c:pt>
                <c:pt idx="17408">
                  <c:v>169.202</c:v>
                </c:pt>
                <c:pt idx="17409">
                  <c:v>169.21</c:v>
                </c:pt>
                <c:pt idx="17410">
                  <c:v>169.21799999999999</c:v>
                </c:pt>
                <c:pt idx="17411">
                  <c:v>169.226</c:v>
                </c:pt>
                <c:pt idx="17412">
                  <c:v>169.23500000000001</c:v>
                </c:pt>
                <c:pt idx="17413">
                  <c:v>169.24299999999999</c:v>
                </c:pt>
                <c:pt idx="17414">
                  <c:v>169.251</c:v>
                </c:pt>
                <c:pt idx="17415">
                  <c:v>169.25899999999999</c:v>
                </c:pt>
                <c:pt idx="17416">
                  <c:v>169.268</c:v>
                </c:pt>
                <c:pt idx="17417">
                  <c:v>169.27600000000001</c:v>
                </c:pt>
                <c:pt idx="17418">
                  <c:v>169.285</c:v>
                </c:pt>
                <c:pt idx="17419">
                  <c:v>169.29300000000001</c:v>
                </c:pt>
                <c:pt idx="17420">
                  <c:v>169.30099999999999</c:v>
                </c:pt>
                <c:pt idx="17421">
                  <c:v>169.309</c:v>
                </c:pt>
                <c:pt idx="17422">
                  <c:v>169.31800000000001</c:v>
                </c:pt>
                <c:pt idx="17423">
                  <c:v>169.32599999999999</c:v>
                </c:pt>
                <c:pt idx="17424">
                  <c:v>169.33500000000001</c:v>
                </c:pt>
                <c:pt idx="17425">
                  <c:v>169.34299999999999</c:v>
                </c:pt>
                <c:pt idx="17426">
                  <c:v>169.351</c:v>
                </c:pt>
                <c:pt idx="17427">
                  <c:v>169.35900000000001</c:v>
                </c:pt>
                <c:pt idx="17428">
                  <c:v>169.369</c:v>
                </c:pt>
                <c:pt idx="17429">
                  <c:v>169.376</c:v>
                </c:pt>
                <c:pt idx="17430">
                  <c:v>169.38399999999999</c:v>
                </c:pt>
                <c:pt idx="17431">
                  <c:v>169.393</c:v>
                </c:pt>
                <c:pt idx="17432">
                  <c:v>169.40199999999999</c:v>
                </c:pt>
                <c:pt idx="17433">
                  <c:v>169.41</c:v>
                </c:pt>
                <c:pt idx="17434">
                  <c:v>169.41800000000001</c:v>
                </c:pt>
                <c:pt idx="17435">
                  <c:v>169.42599999999999</c:v>
                </c:pt>
                <c:pt idx="17436">
                  <c:v>169.434</c:v>
                </c:pt>
                <c:pt idx="17437">
                  <c:v>169.44300000000001</c:v>
                </c:pt>
                <c:pt idx="17438">
                  <c:v>169.45099999999999</c:v>
                </c:pt>
                <c:pt idx="17439">
                  <c:v>169.46</c:v>
                </c:pt>
                <c:pt idx="17440">
                  <c:v>169.46799999999999</c:v>
                </c:pt>
                <c:pt idx="17441">
                  <c:v>169.476</c:v>
                </c:pt>
                <c:pt idx="17442">
                  <c:v>169.48400000000001</c:v>
                </c:pt>
                <c:pt idx="17443">
                  <c:v>169.49299999999999</c:v>
                </c:pt>
                <c:pt idx="17444">
                  <c:v>169.5</c:v>
                </c:pt>
                <c:pt idx="17445">
                  <c:v>169.50899999999999</c:v>
                </c:pt>
                <c:pt idx="17446">
                  <c:v>169.518</c:v>
                </c:pt>
                <c:pt idx="17447">
                  <c:v>169.52500000000001</c:v>
                </c:pt>
                <c:pt idx="17448">
                  <c:v>169.535</c:v>
                </c:pt>
                <c:pt idx="17449">
                  <c:v>169.54400000000001</c:v>
                </c:pt>
                <c:pt idx="17450">
                  <c:v>169.55099999999999</c:v>
                </c:pt>
                <c:pt idx="17451">
                  <c:v>169.559</c:v>
                </c:pt>
                <c:pt idx="17452">
                  <c:v>169.56800000000001</c:v>
                </c:pt>
                <c:pt idx="17453">
                  <c:v>169.57599999999999</c:v>
                </c:pt>
                <c:pt idx="17454">
                  <c:v>169.584</c:v>
                </c:pt>
                <c:pt idx="17455">
                  <c:v>169.59299999999999</c:v>
                </c:pt>
                <c:pt idx="17456">
                  <c:v>169.601</c:v>
                </c:pt>
                <c:pt idx="17457">
                  <c:v>169.60900000000001</c:v>
                </c:pt>
                <c:pt idx="17458">
                  <c:v>169.61699999999999</c:v>
                </c:pt>
                <c:pt idx="17459">
                  <c:v>169.626</c:v>
                </c:pt>
                <c:pt idx="17460">
                  <c:v>169.63499999999999</c:v>
                </c:pt>
                <c:pt idx="17461">
                  <c:v>169.643</c:v>
                </c:pt>
                <c:pt idx="17462">
                  <c:v>169.65</c:v>
                </c:pt>
                <c:pt idx="17463">
                  <c:v>169.65899999999999</c:v>
                </c:pt>
                <c:pt idx="17464">
                  <c:v>169.667</c:v>
                </c:pt>
                <c:pt idx="17465">
                  <c:v>169.67599999999999</c:v>
                </c:pt>
                <c:pt idx="17466">
                  <c:v>169.685</c:v>
                </c:pt>
                <c:pt idx="17467">
                  <c:v>169.69300000000001</c:v>
                </c:pt>
                <c:pt idx="17468">
                  <c:v>169.70099999999999</c:v>
                </c:pt>
                <c:pt idx="17469">
                  <c:v>169.709</c:v>
                </c:pt>
                <c:pt idx="17470">
                  <c:v>169.71799999999999</c:v>
                </c:pt>
                <c:pt idx="17471">
                  <c:v>169.726</c:v>
                </c:pt>
                <c:pt idx="17472">
                  <c:v>169.73400000000001</c:v>
                </c:pt>
                <c:pt idx="17473">
                  <c:v>169.74199999999999</c:v>
                </c:pt>
                <c:pt idx="17474">
                  <c:v>169.75</c:v>
                </c:pt>
                <c:pt idx="17475">
                  <c:v>169.75899999999999</c:v>
                </c:pt>
                <c:pt idx="17476">
                  <c:v>169.767</c:v>
                </c:pt>
                <c:pt idx="17477">
                  <c:v>169.77600000000001</c:v>
                </c:pt>
                <c:pt idx="17478">
                  <c:v>169.785</c:v>
                </c:pt>
                <c:pt idx="17479">
                  <c:v>169.792</c:v>
                </c:pt>
                <c:pt idx="17480">
                  <c:v>169.8</c:v>
                </c:pt>
                <c:pt idx="17481">
                  <c:v>169.809</c:v>
                </c:pt>
                <c:pt idx="17482">
                  <c:v>169.81700000000001</c:v>
                </c:pt>
                <c:pt idx="17483">
                  <c:v>169.82599999999999</c:v>
                </c:pt>
                <c:pt idx="17484">
                  <c:v>169.83500000000001</c:v>
                </c:pt>
                <c:pt idx="17485">
                  <c:v>169.84200000000001</c:v>
                </c:pt>
                <c:pt idx="17486">
                  <c:v>169.851</c:v>
                </c:pt>
                <c:pt idx="17487">
                  <c:v>169.85900000000001</c:v>
                </c:pt>
                <c:pt idx="17488">
                  <c:v>169.86699999999999</c:v>
                </c:pt>
                <c:pt idx="17489">
                  <c:v>169.876</c:v>
                </c:pt>
                <c:pt idx="17490">
                  <c:v>169.88399999999999</c:v>
                </c:pt>
                <c:pt idx="17491">
                  <c:v>169.892</c:v>
                </c:pt>
                <c:pt idx="17492">
                  <c:v>169.9</c:v>
                </c:pt>
                <c:pt idx="17493">
                  <c:v>169.91</c:v>
                </c:pt>
                <c:pt idx="17494">
                  <c:v>169.917</c:v>
                </c:pt>
                <c:pt idx="17495">
                  <c:v>169.92599999999999</c:v>
                </c:pt>
                <c:pt idx="17496">
                  <c:v>169.934</c:v>
                </c:pt>
                <c:pt idx="17497">
                  <c:v>169.94200000000001</c:v>
                </c:pt>
                <c:pt idx="17498">
                  <c:v>169.95099999999999</c:v>
                </c:pt>
                <c:pt idx="17499">
                  <c:v>169.959</c:v>
                </c:pt>
                <c:pt idx="17500">
                  <c:v>169.96700000000001</c:v>
                </c:pt>
                <c:pt idx="17501">
                  <c:v>169.97499999999999</c:v>
                </c:pt>
                <c:pt idx="17502">
                  <c:v>169.98400000000001</c:v>
                </c:pt>
                <c:pt idx="17503">
                  <c:v>169.99199999999999</c:v>
                </c:pt>
                <c:pt idx="17504">
                  <c:v>170</c:v>
                </c:pt>
                <c:pt idx="17505">
                  <c:v>170.00800000000001</c:v>
                </c:pt>
                <c:pt idx="17506">
                  <c:v>170.017</c:v>
                </c:pt>
                <c:pt idx="17507">
                  <c:v>170.02500000000001</c:v>
                </c:pt>
                <c:pt idx="17508">
                  <c:v>170.03399999999999</c:v>
                </c:pt>
                <c:pt idx="17509">
                  <c:v>170.042</c:v>
                </c:pt>
                <c:pt idx="17510">
                  <c:v>170.05099999999999</c:v>
                </c:pt>
                <c:pt idx="17511">
                  <c:v>170.059</c:v>
                </c:pt>
                <c:pt idx="17512">
                  <c:v>170.06800000000001</c:v>
                </c:pt>
                <c:pt idx="17513">
                  <c:v>170.07599999999999</c:v>
                </c:pt>
                <c:pt idx="17514">
                  <c:v>170.084</c:v>
                </c:pt>
                <c:pt idx="17515">
                  <c:v>170.09299999999999</c:v>
                </c:pt>
                <c:pt idx="17516">
                  <c:v>170.101</c:v>
                </c:pt>
                <c:pt idx="17517">
                  <c:v>170.11</c:v>
                </c:pt>
                <c:pt idx="17518">
                  <c:v>170.11699999999999</c:v>
                </c:pt>
                <c:pt idx="17519">
                  <c:v>170.125</c:v>
                </c:pt>
                <c:pt idx="17520">
                  <c:v>170.13399999999999</c:v>
                </c:pt>
                <c:pt idx="17521">
                  <c:v>170.142</c:v>
                </c:pt>
                <c:pt idx="17522">
                  <c:v>170.15</c:v>
                </c:pt>
                <c:pt idx="17523">
                  <c:v>170.15899999999999</c:v>
                </c:pt>
                <c:pt idx="17524">
                  <c:v>170.167</c:v>
                </c:pt>
                <c:pt idx="17525">
                  <c:v>170.17500000000001</c:v>
                </c:pt>
                <c:pt idx="17526">
                  <c:v>170.184</c:v>
                </c:pt>
                <c:pt idx="17527">
                  <c:v>170.19200000000001</c:v>
                </c:pt>
                <c:pt idx="17528">
                  <c:v>170.20099999999999</c:v>
                </c:pt>
                <c:pt idx="17529">
                  <c:v>170.209</c:v>
                </c:pt>
                <c:pt idx="17530">
                  <c:v>170.21700000000001</c:v>
                </c:pt>
                <c:pt idx="17531">
                  <c:v>170.226</c:v>
                </c:pt>
                <c:pt idx="17532">
                  <c:v>170.233</c:v>
                </c:pt>
                <c:pt idx="17533">
                  <c:v>170.24199999999999</c:v>
                </c:pt>
                <c:pt idx="17534">
                  <c:v>170.251</c:v>
                </c:pt>
                <c:pt idx="17535">
                  <c:v>170.25899999999999</c:v>
                </c:pt>
                <c:pt idx="17536">
                  <c:v>170.267</c:v>
                </c:pt>
                <c:pt idx="17537">
                  <c:v>170.27600000000001</c:v>
                </c:pt>
                <c:pt idx="17538">
                  <c:v>170.28399999999999</c:v>
                </c:pt>
                <c:pt idx="17539">
                  <c:v>170.29300000000001</c:v>
                </c:pt>
                <c:pt idx="17540">
                  <c:v>170.30099999999999</c:v>
                </c:pt>
                <c:pt idx="17541">
                  <c:v>170.309</c:v>
                </c:pt>
                <c:pt idx="17542">
                  <c:v>170.31700000000001</c:v>
                </c:pt>
                <c:pt idx="17543">
                  <c:v>170.32599999999999</c:v>
                </c:pt>
                <c:pt idx="17544">
                  <c:v>170.333</c:v>
                </c:pt>
                <c:pt idx="17545">
                  <c:v>170.34200000000001</c:v>
                </c:pt>
                <c:pt idx="17546">
                  <c:v>170.351</c:v>
                </c:pt>
                <c:pt idx="17547">
                  <c:v>170.35900000000001</c:v>
                </c:pt>
                <c:pt idx="17548">
                  <c:v>170.36799999999999</c:v>
                </c:pt>
                <c:pt idx="17549">
                  <c:v>170.376</c:v>
                </c:pt>
                <c:pt idx="17550">
                  <c:v>170.38399999999999</c:v>
                </c:pt>
                <c:pt idx="17551">
                  <c:v>170.393</c:v>
                </c:pt>
                <c:pt idx="17552">
                  <c:v>170.40100000000001</c:v>
                </c:pt>
                <c:pt idx="17553">
                  <c:v>170.40899999999999</c:v>
                </c:pt>
                <c:pt idx="17554">
                  <c:v>170.41800000000001</c:v>
                </c:pt>
                <c:pt idx="17555">
                  <c:v>170.42599999999999</c:v>
                </c:pt>
                <c:pt idx="17556">
                  <c:v>170.434</c:v>
                </c:pt>
                <c:pt idx="17557">
                  <c:v>170.44200000000001</c:v>
                </c:pt>
                <c:pt idx="17558">
                  <c:v>170.45</c:v>
                </c:pt>
                <c:pt idx="17559">
                  <c:v>170.46</c:v>
                </c:pt>
                <c:pt idx="17560">
                  <c:v>170.46799999999999</c:v>
                </c:pt>
                <c:pt idx="17561">
                  <c:v>170.476</c:v>
                </c:pt>
                <c:pt idx="17562">
                  <c:v>170.48599999999999</c:v>
                </c:pt>
                <c:pt idx="17563">
                  <c:v>170.49199999999999</c:v>
                </c:pt>
                <c:pt idx="17564">
                  <c:v>170.501</c:v>
                </c:pt>
                <c:pt idx="17565">
                  <c:v>170.50800000000001</c:v>
                </c:pt>
                <c:pt idx="17566">
                  <c:v>170.518</c:v>
                </c:pt>
                <c:pt idx="17567">
                  <c:v>170.52699999999999</c:v>
                </c:pt>
                <c:pt idx="17568">
                  <c:v>170.53399999999999</c:v>
                </c:pt>
                <c:pt idx="17569">
                  <c:v>170.54300000000001</c:v>
                </c:pt>
                <c:pt idx="17570">
                  <c:v>170.55099999999999</c:v>
                </c:pt>
                <c:pt idx="17571">
                  <c:v>170.56</c:v>
                </c:pt>
                <c:pt idx="17572">
                  <c:v>170.56800000000001</c:v>
                </c:pt>
                <c:pt idx="17573">
                  <c:v>170.57599999999999</c:v>
                </c:pt>
                <c:pt idx="17574">
                  <c:v>170.58500000000001</c:v>
                </c:pt>
                <c:pt idx="17575">
                  <c:v>170.59299999999999</c:v>
                </c:pt>
                <c:pt idx="17576">
                  <c:v>170.601</c:v>
                </c:pt>
                <c:pt idx="17577">
                  <c:v>170.61</c:v>
                </c:pt>
                <c:pt idx="17578">
                  <c:v>170.61799999999999</c:v>
                </c:pt>
                <c:pt idx="17579">
                  <c:v>170.62700000000001</c:v>
                </c:pt>
                <c:pt idx="17580">
                  <c:v>170.63499999999999</c:v>
                </c:pt>
                <c:pt idx="17581">
                  <c:v>170.643</c:v>
                </c:pt>
                <c:pt idx="17582">
                  <c:v>170.65100000000001</c:v>
                </c:pt>
                <c:pt idx="17583">
                  <c:v>170.66</c:v>
                </c:pt>
                <c:pt idx="17584">
                  <c:v>170.66900000000001</c:v>
                </c:pt>
                <c:pt idx="17585">
                  <c:v>170.67699999999999</c:v>
                </c:pt>
                <c:pt idx="17586">
                  <c:v>170.685</c:v>
                </c:pt>
                <c:pt idx="17587">
                  <c:v>170.69300000000001</c:v>
                </c:pt>
                <c:pt idx="17588">
                  <c:v>170.702</c:v>
                </c:pt>
                <c:pt idx="17589">
                  <c:v>170.71</c:v>
                </c:pt>
                <c:pt idx="17590">
                  <c:v>170.71899999999999</c:v>
                </c:pt>
                <c:pt idx="17591">
                  <c:v>170.727</c:v>
                </c:pt>
                <c:pt idx="17592">
                  <c:v>170.73500000000001</c:v>
                </c:pt>
                <c:pt idx="17593">
                  <c:v>170.74299999999999</c:v>
                </c:pt>
                <c:pt idx="17594">
                  <c:v>170.75200000000001</c:v>
                </c:pt>
                <c:pt idx="17595">
                  <c:v>170.76</c:v>
                </c:pt>
                <c:pt idx="17596">
                  <c:v>170.768</c:v>
                </c:pt>
                <c:pt idx="17597">
                  <c:v>170.77600000000001</c:v>
                </c:pt>
                <c:pt idx="17598">
                  <c:v>170.78399999999999</c:v>
                </c:pt>
                <c:pt idx="17599">
                  <c:v>170.79300000000001</c:v>
                </c:pt>
                <c:pt idx="17600">
                  <c:v>170.80199999999999</c:v>
                </c:pt>
                <c:pt idx="17601">
                  <c:v>170.81</c:v>
                </c:pt>
                <c:pt idx="17602">
                  <c:v>170.81800000000001</c:v>
                </c:pt>
                <c:pt idx="17603">
                  <c:v>170.827</c:v>
                </c:pt>
                <c:pt idx="17604">
                  <c:v>170.83500000000001</c:v>
                </c:pt>
                <c:pt idx="17605">
                  <c:v>170.84399999999999</c:v>
                </c:pt>
                <c:pt idx="17606">
                  <c:v>170.852</c:v>
                </c:pt>
                <c:pt idx="17607">
                  <c:v>170.85900000000001</c:v>
                </c:pt>
                <c:pt idx="17608">
                  <c:v>170.869</c:v>
                </c:pt>
                <c:pt idx="17609">
                  <c:v>170.87700000000001</c:v>
                </c:pt>
                <c:pt idx="17610">
                  <c:v>170.88499999999999</c:v>
                </c:pt>
                <c:pt idx="17611">
                  <c:v>170.893</c:v>
                </c:pt>
                <c:pt idx="17612">
                  <c:v>170.90199999999999</c:v>
                </c:pt>
                <c:pt idx="17613">
                  <c:v>170.911</c:v>
                </c:pt>
                <c:pt idx="17614">
                  <c:v>170.91800000000001</c:v>
                </c:pt>
                <c:pt idx="17615">
                  <c:v>170.92599999999999</c:v>
                </c:pt>
                <c:pt idx="17616">
                  <c:v>170.935</c:v>
                </c:pt>
                <c:pt idx="17617">
                  <c:v>170.94399999999999</c:v>
                </c:pt>
                <c:pt idx="17618">
                  <c:v>170.952</c:v>
                </c:pt>
                <c:pt idx="17619">
                  <c:v>170.96100000000001</c:v>
                </c:pt>
                <c:pt idx="17620">
                  <c:v>170.96899999999999</c:v>
                </c:pt>
                <c:pt idx="17621">
                  <c:v>170.977</c:v>
                </c:pt>
                <c:pt idx="17622">
                  <c:v>170.98500000000001</c:v>
                </c:pt>
                <c:pt idx="17623">
                  <c:v>170.994</c:v>
                </c:pt>
                <c:pt idx="17624">
                  <c:v>171.00200000000001</c:v>
                </c:pt>
                <c:pt idx="17625">
                  <c:v>171.01</c:v>
                </c:pt>
                <c:pt idx="17626">
                  <c:v>171.01900000000001</c:v>
                </c:pt>
                <c:pt idx="17627">
                  <c:v>171.02799999999999</c:v>
                </c:pt>
                <c:pt idx="17628">
                  <c:v>171.036</c:v>
                </c:pt>
                <c:pt idx="17629">
                  <c:v>171.04400000000001</c:v>
                </c:pt>
                <c:pt idx="17630">
                  <c:v>171.05199999999999</c:v>
                </c:pt>
                <c:pt idx="17631">
                  <c:v>171.06100000000001</c:v>
                </c:pt>
                <c:pt idx="17632">
                  <c:v>171.06899999999999</c:v>
                </c:pt>
                <c:pt idx="17633">
                  <c:v>171.077</c:v>
                </c:pt>
                <c:pt idx="17634">
                  <c:v>171.08600000000001</c:v>
                </c:pt>
                <c:pt idx="17635">
                  <c:v>171.09399999999999</c:v>
                </c:pt>
                <c:pt idx="17636">
                  <c:v>171.102</c:v>
                </c:pt>
                <c:pt idx="17637">
                  <c:v>171.11</c:v>
                </c:pt>
                <c:pt idx="17638">
                  <c:v>171.119</c:v>
                </c:pt>
                <c:pt idx="17639">
                  <c:v>171.12700000000001</c:v>
                </c:pt>
                <c:pt idx="17640">
                  <c:v>171.136</c:v>
                </c:pt>
                <c:pt idx="17641">
                  <c:v>171.14400000000001</c:v>
                </c:pt>
                <c:pt idx="17642">
                  <c:v>171.15199999999999</c:v>
                </c:pt>
                <c:pt idx="17643">
                  <c:v>171.16</c:v>
                </c:pt>
                <c:pt idx="17644">
                  <c:v>171.16900000000001</c:v>
                </c:pt>
                <c:pt idx="17645">
                  <c:v>171.17699999999999</c:v>
                </c:pt>
                <c:pt idx="17646">
                  <c:v>171.185</c:v>
                </c:pt>
                <c:pt idx="17647">
                  <c:v>171.19300000000001</c:v>
                </c:pt>
                <c:pt idx="17648">
                  <c:v>171.20099999999999</c:v>
                </c:pt>
                <c:pt idx="17649">
                  <c:v>171.21</c:v>
                </c:pt>
                <c:pt idx="17650">
                  <c:v>171.21899999999999</c:v>
                </c:pt>
                <c:pt idx="17651">
                  <c:v>171.226</c:v>
                </c:pt>
                <c:pt idx="17652">
                  <c:v>171.23500000000001</c:v>
                </c:pt>
                <c:pt idx="17653">
                  <c:v>171.244</c:v>
                </c:pt>
                <c:pt idx="17654">
                  <c:v>171.251</c:v>
                </c:pt>
                <c:pt idx="17655">
                  <c:v>171.26</c:v>
                </c:pt>
                <c:pt idx="17656">
                  <c:v>171.268</c:v>
                </c:pt>
                <c:pt idx="17657">
                  <c:v>171.27699999999999</c:v>
                </c:pt>
                <c:pt idx="17658">
                  <c:v>171.286</c:v>
                </c:pt>
                <c:pt idx="17659">
                  <c:v>171.29400000000001</c:v>
                </c:pt>
                <c:pt idx="17660">
                  <c:v>171.30199999999999</c:v>
                </c:pt>
                <c:pt idx="17661">
                  <c:v>171.31</c:v>
                </c:pt>
                <c:pt idx="17662">
                  <c:v>171.31800000000001</c:v>
                </c:pt>
                <c:pt idx="17663">
                  <c:v>171.327</c:v>
                </c:pt>
                <c:pt idx="17664">
                  <c:v>171.33500000000001</c:v>
                </c:pt>
                <c:pt idx="17665">
                  <c:v>171.34399999999999</c:v>
                </c:pt>
                <c:pt idx="17666">
                  <c:v>171.352</c:v>
                </c:pt>
                <c:pt idx="17667">
                  <c:v>171.36</c:v>
                </c:pt>
                <c:pt idx="17668">
                  <c:v>171.369</c:v>
                </c:pt>
                <c:pt idx="17669">
                  <c:v>171.37700000000001</c:v>
                </c:pt>
                <c:pt idx="17670">
                  <c:v>171.38499999999999</c:v>
                </c:pt>
                <c:pt idx="17671">
                  <c:v>171.393</c:v>
                </c:pt>
                <c:pt idx="17672">
                  <c:v>171.40100000000001</c:v>
                </c:pt>
                <c:pt idx="17673">
                  <c:v>171.41</c:v>
                </c:pt>
                <c:pt idx="17674">
                  <c:v>171.41900000000001</c:v>
                </c:pt>
                <c:pt idx="17675">
                  <c:v>171.42699999999999</c:v>
                </c:pt>
                <c:pt idx="17676">
                  <c:v>171.435</c:v>
                </c:pt>
                <c:pt idx="17677">
                  <c:v>171.44399999999999</c:v>
                </c:pt>
                <c:pt idx="17678">
                  <c:v>171.452</c:v>
                </c:pt>
                <c:pt idx="17679">
                  <c:v>171.46</c:v>
                </c:pt>
                <c:pt idx="17680">
                  <c:v>171.46899999999999</c:v>
                </c:pt>
                <c:pt idx="17681">
                  <c:v>171.477</c:v>
                </c:pt>
                <c:pt idx="17682">
                  <c:v>171.48500000000001</c:v>
                </c:pt>
                <c:pt idx="17683">
                  <c:v>171.494</c:v>
                </c:pt>
                <c:pt idx="17684">
                  <c:v>171.50200000000001</c:v>
                </c:pt>
                <c:pt idx="17685">
                  <c:v>171.511</c:v>
                </c:pt>
                <c:pt idx="17686">
                  <c:v>171.518</c:v>
                </c:pt>
                <c:pt idx="17687">
                  <c:v>171.52699999999999</c:v>
                </c:pt>
                <c:pt idx="17688">
                  <c:v>171.536</c:v>
                </c:pt>
                <c:pt idx="17689">
                  <c:v>171.54400000000001</c:v>
                </c:pt>
                <c:pt idx="17690">
                  <c:v>171.55199999999999</c:v>
                </c:pt>
                <c:pt idx="17691">
                  <c:v>171.56</c:v>
                </c:pt>
                <c:pt idx="17692">
                  <c:v>171.56899999999999</c:v>
                </c:pt>
                <c:pt idx="17693">
                  <c:v>171.577</c:v>
                </c:pt>
                <c:pt idx="17694">
                  <c:v>171.58500000000001</c:v>
                </c:pt>
                <c:pt idx="17695">
                  <c:v>171.59399999999999</c:v>
                </c:pt>
                <c:pt idx="17696">
                  <c:v>171.60300000000001</c:v>
                </c:pt>
                <c:pt idx="17697">
                  <c:v>171.61</c:v>
                </c:pt>
                <c:pt idx="17698">
                  <c:v>171.619</c:v>
                </c:pt>
                <c:pt idx="17699">
                  <c:v>171.62700000000001</c:v>
                </c:pt>
                <c:pt idx="17700">
                  <c:v>171.63499999999999</c:v>
                </c:pt>
                <c:pt idx="17701">
                  <c:v>171.643</c:v>
                </c:pt>
                <c:pt idx="17702">
                  <c:v>171.65199999999999</c:v>
                </c:pt>
                <c:pt idx="17703">
                  <c:v>171.66</c:v>
                </c:pt>
                <c:pt idx="17704">
                  <c:v>171.66900000000001</c:v>
                </c:pt>
                <c:pt idx="17705">
                  <c:v>171.67699999999999</c:v>
                </c:pt>
                <c:pt idx="17706">
                  <c:v>171.68600000000001</c:v>
                </c:pt>
                <c:pt idx="17707">
                  <c:v>171.69300000000001</c:v>
                </c:pt>
                <c:pt idx="17708">
                  <c:v>171.702</c:v>
                </c:pt>
                <c:pt idx="17709">
                  <c:v>171.71100000000001</c:v>
                </c:pt>
                <c:pt idx="17710">
                  <c:v>171.71899999999999</c:v>
                </c:pt>
                <c:pt idx="17711">
                  <c:v>171.727</c:v>
                </c:pt>
                <c:pt idx="17712">
                  <c:v>171.73500000000001</c:v>
                </c:pt>
                <c:pt idx="17713">
                  <c:v>171.744</c:v>
                </c:pt>
                <c:pt idx="17714">
                  <c:v>171.75200000000001</c:v>
                </c:pt>
                <c:pt idx="17715">
                  <c:v>171.76</c:v>
                </c:pt>
                <c:pt idx="17716">
                  <c:v>171.76900000000001</c:v>
                </c:pt>
                <c:pt idx="17717">
                  <c:v>171.77799999999999</c:v>
                </c:pt>
                <c:pt idx="17718">
                  <c:v>171.786</c:v>
                </c:pt>
                <c:pt idx="17719">
                  <c:v>171.79300000000001</c:v>
                </c:pt>
                <c:pt idx="17720">
                  <c:v>171.80199999999999</c:v>
                </c:pt>
                <c:pt idx="17721">
                  <c:v>171.81100000000001</c:v>
                </c:pt>
                <c:pt idx="17722">
                  <c:v>171.81899999999999</c:v>
                </c:pt>
                <c:pt idx="17723">
                  <c:v>171.827</c:v>
                </c:pt>
                <c:pt idx="17724">
                  <c:v>171.83600000000001</c:v>
                </c:pt>
                <c:pt idx="17725">
                  <c:v>171.84399999999999</c:v>
                </c:pt>
                <c:pt idx="17726">
                  <c:v>171.851</c:v>
                </c:pt>
                <c:pt idx="17727">
                  <c:v>171.86</c:v>
                </c:pt>
                <c:pt idx="17728">
                  <c:v>171.86799999999999</c:v>
                </c:pt>
                <c:pt idx="17729">
                  <c:v>171.87700000000001</c:v>
                </c:pt>
                <c:pt idx="17730">
                  <c:v>171.886</c:v>
                </c:pt>
                <c:pt idx="17731">
                  <c:v>171.89500000000001</c:v>
                </c:pt>
                <c:pt idx="17732">
                  <c:v>171.90299999999999</c:v>
                </c:pt>
                <c:pt idx="17733">
                  <c:v>171.91200000000001</c:v>
                </c:pt>
                <c:pt idx="17734">
                  <c:v>171.91900000000001</c:v>
                </c:pt>
                <c:pt idx="17735">
                  <c:v>171.928</c:v>
                </c:pt>
                <c:pt idx="17736">
                  <c:v>171.935</c:v>
                </c:pt>
                <c:pt idx="17737">
                  <c:v>171.94499999999999</c:v>
                </c:pt>
                <c:pt idx="17738">
                  <c:v>171.952</c:v>
                </c:pt>
                <c:pt idx="17739">
                  <c:v>171.96</c:v>
                </c:pt>
                <c:pt idx="17740">
                  <c:v>171.96899999999999</c:v>
                </c:pt>
                <c:pt idx="17741">
                  <c:v>171.977</c:v>
                </c:pt>
                <c:pt idx="17742">
                  <c:v>171.98599999999999</c:v>
                </c:pt>
                <c:pt idx="17743">
                  <c:v>171.994</c:v>
                </c:pt>
                <c:pt idx="17744">
                  <c:v>172.00200000000001</c:v>
                </c:pt>
                <c:pt idx="17745">
                  <c:v>172.011</c:v>
                </c:pt>
                <c:pt idx="17746">
                  <c:v>172.018</c:v>
                </c:pt>
                <c:pt idx="17747">
                  <c:v>172.02799999999999</c:v>
                </c:pt>
                <c:pt idx="17748">
                  <c:v>172.03700000000001</c:v>
                </c:pt>
                <c:pt idx="17749">
                  <c:v>172.04400000000001</c:v>
                </c:pt>
                <c:pt idx="17750">
                  <c:v>172.05199999999999</c:v>
                </c:pt>
                <c:pt idx="17751">
                  <c:v>172.06100000000001</c:v>
                </c:pt>
                <c:pt idx="17752">
                  <c:v>172.06899999999999</c:v>
                </c:pt>
                <c:pt idx="17753">
                  <c:v>172.077</c:v>
                </c:pt>
                <c:pt idx="17754">
                  <c:v>172.08600000000001</c:v>
                </c:pt>
                <c:pt idx="17755">
                  <c:v>172.09399999999999</c:v>
                </c:pt>
                <c:pt idx="17756">
                  <c:v>172.102</c:v>
                </c:pt>
                <c:pt idx="17757">
                  <c:v>172.11</c:v>
                </c:pt>
                <c:pt idx="17758">
                  <c:v>172.119</c:v>
                </c:pt>
                <c:pt idx="17759">
                  <c:v>172.12700000000001</c:v>
                </c:pt>
                <c:pt idx="17760">
                  <c:v>172.13499999999999</c:v>
                </c:pt>
                <c:pt idx="17761">
                  <c:v>172.14400000000001</c:v>
                </c:pt>
                <c:pt idx="17762">
                  <c:v>172.15199999999999</c:v>
                </c:pt>
                <c:pt idx="17763">
                  <c:v>172.161</c:v>
                </c:pt>
                <c:pt idx="17764">
                  <c:v>172.16800000000001</c:v>
                </c:pt>
                <c:pt idx="17765">
                  <c:v>172.17599999999999</c:v>
                </c:pt>
                <c:pt idx="17766">
                  <c:v>172.18600000000001</c:v>
                </c:pt>
                <c:pt idx="17767">
                  <c:v>172.19399999999999</c:v>
                </c:pt>
                <c:pt idx="17768">
                  <c:v>172.202</c:v>
                </c:pt>
                <c:pt idx="17769">
                  <c:v>172.21100000000001</c:v>
                </c:pt>
                <c:pt idx="17770">
                  <c:v>172.21899999999999</c:v>
                </c:pt>
                <c:pt idx="17771">
                  <c:v>172.227</c:v>
                </c:pt>
                <c:pt idx="17772">
                  <c:v>172.23500000000001</c:v>
                </c:pt>
                <c:pt idx="17773">
                  <c:v>172.244</c:v>
                </c:pt>
                <c:pt idx="17774">
                  <c:v>172.25200000000001</c:v>
                </c:pt>
                <c:pt idx="17775">
                  <c:v>172.261</c:v>
                </c:pt>
                <c:pt idx="17776">
                  <c:v>172.268</c:v>
                </c:pt>
                <c:pt idx="17777">
                  <c:v>172.27699999999999</c:v>
                </c:pt>
                <c:pt idx="17778">
                  <c:v>172.285</c:v>
                </c:pt>
                <c:pt idx="17779">
                  <c:v>172.29300000000001</c:v>
                </c:pt>
                <c:pt idx="17780">
                  <c:v>172.30199999999999</c:v>
                </c:pt>
                <c:pt idx="17781">
                  <c:v>172.31</c:v>
                </c:pt>
                <c:pt idx="17782">
                  <c:v>172.31800000000001</c:v>
                </c:pt>
                <c:pt idx="17783">
                  <c:v>172.327</c:v>
                </c:pt>
                <c:pt idx="17784">
                  <c:v>172.33500000000001</c:v>
                </c:pt>
                <c:pt idx="17785">
                  <c:v>172.34299999999999</c:v>
                </c:pt>
                <c:pt idx="17786">
                  <c:v>172.352</c:v>
                </c:pt>
                <c:pt idx="17787">
                  <c:v>172.36099999999999</c:v>
                </c:pt>
                <c:pt idx="17788">
                  <c:v>172.369</c:v>
                </c:pt>
                <c:pt idx="17789">
                  <c:v>172.37700000000001</c:v>
                </c:pt>
                <c:pt idx="17790">
                  <c:v>172.38499999999999</c:v>
                </c:pt>
                <c:pt idx="17791">
                  <c:v>172.39400000000001</c:v>
                </c:pt>
                <c:pt idx="17792">
                  <c:v>172.40199999999999</c:v>
                </c:pt>
                <c:pt idx="17793">
                  <c:v>172.411</c:v>
                </c:pt>
                <c:pt idx="17794">
                  <c:v>172.41900000000001</c:v>
                </c:pt>
                <c:pt idx="17795">
                  <c:v>172.42699999999999</c:v>
                </c:pt>
                <c:pt idx="17796">
                  <c:v>172.435</c:v>
                </c:pt>
                <c:pt idx="17797">
                  <c:v>172.44399999999999</c:v>
                </c:pt>
                <c:pt idx="17798">
                  <c:v>172.452</c:v>
                </c:pt>
                <c:pt idx="17799">
                  <c:v>172.46</c:v>
                </c:pt>
                <c:pt idx="17800">
                  <c:v>172.46899999999999</c:v>
                </c:pt>
                <c:pt idx="17801">
                  <c:v>172.47800000000001</c:v>
                </c:pt>
                <c:pt idx="17802">
                  <c:v>172.48500000000001</c:v>
                </c:pt>
                <c:pt idx="17803">
                  <c:v>172.494</c:v>
                </c:pt>
                <c:pt idx="17804">
                  <c:v>172.501</c:v>
                </c:pt>
                <c:pt idx="17805">
                  <c:v>172.51</c:v>
                </c:pt>
                <c:pt idx="17806">
                  <c:v>172.518</c:v>
                </c:pt>
                <c:pt idx="17807">
                  <c:v>172.52699999999999</c:v>
                </c:pt>
                <c:pt idx="17808">
                  <c:v>172.536</c:v>
                </c:pt>
                <c:pt idx="17809">
                  <c:v>172.54400000000001</c:v>
                </c:pt>
                <c:pt idx="17810">
                  <c:v>172.55199999999999</c:v>
                </c:pt>
                <c:pt idx="17811">
                  <c:v>172.559</c:v>
                </c:pt>
                <c:pt idx="17812">
                  <c:v>172.56899999999999</c:v>
                </c:pt>
                <c:pt idx="17813">
                  <c:v>172.577</c:v>
                </c:pt>
                <c:pt idx="17814">
                  <c:v>172.58500000000001</c:v>
                </c:pt>
                <c:pt idx="17815">
                  <c:v>172.59399999999999</c:v>
                </c:pt>
                <c:pt idx="17816">
                  <c:v>172.60300000000001</c:v>
                </c:pt>
                <c:pt idx="17817">
                  <c:v>172.61</c:v>
                </c:pt>
                <c:pt idx="17818">
                  <c:v>172.619</c:v>
                </c:pt>
                <c:pt idx="17819">
                  <c:v>172.62700000000001</c:v>
                </c:pt>
                <c:pt idx="17820">
                  <c:v>172.636</c:v>
                </c:pt>
                <c:pt idx="17821">
                  <c:v>172.64400000000001</c:v>
                </c:pt>
                <c:pt idx="17822">
                  <c:v>172.65199999999999</c:v>
                </c:pt>
                <c:pt idx="17823">
                  <c:v>172.661</c:v>
                </c:pt>
                <c:pt idx="17824">
                  <c:v>172.66900000000001</c:v>
                </c:pt>
                <c:pt idx="17825">
                  <c:v>172.67699999999999</c:v>
                </c:pt>
                <c:pt idx="17826">
                  <c:v>172.68600000000001</c:v>
                </c:pt>
                <c:pt idx="17827">
                  <c:v>172.69399999999999</c:v>
                </c:pt>
                <c:pt idx="17828">
                  <c:v>172.703</c:v>
                </c:pt>
                <c:pt idx="17829">
                  <c:v>172.71</c:v>
                </c:pt>
                <c:pt idx="17830">
                  <c:v>172.71899999999999</c:v>
                </c:pt>
                <c:pt idx="17831">
                  <c:v>172.72800000000001</c:v>
                </c:pt>
                <c:pt idx="17832">
                  <c:v>172.73599999999999</c:v>
                </c:pt>
                <c:pt idx="17833">
                  <c:v>172.744</c:v>
                </c:pt>
                <c:pt idx="17834">
                  <c:v>172.75200000000001</c:v>
                </c:pt>
                <c:pt idx="17835">
                  <c:v>172.76</c:v>
                </c:pt>
                <c:pt idx="17836">
                  <c:v>172.76900000000001</c:v>
                </c:pt>
                <c:pt idx="17837">
                  <c:v>172.77699999999999</c:v>
                </c:pt>
                <c:pt idx="17838">
                  <c:v>172.786</c:v>
                </c:pt>
                <c:pt idx="17839">
                  <c:v>172.79400000000001</c:v>
                </c:pt>
                <c:pt idx="17840">
                  <c:v>172.80199999999999</c:v>
                </c:pt>
                <c:pt idx="17841">
                  <c:v>172.81</c:v>
                </c:pt>
                <c:pt idx="17842">
                  <c:v>172.81899999999999</c:v>
                </c:pt>
                <c:pt idx="17843">
                  <c:v>172.828</c:v>
                </c:pt>
                <c:pt idx="17844">
                  <c:v>172.83600000000001</c:v>
                </c:pt>
                <c:pt idx="17845">
                  <c:v>172.84399999999999</c:v>
                </c:pt>
                <c:pt idx="17846">
                  <c:v>172.852</c:v>
                </c:pt>
                <c:pt idx="17847">
                  <c:v>172.86099999999999</c:v>
                </c:pt>
                <c:pt idx="17848">
                  <c:v>172.869</c:v>
                </c:pt>
                <c:pt idx="17849">
                  <c:v>172.87700000000001</c:v>
                </c:pt>
                <c:pt idx="17850">
                  <c:v>172.886</c:v>
                </c:pt>
                <c:pt idx="17851">
                  <c:v>172.89500000000001</c:v>
                </c:pt>
                <c:pt idx="17852">
                  <c:v>172.90199999999999</c:v>
                </c:pt>
                <c:pt idx="17853">
                  <c:v>172.91200000000001</c:v>
                </c:pt>
                <c:pt idx="17854">
                  <c:v>172.91900000000001</c:v>
                </c:pt>
                <c:pt idx="17855">
                  <c:v>172.928</c:v>
                </c:pt>
                <c:pt idx="17856">
                  <c:v>172.93600000000001</c:v>
                </c:pt>
                <c:pt idx="17857">
                  <c:v>172.94499999999999</c:v>
                </c:pt>
                <c:pt idx="17858">
                  <c:v>172.952</c:v>
                </c:pt>
                <c:pt idx="17859">
                  <c:v>172.96199999999999</c:v>
                </c:pt>
                <c:pt idx="17860">
                  <c:v>172.97</c:v>
                </c:pt>
                <c:pt idx="17861">
                  <c:v>172.97800000000001</c:v>
                </c:pt>
                <c:pt idx="17862">
                  <c:v>172.98599999999999</c:v>
                </c:pt>
                <c:pt idx="17863">
                  <c:v>172.995</c:v>
                </c:pt>
                <c:pt idx="17864">
                  <c:v>173.00299999999999</c:v>
                </c:pt>
                <c:pt idx="17865">
                  <c:v>173.011</c:v>
                </c:pt>
                <c:pt idx="17866">
                  <c:v>173.01900000000001</c:v>
                </c:pt>
                <c:pt idx="17867">
                  <c:v>173.02799999999999</c:v>
                </c:pt>
                <c:pt idx="17868">
                  <c:v>173.036</c:v>
                </c:pt>
                <c:pt idx="17869">
                  <c:v>173.04499999999999</c:v>
                </c:pt>
                <c:pt idx="17870">
                  <c:v>173.053</c:v>
                </c:pt>
                <c:pt idx="17871">
                  <c:v>173.06200000000001</c:v>
                </c:pt>
                <c:pt idx="17872">
                  <c:v>173.07</c:v>
                </c:pt>
                <c:pt idx="17873">
                  <c:v>173.078</c:v>
                </c:pt>
                <c:pt idx="17874">
                  <c:v>173.08699999999999</c:v>
                </c:pt>
                <c:pt idx="17875">
                  <c:v>173.095</c:v>
                </c:pt>
                <c:pt idx="17876">
                  <c:v>173.10300000000001</c:v>
                </c:pt>
                <c:pt idx="17877">
                  <c:v>173.11199999999999</c:v>
                </c:pt>
                <c:pt idx="17878">
                  <c:v>173.12</c:v>
                </c:pt>
                <c:pt idx="17879">
                  <c:v>173.12899999999999</c:v>
                </c:pt>
                <c:pt idx="17880">
                  <c:v>173.137</c:v>
                </c:pt>
                <c:pt idx="17881">
                  <c:v>173.14599999999999</c:v>
                </c:pt>
                <c:pt idx="17882">
                  <c:v>173.154</c:v>
                </c:pt>
                <c:pt idx="17883">
                  <c:v>173.16200000000001</c:v>
                </c:pt>
                <c:pt idx="17884">
                  <c:v>173.17</c:v>
                </c:pt>
                <c:pt idx="17885">
                  <c:v>173.178</c:v>
                </c:pt>
                <c:pt idx="17886">
                  <c:v>173.18700000000001</c:v>
                </c:pt>
                <c:pt idx="17887">
                  <c:v>173.196</c:v>
                </c:pt>
                <c:pt idx="17888">
                  <c:v>173.203</c:v>
                </c:pt>
                <c:pt idx="17889">
                  <c:v>173.21199999999999</c:v>
                </c:pt>
                <c:pt idx="17890">
                  <c:v>173.221</c:v>
                </c:pt>
                <c:pt idx="17891">
                  <c:v>173.22900000000001</c:v>
                </c:pt>
                <c:pt idx="17892">
                  <c:v>173.23699999999999</c:v>
                </c:pt>
                <c:pt idx="17893">
                  <c:v>173.245</c:v>
                </c:pt>
                <c:pt idx="17894">
                  <c:v>173.25299999999999</c:v>
                </c:pt>
                <c:pt idx="17895">
                  <c:v>173.262</c:v>
                </c:pt>
                <c:pt idx="17896">
                  <c:v>173.27099999999999</c:v>
                </c:pt>
                <c:pt idx="17897">
                  <c:v>173.279</c:v>
                </c:pt>
                <c:pt idx="17898">
                  <c:v>173.28700000000001</c:v>
                </c:pt>
                <c:pt idx="17899">
                  <c:v>173.29499999999999</c:v>
                </c:pt>
                <c:pt idx="17900">
                  <c:v>173.304</c:v>
                </c:pt>
                <c:pt idx="17901">
                  <c:v>173.31200000000001</c:v>
                </c:pt>
                <c:pt idx="17902">
                  <c:v>173.321</c:v>
                </c:pt>
                <c:pt idx="17903">
                  <c:v>173.32900000000001</c:v>
                </c:pt>
                <c:pt idx="17904">
                  <c:v>173.33799999999999</c:v>
                </c:pt>
                <c:pt idx="17905">
                  <c:v>173.345</c:v>
                </c:pt>
                <c:pt idx="17906">
                  <c:v>173.35400000000001</c:v>
                </c:pt>
                <c:pt idx="17907">
                  <c:v>173.363</c:v>
                </c:pt>
                <c:pt idx="17908">
                  <c:v>173.37100000000001</c:v>
                </c:pt>
                <c:pt idx="17909">
                  <c:v>173.37899999999999</c:v>
                </c:pt>
                <c:pt idx="17910">
                  <c:v>173.387</c:v>
                </c:pt>
                <c:pt idx="17911">
                  <c:v>173.39599999999999</c:v>
                </c:pt>
                <c:pt idx="17912">
                  <c:v>173.405</c:v>
                </c:pt>
                <c:pt idx="17913">
                  <c:v>173.41200000000001</c:v>
                </c:pt>
                <c:pt idx="17914">
                  <c:v>173.42099999999999</c:v>
                </c:pt>
                <c:pt idx="17915">
                  <c:v>173.429</c:v>
                </c:pt>
                <c:pt idx="17916">
                  <c:v>173.43799999999999</c:v>
                </c:pt>
                <c:pt idx="17917">
                  <c:v>173.446</c:v>
                </c:pt>
                <c:pt idx="17918">
                  <c:v>173.45400000000001</c:v>
                </c:pt>
                <c:pt idx="17919">
                  <c:v>173.46299999999999</c:v>
                </c:pt>
                <c:pt idx="17920">
                  <c:v>173.471</c:v>
                </c:pt>
                <c:pt idx="17921">
                  <c:v>173.48</c:v>
                </c:pt>
                <c:pt idx="17922">
                  <c:v>173.489</c:v>
                </c:pt>
                <c:pt idx="17923">
                  <c:v>173.49600000000001</c:v>
                </c:pt>
                <c:pt idx="17924">
                  <c:v>173.505</c:v>
                </c:pt>
                <c:pt idx="17925">
                  <c:v>173.51300000000001</c:v>
                </c:pt>
                <c:pt idx="17926">
                  <c:v>173.52099999999999</c:v>
                </c:pt>
                <c:pt idx="17927">
                  <c:v>173.53</c:v>
                </c:pt>
                <c:pt idx="17928">
                  <c:v>173.53700000000001</c:v>
                </c:pt>
                <c:pt idx="17929">
                  <c:v>173.547</c:v>
                </c:pt>
                <c:pt idx="17930">
                  <c:v>173.55500000000001</c:v>
                </c:pt>
                <c:pt idx="17931">
                  <c:v>173.56299999999999</c:v>
                </c:pt>
                <c:pt idx="17932">
                  <c:v>173.572</c:v>
                </c:pt>
                <c:pt idx="17933">
                  <c:v>173.57900000000001</c:v>
                </c:pt>
                <c:pt idx="17934">
                  <c:v>173.58799999999999</c:v>
                </c:pt>
                <c:pt idx="17935">
                  <c:v>173.59700000000001</c:v>
                </c:pt>
                <c:pt idx="17936">
                  <c:v>173.60499999999999</c:v>
                </c:pt>
                <c:pt idx="17937">
                  <c:v>173.613</c:v>
                </c:pt>
                <c:pt idx="17938">
                  <c:v>173.62100000000001</c:v>
                </c:pt>
                <c:pt idx="17939">
                  <c:v>173.62899999999999</c:v>
                </c:pt>
                <c:pt idx="17940">
                  <c:v>173.63800000000001</c:v>
                </c:pt>
                <c:pt idx="17941">
                  <c:v>173.64699999999999</c:v>
                </c:pt>
                <c:pt idx="17942">
                  <c:v>173.655</c:v>
                </c:pt>
                <c:pt idx="17943">
                  <c:v>173.66300000000001</c:v>
                </c:pt>
                <c:pt idx="17944">
                  <c:v>173.672</c:v>
                </c:pt>
                <c:pt idx="17945">
                  <c:v>173.68</c:v>
                </c:pt>
                <c:pt idx="17946">
                  <c:v>173.68899999999999</c:v>
                </c:pt>
                <c:pt idx="17947">
                  <c:v>173.697</c:v>
                </c:pt>
                <c:pt idx="17948">
                  <c:v>173.70500000000001</c:v>
                </c:pt>
                <c:pt idx="17949">
                  <c:v>173.714</c:v>
                </c:pt>
                <c:pt idx="17950">
                  <c:v>173.72200000000001</c:v>
                </c:pt>
                <c:pt idx="17951">
                  <c:v>173.73</c:v>
                </c:pt>
                <c:pt idx="17952">
                  <c:v>173.738</c:v>
                </c:pt>
                <c:pt idx="17953">
                  <c:v>173.74700000000001</c:v>
                </c:pt>
                <c:pt idx="17954">
                  <c:v>173.755</c:v>
                </c:pt>
                <c:pt idx="17955">
                  <c:v>173.76400000000001</c:v>
                </c:pt>
                <c:pt idx="17956">
                  <c:v>173.77199999999999</c:v>
                </c:pt>
                <c:pt idx="17957">
                  <c:v>173.78</c:v>
                </c:pt>
                <c:pt idx="17958">
                  <c:v>173.78800000000001</c:v>
                </c:pt>
                <c:pt idx="17959">
                  <c:v>173.797</c:v>
                </c:pt>
                <c:pt idx="17960">
                  <c:v>173.80500000000001</c:v>
                </c:pt>
                <c:pt idx="17961">
                  <c:v>173.81299999999999</c:v>
                </c:pt>
                <c:pt idx="17962">
                  <c:v>173.822</c:v>
                </c:pt>
                <c:pt idx="17963">
                  <c:v>173.83</c:v>
                </c:pt>
                <c:pt idx="17964">
                  <c:v>173.839</c:v>
                </c:pt>
                <c:pt idx="17965">
                  <c:v>173.84700000000001</c:v>
                </c:pt>
                <c:pt idx="17966">
                  <c:v>173.85599999999999</c:v>
                </c:pt>
                <c:pt idx="17967">
                  <c:v>173.86500000000001</c:v>
                </c:pt>
                <c:pt idx="17968">
                  <c:v>173.87100000000001</c:v>
                </c:pt>
                <c:pt idx="17969">
                  <c:v>173.88</c:v>
                </c:pt>
                <c:pt idx="17970">
                  <c:v>173.88900000000001</c:v>
                </c:pt>
                <c:pt idx="17971">
                  <c:v>173.89699999999999</c:v>
                </c:pt>
                <c:pt idx="17972">
                  <c:v>173.905</c:v>
                </c:pt>
                <c:pt idx="17973">
                  <c:v>173.91399999999999</c:v>
                </c:pt>
                <c:pt idx="17974">
                  <c:v>173.922</c:v>
                </c:pt>
                <c:pt idx="17975">
                  <c:v>173.93</c:v>
                </c:pt>
                <c:pt idx="17976">
                  <c:v>173.93899999999999</c:v>
                </c:pt>
                <c:pt idx="17977">
                  <c:v>173.947</c:v>
                </c:pt>
                <c:pt idx="17978">
                  <c:v>173.95500000000001</c:v>
                </c:pt>
                <c:pt idx="17979">
                  <c:v>173.96299999999999</c:v>
                </c:pt>
                <c:pt idx="17980">
                  <c:v>173.97200000000001</c:v>
                </c:pt>
                <c:pt idx="17981">
                  <c:v>173.98</c:v>
                </c:pt>
                <c:pt idx="17982">
                  <c:v>173.988</c:v>
                </c:pt>
                <c:pt idx="17983">
                  <c:v>173.99700000000001</c:v>
                </c:pt>
                <c:pt idx="17984">
                  <c:v>174.005</c:v>
                </c:pt>
                <c:pt idx="17985">
                  <c:v>174.01300000000001</c:v>
                </c:pt>
                <c:pt idx="17986">
                  <c:v>174.02099999999999</c:v>
                </c:pt>
                <c:pt idx="17987">
                  <c:v>174.03</c:v>
                </c:pt>
                <c:pt idx="17988">
                  <c:v>174.03899999999999</c:v>
                </c:pt>
                <c:pt idx="17989">
                  <c:v>174.048</c:v>
                </c:pt>
                <c:pt idx="17990">
                  <c:v>174.05600000000001</c:v>
                </c:pt>
                <c:pt idx="17991">
                  <c:v>174.06399999999999</c:v>
                </c:pt>
                <c:pt idx="17992">
                  <c:v>174.072</c:v>
                </c:pt>
                <c:pt idx="17993">
                  <c:v>174.08</c:v>
                </c:pt>
                <c:pt idx="17994">
                  <c:v>174.08799999999999</c:v>
                </c:pt>
                <c:pt idx="17995">
                  <c:v>174.096</c:v>
                </c:pt>
                <c:pt idx="17996">
                  <c:v>174.10499999999999</c:v>
                </c:pt>
                <c:pt idx="17997">
                  <c:v>174.113</c:v>
                </c:pt>
                <c:pt idx="17998">
                  <c:v>174.12200000000001</c:v>
                </c:pt>
                <c:pt idx="17999">
                  <c:v>174.13</c:v>
                </c:pt>
                <c:pt idx="18000">
                  <c:v>174.13900000000001</c:v>
                </c:pt>
                <c:pt idx="18001">
                  <c:v>174.14699999999999</c:v>
                </c:pt>
                <c:pt idx="18002">
                  <c:v>174.155</c:v>
                </c:pt>
                <c:pt idx="18003">
                  <c:v>174.16300000000001</c:v>
                </c:pt>
                <c:pt idx="18004">
                  <c:v>174.17099999999999</c:v>
                </c:pt>
                <c:pt idx="18005">
                  <c:v>174.18</c:v>
                </c:pt>
                <c:pt idx="18006">
                  <c:v>174.18799999999999</c:v>
                </c:pt>
                <c:pt idx="18007">
                  <c:v>174.197</c:v>
                </c:pt>
                <c:pt idx="18008">
                  <c:v>174.20500000000001</c:v>
                </c:pt>
                <c:pt idx="18009">
                  <c:v>174.21299999999999</c:v>
                </c:pt>
                <c:pt idx="18010">
                  <c:v>174.221</c:v>
                </c:pt>
                <c:pt idx="18011">
                  <c:v>174.23</c:v>
                </c:pt>
                <c:pt idx="18012">
                  <c:v>174.239</c:v>
                </c:pt>
                <c:pt idx="18013">
                  <c:v>174.24600000000001</c:v>
                </c:pt>
                <c:pt idx="18014">
                  <c:v>174.255</c:v>
                </c:pt>
                <c:pt idx="18015">
                  <c:v>174.26300000000001</c:v>
                </c:pt>
                <c:pt idx="18016">
                  <c:v>174.27099999999999</c:v>
                </c:pt>
                <c:pt idx="18017">
                  <c:v>174.28100000000001</c:v>
                </c:pt>
                <c:pt idx="18018">
                  <c:v>174.28800000000001</c:v>
                </c:pt>
                <c:pt idx="18019">
                  <c:v>174.297</c:v>
                </c:pt>
                <c:pt idx="18020">
                  <c:v>174.304</c:v>
                </c:pt>
                <c:pt idx="18021">
                  <c:v>174.31299999999999</c:v>
                </c:pt>
                <c:pt idx="18022">
                  <c:v>174.321</c:v>
                </c:pt>
                <c:pt idx="18023">
                  <c:v>174.33</c:v>
                </c:pt>
                <c:pt idx="18024">
                  <c:v>174.33799999999999</c:v>
                </c:pt>
                <c:pt idx="18025">
                  <c:v>174.346</c:v>
                </c:pt>
                <c:pt idx="18026">
                  <c:v>174.35400000000001</c:v>
                </c:pt>
                <c:pt idx="18027">
                  <c:v>174.363</c:v>
                </c:pt>
                <c:pt idx="18028">
                  <c:v>174.37100000000001</c:v>
                </c:pt>
                <c:pt idx="18029">
                  <c:v>174.38</c:v>
                </c:pt>
                <c:pt idx="18030">
                  <c:v>174.38800000000001</c:v>
                </c:pt>
                <c:pt idx="18031">
                  <c:v>174.39699999999999</c:v>
                </c:pt>
                <c:pt idx="18032">
                  <c:v>174.405</c:v>
                </c:pt>
                <c:pt idx="18033">
                  <c:v>174.41300000000001</c:v>
                </c:pt>
                <c:pt idx="18034">
                  <c:v>174.42099999999999</c:v>
                </c:pt>
                <c:pt idx="18035">
                  <c:v>174.43</c:v>
                </c:pt>
                <c:pt idx="18036">
                  <c:v>174.43799999999999</c:v>
                </c:pt>
                <c:pt idx="18037">
                  <c:v>174.446</c:v>
                </c:pt>
                <c:pt idx="18038">
                  <c:v>174.45500000000001</c:v>
                </c:pt>
                <c:pt idx="18039">
                  <c:v>174.46299999999999</c:v>
                </c:pt>
                <c:pt idx="18040">
                  <c:v>174.471</c:v>
                </c:pt>
                <c:pt idx="18041">
                  <c:v>174.47900000000001</c:v>
                </c:pt>
                <c:pt idx="18042">
                  <c:v>174.488</c:v>
                </c:pt>
                <c:pt idx="18043">
                  <c:v>174.49600000000001</c:v>
                </c:pt>
                <c:pt idx="18044">
                  <c:v>174.50399999999999</c:v>
                </c:pt>
                <c:pt idx="18045">
                  <c:v>174.512</c:v>
                </c:pt>
                <c:pt idx="18046">
                  <c:v>174.52099999999999</c:v>
                </c:pt>
                <c:pt idx="18047">
                  <c:v>174.53</c:v>
                </c:pt>
                <c:pt idx="18048">
                  <c:v>174.53700000000001</c:v>
                </c:pt>
                <c:pt idx="18049">
                  <c:v>174.54599999999999</c:v>
                </c:pt>
                <c:pt idx="18050">
                  <c:v>174.554</c:v>
                </c:pt>
                <c:pt idx="18051">
                  <c:v>174.56399999999999</c:v>
                </c:pt>
                <c:pt idx="18052">
                  <c:v>174.571</c:v>
                </c:pt>
                <c:pt idx="18053">
                  <c:v>174.57900000000001</c:v>
                </c:pt>
                <c:pt idx="18054">
                  <c:v>174.58799999999999</c:v>
                </c:pt>
                <c:pt idx="18055">
                  <c:v>174.595</c:v>
                </c:pt>
                <c:pt idx="18056">
                  <c:v>174.60499999999999</c:v>
                </c:pt>
                <c:pt idx="18057">
                  <c:v>174.61199999999999</c:v>
                </c:pt>
                <c:pt idx="18058">
                  <c:v>174.62</c:v>
                </c:pt>
                <c:pt idx="18059">
                  <c:v>174.63</c:v>
                </c:pt>
                <c:pt idx="18060">
                  <c:v>174.637</c:v>
                </c:pt>
                <c:pt idx="18061">
                  <c:v>174.64599999999999</c:v>
                </c:pt>
                <c:pt idx="18062">
                  <c:v>174.654</c:v>
                </c:pt>
                <c:pt idx="18063">
                  <c:v>174.66200000000001</c:v>
                </c:pt>
                <c:pt idx="18064">
                  <c:v>174.67</c:v>
                </c:pt>
                <c:pt idx="18065">
                  <c:v>174.68</c:v>
                </c:pt>
                <c:pt idx="18066">
                  <c:v>174.68799999999999</c:v>
                </c:pt>
                <c:pt idx="18067">
                  <c:v>174.696</c:v>
                </c:pt>
                <c:pt idx="18068">
                  <c:v>174.70400000000001</c:v>
                </c:pt>
                <c:pt idx="18069">
                  <c:v>174.71299999999999</c:v>
                </c:pt>
                <c:pt idx="18070">
                  <c:v>174.721</c:v>
                </c:pt>
                <c:pt idx="18071">
                  <c:v>174.72900000000001</c:v>
                </c:pt>
                <c:pt idx="18072">
                  <c:v>174.738</c:v>
                </c:pt>
                <c:pt idx="18073">
                  <c:v>174.745</c:v>
                </c:pt>
                <c:pt idx="18074">
                  <c:v>174.75299999999999</c:v>
                </c:pt>
                <c:pt idx="18075">
                  <c:v>174.762</c:v>
                </c:pt>
                <c:pt idx="18076">
                  <c:v>174.77</c:v>
                </c:pt>
                <c:pt idx="18077">
                  <c:v>174.779</c:v>
                </c:pt>
                <c:pt idx="18078">
                  <c:v>174.78700000000001</c:v>
                </c:pt>
                <c:pt idx="18079">
                  <c:v>174.79499999999999</c:v>
                </c:pt>
                <c:pt idx="18080">
                  <c:v>174.804</c:v>
                </c:pt>
                <c:pt idx="18081">
                  <c:v>174.81200000000001</c:v>
                </c:pt>
                <c:pt idx="18082">
                  <c:v>174.82</c:v>
                </c:pt>
                <c:pt idx="18083">
                  <c:v>174.828</c:v>
                </c:pt>
                <c:pt idx="18084">
                  <c:v>174.83699999999999</c:v>
                </c:pt>
                <c:pt idx="18085">
                  <c:v>174.845</c:v>
                </c:pt>
                <c:pt idx="18086">
                  <c:v>174.85400000000001</c:v>
                </c:pt>
                <c:pt idx="18087">
                  <c:v>174.86199999999999</c:v>
                </c:pt>
                <c:pt idx="18088">
                  <c:v>174.87</c:v>
                </c:pt>
                <c:pt idx="18089">
                  <c:v>174.87799999999999</c:v>
                </c:pt>
                <c:pt idx="18090">
                  <c:v>174.887</c:v>
                </c:pt>
                <c:pt idx="18091">
                  <c:v>174.89599999999999</c:v>
                </c:pt>
                <c:pt idx="18092">
                  <c:v>174.904</c:v>
                </c:pt>
                <c:pt idx="18093">
                  <c:v>174.91200000000001</c:v>
                </c:pt>
                <c:pt idx="18094">
                  <c:v>174.92</c:v>
                </c:pt>
                <c:pt idx="18095">
                  <c:v>174.928</c:v>
                </c:pt>
                <c:pt idx="18096">
                  <c:v>174.93700000000001</c:v>
                </c:pt>
                <c:pt idx="18097">
                  <c:v>174.94499999999999</c:v>
                </c:pt>
                <c:pt idx="18098">
                  <c:v>174.95400000000001</c:v>
                </c:pt>
                <c:pt idx="18099">
                  <c:v>174.96199999999999</c:v>
                </c:pt>
                <c:pt idx="18100">
                  <c:v>174.97</c:v>
                </c:pt>
                <c:pt idx="18101">
                  <c:v>174.97800000000001</c:v>
                </c:pt>
                <c:pt idx="18102">
                  <c:v>174.98599999999999</c:v>
                </c:pt>
                <c:pt idx="18103">
                  <c:v>174.995</c:v>
                </c:pt>
                <c:pt idx="18104">
                  <c:v>175.00399999999999</c:v>
                </c:pt>
                <c:pt idx="18105">
                  <c:v>175.012</c:v>
                </c:pt>
                <c:pt idx="18106">
                  <c:v>175.02</c:v>
                </c:pt>
                <c:pt idx="18107">
                  <c:v>175.02799999999999</c:v>
                </c:pt>
                <c:pt idx="18108">
                  <c:v>175.036</c:v>
                </c:pt>
                <c:pt idx="18109">
                  <c:v>175.04599999999999</c:v>
                </c:pt>
                <c:pt idx="18110">
                  <c:v>175.053</c:v>
                </c:pt>
                <c:pt idx="18111">
                  <c:v>175.06100000000001</c:v>
                </c:pt>
                <c:pt idx="18112">
                  <c:v>175.07</c:v>
                </c:pt>
                <c:pt idx="18113">
                  <c:v>175.07900000000001</c:v>
                </c:pt>
                <c:pt idx="18114">
                  <c:v>175.08600000000001</c:v>
                </c:pt>
                <c:pt idx="18115">
                  <c:v>175.095</c:v>
                </c:pt>
                <c:pt idx="18116">
                  <c:v>175.10300000000001</c:v>
                </c:pt>
                <c:pt idx="18117">
                  <c:v>175.11099999999999</c:v>
                </c:pt>
                <c:pt idx="18118">
                  <c:v>175.12</c:v>
                </c:pt>
                <c:pt idx="18119">
                  <c:v>175.12799999999999</c:v>
                </c:pt>
                <c:pt idx="18120">
                  <c:v>175.136</c:v>
                </c:pt>
                <c:pt idx="18121">
                  <c:v>175.14400000000001</c:v>
                </c:pt>
                <c:pt idx="18122">
                  <c:v>175.154</c:v>
                </c:pt>
                <c:pt idx="18123">
                  <c:v>175.161</c:v>
                </c:pt>
                <c:pt idx="18124">
                  <c:v>175.16900000000001</c:v>
                </c:pt>
                <c:pt idx="18125">
                  <c:v>175.178</c:v>
                </c:pt>
                <c:pt idx="18126">
                  <c:v>175.18600000000001</c:v>
                </c:pt>
                <c:pt idx="18127">
                  <c:v>175.19399999999999</c:v>
                </c:pt>
                <c:pt idx="18128">
                  <c:v>175.203</c:v>
                </c:pt>
                <c:pt idx="18129">
                  <c:v>175.21199999999999</c:v>
                </c:pt>
                <c:pt idx="18130">
                  <c:v>175.21899999999999</c:v>
                </c:pt>
                <c:pt idx="18131">
                  <c:v>175.22800000000001</c:v>
                </c:pt>
                <c:pt idx="18132">
                  <c:v>175.23699999999999</c:v>
                </c:pt>
                <c:pt idx="18133">
                  <c:v>175.245</c:v>
                </c:pt>
                <c:pt idx="18134">
                  <c:v>175.25299999999999</c:v>
                </c:pt>
                <c:pt idx="18135">
                  <c:v>175.262</c:v>
                </c:pt>
                <c:pt idx="18136">
                  <c:v>175.27</c:v>
                </c:pt>
                <c:pt idx="18137">
                  <c:v>175.27799999999999</c:v>
                </c:pt>
                <c:pt idx="18138">
                  <c:v>175.28700000000001</c:v>
                </c:pt>
                <c:pt idx="18139">
                  <c:v>175.29400000000001</c:v>
                </c:pt>
                <c:pt idx="18140">
                  <c:v>175.304</c:v>
                </c:pt>
                <c:pt idx="18141">
                  <c:v>175.31200000000001</c:v>
                </c:pt>
                <c:pt idx="18142">
                  <c:v>175.32</c:v>
                </c:pt>
                <c:pt idx="18143">
                  <c:v>175.328</c:v>
                </c:pt>
                <c:pt idx="18144">
                  <c:v>175.33600000000001</c:v>
                </c:pt>
                <c:pt idx="18145">
                  <c:v>175.345</c:v>
                </c:pt>
                <c:pt idx="18146">
                  <c:v>175.35300000000001</c:v>
                </c:pt>
                <c:pt idx="18147">
                  <c:v>175.36099999999999</c:v>
                </c:pt>
                <c:pt idx="18148">
                  <c:v>175.37</c:v>
                </c:pt>
                <c:pt idx="18149">
                  <c:v>175.37799999999999</c:v>
                </c:pt>
                <c:pt idx="18150">
                  <c:v>175.387</c:v>
                </c:pt>
                <c:pt idx="18151">
                  <c:v>175.39500000000001</c:v>
                </c:pt>
                <c:pt idx="18152">
                  <c:v>175.40299999999999</c:v>
                </c:pt>
                <c:pt idx="18153">
                  <c:v>175.41200000000001</c:v>
                </c:pt>
                <c:pt idx="18154">
                  <c:v>175.42</c:v>
                </c:pt>
                <c:pt idx="18155">
                  <c:v>175.428</c:v>
                </c:pt>
                <c:pt idx="18156">
                  <c:v>175.43600000000001</c:v>
                </c:pt>
                <c:pt idx="18157">
                  <c:v>175.44399999999999</c:v>
                </c:pt>
                <c:pt idx="18158">
                  <c:v>175.452</c:v>
                </c:pt>
                <c:pt idx="18159">
                  <c:v>175.46100000000001</c:v>
                </c:pt>
                <c:pt idx="18160">
                  <c:v>175.47</c:v>
                </c:pt>
                <c:pt idx="18161">
                  <c:v>175.47800000000001</c:v>
                </c:pt>
                <c:pt idx="18162">
                  <c:v>175.48599999999999</c:v>
                </c:pt>
                <c:pt idx="18163">
                  <c:v>175.494</c:v>
                </c:pt>
                <c:pt idx="18164">
                  <c:v>175.50299999999999</c:v>
                </c:pt>
                <c:pt idx="18165">
                  <c:v>175.511</c:v>
                </c:pt>
                <c:pt idx="18166">
                  <c:v>175.51900000000001</c:v>
                </c:pt>
                <c:pt idx="18167">
                  <c:v>175.52799999999999</c:v>
                </c:pt>
                <c:pt idx="18168">
                  <c:v>175.53700000000001</c:v>
                </c:pt>
                <c:pt idx="18169">
                  <c:v>175.54400000000001</c:v>
                </c:pt>
                <c:pt idx="18170">
                  <c:v>175.553</c:v>
                </c:pt>
                <c:pt idx="18171">
                  <c:v>175.56100000000001</c:v>
                </c:pt>
                <c:pt idx="18172">
                  <c:v>175.56899999999999</c:v>
                </c:pt>
                <c:pt idx="18173">
                  <c:v>175.578</c:v>
                </c:pt>
                <c:pt idx="18174">
                  <c:v>175.58600000000001</c:v>
                </c:pt>
                <c:pt idx="18175">
                  <c:v>175.59399999999999</c:v>
                </c:pt>
                <c:pt idx="18176">
                  <c:v>175.60300000000001</c:v>
                </c:pt>
                <c:pt idx="18177">
                  <c:v>175.61099999999999</c:v>
                </c:pt>
                <c:pt idx="18178">
                  <c:v>175.619</c:v>
                </c:pt>
                <c:pt idx="18179">
                  <c:v>175.62899999999999</c:v>
                </c:pt>
                <c:pt idx="18180">
                  <c:v>175.637</c:v>
                </c:pt>
                <c:pt idx="18181">
                  <c:v>175.64400000000001</c:v>
                </c:pt>
                <c:pt idx="18182">
                  <c:v>175.65299999999999</c:v>
                </c:pt>
                <c:pt idx="18183">
                  <c:v>175.661</c:v>
                </c:pt>
                <c:pt idx="18184">
                  <c:v>175.66900000000001</c:v>
                </c:pt>
                <c:pt idx="18185">
                  <c:v>175.67699999999999</c:v>
                </c:pt>
                <c:pt idx="18186">
                  <c:v>175.68700000000001</c:v>
                </c:pt>
                <c:pt idx="18187">
                  <c:v>175.69499999999999</c:v>
                </c:pt>
                <c:pt idx="18188">
                  <c:v>175.702</c:v>
                </c:pt>
                <c:pt idx="18189">
                  <c:v>175.71199999999999</c:v>
                </c:pt>
                <c:pt idx="18190">
                  <c:v>175.71899999999999</c:v>
                </c:pt>
                <c:pt idx="18191">
                  <c:v>175.72800000000001</c:v>
                </c:pt>
                <c:pt idx="18192">
                  <c:v>175.73599999999999</c:v>
                </c:pt>
                <c:pt idx="18193">
                  <c:v>175.744</c:v>
                </c:pt>
                <c:pt idx="18194">
                  <c:v>175.75299999999999</c:v>
                </c:pt>
                <c:pt idx="18195">
                  <c:v>175.761</c:v>
                </c:pt>
                <c:pt idx="18196">
                  <c:v>175.76900000000001</c:v>
                </c:pt>
                <c:pt idx="18197">
                  <c:v>175.77799999999999</c:v>
                </c:pt>
                <c:pt idx="18198">
                  <c:v>175.786</c:v>
                </c:pt>
                <c:pt idx="18199">
                  <c:v>175.79400000000001</c:v>
                </c:pt>
                <c:pt idx="18200">
                  <c:v>175.803</c:v>
                </c:pt>
                <c:pt idx="18201">
                  <c:v>175.81100000000001</c:v>
                </c:pt>
                <c:pt idx="18202">
                  <c:v>175.82</c:v>
                </c:pt>
                <c:pt idx="18203">
                  <c:v>175.828</c:v>
                </c:pt>
                <c:pt idx="18204">
                  <c:v>175.83600000000001</c:v>
                </c:pt>
                <c:pt idx="18205">
                  <c:v>175.84399999999999</c:v>
                </c:pt>
                <c:pt idx="18206">
                  <c:v>175.852</c:v>
                </c:pt>
                <c:pt idx="18207">
                  <c:v>175.86099999999999</c:v>
                </c:pt>
                <c:pt idx="18208">
                  <c:v>175.869</c:v>
                </c:pt>
                <c:pt idx="18209">
                  <c:v>175.87799999999999</c:v>
                </c:pt>
                <c:pt idx="18210">
                  <c:v>175.88499999999999</c:v>
                </c:pt>
                <c:pt idx="18211">
                  <c:v>175.89400000000001</c:v>
                </c:pt>
                <c:pt idx="18212">
                  <c:v>175.90299999999999</c:v>
                </c:pt>
                <c:pt idx="18213">
                  <c:v>175.91</c:v>
                </c:pt>
                <c:pt idx="18214">
                  <c:v>175.92</c:v>
                </c:pt>
                <c:pt idx="18215">
                  <c:v>175.92699999999999</c:v>
                </c:pt>
                <c:pt idx="18216">
                  <c:v>175.93600000000001</c:v>
                </c:pt>
                <c:pt idx="18217">
                  <c:v>175.94399999999999</c:v>
                </c:pt>
                <c:pt idx="18218">
                  <c:v>175.953</c:v>
                </c:pt>
                <c:pt idx="18219">
                  <c:v>175.96100000000001</c:v>
                </c:pt>
                <c:pt idx="18220">
                  <c:v>175.96899999999999</c:v>
                </c:pt>
                <c:pt idx="18221">
                  <c:v>175.977</c:v>
                </c:pt>
                <c:pt idx="18222">
                  <c:v>175.98500000000001</c:v>
                </c:pt>
                <c:pt idx="18223">
                  <c:v>175.99299999999999</c:v>
                </c:pt>
                <c:pt idx="18224">
                  <c:v>176.00200000000001</c:v>
                </c:pt>
                <c:pt idx="18225">
                  <c:v>176.01</c:v>
                </c:pt>
                <c:pt idx="18226">
                  <c:v>176.01900000000001</c:v>
                </c:pt>
                <c:pt idx="18227">
                  <c:v>176.02799999999999</c:v>
                </c:pt>
                <c:pt idx="18228">
                  <c:v>176.03700000000001</c:v>
                </c:pt>
                <c:pt idx="18229">
                  <c:v>176.04499999999999</c:v>
                </c:pt>
                <c:pt idx="18230">
                  <c:v>176.053</c:v>
                </c:pt>
                <c:pt idx="18231">
                  <c:v>176.06100000000001</c:v>
                </c:pt>
                <c:pt idx="18232">
                  <c:v>176.07</c:v>
                </c:pt>
                <c:pt idx="18233">
                  <c:v>176.078</c:v>
                </c:pt>
                <c:pt idx="18234">
                  <c:v>176.08600000000001</c:v>
                </c:pt>
                <c:pt idx="18235">
                  <c:v>176.095</c:v>
                </c:pt>
                <c:pt idx="18236">
                  <c:v>176.10300000000001</c:v>
                </c:pt>
                <c:pt idx="18237">
                  <c:v>176.11199999999999</c:v>
                </c:pt>
                <c:pt idx="18238">
                  <c:v>176.12</c:v>
                </c:pt>
                <c:pt idx="18239">
                  <c:v>176.12899999999999</c:v>
                </c:pt>
                <c:pt idx="18240">
                  <c:v>176.137</c:v>
                </c:pt>
                <c:pt idx="18241">
                  <c:v>176.14599999999999</c:v>
                </c:pt>
                <c:pt idx="18242">
                  <c:v>176.15299999999999</c:v>
                </c:pt>
                <c:pt idx="18243">
                  <c:v>176.16200000000001</c:v>
                </c:pt>
                <c:pt idx="18244">
                  <c:v>176.17099999999999</c:v>
                </c:pt>
                <c:pt idx="18245">
                  <c:v>176.179</c:v>
                </c:pt>
                <c:pt idx="18246">
                  <c:v>176.18799999999999</c:v>
                </c:pt>
                <c:pt idx="18247">
                  <c:v>176.196</c:v>
                </c:pt>
                <c:pt idx="18248">
                  <c:v>176.20500000000001</c:v>
                </c:pt>
                <c:pt idx="18249">
                  <c:v>176.21199999999999</c:v>
                </c:pt>
                <c:pt idx="18250">
                  <c:v>176.221</c:v>
                </c:pt>
                <c:pt idx="18251">
                  <c:v>176.23</c:v>
                </c:pt>
                <c:pt idx="18252">
                  <c:v>176.238</c:v>
                </c:pt>
                <c:pt idx="18253">
                  <c:v>176.24600000000001</c:v>
                </c:pt>
                <c:pt idx="18254">
                  <c:v>176.25399999999999</c:v>
                </c:pt>
                <c:pt idx="18255">
                  <c:v>176.26300000000001</c:v>
                </c:pt>
                <c:pt idx="18256">
                  <c:v>176.27099999999999</c:v>
                </c:pt>
                <c:pt idx="18257">
                  <c:v>176.279</c:v>
                </c:pt>
                <c:pt idx="18258">
                  <c:v>176.28899999999999</c:v>
                </c:pt>
                <c:pt idx="18259">
                  <c:v>176.29599999999999</c:v>
                </c:pt>
                <c:pt idx="18260">
                  <c:v>176.30500000000001</c:v>
                </c:pt>
                <c:pt idx="18261">
                  <c:v>176.31299999999999</c:v>
                </c:pt>
                <c:pt idx="18262">
                  <c:v>176.322</c:v>
                </c:pt>
                <c:pt idx="18263">
                  <c:v>176.33</c:v>
                </c:pt>
                <c:pt idx="18264">
                  <c:v>176.339</c:v>
                </c:pt>
                <c:pt idx="18265">
                  <c:v>176.34700000000001</c:v>
                </c:pt>
                <c:pt idx="18266">
                  <c:v>176.35599999999999</c:v>
                </c:pt>
                <c:pt idx="18267">
                  <c:v>176.36500000000001</c:v>
                </c:pt>
                <c:pt idx="18268">
                  <c:v>176.37200000000001</c:v>
                </c:pt>
                <c:pt idx="18269">
                  <c:v>176.381</c:v>
                </c:pt>
                <c:pt idx="18270">
                  <c:v>176.38800000000001</c:v>
                </c:pt>
                <c:pt idx="18271">
                  <c:v>176.39699999999999</c:v>
                </c:pt>
                <c:pt idx="18272">
                  <c:v>176.40600000000001</c:v>
                </c:pt>
                <c:pt idx="18273">
                  <c:v>176.41399999999999</c:v>
                </c:pt>
                <c:pt idx="18274">
                  <c:v>176.422</c:v>
                </c:pt>
                <c:pt idx="18275">
                  <c:v>176.43100000000001</c:v>
                </c:pt>
                <c:pt idx="18276">
                  <c:v>176.43899999999999</c:v>
                </c:pt>
                <c:pt idx="18277">
                  <c:v>176.44800000000001</c:v>
                </c:pt>
                <c:pt idx="18278">
                  <c:v>176.45599999999999</c:v>
                </c:pt>
                <c:pt idx="18279">
                  <c:v>176.464</c:v>
                </c:pt>
                <c:pt idx="18280">
                  <c:v>176.47300000000001</c:v>
                </c:pt>
                <c:pt idx="18281">
                  <c:v>176.48099999999999</c:v>
                </c:pt>
                <c:pt idx="18282">
                  <c:v>176.489</c:v>
                </c:pt>
                <c:pt idx="18283">
                  <c:v>176.49799999999999</c:v>
                </c:pt>
                <c:pt idx="18284">
                  <c:v>176.506</c:v>
                </c:pt>
                <c:pt idx="18285">
                  <c:v>176.51499999999999</c:v>
                </c:pt>
                <c:pt idx="18286">
                  <c:v>176.523</c:v>
                </c:pt>
                <c:pt idx="18287">
                  <c:v>176.53100000000001</c:v>
                </c:pt>
                <c:pt idx="18288">
                  <c:v>176.53899999999999</c:v>
                </c:pt>
                <c:pt idx="18289">
                  <c:v>176.548</c:v>
                </c:pt>
                <c:pt idx="18290">
                  <c:v>176.55600000000001</c:v>
                </c:pt>
                <c:pt idx="18291">
                  <c:v>176.565</c:v>
                </c:pt>
                <c:pt idx="18292">
                  <c:v>176.57300000000001</c:v>
                </c:pt>
                <c:pt idx="18293">
                  <c:v>176.58099999999999</c:v>
                </c:pt>
                <c:pt idx="18294">
                  <c:v>176.59</c:v>
                </c:pt>
                <c:pt idx="18295">
                  <c:v>176.59800000000001</c:v>
                </c:pt>
                <c:pt idx="18296">
                  <c:v>176.60599999999999</c:v>
                </c:pt>
                <c:pt idx="18297">
                  <c:v>176.61500000000001</c:v>
                </c:pt>
                <c:pt idx="18298">
                  <c:v>176.62200000000001</c:v>
                </c:pt>
                <c:pt idx="18299">
                  <c:v>176.631</c:v>
                </c:pt>
                <c:pt idx="18300">
                  <c:v>176.64</c:v>
                </c:pt>
                <c:pt idx="18301">
                  <c:v>176.648</c:v>
                </c:pt>
                <c:pt idx="18302">
                  <c:v>176.65600000000001</c:v>
                </c:pt>
                <c:pt idx="18303">
                  <c:v>176.66399999999999</c:v>
                </c:pt>
                <c:pt idx="18304">
                  <c:v>176.672</c:v>
                </c:pt>
                <c:pt idx="18305">
                  <c:v>176.68199999999999</c:v>
                </c:pt>
                <c:pt idx="18306">
                  <c:v>176.68899999999999</c:v>
                </c:pt>
                <c:pt idx="18307">
                  <c:v>176.69800000000001</c:v>
                </c:pt>
                <c:pt idx="18308">
                  <c:v>176.70599999999999</c:v>
                </c:pt>
                <c:pt idx="18309">
                  <c:v>176.714</c:v>
                </c:pt>
                <c:pt idx="18310">
                  <c:v>176.72200000000001</c:v>
                </c:pt>
                <c:pt idx="18311">
                  <c:v>176.73099999999999</c:v>
                </c:pt>
                <c:pt idx="18312">
                  <c:v>176.739</c:v>
                </c:pt>
                <c:pt idx="18313">
                  <c:v>176.74700000000001</c:v>
                </c:pt>
                <c:pt idx="18314">
                  <c:v>176.756</c:v>
                </c:pt>
                <c:pt idx="18315">
                  <c:v>176.76400000000001</c:v>
                </c:pt>
                <c:pt idx="18316">
                  <c:v>176.77199999999999</c:v>
                </c:pt>
                <c:pt idx="18317">
                  <c:v>176.78100000000001</c:v>
                </c:pt>
                <c:pt idx="18318">
                  <c:v>176.78899999999999</c:v>
                </c:pt>
                <c:pt idx="18319">
                  <c:v>176.797</c:v>
                </c:pt>
                <c:pt idx="18320">
                  <c:v>176.80500000000001</c:v>
                </c:pt>
                <c:pt idx="18321">
                  <c:v>176.81299999999999</c:v>
                </c:pt>
                <c:pt idx="18322">
                  <c:v>176.822</c:v>
                </c:pt>
                <c:pt idx="18323">
                  <c:v>176.83</c:v>
                </c:pt>
                <c:pt idx="18324">
                  <c:v>176.83799999999999</c:v>
                </c:pt>
                <c:pt idx="18325">
                  <c:v>176.846</c:v>
                </c:pt>
                <c:pt idx="18326">
                  <c:v>176.85499999999999</c:v>
                </c:pt>
                <c:pt idx="18327">
                  <c:v>176.863</c:v>
                </c:pt>
                <c:pt idx="18328">
                  <c:v>176.87200000000001</c:v>
                </c:pt>
                <c:pt idx="18329">
                  <c:v>176.88</c:v>
                </c:pt>
                <c:pt idx="18330">
                  <c:v>176.88800000000001</c:v>
                </c:pt>
                <c:pt idx="18331">
                  <c:v>176.89599999999999</c:v>
                </c:pt>
                <c:pt idx="18332">
                  <c:v>176.904</c:v>
                </c:pt>
                <c:pt idx="18333">
                  <c:v>176.91300000000001</c:v>
                </c:pt>
                <c:pt idx="18334">
                  <c:v>176.92099999999999</c:v>
                </c:pt>
                <c:pt idx="18335">
                  <c:v>176.929</c:v>
                </c:pt>
                <c:pt idx="18336">
                  <c:v>176.93700000000001</c:v>
                </c:pt>
                <c:pt idx="18337">
                  <c:v>176.946</c:v>
                </c:pt>
                <c:pt idx="18338">
                  <c:v>176.95400000000001</c:v>
                </c:pt>
                <c:pt idx="18339">
                  <c:v>176.96199999999999</c:v>
                </c:pt>
                <c:pt idx="18340">
                  <c:v>176.971</c:v>
                </c:pt>
                <c:pt idx="18341">
                  <c:v>176.97800000000001</c:v>
                </c:pt>
                <c:pt idx="18342">
                  <c:v>176.98599999999999</c:v>
                </c:pt>
                <c:pt idx="18343">
                  <c:v>176.995</c:v>
                </c:pt>
                <c:pt idx="18344">
                  <c:v>177.00299999999999</c:v>
                </c:pt>
                <c:pt idx="18345">
                  <c:v>177.01300000000001</c:v>
                </c:pt>
                <c:pt idx="18346">
                  <c:v>177.02</c:v>
                </c:pt>
                <c:pt idx="18347">
                  <c:v>177.029</c:v>
                </c:pt>
                <c:pt idx="18348">
                  <c:v>177.036</c:v>
                </c:pt>
                <c:pt idx="18349">
                  <c:v>177.04499999999999</c:v>
                </c:pt>
                <c:pt idx="18350">
                  <c:v>177.053</c:v>
                </c:pt>
                <c:pt idx="18351">
                  <c:v>177.06100000000001</c:v>
                </c:pt>
                <c:pt idx="18352">
                  <c:v>177.07</c:v>
                </c:pt>
                <c:pt idx="18353">
                  <c:v>177.078</c:v>
                </c:pt>
                <c:pt idx="18354">
                  <c:v>177.08500000000001</c:v>
                </c:pt>
                <c:pt idx="18355">
                  <c:v>177.095</c:v>
                </c:pt>
                <c:pt idx="18356">
                  <c:v>177.10300000000001</c:v>
                </c:pt>
                <c:pt idx="18357">
                  <c:v>177.11099999999999</c:v>
                </c:pt>
                <c:pt idx="18358">
                  <c:v>177.119</c:v>
                </c:pt>
                <c:pt idx="18359">
                  <c:v>177.12700000000001</c:v>
                </c:pt>
                <c:pt idx="18360">
                  <c:v>177.137</c:v>
                </c:pt>
                <c:pt idx="18361">
                  <c:v>177.14400000000001</c:v>
                </c:pt>
                <c:pt idx="18362">
                  <c:v>177.15299999999999</c:v>
                </c:pt>
                <c:pt idx="18363">
                  <c:v>177.161</c:v>
                </c:pt>
                <c:pt idx="18364">
                  <c:v>177.16900000000001</c:v>
                </c:pt>
                <c:pt idx="18365">
                  <c:v>177.178</c:v>
                </c:pt>
                <c:pt idx="18366">
                  <c:v>177.185</c:v>
                </c:pt>
                <c:pt idx="18367">
                  <c:v>177.19399999999999</c:v>
                </c:pt>
                <c:pt idx="18368">
                  <c:v>177.202</c:v>
                </c:pt>
                <c:pt idx="18369">
                  <c:v>177.21100000000001</c:v>
                </c:pt>
                <c:pt idx="18370">
                  <c:v>177.21899999999999</c:v>
                </c:pt>
                <c:pt idx="18371">
                  <c:v>177.227</c:v>
                </c:pt>
                <c:pt idx="18372">
                  <c:v>177.23599999999999</c:v>
                </c:pt>
                <c:pt idx="18373">
                  <c:v>177.244</c:v>
                </c:pt>
                <c:pt idx="18374">
                  <c:v>177.25299999999999</c:v>
                </c:pt>
                <c:pt idx="18375">
                  <c:v>177.261</c:v>
                </c:pt>
                <c:pt idx="18376">
                  <c:v>177.26900000000001</c:v>
                </c:pt>
                <c:pt idx="18377">
                  <c:v>177.27699999999999</c:v>
                </c:pt>
                <c:pt idx="18378">
                  <c:v>177.285</c:v>
                </c:pt>
                <c:pt idx="18379">
                  <c:v>177.29400000000001</c:v>
                </c:pt>
                <c:pt idx="18380">
                  <c:v>177.30199999999999</c:v>
                </c:pt>
                <c:pt idx="18381">
                  <c:v>177.31100000000001</c:v>
                </c:pt>
                <c:pt idx="18382">
                  <c:v>177.31899999999999</c:v>
                </c:pt>
                <c:pt idx="18383">
                  <c:v>177.328</c:v>
                </c:pt>
                <c:pt idx="18384">
                  <c:v>177.33500000000001</c:v>
                </c:pt>
                <c:pt idx="18385">
                  <c:v>177.34399999999999</c:v>
                </c:pt>
                <c:pt idx="18386">
                  <c:v>177.352</c:v>
                </c:pt>
                <c:pt idx="18387">
                  <c:v>177.36</c:v>
                </c:pt>
                <c:pt idx="18388">
                  <c:v>177.36799999999999</c:v>
                </c:pt>
                <c:pt idx="18389">
                  <c:v>177.37799999999999</c:v>
                </c:pt>
                <c:pt idx="18390">
                  <c:v>177.38499999999999</c:v>
                </c:pt>
                <c:pt idx="18391">
                  <c:v>177.39400000000001</c:v>
                </c:pt>
                <c:pt idx="18392">
                  <c:v>177.40199999999999</c:v>
                </c:pt>
                <c:pt idx="18393">
                  <c:v>177.411</c:v>
                </c:pt>
                <c:pt idx="18394">
                  <c:v>177.41900000000001</c:v>
                </c:pt>
                <c:pt idx="18395">
                  <c:v>177.42699999999999</c:v>
                </c:pt>
                <c:pt idx="18396">
                  <c:v>177.435</c:v>
                </c:pt>
                <c:pt idx="18397">
                  <c:v>177.44399999999999</c:v>
                </c:pt>
                <c:pt idx="18398">
                  <c:v>177.452</c:v>
                </c:pt>
                <c:pt idx="18399">
                  <c:v>177.46</c:v>
                </c:pt>
                <c:pt idx="18400">
                  <c:v>177.47</c:v>
                </c:pt>
                <c:pt idx="18401">
                  <c:v>177.477</c:v>
                </c:pt>
                <c:pt idx="18402">
                  <c:v>177.48500000000001</c:v>
                </c:pt>
                <c:pt idx="18403">
                  <c:v>177.494</c:v>
                </c:pt>
                <c:pt idx="18404">
                  <c:v>177.50200000000001</c:v>
                </c:pt>
                <c:pt idx="18405">
                  <c:v>177.51</c:v>
                </c:pt>
                <c:pt idx="18406">
                  <c:v>177.51900000000001</c:v>
                </c:pt>
                <c:pt idx="18407">
                  <c:v>177.52799999999999</c:v>
                </c:pt>
                <c:pt idx="18408">
                  <c:v>177.536</c:v>
                </c:pt>
                <c:pt idx="18409">
                  <c:v>177.54400000000001</c:v>
                </c:pt>
                <c:pt idx="18410">
                  <c:v>177.55199999999999</c:v>
                </c:pt>
                <c:pt idx="18411">
                  <c:v>177.56</c:v>
                </c:pt>
                <c:pt idx="18412">
                  <c:v>177.56899999999999</c:v>
                </c:pt>
                <c:pt idx="18413">
                  <c:v>177.577</c:v>
                </c:pt>
                <c:pt idx="18414">
                  <c:v>177.58500000000001</c:v>
                </c:pt>
                <c:pt idx="18415">
                  <c:v>177.59399999999999</c:v>
                </c:pt>
                <c:pt idx="18416">
                  <c:v>177.602</c:v>
                </c:pt>
                <c:pt idx="18417">
                  <c:v>177.61</c:v>
                </c:pt>
                <c:pt idx="18418">
                  <c:v>177.619</c:v>
                </c:pt>
                <c:pt idx="18419">
                  <c:v>177.62700000000001</c:v>
                </c:pt>
                <c:pt idx="18420">
                  <c:v>177.63499999999999</c:v>
                </c:pt>
                <c:pt idx="18421">
                  <c:v>177.64400000000001</c:v>
                </c:pt>
                <c:pt idx="18422">
                  <c:v>177.65199999999999</c:v>
                </c:pt>
                <c:pt idx="18423">
                  <c:v>177.66</c:v>
                </c:pt>
                <c:pt idx="18424">
                  <c:v>177.66800000000001</c:v>
                </c:pt>
                <c:pt idx="18425">
                  <c:v>177.67699999999999</c:v>
                </c:pt>
                <c:pt idx="18426">
                  <c:v>177.685</c:v>
                </c:pt>
                <c:pt idx="18427">
                  <c:v>177.69399999999999</c:v>
                </c:pt>
                <c:pt idx="18428">
                  <c:v>177.703</c:v>
                </c:pt>
                <c:pt idx="18429">
                  <c:v>177.71100000000001</c:v>
                </c:pt>
                <c:pt idx="18430">
                  <c:v>177.71899999999999</c:v>
                </c:pt>
                <c:pt idx="18431">
                  <c:v>177.727</c:v>
                </c:pt>
                <c:pt idx="18432">
                  <c:v>177.73500000000001</c:v>
                </c:pt>
                <c:pt idx="18433">
                  <c:v>177.744</c:v>
                </c:pt>
                <c:pt idx="18434">
                  <c:v>177.75200000000001</c:v>
                </c:pt>
                <c:pt idx="18435">
                  <c:v>177.761</c:v>
                </c:pt>
                <c:pt idx="18436">
                  <c:v>177.76900000000001</c:v>
                </c:pt>
                <c:pt idx="18437">
                  <c:v>177.77699999999999</c:v>
                </c:pt>
                <c:pt idx="18438">
                  <c:v>177.785</c:v>
                </c:pt>
                <c:pt idx="18439">
                  <c:v>177.79300000000001</c:v>
                </c:pt>
                <c:pt idx="18440">
                  <c:v>177.80099999999999</c:v>
                </c:pt>
                <c:pt idx="18441">
                  <c:v>177.809</c:v>
                </c:pt>
                <c:pt idx="18442">
                  <c:v>177.81800000000001</c:v>
                </c:pt>
                <c:pt idx="18443">
                  <c:v>177.827</c:v>
                </c:pt>
                <c:pt idx="18444">
                  <c:v>177.83500000000001</c:v>
                </c:pt>
                <c:pt idx="18445">
                  <c:v>177.84299999999999</c:v>
                </c:pt>
                <c:pt idx="18446">
                  <c:v>177.852</c:v>
                </c:pt>
                <c:pt idx="18447">
                  <c:v>177.86</c:v>
                </c:pt>
                <c:pt idx="18448">
                  <c:v>177.869</c:v>
                </c:pt>
                <c:pt idx="18449">
                  <c:v>177.87700000000001</c:v>
                </c:pt>
                <c:pt idx="18450">
                  <c:v>177.88499999999999</c:v>
                </c:pt>
                <c:pt idx="18451">
                  <c:v>177.893</c:v>
                </c:pt>
                <c:pt idx="18452">
                  <c:v>177.90100000000001</c:v>
                </c:pt>
                <c:pt idx="18453">
                  <c:v>177.91</c:v>
                </c:pt>
                <c:pt idx="18454">
                  <c:v>177.91900000000001</c:v>
                </c:pt>
                <c:pt idx="18455">
                  <c:v>177.92699999999999</c:v>
                </c:pt>
                <c:pt idx="18456">
                  <c:v>177.935</c:v>
                </c:pt>
                <c:pt idx="18457">
                  <c:v>177.94300000000001</c:v>
                </c:pt>
                <c:pt idx="18458">
                  <c:v>177.952</c:v>
                </c:pt>
                <c:pt idx="18459">
                  <c:v>177.96</c:v>
                </c:pt>
                <c:pt idx="18460">
                  <c:v>177.96799999999999</c:v>
                </c:pt>
                <c:pt idx="18461">
                  <c:v>177.977</c:v>
                </c:pt>
                <c:pt idx="18462">
                  <c:v>177.98500000000001</c:v>
                </c:pt>
                <c:pt idx="18463">
                  <c:v>177.99299999999999</c:v>
                </c:pt>
                <c:pt idx="18464">
                  <c:v>178.001</c:v>
                </c:pt>
                <c:pt idx="18465">
                  <c:v>178.00899999999999</c:v>
                </c:pt>
                <c:pt idx="18466">
                  <c:v>178.018</c:v>
                </c:pt>
                <c:pt idx="18467">
                  <c:v>178.02699999999999</c:v>
                </c:pt>
                <c:pt idx="18468">
                  <c:v>178.035</c:v>
                </c:pt>
                <c:pt idx="18469">
                  <c:v>178.04300000000001</c:v>
                </c:pt>
                <c:pt idx="18470">
                  <c:v>178.05199999999999</c:v>
                </c:pt>
                <c:pt idx="18471">
                  <c:v>178.06</c:v>
                </c:pt>
                <c:pt idx="18472">
                  <c:v>178.06800000000001</c:v>
                </c:pt>
                <c:pt idx="18473">
                  <c:v>178.077</c:v>
                </c:pt>
                <c:pt idx="18474">
                  <c:v>178.08500000000001</c:v>
                </c:pt>
                <c:pt idx="18475">
                  <c:v>178.09299999999999</c:v>
                </c:pt>
                <c:pt idx="18476">
                  <c:v>178.102</c:v>
                </c:pt>
                <c:pt idx="18477">
                  <c:v>178.11</c:v>
                </c:pt>
                <c:pt idx="18478">
                  <c:v>178.11799999999999</c:v>
                </c:pt>
                <c:pt idx="18479">
                  <c:v>178.126</c:v>
                </c:pt>
                <c:pt idx="18480">
                  <c:v>178.13499999999999</c:v>
                </c:pt>
                <c:pt idx="18481">
                  <c:v>178.143</c:v>
                </c:pt>
                <c:pt idx="18482">
                  <c:v>178.15100000000001</c:v>
                </c:pt>
                <c:pt idx="18483">
                  <c:v>178.15899999999999</c:v>
                </c:pt>
                <c:pt idx="18484">
                  <c:v>178.16800000000001</c:v>
                </c:pt>
                <c:pt idx="18485">
                  <c:v>178.17599999999999</c:v>
                </c:pt>
                <c:pt idx="18486">
                  <c:v>178.185</c:v>
                </c:pt>
                <c:pt idx="18487">
                  <c:v>178.19399999999999</c:v>
                </c:pt>
                <c:pt idx="18488">
                  <c:v>178.202</c:v>
                </c:pt>
                <c:pt idx="18489">
                  <c:v>178.21</c:v>
                </c:pt>
                <c:pt idx="18490">
                  <c:v>178.21899999999999</c:v>
                </c:pt>
                <c:pt idx="18491">
                  <c:v>178.226</c:v>
                </c:pt>
                <c:pt idx="18492">
                  <c:v>178.23500000000001</c:v>
                </c:pt>
                <c:pt idx="18493">
                  <c:v>178.24299999999999</c:v>
                </c:pt>
                <c:pt idx="18494">
                  <c:v>178.25299999999999</c:v>
                </c:pt>
                <c:pt idx="18495">
                  <c:v>178.261</c:v>
                </c:pt>
                <c:pt idx="18496">
                  <c:v>178.26900000000001</c:v>
                </c:pt>
                <c:pt idx="18497">
                  <c:v>178.27699999999999</c:v>
                </c:pt>
                <c:pt idx="18498">
                  <c:v>178.286</c:v>
                </c:pt>
                <c:pt idx="18499">
                  <c:v>178.29400000000001</c:v>
                </c:pt>
                <c:pt idx="18500">
                  <c:v>178.303</c:v>
                </c:pt>
                <c:pt idx="18501">
                  <c:v>178.31100000000001</c:v>
                </c:pt>
                <c:pt idx="18502">
                  <c:v>178.31800000000001</c:v>
                </c:pt>
                <c:pt idx="18503">
                  <c:v>178.328</c:v>
                </c:pt>
                <c:pt idx="18504">
                  <c:v>178.33600000000001</c:v>
                </c:pt>
                <c:pt idx="18505">
                  <c:v>178.34399999999999</c:v>
                </c:pt>
                <c:pt idx="18506">
                  <c:v>178.35300000000001</c:v>
                </c:pt>
                <c:pt idx="18507">
                  <c:v>178.36199999999999</c:v>
                </c:pt>
                <c:pt idx="18508">
                  <c:v>178.369</c:v>
                </c:pt>
                <c:pt idx="18509">
                  <c:v>178.37799999999999</c:v>
                </c:pt>
                <c:pt idx="18510">
                  <c:v>178.386</c:v>
                </c:pt>
                <c:pt idx="18511">
                  <c:v>178.39400000000001</c:v>
                </c:pt>
                <c:pt idx="18512">
                  <c:v>178.40299999999999</c:v>
                </c:pt>
                <c:pt idx="18513">
                  <c:v>178.41200000000001</c:v>
                </c:pt>
                <c:pt idx="18514">
                  <c:v>178.42</c:v>
                </c:pt>
                <c:pt idx="18515">
                  <c:v>178.428</c:v>
                </c:pt>
                <c:pt idx="18516">
                  <c:v>178.43600000000001</c:v>
                </c:pt>
                <c:pt idx="18517">
                  <c:v>178.44499999999999</c:v>
                </c:pt>
                <c:pt idx="18518">
                  <c:v>178.453</c:v>
                </c:pt>
                <c:pt idx="18519">
                  <c:v>178.46100000000001</c:v>
                </c:pt>
                <c:pt idx="18520">
                  <c:v>178.47</c:v>
                </c:pt>
                <c:pt idx="18521">
                  <c:v>178.47900000000001</c:v>
                </c:pt>
                <c:pt idx="18522">
                  <c:v>178.48599999999999</c:v>
                </c:pt>
                <c:pt idx="18523">
                  <c:v>178.495</c:v>
                </c:pt>
                <c:pt idx="18524">
                  <c:v>178.50299999999999</c:v>
                </c:pt>
                <c:pt idx="18525">
                  <c:v>178.511</c:v>
                </c:pt>
                <c:pt idx="18526">
                  <c:v>178.52099999999999</c:v>
                </c:pt>
                <c:pt idx="18527">
                  <c:v>178.529</c:v>
                </c:pt>
                <c:pt idx="18528">
                  <c:v>178.53700000000001</c:v>
                </c:pt>
                <c:pt idx="18529">
                  <c:v>178.54499999999999</c:v>
                </c:pt>
                <c:pt idx="18530">
                  <c:v>178.554</c:v>
                </c:pt>
                <c:pt idx="18531">
                  <c:v>178.56200000000001</c:v>
                </c:pt>
                <c:pt idx="18532">
                  <c:v>178.57</c:v>
                </c:pt>
                <c:pt idx="18533">
                  <c:v>178.57900000000001</c:v>
                </c:pt>
                <c:pt idx="18534">
                  <c:v>178.58699999999999</c:v>
                </c:pt>
                <c:pt idx="18535">
                  <c:v>178.596</c:v>
                </c:pt>
                <c:pt idx="18536">
                  <c:v>178.60400000000001</c:v>
                </c:pt>
                <c:pt idx="18537">
                  <c:v>178.61199999999999</c:v>
                </c:pt>
                <c:pt idx="18538">
                  <c:v>178.62100000000001</c:v>
                </c:pt>
                <c:pt idx="18539">
                  <c:v>178.62899999999999</c:v>
                </c:pt>
                <c:pt idx="18540">
                  <c:v>178.637</c:v>
                </c:pt>
                <c:pt idx="18541">
                  <c:v>178.64599999999999</c:v>
                </c:pt>
                <c:pt idx="18542">
                  <c:v>178.65299999999999</c:v>
                </c:pt>
                <c:pt idx="18543">
                  <c:v>178.66200000000001</c:v>
                </c:pt>
                <c:pt idx="18544">
                  <c:v>178.67099999999999</c:v>
                </c:pt>
                <c:pt idx="18545">
                  <c:v>178.679</c:v>
                </c:pt>
                <c:pt idx="18546">
                  <c:v>178.68600000000001</c:v>
                </c:pt>
                <c:pt idx="18547">
                  <c:v>178.696</c:v>
                </c:pt>
                <c:pt idx="18548">
                  <c:v>178.70400000000001</c:v>
                </c:pt>
                <c:pt idx="18549">
                  <c:v>178.71199999999999</c:v>
                </c:pt>
                <c:pt idx="18550">
                  <c:v>178.72</c:v>
                </c:pt>
                <c:pt idx="18551">
                  <c:v>178.72800000000001</c:v>
                </c:pt>
                <c:pt idx="18552">
                  <c:v>178.73699999999999</c:v>
                </c:pt>
                <c:pt idx="18553">
                  <c:v>178.74600000000001</c:v>
                </c:pt>
                <c:pt idx="18554">
                  <c:v>178.75399999999999</c:v>
                </c:pt>
                <c:pt idx="18555">
                  <c:v>178.762</c:v>
                </c:pt>
                <c:pt idx="18556">
                  <c:v>178.77099999999999</c:v>
                </c:pt>
                <c:pt idx="18557">
                  <c:v>178.779</c:v>
                </c:pt>
                <c:pt idx="18558">
                  <c:v>178.786</c:v>
                </c:pt>
                <c:pt idx="18559">
                  <c:v>178.79599999999999</c:v>
                </c:pt>
                <c:pt idx="18560">
                  <c:v>178.804</c:v>
                </c:pt>
                <c:pt idx="18561">
                  <c:v>178.81200000000001</c:v>
                </c:pt>
                <c:pt idx="18562">
                  <c:v>178.82</c:v>
                </c:pt>
                <c:pt idx="18563">
                  <c:v>178.82900000000001</c:v>
                </c:pt>
                <c:pt idx="18564">
                  <c:v>178.83699999999999</c:v>
                </c:pt>
                <c:pt idx="18565">
                  <c:v>178.845</c:v>
                </c:pt>
                <c:pt idx="18566">
                  <c:v>178.85300000000001</c:v>
                </c:pt>
                <c:pt idx="18567">
                  <c:v>178.86199999999999</c:v>
                </c:pt>
                <c:pt idx="18568">
                  <c:v>178.87</c:v>
                </c:pt>
                <c:pt idx="18569">
                  <c:v>178.87799999999999</c:v>
                </c:pt>
                <c:pt idx="18570">
                  <c:v>178.887</c:v>
                </c:pt>
                <c:pt idx="18571">
                  <c:v>178.89500000000001</c:v>
                </c:pt>
                <c:pt idx="18572">
                  <c:v>178.904</c:v>
                </c:pt>
                <c:pt idx="18573">
                  <c:v>178.91200000000001</c:v>
                </c:pt>
                <c:pt idx="18574">
                  <c:v>178.92</c:v>
                </c:pt>
                <c:pt idx="18575">
                  <c:v>178.929</c:v>
                </c:pt>
                <c:pt idx="18576">
                  <c:v>178.93600000000001</c:v>
                </c:pt>
                <c:pt idx="18577">
                  <c:v>178.946</c:v>
                </c:pt>
                <c:pt idx="18578">
                  <c:v>178.95400000000001</c:v>
                </c:pt>
                <c:pt idx="18579">
                  <c:v>178.96199999999999</c:v>
                </c:pt>
                <c:pt idx="18580">
                  <c:v>178.97</c:v>
                </c:pt>
                <c:pt idx="18581">
                  <c:v>178.97800000000001</c:v>
                </c:pt>
                <c:pt idx="18582">
                  <c:v>178.988</c:v>
                </c:pt>
                <c:pt idx="18583">
                  <c:v>178.99600000000001</c:v>
                </c:pt>
                <c:pt idx="18584">
                  <c:v>179.00399999999999</c:v>
                </c:pt>
                <c:pt idx="18585">
                  <c:v>179.012</c:v>
                </c:pt>
                <c:pt idx="18586">
                  <c:v>179.02</c:v>
                </c:pt>
                <c:pt idx="18587">
                  <c:v>179.029</c:v>
                </c:pt>
                <c:pt idx="18588">
                  <c:v>179.03700000000001</c:v>
                </c:pt>
                <c:pt idx="18589">
                  <c:v>179.04599999999999</c:v>
                </c:pt>
                <c:pt idx="18590">
                  <c:v>179.054</c:v>
                </c:pt>
                <c:pt idx="18591">
                  <c:v>179.06200000000001</c:v>
                </c:pt>
                <c:pt idx="18592">
                  <c:v>179.071</c:v>
                </c:pt>
                <c:pt idx="18593">
                  <c:v>179.08</c:v>
                </c:pt>
                <c:pt idx="18594">
                  <c:v>179.08799999999999</c:v>
                </c:pt>
                <c:pt idx="18595">
                  <c:v>179.095</c:v>
                </c:pt>
                <c:pt idx="18596">
                  <c:v>179.10499999999999</c:v>
                </c:pt>
                <c:pt idx="18597">
                  <c:v>179.113</c:v>
                </c:pt>
                <c:pt idx="18598">
                  <c:v>179.12</c:v>
                </c:pt>
                <c:pt idx="18599">
                  <c:v>179.12899999999999</c:v>
                </c:pt>
                <c:pt idx="18600">
                  <c:v>179.137</c:v>
                </c:pt>
                <c:pt idx="18601">
                  <c:v>179.14599999999999</c:v>
                </c:pt>
                <c:pt idx="18602">
                  <c:v>179.155</c:v>
                </c:pt>
                <c:pt idx="18603">
                  <c:v>179.16300000000001</c:v>
                </c:pt>
                <c:pt idx="18604">
                  <c:v>179.17099999999999</c:v>
                </c:pt>
                <c:pt idx="18605">
                  <c:v>179.179</c:v>
                </c:pt>
                <c:pt idx="18606">
                  <c:v>179.18799999999999</c:v>
                </c:pt>
                <c:pt idx="18607">
                  <c:v>179.196</c:v>
                </c:pt>
                <c:pt idx="18608">
                  <c:v>179.20500000000001</c:v>
                </c:pt>
                <c:pt idx="18609">
                  <c:v>179.21299999999999</c:v>
                </c:pt>
                <c:pt idx="18610">
                  <c:v>179.22200000000001</c:v>
                </c:pt>
                <c:pt idx="18611">
                  <c:v>179.22900000000001</c:v>
                </c:pt>
                <c:pt idx="18612">
                  <c:v>179.238</c:v>
                </c:pt>
                <c:pt idx="18613">
                  <c:v>179.24600000000001</c:v>
                </c:pt>
                <c:pt idx="18614">
                  <c:v>179.255</c:v>
                </c:pt>
                <c:pt idx="18615">
                  <c:v>179.26300000000001</c:v>
                </c:pt>
                <c:pt idx="18616">
                  <c:v>179.27199999999999</c:v>
                </c:pt>
                <c:pt idx="18617">
                  <c:v>179.28</c:v>
                </c:pt>
                <c:pt idx="18618">
                  <c:v>179.28800000000001</c:v>
                </c:pt>
                <c:pt idx="18619">
                  <c:v>179.29599999999999</c:v>
                </c:pt>
                <c:pt idx="18620">
                  <c:v>179.30500000000001</c:v>
                </c:pt>
                <c:pt idx="18621">
                  <c:v>179.31299999999999</c:v>
                </c:pt>
                <c:pt idx="18622">
                  <c:v>179.321</c:v>
                </c:pt>
                <c:pt idx="18623">
                  <c:v>179.33</c:v>
                </c:pt>
                <c:pt idx="18624">
                  <c:v>179.339</c:v>
                </c:pt>
                <c:pt idx="18625">
                  <c:v>179.34700000000001</c:v>
                </c:pt>
                <c:pt idx="18626">
                  <c:v>179.35499999999999</c:v>
                </c:pt>
                <c:pt idx="18627">
                  <c:v>179.364</c:v>
                </c:pt>
                <c:pt idx="18628">
                  <c:v>179.37200000000001</c:v>
                </c:pt>
                <c:pt idx="18629">
                  <c:v>179.38</c:v>
                </c:pt>
                <c:pt idx="18630">
                  <c:v>179.38800000000001</c:v>
                </c:pt>
                <c:pt idx="18631">
                  <c:v>179.39699999999999</c:v>
                </c:pt>
                <c:pt idx="18632">
                  <c:v>179.405</c:v>
                </c:pt>
                <c:pt idx="18633">
                  <c:v>179.41300000000001</c:v>
                </c:pt>
                <c:pt idx="18634">
                  <c:v>179.422</c:v>
                </c:pt>
                <c:pt idx="18635">
                  <c:v>179.43</c:v>
                </c:pt>
                <c:pt idx="18636">
                  <c:v>179.43899999999999</c:v>
                </c:pt>
                <c:pt idx="18637">
                  <c:v>179.447</c:v>
                </c:pt>
                <c:pt idx="18638">
                  <c:v>179.45500000000001</c:v>
                </c:pt>
                <c:pt idx="18639">
                  <c:v>179.464</c:v>
                </c:pt>
                <c:pt idx="18640">
                  <c:v>179.47200000000001</c:v>
                </c:pt>
                <c:pt idx="18641">
                  <c:v>179.48099999999999</c:v>
                </c:pt>
                <c:pt idx="18642">
                  <c:v>179.489</c:v>
                </c:pt>
                <c:pt idx="18643">
                  <c:v>179.49700000000001</c:v>
                </c:pt>
                <c:pt idx="18644">
                  <c:v>179.505</c:v>
                </c:pt>
                <c:pt idx="18645">
                  <c:v>179.51400000000001</c:v>
                </c:pt>
                <c:pt idx="18646">
                  <c:v>179.52199999999999</c:v>
                </c:pt>
                <c:pt idx="18647">
                  <c:v>179.53100000000001</c:v>
                </c:pt>
                <c:pt idx="18648">
                  <c:v>179.53899999999999</c:v>
                </c:pt>
                <c:pt idx="18649">
                  <c:v>179.548</c:v>
                </c:pt>
                <c:pt idx="18650">
                  <c:v>179.55600000000001</c:v>
                </c:pt>
                <c:pt idx="18651">
                  <c:v>179.56399999999999</c:v>
                </c:pt>
                <c:pt idx="18652">
                  <c:v>179.572</c:v>
                </c:pt>
                <c:pt idx="18653">
                  <c:v>179.58099999999999</c:v>
                </c:pt>
                <c:pt idx="18654">
                  <c:v>179.589</c:v>
                </c:pt>
                <c:pt idx="18655">
                  <c:v>179.59700000000001</c:v>
                </c:pt>
                <c:pt idx="18656">
                  <c:v>179.60499999999999</c:v>
                </c:pt>
                <c:pt idx="18657">
                  <c:v>179.613</c:v>
                </c:pt>
                <c:pt idx="18658">
                  <c:v>179.62200000000001</c:v>
                </c:pt>
                <c:pt idx="18659">
                  <c:v>179.63</c:v>
                </c:pt>
                <c:pt idx="18660">
                  <c:v>179.63900000000001</c:v>
                </c:pt>
                <c:pt idx="18661">
                  <c:v>179.64699999999999</c:v>
                </c:pt>
                <c:pt idx="18662">
                  <c:v>179.655</c:v>
                </c:pt>
                <c:pt idx="18663">
                  <c:v>179.66399999999999</c:v>
                </c:pt>
                <c:pt idx="18664">
                  <c:v>179.673</c:v>
                </c:pt>
                <c:pt idx="18665">
                  <c:v>179.68</c:v>
                </c:pt>
                <c:pt idx="18666">
                  <c:v>179.68899999999999</c:v>
                </c:pt>
                <c:pt idx="18667">
                  <c:v>179.697</c:v>
                </c:pt>
                <c:pt idx="18668">
                  <c:v>179.70500000000001</c:v>
                </c:pt>
                <c:pt idx="18669">
                  <c:v>179.714</c:v>
                </c:pt>
                <c:pt idx="18670">
                  <c:v>179.72200000000001</c:v>
                </c:pt>
                <c:pt idx="18671">
                  <c:v>179.73</c:v>
                </c:pt>
                <c:pt idx="18672">
                  <c:v>179.738</c:v>
                </c:pt>
                <c:pt idx="18673">
                  <c:v>179.74799999999999</c:v>
                </c:pt>
                <c:pt idx="18674">
                  <c:v>179.755</c:v>
                </c:pt>
                <c:pt idx="18675">
                  <c:v>179.76400000000001</c:v>
                </c:pt>
                <c:pt idx="18676">
                  <c:v>179.77199999999999</c:v>
                </c:pt>
                <c:pt idx="18677">
                  <c:v>179.78100000000001</c:v>
                </c:pt>
                <c:pt idx="18678">
                  <c:v>179.78899999999999</c:v>
                </c:pt>
                <c:pt idx="18679">
                  <c:v>179.798</c:v>
                </c:pt>
                <c:pt idx="18680">
                  <c:v>179.80500000000001</c:v>
                </c:pt>
                <c:pt idx="18681">
                  <c:v>179.81399999999999</c:v>
                </c:pt>
                <c:pt idx="18682">
                  <c:v>179.822</c:v>
                </c:pt>
                <c:pt idx="18683">
                  <c:v>179.83</c:v>
                </c:pt>
                <c:pt idx="18684">
                  <c:v>179.83799999999999</c:v>
                </c:pt>
                <c:pt idx="18685">
                  <c:v>179.84800000000001</c:v>
                </c:pt>
                <c:pt idx="18686">
                  <c:v>179.85599999999999</c:v>
                </c:pt>
                <c:pt idx="18687">
                  <c:v>179.864</c:v>
                </c:pt>
                <c:pt idx="18688">
                  <c:v>179.87200000000001</c:v>
                </c:pt>
                <c:pt idx="18689">
                  <c:v>179.881</c:v>
                </c:pt>
                <c:pt idx="18690">
                  <c:v>179.88900000000001</c:v>
                </c:pt>
                <c:pt idx="18691">
                  <c:v>179.898</c:v>
                </c:pt>
                <c:pt idx="18692">
                  <c:v>179.90600000000001</c:v>
                </c:pt>
                <c:pt idx="18693">
                  <c:v>179.91399999999999</c:v>
                </c:pt>
                <c:pt idx="18694">
                  <c:v>179.922</c:v>
                </c:pt>
                <c:pt idx="18695">
                  <c:v>179.93</c:v>
                </c:pt>
                <c:pt idx="18696">
                  <c:v>179.93899999999999</c:v>
                </c:pt>
                <c:pt idx="18697">
                  <c:v>179.947</c:v>
                </c:pt>
                <c:pt idx="18698">
                  <c:v>179.95599999999999</c:v>
                </c:pt>
                <c:pt idx="18699">
                  <c:v>179.964</c:v>
                </c:pt>
                <c:pt idx="18700">
                  <c:v>179.97200000000001</c:v>
                </c:pt>
                <c:pt idx="18701">
                  <c:v>179.98</c:v>
                </c:pt>
                <c:pt idx="18702">
                  <c:v>179.988</c:v>
                </c:pt>
                <c:pt idx="18703">
                  <c:v>179.99700000000001</c:v>
                </c:pt>
                <c:pt idx="18704">
                  <c:v>180.006</c:v>
                </c:pt>
                <c:pt idx="18705">
                  <c:v>180.01400000000001</c:v>
                </c:pt>
                <c:pt idx="18706">
                  <c:v>180.023</c:v>
                </c:pt>
                <c:pt idx="18707">
                  <c:v>180.03100000000001</c:v>
                </c:pt>
                <c:pt idx="18708">
                  <c:v>180.04</c:v>
                </c:pt>
                <c:pt idx="18709">
                  <c:v>180.047</c:v>
                </c:pt>
                <c:pt idx="18710">
                  <c:v>180.05600000000001</c:v>
                </c:pt>
                <c:pt idx="18711">
                  <c:v>180.06399999999999</c:v>
                </c:pt>
                <c:pt idx="18712">
                  <c:v>180.072</c:v>
                </c:pt>
                <c:pt idx="18713">
                  <c:v>180.08</c:v>
                </c:pt>
                <c:pt idx="18714">
                  <c:v>180.089</c:v>
                </c:pt>
                <c:pt idx="18715">
                  <c:v>180.09700000000001</c:v>
                </c:pt>
                <c:pt idx="18716">
                  <c:v>180.10499999999999</c:v>
                </c:pt>
                <c:pt idx="18717">
                  <c:v>180.114</c:v>
                </c:pt>
                <c:pt idx="18718">
                  <c:v>180.12200000000001</c:v>
                </c:pt>
                <c:pt idx="18719">
                  <c:v>180.131</c:v>
                </c:pt>
                <c:pt idx="18720">
                  <c:v>180.13900000000001</c:v>
                </c:pt>
                <c:pt idx="18721">
                  <c:v>180.14699999999999</c:v>
                </c:pt>
                <c:pt idx="18722">
                  <c:v>180.155</c:v>
                </c:pt>
                <c:pt idx="18723">
                  <c:v>180.16399999999999</c:v>
                </c:pt>
                <c:pt idx="18724">
                  <c:v>180.172</c:v>
                </c:pt>
                <c:pt idx="18725">
                  <c:v>180.18100000000001</c:v>
                </c:pt>
                <c:pt idx="18726">
                  <c:v>180.19</c:v>
                </c:pt>
                <c:pt idx="18727">
                  <c:v>180.197</c:v>
                </c:pt>
                <c:pt idx="18728">
                  <c:v>180.20500000000001</c:v>
                </c:pt>
                <c:pt idx="18729">
                  <c:v>180.215</c:v>
                </c:pt>
                <c:pt idx="18730">
                  <c:v>180.22200000000001</c:v>
                </c:pt>
                <c:pt idx="18731">
                  <c:v>180.23099999999999</c:v>
                </c:pt>
                <c:pt idx="18732">
                  <c:v>180.238</c:v>
                </c:pt>
                <c:pt idx="18733">
                  <c:v>180.24700000000001</c:v>
                </c:pt>
                <c:pt idx="18734">
                  <c:v>180.255</c:v>
                </c:pt>
                <c:pt idx="18735">
                  <c:v>180.26300000000001</c:v>
                </c:pt>
                <c:pt idx="18736">
                  <c:v>180.27199999999999</c:v>
                </c:pt>
                <c:pt idx="18737">
                  <c:v>180.28</c:v>
                </c:pt>
                <c:pt idx="18738">
                  <c:v>180.28800000000001</c:v>
                </c:pt>
                <c:pt idx="18739">
                  <c:v>180.297</c:v>
                </c:pt>
                <c:pt idx="18740">
                  <c:v>180.30600000000001</c:v>
                </c:pt>
                <c:pt idx="18741">
                  <c:v>180.31299999999999</c:v>
                </c:pt>
                <c:pt idx="18742">
                  <c:v>180.322</c:v>
                </c:pt>
                <c:pt idx="18743">
                  <c:v>180.33</c:v>
                </c:pt>
                <c:pt idx="18744">
                  <c:v>180.33799999999999</c:v>
                </c:pt>
                <c:pt idx="18745">
                  <c:v>180.34700000000001</c:v>
                </c:pt>
                <c:pt idx="18746">
                  <c:v>180.35499999999999</c:v>
                </c:pt>
                <c:pt idx="18747">
                  <c:v>180.364</c:v>
                </c:pt>
                <c:pt idx="18748">
                  <c:v>180.37200000000001</c:v>
                </c:pt>
                <c:pt idx="18749">
                  <c:v>180.38</c:v>
                </c:pt>
                <c:pt idx="18750">
                  <c:v>180.38900000000001</c:v>
                </c:pt>
                <c:pt idx="18751">
                  <c:v>180.39699999999999</c:v>
                </c:pt>
                <c:pt idx="18752">
                  <c:v>180.40600000000001</c:v>
                </c:pt>
                <c:pt idx="18753">
                  <c:v>180.41300000000001</c:v>
                </c:pt>
                <c:pt idx="18754">
                  <c:v>180.422</c:v>
                </c:pt>
                <c:pt idx="18755">
                  <c:v>180.43</c:v>
                </c:pt>
                <c:pt idx="18756">
                  <c:v>180.43899999999999</c:v>
                </c:pt>
                <c:pt idx="18757">
                  <c:v>180.447</c:v>
                </c:pt>
                <c:pt idx="18758">
                  <c:v>180.45500000000001</c:v>
                </c:pt>
                <c:pt idx="18759">
                  <c:v>180.46299999999999</c:v>
                </c:pt>
                <c:pt idx="18760">
                  <c:v>180.47200000000001</c:v>
                </c:pt>
                <c:pt idx="18761">
                  <c:v>180.48099999999999</c:v>
                </c:pt>
                <c:pt idx="18762">
                  <c:v>180.489</c:v>
                </c:pt>
                <c:pt idx="18763">
                  <c:v>180.49799999999999</c:v>
                </c:pt>
                <c:pt idx="18764">
                  <c:v>180.505</c:v>
                </c:pt>
                <c:pt idx="18765">
                  <c:v>180.51400000000001</c:v>
                </c:pt>
                <c:pt idx="18766">
                  <c:v>180.52199999999999</c:v>
                </c:pt>
                <c:pt idx="18767">
                  <c:v>180.53100000000001</c:v>
                </c:pt>
                <c:pt idx="18768">
                  <c:v>180.53800000000001</c:v>
                </c:pt>
                <c:pt idx="18769">
                  <c:v>180.54599999999999</c:v>
                </c:pt>
                <c:pt idx="18770">
                  <c:v>180.55500000000001</c:v>
                </c:pt>
                <c:pt idx="18771">
                  <c:v>180.56399999999999</c:v>
                </c:pt>
                <c:pt idx="18772">
                  <c:v>180.57300000000001</c:v>
                </c:pt>
                <c:pt idx="18773">
                  <c:v>180.58</c:v>
                </c:pt>
                <c:pt idx="18774">
                  <c:v>180.589</c:v>
                </c:pt>
                <c:pt idx="18775">
                  <c:v>180.59700000000001</c:v>
                </c:pt>
                <c:pt idx="18776">
                  <c:v>180.60599999999999</c:v>
                </c:pt>
                <c:pt idx="18777">
                  <c:v>180.614</c:v>
                </c:pt>
                <c:pt idx="18778">
                  <c:v>180.62299999999999</c:v>
                </c:pt>
                <c:pt idx="18779">
                  <c:v>180.631</c:v>
                </c:pt>
                <c:pt idx="18780">
                  <c:v>180.63800000000001</c:v>
                </c:pt>
                <c:pt idx="18781">
                  <c:v>180.64699999999999</c:v>
                </c:pt>
                <c:pt idx="18782">
                  <c:v>180.65600000000001</c:v>
                </c:pt>
                <c:pt idx="18783">
                  <c:v>180.66399999999999</c:v>
                </c:pt>
                <c:pt idx="18784">
                  <c:v>180.67099999999999</c:v>
                </c:pt>
                <c:pt idx="18785">
                  <c:v>180.68100000000001</c:v>
                </c:pt>
                <c:pt idx="18786">
                  <c:v>180.68899999999999</c:v>
                </c:pt>
                <c:pt idx="18787">
                  <c:v>180.697</c:v>
                </c:pt>
                <c:pt idx="18788">
                  <c:v>180.70500000000001</c:v>
                </c:pt>
                <c:pt idx="18789">
                  <c:v>180.714</c:v>
                </c:pt>
                <c:pt idx="18790">
                  <c:v>180.72200000000001</c:v>
                </c:pt>
                <c:pt idx="18791">
                  <c:v>180.73</c:v>
                </c:pt>
                <c:pt idx="18792">
                  <c:v>180.739</c:v>
                </c:pt>
                <c:pt idx="18793">
                  <c:v>180.74799999999999</c:v>
                </c:pt>
                <c:pt idx="18794">
                  <c:v>180.756</c:v>
                </c:pt>
                <c:pt idx="18795">
                  <c:v>180.76400000000001</c:v>
                </c:pt>
                <c:pt idx="18796">
                  <c:v>180.77199999999999</c:v>
                </c:pt>
                <c:pt idx="18797">
                  <c:v>180.78100000000001</c:v>
                </c:pt>
                <c:pt idx="18798">
                  <c:v>180.78899999999999</c:v>
                </c:pt>
                <c:pt idx="18799">
                  <c:v>180.798</c:v>
                </c:pt>
                <c:pt idx="18800">
                  <c:v>180.80600000000001</c:v>
                </c:pt>
                <c:pt idx="18801">
                  <c:v>180.815</c:v>
                </c:pt>
                <c:pt idx="18802">
                  <c:v>180.82300000000001</c:v>
                </c:pt>
                <c:pt idx="18803">
                  <c:v>180.83099999999999</c:v>
                </c:pt>
                <c:pt idx="18804">
                  <c:v>180.84</c:v>
                </c:pt>
                <c:pt idx="18805">
                  <c:v>180.84800000000001</c:v>
                </c:pt>
                <c:pt idx="18806">
                  <c:v>180.85599999999999</c:v>
                </c:pt>
                <c:pt idx="18807">
                  <c:v>180.864</c:v>
                </c:pt>
                <c:pt idx="18808">
                  <c:v>180.87299999999999</c:v>
                </c:pt>
                <c:pt idx="18809">
                  <c:v>180.881</c:v>
                </c:pt>
                <c:pt idx="18810">
                  <c:v>180.88900000000001</c:v>
                </c:pt>
                <c:pt idx="18811">
                  <c:v>180.898</c:v>
                </c:pt>
                <c:pt idx="18812">
                  <c:v>180.90600000000001</c:v>
                </c:pt>
                <c:pt idx="18813">
                  <c:v>180.91499999999999</c:v>
                </c:pt>
                <c:pt idx="18814">
                  <c:v>180.923</c:v>
                </c:pt>
                <c:pt idx="18815">
                  <c:v>180.93100000000001</c:v>
                </c:pt>
                <c:pt idx="18816">
                  <c:v>180.93899999999999</c:v>
                </c:pt>
                <c:pt idx="18817">
                  <c:v>180.94800000000001</c:v>
                </c:pt>
                <c:pt idx="18818">
                  <c:v>180.95599999999999</c:v>
                </c:pt>
                <c:pt idx="18819">
                  <c:v>180.965</c:v>
                </c:pt>
                <c:pt idx="18820">
                  <c:v>180.97200000000001</c:v>
                </c:pt>
                <c:pt idx="18821">
                  <c:v>180.98</c:v>
                </c:pt>
                <c:pt idx="18822">
                  <c:v>180.99</c:v>
                </c:pt>
                <c:pt idx="18823">
                  <c:v>180.99799999999999</c:v>
                </c:pt>
                <c:pt idx="18824">
                  <c:v>181.005</c:v>
                </c:pt>
                <c:pt idx="18825">
                  <c:v>181.01400000000001</c:v>
                </c:pt>
                <c:pt idx="18826">
                  <c:v>181.023</c:v>
                </c:pt>
                <c:pt idx="18827">
                  <c:v>181.03200000000001</c:v>
                </c:pt>
                <c:pt idx="18828">
                  <c:v>181.03899999999999</c:v>
                </c:pt>
                <c:pt idx="18829">
                  <c:v>181.048</c:v>
                </c:pt>
                <c:pt idx="18830">
                  <c:v>181.05600000000001</c:v>
                </c:pt>
                <c:pt idx="18831">
                  <c:v>181.06399999999999</c:v>
                </c:pt>
                <c:pt idx="18832">
                  <c:v>181.072</c:v>
                </c:pt>
                <c:pt idx="18833">
                  <c:v>181.08099999999999</c:v>
                </c:pt>
                <c:pt idx="18834">
                  <c:v>181.08799999999999</c:v>
                </c:pt>
                <c:pt idx="18835">
                  <c:v>181.09800000000001</c:v>
                </c:pt>
                <c:pt idx="18836">
                  <c:v>181.10599999999999</c:v>
                </c:pt>
                <c:pt idx="18837">
                  <c:v>181.114</c:v>
                </c:pt>
                <c:pt idx="18838">
                  <c:v>181.12299999999999</c:v>
                </c:pt>
                <c:pt idx="18839">
                  <c:v>181.131</c:v>
                </c:pt>
                <c:pt idx="18840">
                  <c:v>181.13900000000001</c:v>
                </c:pt>
                <c:pt idx="18841">
                  <c:v>181.148</c:v>
                </c:pt>
                <c:pt idx="18842">
                  <c:v>181.15600000000001</c:v>
                </c:pt>
                <c:pt idx="18843">
                  <c:v>181.16399999999999</c:v>
                </c:pt>
                <c:pt idx="18844">
                  <c:v>181.172</c:v>
                </c:pt>
                <c:pt idx="18845">
                  <c:v>181.18</c:v>
                </c:pt>
                <c:pt idx="18846">
                  <c:v>181.18899999999999</c:v>
                </c:pt>
                <c:pt idx="18847">
                  <c:v>181.197</c:v>
                </c:pt>
                <c:pt idx="18848">
                  <c:v>181.20599999999999</c:v>
                </c:pt>
                <c:pt idx="18849">
                  <c:v>181.215</c:v>
                </c:pt>
                <c:pt idx="18850">
                  <c:v>181.22200000000001</c:v>
                </c:pt>
                <c:pt idx="18851">
                  <c:v>181.23</c:v>
                </c:pt>
                <c:pt idx="18852">
                  <c:v>181.239</c:v>
                </c:pt>
                <c:pt idx="18853">
                  <c:v>181.24700000000001</c:v>
                </c:pt>
                <c:pt idx="18854">
                  <c:v>181.256</c:v>
                </c:pt>
                <c:pt idx="18855">
                  <c:v>181.26400000000001</c:v>
                </c:pt>
                <c:pt idx="18856">
                  <c:v>181.27199999999999</c:v>
                </c:pt>
                <c:pt idx="18857">
                  <c:v>181.28</c:v>
                </c:pt>
                <c:pt idx="18858">
                  <c:v>181.28899999999999</c:v>
                </c:pt>
                <c:pt idx="18859">
                  <c:v>181.297</c:v>
                </c:pt>
                <c:pt idx="18860">
                  <c:v>181.30500000000001</c:v>
                </c:pt>
                <c:pt idx="18861">
                  <c:v>181.31399999999999</c:v>
                </c:pt>
                <c:pt idx="18862">
                  <c:v>181.322</c:v>
                </c:pt>
                <c:pt idx="18863">
                  <c:v>181.33099999999999</c:v>
                </c:pt>
                <c:pt idx="18864">
                  <c:v>181.339</c:v>
                </c:pt>
                <c:pt idx="18865">
                  <c:v>181.34700000000001</c:v>
                </c:pt>
                <c:pt idx="18866">
                  <c:v>181.35499999999999</c:v>
                </c:pt>
                <c:pt idx="18867">
                  <c:v>181.364</c:v>
                </c:pt>
                <c:pt idx="18868">
                  <c:v>181.37200000000001</c:v>
                </c:pt>
                <c:pt idx="18869">
                  <c:v>181.381</c:v>
                </c:pt>
                <c:pt idx="18870">
                  <c:v>181.38800000000001</c:v>
                </c:pt>
                <c:pt idx="18871">
                  <c:v>181.39699999999999</c:v>
                </c:pt>
                <c:pt idx="18872">
                  <c:v>181.405</c:v>
                </c:pt>
                <c:pt idx="18873">
                  <c:v>181.41399999999999</c:v>
                </c:pt>
                <c:pt idx="18874">
                  <c:v>181.422</c:v>
                </c:pt>
                <c:pt idx="18875">
                  <c:v>181.43</c:v>
                </c:pt>
                <c:pt idx="18876">
                  <c:v>181.43899999999999</c:v>
                </c:pt>
                <c:pt idx="18877">
                  <c:v>181.447</c:v>
                </c:pt>
                <c:pt idx="18878">
                  <c:v>181.45500000000001</c:v>
                </c:pt>
                <c:pt idx="18879">
                  <c:v>181.464</c:v>
                </c:pt>
                <c:pt idx="18880">
                  <c:v>181.47200000000001</c:v>
                </c:pt>
                <c:pt idx="18881">
                  <c:v>181.48</c:v>
                </c:pt>
                <c:pt idx="18882">
                  <c:v>181.488</c:v>
                </c:pt>
                <c:pt idx="18883">
                  <c:v>181.49600000000001</c:v>
                </c:pt>
                <c:pt idx="18884">
                  <c:v>181.505</c:v>
                </c:pt>
                <c:pt idx="18885">
                  <c:v>181.51400000000001</c:v>
                </c:pt>
                <c:pt idx="18886">
                  <c:v>181.52099999999999</c:v>
                </c:pt>
                <c:pt idx="18887">
                  <c:v>181.53</c:v>
                </c:pt>
                <c:pt idx="18888">
                  <c:v>181.53800000000001</c:v>
                </c:pt>
                <c:pt idx="18889">
                  <c:v>181.547</c:v>
                </c:pt>
                <c:pt idx="18890">
                  <c:v>181.55500000000001</c:v>
                </c:pt>
                <c:pt idx="18891">
                  <c:v>181.56299999999999</c:v>
                </c:pt>
                <c:pt idx="18892">
                  <c:v>181.572</c:v>
                </c:pt>
                <c:pt idx="18893">
                  <c:v>181.58</c:v>
                </c:pt>
                <c:pt idx="18894">
                  <c:v>181.589</c:v>
                </c:pt>
                <c:pt idx="18895">
                  <c:v>181.59700000000001</c:v>
                </c:pt>
                <c:pt idx="18896">
                  <c:v>181.60400000000001</c:v>
                </c:pt>
                <c:pt idx="18897">
                  <c:v>181.614</c:v>
                </c:pt>
                <c:pt idx="18898">
                  <c:v>181.62200000000001</c:v>
                </c:pt>
                <c:pt idx="18899">
                  <c:v>181.631</c:v>
                </c:pt>
                <c:pt idx="18900">
                  <c:v>181.63900000000001</c:v>
                </c:pt>
                <c:pt idx="18901">
                  <c:v>181.64699999999999</c:v>
                </c:pt>
                <c:pt idx="18902">
                  <c:v>181.65600000000001</c:v>
                </c:pt>
                <c:pt idx="18903">
                  <c:v>181.66399999999999</c:v>
                </c:pt>
                <c:pt idx="18904">
                  <c:v>181.67099999999999</c:v>
                </c:pt>
                <c:pt idx="18905">
                  <c:v>181.68</c:v>
                </c:pt>
                <c:pt idx="18906">
                  <c:v>181.68899999999999</c:v>
                </c:pt>
                <c:pt idx="18907">
                  <c:v>181.697</c:v>
                </c:pt>
                <c:pt idx="18908">
                  <c:v>181.70599999999999</c:v>
                </c:pt>
                <c:pt idx="18909">
                  <c:v>181.714</c:v>
                </c:pt>
                <c:pt idx="18910">
                  <c:v>181.72200000000001</c:v>
                </c:pt>
                <c:pt idx="18911">
                  <c:v>181.73</c:v>
                </c:pt>
                <c:pt idx="18912">
                  <c:v>181.739</c:v>
                </c:pt>
                <c:pt idx="18913">
                  <c:v>181.74700000000001</c:v>
                </c:pt>
                <c:pt idx="18914">
                  <c:v>181.756</c:v>
                </c:pt>
                <c:pt idx="18915">
                  <c:v>181.76400000000001</c:v>
                </c:pt>
                <c:pt idx="18916">
                  <c:v>181.77199999999999</c:v>
                </c:pt>
                <c:pt idx="18917">
                  <c:v>181.78100000000001</c:v>
                </c:pt>
                <c:pt idx="18918">
                  <c:v>181.78899999999999</c:v>
                </c:pt>
                <c:pt idx="18919">
                  <c:v>181.797</c:v>
                </c:pt>
                <c:pt idx="18920">
                  <c:v>181.80600000000001</c:v>
                </c:pt>
                <c:pt idx="18921">
                  <c:v>181.81399999999999</c:v>
                </c:pt>
                <c:pt idx="18922">
                  <c:v>181.821</c:v>
                </c:pt>
                <c:pt idx="18923">
                  <c:v>181.83</c:v>
                </c:pt>
                <c:pt idx="18924">
                  <c:v>181.839</c:v>
                </c:pt>
                <c:pt idx="18925">
                  <c:v>181.84700000000001</c:v>
                </c:pt>
                <c:pt idx="18926">
                  <c:v>181.85599999999999</c:v>
                </c:pt>
                <c:pt idx="18927">
                  <c:v>181.863</c:v>
                </c:pt>
                <c:pt idx="18928">
                  <c:v>181.87200000000001</c:v>
                </c:pt>
                <c:pt idx="18929">
                  <c:v>181.88</c:v>
                </c:pt>
                <c:pt idx="18930">
                  <c:v>181.88800000000001</c:v>
                </c:pt>
                <c:pt idx="18931">
                  <c:v>181.898</c:v>
                </c:pt>
                <c:pt idx="18932">
                  <c:v>181.905</c:v>
                </c:pt>
                <c:pt idx="18933">
                  <c:v>181.91399999999999</c:v>
                </c:pt>
                <c:pt idx="18934">
                  <c:v>181.922</c:v>
                </c:pt>
                <c:pt idx="18935">
                  <c:v>181.93</c:v>
                </c:pt>
                <c:pt idx="18936">
                  <c:v>181.93799999999999</c:v>
                </c:pt>
                <c:pt idx="18937">
                  <c:v>181.94800000000001</c:v>
                </c:pt>
                <c:pt idx="18938">
                  <c:v>181.95500000000001</c:v>
                </c:pt>
                <c:pt idx="18939">
                  <c:v>181.964</c:v>
                </c:pt>
                <c:pt idx="18940">
                  <c:v>181.971</c:v>
                </c:pt>
                <c:pt idx="18941">
                  <c:v>181.98</c:v>
                </c:pt>
                <c:pt idx="18942">
                  <c:v>181.989</c:v>
                </c:pt>
                <c:pt idx="18943">
                  <c:v>181.99700000000001</c:v>
                </c:pt>
                <c:pt idx="18944">
                  <c:v>182.005</c:v>
                </c:pt>
                <c:pt idx="18945">
                  <c:v>182.01400000000001</c:v>
                </c:pt>
                <c:pt idx="18946">
                  <c:v>182.023</c:v>
                </c:pt>
                <c:pt idx="18947">
                  <c:v>182.03</c:v>
                </c:pt>
                <c:pt idx="18948">
                  <c:v>182.04</c:v>
                </c:pt>
                <c:pt idx="18949">
                  <c:v>182.047</c:v>
                </c:pt>
                <c:pt idx="18950">
                  <c:v>182.05500000000001</c:v>
                </c:pt>
                <c:pt idx="18951">
                  <c:v>182.06399999999999</c:v>
                </c:pt>
                <c:pt idx="18952">
                  <c:v>182.072</c:v>
                </c:pt>
                <c:pt idx="18953">
                  <c:v>182.08</c:v>
                </c:pt>
                <c:pt idx="18954">
                  <c:v>182.09</c:v>
                </c:pt>
                <c:pt idx="18955">
                  <c:v>182.09700000000001</c:v>
                </c:pt>
                <c:pt idx="18956">
                  <c:v>182.10599999999999</c:v>
                </c:pt>
                <c:pt idx="18957">
                  <c:v>182.114</c:v>
                </c:pt>
                <c:pt idx="18958">
                  <c:v>182.12299999999999</c:v>
                </c:pt>
                <c:pt idx="18959">
                  <c:v>182.13</c:v>
                </c:pt>
                <c:pt idx="18960">
                  <c:v>182.13900000000001</c:v>
                </c:pt>
                <c:pt idx="18961">
                  <c:v>182.148</c:v>
                </c:pt>
                <c:pt idx="18962">
                  <c:v>182.15600000000001</c:v>
                </c:pt>
                <c:pt idx="18963">
                  <c:v>182.16399999999999</c:v>
                </c:pt>
                <c:pt idx="18964">
                  <c:v>182.173</c:v>
                </c:pt>
                <c:pt idx="18965">
                  <c:v>182.18</c:v>
                </c:pt>
                <c:pt idx="18966">
                  <c:v>182.18899999999999</c:v>
                </c:pt>
                <c:pt idx="18967">
                  <c:v>182.19800000000001</c:v>
                </c:pt>
                <c:pt idx="18968">
                  <c:v>182.20599999999999</c:v>
                </c:pt>
                <c:pt idx="18969">
                  <c:v>182.214</c:v>
                </c:pt>
                <c:pt idx="18970">
                  <c:v>182.22200000000001</c:v>
                </c:pt>
                <c:pt idx="18971">
                  <c:v>182.23</c:v>
                </c:pt>
                <c:pt idx="18972">
                  <c:v>182.239</c:v>
                </c:pt>
                <c:pt idx="18973">
                  <c:v>182.24700000000001</c:v>
                </c:pt>
                <c:pt idx="18974">
                  <c:v>182.256</c:v>
                </c:pt>
                <c:pt idx="18975">
                  <c:v>182.26400000000001</c:v>
                </c:pt>
                <c:pt idx="18976">
                  <c:v>182.273</c:v>
                </c:pt>
                <c:pt idx="18977">
                  <c:v>182.28</c:v>
                </c:pt>
                <c:pt idx="18978">
                  <c:v>182.28899999999999</c:v>
                </c:pt>
                <c:pt idx="18979">
                  <c:v>182.298</c:v>
                </c:pt>
                <c:pt idx="18980">
                  <c:v>182.30600000000001</c:v>
                </c:pt>
                <c:pt idx="18981">
                  <c:v>182.315</c:v>
                </c:pt>
                <c:pt idx="18982">
                  <c:v>182.322</c:v>
                </c:pt>
                <c:pt idx="18983">
                  <c:v>182.33099999999999</c:v>
                </c:pt>
                <c:pt idx="18984">
                  <c:v>182.339</c:v>
                </c:pt>
                <c:pt idx="18985">
                  <c:v>182.34800000000001</c:v>
                </c:pt>
                <c:pt idx="18986">
                  <c:v>182.35599999999999</c:v>
                </c:pt>
                <c:pt idx="18987">
                  <c:v>182.364</c:v>
                </c:pt>
                <c:pt idx="18988">
                  <c:v>182.37200000000001</c:v>
                </c:pt>
                <c:pt idx="18989">
                  <c:v>182.381</c:v>
                </c:pt>
                <c:pt idx="18990">
                  <c:v>182.38900000000001</c:v>
                </c:pt>
                <c:pt idx="18991">
                  <c:v>182.398</c:v>
                </c:pt>
                <c:pt idx="18992">
                  <c:v>182.40700000000001</c:v>
                </c:pt>
                <c:pt idx="18993">
                  <c:v>182.41399999999999</c:v>
                </c:pt>
                <c:pt idx="18994">
                  <c:v>182.423</c:v>
                </c:pt>
                <c:pt idx="18995">
                  <c:v>182.43100000000001</c:v>
                </c:pt>
                <c:pt idx="18996">
                  <c:v>182.43899999999999</c:v>
                </c:pt>
                <c:pt idx="18997">
                  <c:v>182.44800000000001</c:v>
                </c:pt>
                <c:pt idx="18998">
                  <c:v>182.45500000000001</c:v>
                </c:pt>
                <c:pt idx="18999">
                  <c:v>182.464</c:v>
                </c:pt>
                <c:pt idx="19000">
                  <c:v>182.47300000000001</c:v>
                </c:pt>
                <c:pt idx="19001">
                  <c:v>182.48099999999999</c:v>
                </c:pt>
                <c:pt idx="19002">
                  <c:v>182.49</c:v>
                </c:pt>
                <c:pt idx="19003">
                  <c:v>182.49799999999999</c:v>
                </c:pt>
                <c:pt idx="19004">
                  <c:v>182.506</c:v>
                </c:pt>
                <c:pt idx="19005">
                  <c:v>182.51400000000001</c:v>
                </c:pt>
                <c:pt idx="19006">
                  <c:v>182.523</c:v>
                </c:pt>
                <c:pt idx="19007">
                  <c:v>182.53100000000001</c:v>
                </c:pt>
                <c:pt idx="19008">
                  <c:v>182.54</c:v>
                </c:pt>
                <c:pt idx="19009">
                  <c:v>182.547</c:v>
                </c:pt>
                <c:pt idx="19010">
                  <c:v>182.55600000000001</c:v>
                </c:pt>
                <c:pt idx="19011">
                  <c:v>182.565</c:v>
                </c:pt>
                <c:pt idx="19012">
                  <c:v>182.572</c:v>
                </c:pt>
                <c:pt idx="19013">
                  <c:v>182.58099999999999</c:v>
                </c:pt>
                <c:pt idx="19014">
                  <c:v>182.589</c:v>
                </c:pt>
                <c:pt idx="19015">
                  <c:v>182.59800000000001</c:v>
                </c:pt>
                <c:pt idx="19016">
                  <c:v>182.607</c:v>
                </c:pt>
                <c:pt idx="19017">
                  <c:v>182.61500000000001</c:v>
                </c:pt>
                <c:pt idx="19018">
                  <c:v>182.62299999999999</c:v>
                </c:pt>
                <c:pt idx="19019">
                  <c:v>182.631</c:v>
                </c:pt>
                <c:pt idx="19020">
                  <c:v>182.64</c:v>
                </c:pt>
                <c:pt idx="19021">
                  <c:v>182.648</c:v>
                </c:pt>
                <c:pt idx="19022">
                  <c:v>182.65600000000001</c:v>
                </c:pt>
                <c:pt idx="19023">
                  <c:v>182.66499999999999</c:v>
                </c:pt>
                <c:pt idx="19024">
                  <c:v>182.673</c:v>
                </c:pt>
                <c:pt idx="19025">
                  <c:v>182.68100000000001</c:v>
                </c:pt>
                <c:pt idx="19026">
                  <c:v>182.68899999999999</c:v>
                </c:pt>
                <c:pt idx="19027">
                  <c:v>182.69800000000001</c:v>
                </c:pt>
                <c:pt idx="19028">
                  <c:v>182.70500000000001</c:v>
                </c:pt>
                <c:pt idx="19029">
                  <c:v>182.714</c:v>
                </c:pt>
                <c:pt idx="19030">
                  <c:v>182.72300000000001</c:v>
                </c:pt>
                <c:pt idx="19031">
                  <c:v>182.73099999999999</c:v>
                </c:pt>
                <c:pt idx="19032">
                  <c:v>182.739</c:v>
                </c:pt>
                <c:pt idx="19033">
                  <c:v>182.74700000000001</c:v>
                </c:pt>
                <c:pt idx="19034">
                  <c:v>182.756</c:v>
                </c:pt>
                <c:pt idx="19035">
                  <c:v>182.76400000000001</c:v>
                </c:pt>
                <c:pt idx="19036">
                  <c:v>182.77199999999999</c:v>
                </c:pt>
                <c:pt idx="19037">
                  <c:v>182.78</c:v>
                </c:pt>
                <c:pt idx="19038">
                  <c:v>182.78800000000001</c:v>
                </c:pt>
                <c:pt idx="19039">
                  <c:v>182.797</c:v>
                </c:pt>
                <c:pt idx="19040">
                  <c:v>182.80600000000001</c:v>
                </c:pt>
                <c:pt idx="19041">
                  <c:v>182.81399999999999</c:v>
                </c:pt>
                <c:pt idx="19042">
                  <c:v>182.822</c:v>
                </c:pt>
                <c:pt idx="19043">
                  <c:v>182.83</c:v>
                </c:pt>
                <c:pt idx="19044">
                  <c:v>182.839</c:v>
                </c:pt>
                <c:pt idx="19045">
                  <c:v>182.84700000000001</c:v>
                </c:pt>
                <c:pt idx="19046">
                  <c:v>182.85499999999999</c:v>
                </c:pt>
                <c:pt idx="19047">
                  <c:v>182.864</c:v>
                </c:pt>
                <c:pt idx="19048">
                  <c:v>182.87200000000001</c:v>
                </c:pt>
                <c:pt idx="19049">
                  <c:v>182.88</c:v>
                </c:pt>
                <c:pt idx="19050">
                  <c:v>182.88900000000001</c:v>
                </c:pt>
                <c:pt idx="19051">
                  <c:v>182.89699999999999</c:v>
                </c:pt>
                <c:pt idx="19052">
                  <c:v>182.905</c:v>
                </c:pt>
                <c:pt idx="19053">
                  <c:v>182.91399999999999</c:v>
                </c:pt>
                <c:pt idx="19054">
                  <c:v>182.922</c:v>
                </c:pt>
                <c:pt idx="19055">
                  <c:v>182.93100000000001</c:v>
                </c:pt>
                <c:pt idx="19056">
                  <c:v>182.93899999999999</c:v>
                </c:pt>
                <c:pt idx="19057">
                  <c:v>182.947</c:v>
                </c:pt>
                <c:pt idx="19058">
                  <c:v>182.95599999999999</c:v>
                </c:pt>
                <c:pt idx="19059">
                  <c:v>182.964</c:v>
                </c:pt>
                <c:pt idx="19060">
                  <c:v>182.97200000000001</c:v>
                </c:pt>
                <c:pt idx="19061">
                  <c:v>182.98</c:v>
                </c:pt>
                <c:pt idx="19062">
                  <c:v>182.989</c:v>
                </c:pt>
                <c:pt idx="19063">
                  <c:v>182.99700000000001</c:v>
                </c:pt>
                <c:pt idx="19064">
                  <c:v>183.006</c:v>
                </c:pt>
                <c:pt idx="19065">
                  <c:v>183.01499999999999</c:v>
                </c:pt>
                <c:pt idx="19066">
                  <c:v>183.02199999999999</c:v>
                </c:pt>
                <c:pt idx="19067">
                  <c:v>183.03</c:v>
                </c:pt>
                <c:pt idx="19068">
                  <c:v>183.03899999999999</c:v>
                </c:pt>
                <c:pt idx="19069">
                  <c:v>183.04599999999999</c:v>
                </c:pt>
                <c:pt idx="19070">
                  <c:v>183.05500000000001</c:v>
                </c:pt>
                <c:pt idx="19071">
                  <c:v>183.06299999999999</c:v>
                </c:pt>
                <c:pt idx="19072">
                  <c:v>183.072</c:v>
                </c:pt>
                <c:pt idx="19073">
                  <c:v>183.08</c:v>
                </c:pt>
                <c:pt idx="19074">
                  <c:v>183.08799999999999</c:v>
                </c:pt>
                <c:pt idx="19075">
                  <c:v>183.09700000000001</c:v>
                </c:pt>
                <c:pt idx="19076">
                  <c:v>183.10499999999999</c:v>
                </c:pt>
                <c:pt idx="19077">
                  <c:v>183.113</c:v>
                </c:pt>
                <c:pt idx="19078">
                  <c:v>183.12200000000001</c:v>
                </c:pt>
                <c:pt idx="19079">
                  <c:v>183.13</c:v>
                </c:pt>
                <c:pt idx="19080">
                  <c:v>183.13800000000001</c:v>
                </c:pt>
                <c:pt idx="19081">
                  <c:v>183.14699999999999</c:v>
                </c:pt>
                <c:pt idx="19082">
                  <c:v>183.155</c:v>
                </c:pt>
                <c:pt idx="19083">
                  <c:v>183.16399999999999</c:v>
                </c:pt>
                <c:pt idx="19084">
                  <c:v>183.172</c:v>
                </c:pt>
                <c:pt idx="19085">
                  <c:v>183.18</c:v>
                </c:pt>
                <c:pt idx="19086">
                  <c:v>183.18799999999999</c:v>
                </c:pt>
                <c:pt idx="19087">
                  <c:v>183.197</c:v>
                </c:pt>
                <c:pt idx="19088">
                  <c:v>183.20500000000001</c:v>
                </c:pt>
                <c:pt idx="19089">
                  <c:v>183.21299999999999</c:v>
                </c:pt>
                <c:pt idx="19090">
                  <c:v>183.22300000000001</c:v>
                </c:pt>
                <c:pt idx="19091">
                  <c:v>183.23099999999999</c:v>
                </c:pt>
                <c:pt idx="19092">
                  <c:v>183.239</c:v>
                </c:pt>
                <c:pt idx="19093">
                  <c:v>183.24700000000001</c:v>
                </c:pt>
                <c:pt idx="19094">
                  <c:v>183.256</c:v>
                </c:pt>
                <c:pt idx="19095">
                  <c:v>183.26400000000001</c:v>
                </c:pt>
                <c:pt idx="19096">
                  <c:v>183.273</c:v>
                </c:pt>
                <c:pt idx="19097">
                  <c:v>183.28100000000001</c:v>
                </c:pt>
                <c:pt idx="19098">
                  <c:v>183.28899999999999</c:v>
                </c:pt>
                <c:pt idx="19099">
                  <c:v>183.297</c:v>
                </c:pt>
                <c:pt idx="19100">
                  <c:v>183.30500000000001</c:v>
                </c:pt>
                <c:pt idx="19101">
                  <c:v>183.31399999999999</c:v>
                </c:pt>
                <c:pt idx="19102">
                  <c:v>183.322</c:v>
                </c:pt>
                <c:pt idx="19103">
                  <c:v>183.33</c:v>
                </c:pt>
                <c:pt idx="19104">
                  <c:v>183.339</c:v>
                </c:pt>
                <c:pt idx="19105">
                  <c:v>183.34700000000001</c:v>
                </c:pt>
                <c:pt idx="19106">
                  <c:v>183.35499999999999</c:v>
                </c:pt>
                <c:pt idx="19107">
                  <c:v>183.364</c:v>
                </c:pt>
                <c:pt idx="19108">
                  <c:v>183.37299999999999</c:v>
                </c:pt>
                <c:pt idx="19109">
                  <c:v>183.38</c:v>
                </c:pt>
                <c:pt idx="19110">
                  <c:v>183.38900000000001</c:v>
                </c:pt>
                <c:pt idx="19111">
                  <c:v>183.398</c:v>
                </c:pt>
                <c:pt idx="19112">
                  <c:v>183.40600000000001</c:v>
                </c:pt>
                <c:pt idx="19113">
                  <c:v>183.41399999999999</c:v>
                </c:pt>
                <c:pt idx="19114">
                  <c:v>183.422</c:v>
                </c:pt>
                <c:pt idx="19115">
                  <c:v>183.43</c:v>
                </c:pt>
                <c:pt idx="19116">
                  <c:v>183.43899999999999</c:v>
                </c:pt>
                <c:pt idx="19117">
                  <c:v>183.44800000000001</c:v>
                </c:pt>
                <c:pt idx="19118">
                  <c:v>183.45599999999999</c:v>
                </c:pt>
                <c:pt idx="19119">
                  <c:v>183.465</c:v>
                </c:pt>
                <c:pt idx="19120">
                  <c:v>183.47300000000001</c:v>
                </c:pt>
                <c:pt idx="19121">
                  <c:v>183.48099999999999</c:v>
                </c:pt>
                <c:pt idx="19122">
                  <c:v>183.49</c:v>
                </c:pt>
                <c:pt idx="19123">
                  <c:v>183.49700000000001</c:v>
                </c:pt>
                <c:pt idx="19124">
                  <c:v>183.506</c:v>
                </c:pt>
                <c:pt idx="19125">
                  <c:v>183.51400000000001</c:v>
                </c:pt>
                <c:pt idx="19126">
                  <c:v>183.523</c:v>
                </c:pt>
                <c:pt idx="19127">
                  <c:v>183.53200000000001</c:v>
                </c:pt>
                <c:pt idx="19128">
                  <c:v>183.54</c:v>
                </c:pt>
                <c:pt idx="19129">
                  <c:v>183.547</c:v>
                </c:pt>
                <c:pt idx="19130">
                  <c:v>183.55699999999999</c:v>
                </c:pt>
                <c:pt idx="19131">
                  <c:v>183.565</c:v>
                </c:pt>
                <c:pt idx="19132">
                  <c:v>183.57300000000001</c:v>
                </c:pt>
                <c:pt idx="19133">
                  <c:v>183.58099999999999</c:v>
                </c:pt>
                <c:pt idx="19134">
                  <c:v>183.589</c:v>
                </c:pt>
                <c:pt idx="19135">
                  <c:v>183.59800000000001</c:v>
                </c:pt>
                <c:pt idx="19136">
                  <c:v>183.607</c:v>
                </c:pt>
                <c:pt idx="19137">
                  <c:v>183.61500000000001</c:v>
                </c:pt>
                <c:pt idx="19138">
                  <c:v>183.62299999999999</c:v>
                </c:pt>
                <c:pt idx="19139">
                  <c:v>183.63200000000001</c:v>
                </c:pt>
                <c:pt idx="19140">
                  <c:v>183.64</c:v>
                </c:pt>
                <c:pt idx="19141">
                  <c:v>183.649</c:v>
                </c:pt>
                <c:pt idx="19142">
                  <c:v>183.65700000000001</c:v>
                </c:pt>
                <c:pt idx="19143">
                  <c:v>183.666</c:v>
                </c:pt>
                <c:pt idx="19144">
                  <c:v>183.673</c:v>
                </c:pt>
                <c:pt idx="19145">
                  <c:v>183.68199999999999</c:v>
                </c:pt>
                <c:pt idx="19146">
                  <c:v>183.69</c:v>
                </c:pt>
                <c:pt idx="19147">
                  <c:v>183.69800000000001</c:v>
                </c:pt>
                <c:pt idx="19148">
                  <c:v>183.70599999999999</c:v>
                </c:pt>
                <c:pt idx="19149">
                  <c:v>183.715</c:v>
                </c:pt>
                <c:pt idx="19150">
                  <c:v>183.72300000000001</c:v>
                </c:pt>
                <c:pt idx="19151">
                  <c:v>183.73099999999999</c:v>
                </c:pt>
                <c:pt idx="19152">
                  <c:v>183.74</c:v>
                </c:pt>
                <c:pt idx="19153">
                  <c:v>183.74799999999999</c:v>
                </c:pt>
                <c:pt idx="19154">
                  <c:v>183.75700000000001</c:v>
                </c:pt>
                <c:pt idx="19155">
                  <c:v>183.76499999999999</c:v>
                </c:pt>
                <c:pt idx="19156">
                  <c:v>183.773</c:v>
                </c:pt>
                <c:pt idx="19157">
                  <c:v>183.78200000000001</c:v>
                </c:pt>
                <c:pt idx="19158">
                  <c:v>183.79</c:v>
                </c:pt>
                <c:pt idx="19159">
                  <c:v>183.798</c:v>
                </c:pt>
                <c:pt idx="19160">
                  <c:v>183.80600000000001</c:v>
                </c:pt>
                <c:pt idx="19161">
                  <c:v>183.815</c:v>
                </c:pt>
                <c:pt idx="19162">
                  <c:v>183.82400000000001</c:v>
                </c:pt>
                <c:pt idx="19163">
                  <c:v>183.83199999999999</c:v>
                </c:pt>
                <c:pt idx="19164">
                  <c:v>183.84100000000001</c:v>
                </c:pt>
                <c:pt idx="19165">
                  <c:v>183.84899999999999</c:v>
                </c:pt>
                <c:pt idx="19166">
                  <c:v>183.857</c:v>
                </c:pt>
                <c:pt idx="19167">
                  <c:v>183.86500000000001</c:v>
                </c:pt>
                <c:pt idx="19168">
                  <c:v>183.87299999999999</c:v>
                </c:pt>
                <c:pt idx="19169">
                  <c:v>183.88200000000001</c:v>
                </c:pt>
                <c:pt idx="19170">
                  <c:v>183.89099999999999</c:v>
                </c:pt>
                <c:pt idx="19171">
                  <c:v>183.899</c:v>
                </c:pt>
                <c:pt idx="19172">
                  <c:v>183.90799999999999</c:v>
                </c:pt>
                <c:pt idx="19173">
                  <c:v>183.91499999999999</c:v>
                </c:pt>
                <c:pt idx="19174">
                  <c:v>183.92500000000001</c:v>
                </c:pt>
                <c:pt idx="19175">
                  <c:v>183.93199999999999</c:v>
                </c:pt>
                <c:pt idx="19176">
                  <c:v>183.941</c:v>
                </c:pt>
                <c:pt idx="19177">
                  <c:v>183.95</c:v>
                </c:pt>
                <c:pt idx="19178">
                  <c:v>183.95699999999999</c:v>
                </c:pt>
                <c:pt idx="19179">
                  <c:v>183.96600000000001</c:v>
                </c:pt>
                <c:pt idx="19180">
                  <c:v>183.97399999999999</c:v>
                </c:pt>
                <c:pt idx="19181">
                  <c:v>183.983</c:v>
                </c:pt>
                <c:pt idx="19182">
                  <c:v>183.99</c:v>
                </c:pt>
                <c:pt idx="19183">
                  <c:v>183.999</c:v>
                </c:pt>
                <c:pt idx="19184">
                  <c:v>184.00700000000001</c:v>
                </c:pt>
                <c:pt idx="19185">
                  <c:v>184.01499999999999</c:v>
                </c:pt>
                <c:pt idx="19186">
                  <c:v>184.024</c:v>
                </c:pt>
                <c:pt idx="19187">
                  <c:v>184.03299999999999</c:v>
                </c:pt>
                <c:pt idx="19188">
                  <c:v>184.041</c:v>
                </c:pt>
                <c:pt idx="19189">
                  <c:v>184.04900000000001</c:v>
                </c:pt>
                <c:pt idx="19190">
                  <c:v>184.05799999999999</c:v>
                </c:pt>
                <c:pt idx="19191">
                  <c:v>184.066</c:v>
                </c:pt>
                <c:pt idx="19192">
                  <c:v>184.07300000000001</c:v>
                </c:pt>
                <c:pt idx="19193">
                  <c:v>184.083</c:v>
                </c:pt>
                <c:pt idx="19194">
                  <c:v>184.09100000000001</c:v>
                </c:pt>
                <c:pt idx="19195">
                  <c:v>184.1</c:v>
                </c:pt>
                <c:pt idx="19196">
                  <c:v>184.108</c:v>
                </c:pt>
                <c:pt idx="19197">
                  <c:v>184.11600000000001</c:v>
                </c:pt>
                <c:pt idx="19198">
                  <c:v>184.125</c:v>
                </c:pt>
                <c:pt idx="19199">
                  <c:v>184.13300000000001</c:v>
                </c:pt>
                <c:pt idx="19200">
                  <c:v>184.14099999999999</c:v>
                </c:pt>
                <c:pt idx="19201">
                  <c:v>184.149</c:v>
                </c:pt>
                <c:pt idx="19202">
                  <c:v>184.15799999999999</c:v>
                </c:pt>
                <c:pt idx="19203">
                  <c:v>184.167</c:v>
                </c:pt>
                <c:pt idx="19204">
                  <c:v>184.17500000000001</c:v>
                </c:pt>
                <c:pt idx="19205">
                  <c:v>184.18299999999999</c:v>
                </c:pt>
                <c:pt idx="19206">
                  <c:v>184.19200000000001</c:v>
                </c:pt>
                <c:pt idx="19207">
                  <c:v>184.19900000000001</c:v>
                </c:pt>
                <c:pt idx="19208">
                  <c:v>184.209</c:v>
                </c:pt>
                <c:pt idx="19209">
                  <c:v>184.21600000000001</c:v>
                </c:pt>
                <c:pt idx="19210">
                  <c:v>184.22499999999999</c:v>
                </c:pt>
                <c:pt idx="19211">
                  <c:v>184.233</c:v>
                </c:pt>
                <c:pt idx="19212">
                  <c:v>184.24100000000001</c:v>
                </c:pt>
                <c:pt idx="19213">
                  <c:v>184.25</c:v>
                </c:pt>
                <c:pt idx="19214">
                  <c:v>184.25800000000001</c:v>
                </c:pt>
                <c:pt idx="19215">
                  <c:v>184.26599999999999</c:v>
                </c:pt>
                <c:pt idx="19216">
                  <c:v>184.27500000000001</c:v>
                </c:pt>
                <c:pt idx="19217">
                  <c:v>184.28299999999999</c:v>
                </c:pt>
                <c:pt idx="19218">
                  <c:v>184.292</c:v>
                </c:pt>
                <c:pt idx="19219">
                  <c:v>184.3</c:v>
                </c:pt>
                <c:pt idx="19220">
                  <c:v>184.30799999999999</c:v>
                </c:pt>
                <c:pt idx="19221">
                  <c:v>184.316</c:v>
                </c:pt>
                <c:pt idx="19222">
                  <c:v>184.32499999999999</c:v>
                </c:pt>
                <c:pt idx="19223">
                  <c:v>184.333</c:v>
                </c:pt>
                <c:pt idx="19224">
                  <c:v>184.34100000000001</c:v>
                </c:pt>
                <c:pt idx="19225">
                  <c:v>184.35</c:v>
                </c:pt>
                <c:pt idx="19226">
                  <c:v>184.358</c:v>
                </c:pt>
                <c:pt idx="19227">
                  <c:v>184.36600000000001</c:v>
                </c:pt>
                <c:pt idx="19228">
                  <c:v>184.374</c:v>
                </c:pt>
                <c:pt idx="19229">
                  <c:v>184.38300000000001</c:v>
                </c:pt>
                <c:pt idx="19230">
                  <c:v>184.39099999999999</c:v>
                </c:pt>
                <c:pt idx="19231">
                  <c:v>184.399</c:v>
                </c:pt>
                <c:pt idx="19232">
                  <c:v>184.40799999999999</c:v>
                </c:pt>
                <c:pt idx="19233">
                  <c:v>184.417</c:v>
                </c:pt>
                <c:pt idx="19234">
                  <c:v>184.42500000000001</c:v>
                </c:pt>
                <c:pt idx="19235">
                  <c:v>184.43299999999999</c:v>
                </c:pt>
                <c:pt idx="19236">
                  <c:v>184.44200000000001</c:v>
                </c:pt>
                <c:pt idx="19237">
                  <c:v>184.45</c:v>
                </c:pt>
                <c:pt idx="19238">
                  <c:v>184.458</c:v>
                </c:pt>
                <c:pt idx="19239">
                  <c:v>184.46700000000001</c:v>
                </c:pt>
                <c:pt idx="19240">
                  <c:v>184.47499999999999</c:v>
                </c:pt>
                <c:pt idx="19241">
                  <c:v>184.483</c:v>
                </c:pt>
                <c:pt idx="19242">
                  <c:v>184.49199999999999</c:v>
                </c:pt>
                <c:pt idx="19243">
                  <c:v>184.5</c:v>
                </c:pt>
                <c:pt idx="19244">
                  <c:v>184.50800000000001</c:v>
                </c:pt>
                <c:pt idx="19245">
                  <c:v>184.517</c:v>
                </c:pt>
                <c:pt idx="19246">
                  <c:v>184.52500000000001</c:v>
                </c:pt>
                <c:pt idx="19247">
                  <c:v>184.53299999999999</c:v>
                </c:pt>
                <c:pt idx="19248">
                  <c:v>184.541</c:v>
                </c:pt>
                <c:pt idx="19249">
                  <c:v>184.55</c:v>
                </c:pt>
                <c:pt idx="19250">
                  <c:v>184.55799999999999</c:v>
                </c:pt>
                <c:pt idx="19251">
                  <c:v>184.56700000000001</c:v>
                </c:pt>
                <c:pt idx="19252">
                  <c:v>184.57499999999999</c:v>
                </c:pt>
                <c:pt idx="19253">
                  <c:v>184.583</c:v>
                </c:pt>
                <c:pt idx="19254">
                  <c:v>184.59100000000001</c:v>
                </c:pt>
                <c:pt idx="19255">
                  <c:v>184.6</c:v>
                </c:pt>
                <c:pt idx="19256">
                  <c:v>184.608</c:v>
                </c:pt>
                <c:pt idx="19257">
                  <c:v>184.61600000000001</c:v>
                </c:pt>
                <c:pt idx="19258">
                  <c:v>184.625</c:v>
                </c:pt>
                <c:pt idx="19259">
                  <c:v>184.63300000000001</c:v>
                </c:pt>
                <c:pt idx="19260">
                  <c:v>184.64099999999999</c:v>
                </c:pt>
                <c:pt idx="19261">
                  <c:v>184.65</c:v>
                </c:pt>
                <c:pt idx="19262">
                  <c:v>184.65700000000001</c:v>
                </c:pt>
                <c:pt idx="19263">
                  <c:v>184.66499999999999</c:v>
                </c:pt>
                <c:pt idx="19264">
                  <c:v>184.67400000000001</c:v>
                </c:pt>
                <c:pt idx="19265">
                  <c:v>184.68299999999999</c:v>
                </c:pt>
                <c:pt idx="19266">
                  <c:v>184.691</c:v>
                </c:pt>
                <c:pt idx="19267">
                  <c:v>184.69900000000001</c:v>
                </c:pt>
                <c:pt idx="19268">
                  <c:v>184.708</c:v>
                </c:pt>
                <c:pt idx="19269">
                  <c:v>184.71600000000001</c:v>
                </c:pt>
                <c:pt idx="19270">
                  <c:v>184.72399999999999</c:v>
                </c:pt>
                <c:pt idx="19271">
                  <c:v>184.733</c:v>
                </c:pt>
                <c:pt idx="19272">
                  <c:v>184.74100000000001</c:v>
                </c:pt>
                <c:pt idx="19273">
                  <c:v>184.75</c:v>
                </c:pt>
                <c:pt idx="19274">
                  <c:v>184.75700000000001</c:v>
                </c:pt>
                <c:pt idx="19275">
                  <c:v>184.76599999999999</c:v>
                </c:pt>
                <c:pt idx="19276">
                  <c:v>184.774</c:v>
                </c:pt>
                <c:pt idx="19277">
                  <c:v>184.78200000000001</c:v>
                </c:pt>
                <c:pt idx="19278">
                  <c:v>184.791</c:v>
                </c:pt>
                <c:pt idx="19279">
                  <c:v>184.79900000000001</c:v>
                </c:pt>
                <c:pt idx="19280">
                  <c:v>184.80699999999999</c:v>
                </c:pt>
                <c:pt idx="19281">
                  <c:v>184.815</c:v>
                </c:pt>
                <c:pt idx="19282">
                  <c:v>184.82400000000001</c:v>
                </c:pt>
                <c:pt idx="19283">
                  <c:v>184.83199999999999</c:v>
                </c:pt>
                <c:pt idx="19284">
                  <c:v>184.84100000000001</c:v>
                </c:pt>
                <c:pt idx="19285">
                  <c:v>184.84899999999999</c:v>
                </c:pt>
                <c:pt idx="19286">
                  <c:v>184.857</c:v>
                </c:pt>
                <c:pt idx="19287">
                  <c:v>184.86500000000001</c:v>
                </c:pt>
                <c:pt idx="19288">
                  <c:v>184.874</c:v>
                </c:pt>
                <c:pt idx="19289">
                  <c:v>184.88200000000001</c:v>
                </c:pt>
                <c:pt idx="19290">
                  <c:v>184.89099999999999</c:v>
                </c:pt>
                <c:pt idx="19291">
                  <c:v>184.9</c:v>
                </c:pt>
                <c:pt idx="19292">
                  <c:v>184.90700000000001</c:v>
                </c:pt>
                <c:pt idx="19293">
                  <c:v>184.91499999999999</c:v>
                </c:pt>
                <c:pt idx="19294">
                  <c:v>184.923</c:v>
                </c:pt>
                <c:pt idx="19295">
                  <c:v>184.93199999999999</c:v>
                </c:pt>
                <c:pt idx="19296">
                  <c:v>184.93899999999999</c:v>
                </c:pt>
                <c:pt idx="19297">
                  <c:v>184.94800000000001</c:v>
                </c:pt>
                <c:pt idx="19298">
                  <c:v>184.95599999999999</c:v>
                </c:pt>
                <c:pt idx="19299">
                  <c:v>184.965</c:v>
                </c:pt>
                <c:pt idx="19300">
                  <c:v>184.97300000000001</c:v>
                </c:pt>
                <c:pt idx="19301">
                  <c:v>184.982</c:v>
                </c:pt>
                <c:pt idx="19302">
                  <c:v>184.99100000000001</c:v>
                </c:pt>
                <c:pt idx="19303">
                  <c:v>184.99799999999999</c:v>
                </c:pt>
                <c:pt idx="19304">
                  <c:v>185.00700000000001</c:v>
                </c:pt>
                <c:pt idx="19305">
                  <c:v>185.01499999999999</c:v>
                </c:pt>
                <c:pt idx="19306">
                  <c:v>185.023</c:v>
                </c:pt>
                <c:pt idx="19307">
                  <c:v>185.03200000000001</c:v>
                </c:pt>
                <c:pt idx="19308">
                  <c:v>185.041</c:v>
                </c:pt>
                <c:pt idx="19309">
                  <c:v>185.048</c:v>
                </c:pt>
                <c:pt idx="19310">
                  <c:v>185.05699999999999</c:v>
                </c:pt>
                <c:pt idx="19311">
                  <c:v>185.065</c:v>
                </c:pt>
                <c:pt idx="19312">
                  <c:v>185.07400000000001</c:v>
                </c:pt>
                <c:pt idx="19313">
                  <c:v>185.083</c:v>
                </c:pt>
                <c:pt idx="19314">
                  <c:v>185.089</c:v>
                </c:pt>
                <c:pt idx="19315">
                  <c:v>185.09800000000001</c:v>
                </c:pt>
                <c:pt idx="19316">
                  <c:v>185.107</c:v>
                </c:pt>
                <c:pt idx="19317">
                  <c:v>185.11500000000001</c:v>
                </c:pt>
                <c:pt idx="19318">
                  <c:v>185.12299999999999</c:v>
                </c:pt>
                <c:pt idx="19319">
                  <c:v>185.13200000000001</c:v>
                </c:pt>
                <c:pt idx="19320">
                  <c:v>185.14</c:v>
                </c:pt>
                <c:pt idx="19321">
                  <c:v>185.149</c:v>
                </c:pt>
                <c:pt idx="19322">
                  <c:v>185.15700000000001</c:v>
                </c:pt>
                <c:pt idx="19323">
                  <c:v>185.16499999999999</c:v>
                </c:pt>
                <c:pt idx="19324">
                  <c:v>185.17400000000001</c:v>
                </c:pt>
                <c:pt idx="19325">
                  <c:v>185.18199999999999</c:v>
                </c:pt>
                <c:pt idx="19326">
                  <c:v>185.19</c:v>
                </c:pt>
                <c:pt idx="19327">
                  <c:v>185.19900000000001</c:v>
                </c:pt>
                <c:pt idx="19328">
                  <c:v>185.20699999999999</c:v>
                </c:pt>
                <c:pt idx="19329">
                  <c:v>185.21600000000001</c:v>
                </c:pt>
                <c:pt idx="19330">
                  <c:v>185.22399999999999</c:v>
                </c:pt>
                <c:pt idx="19331">
                  <c:v>185.23099999999999</c:v>
                </c:pt>
                <c:pt idx="19332">
                  <c:v>185.24</c:v>
                </c:pt>
                <c:pt idx="19333">
                  <c:v>185.249</c:v>
                </c:pt>
                <c:pt idx="19334">
                  <c:v>185.25700000000001</c:v>
                </c:pt>
                <c:pt idx="19335">
                  <c:v>185.26499999999999</c:v>
                </c:pt>
                <c:pt idx="19336">
                  <c:v>185.274</c:v>
                </c:pt>
                <c:pt idx="19337">
                  <c:v>185.28200000000001</c:v>
                </c:pt>
                <c:pt idx="19338">
                  <c:v>185.291</c:v>
                </c:pt>
                <c:pt idx="19339">
                  <c:v>185.298</c:v>
                </c:pt>
                <c:pt idx="19340">
                  <c:v>185.30699999999999</c:v>
                </c:pt>
                <c:pt idx="19341">
                  <c:v>185.316</c:v>
                </c:pt>
                <c:pt idx="19342">
                  <c:v>185.32400000000001</c:v>
                </c:pt>
                <c:pt idx="19343">
                  <c:v>185.33199999999999</c:v>
                </c:pt>
                <c:pt idx="19344">
                  <c:v>185.34</c:v>
                </c:pt>
                <c:pt idx="19345">
                  <c:v>185.34899999999999</c:v>
                </c:pt>
                <c:pt idx="19346">
                  <c:v>185.357</c:v>
                </c:pt>
                <c:pt idx="19347">
                  <c:v>185.36600000000001</c:v>
                </c:pt>
                <c:pt idx="19348">
                  <c:v>185.374</c:v>
                </c:pt>
                <c:pt idx="19349">
                  <c:v>185.38300000000001</c:v>
                </c:pt>
                <c:pt idx="19350">
                  <c:v>185.39099999999999</c:v>
                </c:pt>
                <c:pt idx="19351">
                  <c:v>185.399</c:v>
                </c:pt>
                <c:pt idx="19352">
                  <c:v>185.40799999999999</c:v>
                </c:pt>
                <c:pt idx="19353">
                  <c:v>185.416</c:v>
                </c:pt>
                <c:pt idx="19354">
                  <c:v>185.42500000000001</c:v>
                </c:pt>
                <c:pt idx="19355">
                  <c:v>185.43299999999999</c:v>
                </c:pt>
                <c:pt idx="19356">
                  <c:v>185.44200000000001</c:v>
                </c:pt>
                <c:pt idx="19357">
                  <c:v>185.45</c:v>
                </c:pt>
                <c:pt idx="19358">
                  <c:v>185.458</c:v>
                </c:pt>
                <c:pt idx="19359">
                  <c:v>185.46700000000001</c:v>
                </c:pt>
                <c:pt idx="19360">
                  <c:v>185.47499999999999</c:v>
                </c:pt>
                <c:pt idx="19361">
                  <c:v>185.48400000000001</c:v>
                </c:pt>
                <c:pt idx="19362">
                  <c:v>185.49100000000001</c:v>
                </c:pt>
                <c:pt idx="19363">
                  <c:v>185.5</c:v>
                </c:pt>
                <c:pt idx="19364">
                  <c:v>185.50800000000001</c:v>
                </c:pt>
                <c:pt idx="19365">
                  <c:v>185.517</c:v>
                </c:pt>
                <c:pt idx="19366">
                  <c:v>185.524</c:v>
                </c:pt>
                <c:pt idx="19367">
                  <c:v>185.53399999999999</c:v>
                </c:pt>
                <c:pt idx="19368">
                  <c:v>185.542</c:v>
                </c:pt>
                <c:pt idx="19369">
                  <c:v>185.55</c:v>
                </c:pt>
                <c:pt idx="19370">
                  <c:v>185.55799999999999</c:v>
                </c:pt>
                <c:pt idx="19371">
                  <c:v>185.56700000000001</c:v>
                </c:pt>
                <c:pt idx="19372">
                  <c:v>185.57499999999999</c:v>
                </c:pt>
                <c:pt idx="19373">
                  <c:v>185.583</c:v>
                </c:pt>
                <c:pt idx="19374">
                  <c:v>185.59100000000001</c:v>
                </c:pt>
                <c:pt idx="19375">
                  <c:v>185.6</c:v>
                </c:pt>
                <c:pt idx="19376">
                  <c:v>185.608</c:v>
                </c:pt>
                <c:pt idx="19377">
                  <c:v>185.61699999999999</c:v>
                </c:pt>
                <c:pt idx="19378">
                  <c:v>185.626</c:v>
                </c:pt>
                <c:pt idx="19379">
                  <c:v>185.63399999999999</c:v>
                </c:pt>
                <c:pt idx="19380">
                  <c:v>185.643</c:v>
                </c:pt>
                <c:pt idx="19381">
                  <c:v>185.65</c:v>
                </c:pt>
                <c:pt idx="19382">
                  <c:v>185.65899999999999</c:v>
                </c:pt>
                <c:pt idx="19383">
                  <c:v>185.667</c:v>
                </c:pt>
                <c:pt idx="19384">
                  <c:v>185.67500000000001</c:v>
                </c:pt>
                <c:pt idx="19385">
                  <c:v>185.68299999999999</c:v>
                </c:pt>
                <c:pt idx="19386">
                  <c:v>185.69200000000001</c:v>
                </c:pt>
                <c:pt idx="19387">
                  <c:v>185.7</c:v>
                </c:pt>
                <c:pt idx="19388">
                  <c:v>185.708</c:v>
                </c:pt>
                <c:pt idx="19389">
                  <c:v>185.71799999999999</c:v>
                </c:pt>
                <c:pt idx="19390">
                  <c:v>185.72499999999999</c:v>
                </c:pt>
                <c:pt idx="19391">
                  <c:v>185.73400000000001</c:v>
                </c:pt>
                <c:pt idx="19392">
                  <c:v>185.74199999999999</c:v>
                </c:pt>
                <c:pt idx="19393">
                  <c:v>185.75</c:v>
                </c:pt>
                <c:pt idx="19394">
                  <c:v>185.75899999999999</c:v>
                </c:pt>
                <c:pt idx="19395">
                  <c:v>185.767</c:v>
                </c:pt>
                <c:pt idx="19396">
                  <c:v>185.77500000000001</c:v>
                </c:pt>
                <c:pt idx="19397">
                  <c:v>185.78399999999999</c:v>
                </c:pt>
                <c:pt idx="19398">
                  <c:v>185.79300000000001</c:v>
                </c:pt>
                <c:pt idx="19399">
                  <c:v>185.80099999999999</c:v>
                </c:pt>
                <c:pt idx="19400">
                  <c:v>185.809</c:v>
                </c:pt>
                <c:pt idx="19401">
                  <c:v>185.81800000000001</c:v>
                </c:pt>
                <c:pt idx="19402">
                  <c:v>185.82599999999999</c:v>
                </c:pt>
                <c:pt idx="19403">
                  <c:v>185.834</c:v>
                </c:pt>
                <c:pt idx="19404">
                  <c:v>185.84299999999999</c:v>
                </c:pt>
                <c:pt idx="19405">
                  <c:v>185.851</c:v>
                </c:pt>
                <c:pt idx="19406">
                  <c:v>185.85900000000001</c:v>
                </c:pt>
                <c:pt idx="19407">
                  <c:v>185.86799999999999</c:v>
                </c:pt>
                <c:pt idx="19408">
                  <c:v>185.876</c:v>
                </c:pt>
                <c:pt idx="19409">
                  <c:v>185.88499999999999</c:v>
                </c:pt>
                <c:pt idx="19410">
                  <c:v>185.892</c:v>
                </c:pt>
                <c:pt idx="19411">
                  <c:v>185.90100000000001</c:v>
                </c:pt>
                <c:pt idx="19412">
                  <c:v>185.91</c:v>
                </c:pt>
                <c:pt idx="19413">
                  <c:v>185.91800000000001</c:v>
                </c:pt>
                <c:pt idx="19414">
                  <c:v>185.92699999999999</c:v>
                </c:pt>
                <c:pt idx="19415">
                  <c:v>185.934</c:v>
                </c:pt>
                <c:pt idx="19416">
                  <c:v>185.94300000000001</c:v>
                </c:pt>
                <c:pt idx="19417">
                  <c:v>185.952</c:v>
                </c:pt>
                <c:pt idx="19418">
                  <c:v>185.96</c:v>
                </c:pt>
                <c:pt idx="19419">
                  <c:v>185.96799999999999</c:v>
                </c:pt>
                <c:pt idx="19420">
                  <c:v>185.977</c:v>
                </c:pt>
                <c:pt idx="19421">
                  <c:v>185.98500000000001</c:v>
                </c:pt>
                <c:pt idx="19422">
                  <c:v>185.99299999999999</c:v>
                </c:pt>
                <c:pt idx="19423">
                  <c:v>186.00299999999999</c:v>
                </c:pt>
                <c:pt idx="19424">
                  <c:v>186.01</c:v>
                </c:pt>
                <c:pt idx="19425">
                  <c:v>186.018</c:v>
                </c:pt>
                <c:pt idx="19426">
                  <c:v>186.02699999999999</c:v>
                </c:pt>
                <c:pt idx="19427">
                  <c:v>186.035</c:v>
                </c:pt>
                <c:pt idx="19428">
                  <c:v>186.04300000000001</c:v>
                </c:pt>
                <c:pt idx="19429">
                  <c:v>186.05199999999999</c:v>
                </c:pt>
                <c:pt idx="19430">
                  <c:v>186.06</c:v>
                </c:pt>
                <c:pt idx="19431">
                  <c:v>186.06899999999999</c:v>
                </c:pt>
                <c:pt idx="19432">
                  <c:v>186.077</c:v>
                </c:pt>
                <c:pt idx="19433">
                  <c:v>186.08500000000001</c:v>
                </c:pt>
                <c:pt idx="19434">
                  <c:v>186.09399999999999</c:v>
                </c:pt>
                <c:pt idx="19435">
                  <c:v>186.102</c:v>
                </c:pt>
                <c:pt idx="19436">
                  <c:v>186.11099999999999</c:v>
                </c:pt>
                <c:pt idx="19437">
                  <c:v>186.12</c:v>
                </c:pt>
                <c:pt idx="19438">
                  <c:v>186.12799999999999</c:v>
                </c:pt>
                <c:pt idx="19439">
                  <c:v>186.136</c:v>
                </c:pt>
                <c:pt idx="19440">
                  <c:v>186.14400000000001</c:v>
                </c:pt>
                <c:pt idx="19441">
                  <c:v>186.15299999999999</c:v>
                </c:pt>
                <c:pt idx="19442">
                  <c:v>186.161</c:v>
                </c:pt>
                <c:pt idx="19443">
                  <c:v>186.16900000000001</c:v>
                </c:pt>
                <c:pt idx="19444">
                  <c:v>186.179</c:v>
                </c:pt>
                <c:pt idx="19445">
                  <c:v>186.18700000000001</c:v>
                </c:pt>
                <c:pt idx="19446">
                  <c:v>186.19499999999999</c:v>
                </c:pt>
                <c:pt idx="19447">
                  <c:v>186.203</c:v>
                </c:pt>
                <c:pt idx="19448">
                  <c:v>186.21199999999999</c:v>
                </c:pt>
                <c:pt idx="19449">
                  <c:v>186.22</c:v>
                </c:pt>
                <c:pt idx="19450">
                  <c:v>186.22800000000001</c:v>
                </c:pt>
                <c:pt idx="19451">
                  <c:v>186.23599999999999</c:v>
                </c:pt>
                <c:pt idx="19452">
                  <c:v>186.245</c:v>
                </c:pt>
                <c:pt idx="19453">
                  <c:v>186.25299999999999</c:v>
                </c:pt>
                <c:pt idx="19454">
                  <c:v>186.262</c:v>
                </c:pt>
                <c:pt idx="19455">
                  <c:v>186.27</c:v>
                </c:pt>
                <c:pt idx="19456">
                  <c:v>186.27799999999999</c:v>
                </c:pt>
                <c:pt idx="19457">
                  <c:v>186.28700000000001</c:v>
                </c:pt>
                <c:pt idx="19458">
                  <c:v>186.29499999999999</c:v>
                </c:pt>
                <c:pt idx="19459">
                  <c:v>186.303</c:v>
                </c:pt>
                <c:pt idx="19460">
                  <c:v>186.31200000000001</c:v>
                </c:pt>
                <c:pt idx="19461">
                  <c:v>186.32</c:v>
                </c:pt>
                <c:pt idx="19462">
                  <c:v>186.328</c:v>
                </c:pt>
                <c:pt idx="19463">
                  <c:v>186.33600000000001</c:v>
                </c:pt>
                <c:pt idx="19464">
                  <c:v>186.34399999999999</c:v>
                </c:pt>
                <c:pt idx="19465">
                  <c:v>186.35300000000001</c:v>
                </c:pt>
                <c:pt idx="19466">
                  <c:v>186.36199999999999</c:v>
                </c:pt>
                <c:pt idx="19467">
                  <c:v>186.37</c:v>
                </c:pt>
                <c:pt idx="19468">
                  <c:v>186.37799999999999</c:v>
                </c:pt>
                <c:pt idx="19469">
                  <c:v>186.386</c:v>
                </c:pt>
                <c:pt idx="19470">
                  <c:v>186.39500000000001</c:v>
                </c:pt>
                <c:pt idx="19471">
                  <c:v>186.40299999999999</c:v>
                </c:pt>
                <c:pt idx="19472">
                  <c:v>186.41200000000001</c:v>
                </c:pt>
                <c:pt idx="19473">
                  <c:v>186.42</c:v>
                </c:pt>
                <c:pt idx="19474">
                  <c:v>186.428</c:v>
                </c:pt>
                <c:pt idx="19475">
                  <c:v>186.43700000000001</c:v>
                </c:pt>
                <c:pt idx="19476">
                  <c:v>186.44499999999999</c:v>
                </c:pt>
                <c:pt idx="19477">
                  <c:v>186.453</c:v>
                </c:pt>
                <c:pt idx="19478">
                  <c:v>186.46199999999999</c:v>
                </c:pt>
                <c:pt idx="19479">
                  <c:v>186.47</c:v>
                </c:pt>
                <c:pt idx="19480">
                  <c:v>186.47800000000001</c:v>
                </c:pt>
                <c:pt idx="19481">
                  <c:v>186.48599999999999</c:v>
                </c:pt>
                <c:pt idx="19482">
                  <c:v>186.495</c:v>
                </c:pt>
                <c:pt idx="19483">
                  <c:v>186.50399999999999</c:v>
                </c:pt>
                <c:pt idx="19484">
                  <c:v>186.512</c:v>
                </c:pt>
                <c:pt idx="19485">
                  <c:v>186.52099999999999</c:v>
                </c:pt>
                <c:pt idx="19486">
                  <c:v>186.52799999999999</c:v>
                </c:pt>
                <c:pt idx="19487">
                  <c:v>186.536</c:v>
                </c:pt>
                <c:pt idx="19488">
                  <c:v>186.54499999999999</c:v>
                </c:pt>
                <c:pt idx="19489">
                  <c:v>186.553</c:v>
                </c:pt>
                <c:pt idx="19490">
                  <c:v>186.56100000000001</c:v>
                </c:pt>
                <c:pt idx="19491">
                  <c:v>186.57</c:v>
                </c:pt>
                <c:pt idx="19492">
                  <c:v>186.57900000000001</c:v>
                </c:pt>
                <c:pt idx="19493">
                  <c:v>186.58600000000001</c:v>
                </c:pt>
                <c:pt idx="19494">
                  <c:v>186.595</c:v>
                </c:pt>
                <c:pt idx="19495">
                  <c:v>186.60300000000001</c:v>
                </c:pt>
                <c:pt idx="19496">
                  <c:v>186.61099999999999</c:v>
                </c:pt>
                <c:pt idx="19497">
                  <c:v>186.619</c:v>
                </c:pt>
                <c:pt idx="19498">
                  <c:v>186.62799999999999</c:v>
                </c:pt>
                <c:pt idx="19499">
                  <c:v>186.637</c:v>
                </c:pt>
                <c:pt idx="19500">
                  <c:v>186.64500000000001</c:v>
                </c:pt>
                <c:pt idx="19501">
                  <c:v>186.65299999999999</c:v>
                </c:pt>
                <c:pt idx="19502">
                  <c:v>186.661</c:v>
                </c:pt>
                <c:pt idx="19503">
                  <c:v>186.67</c:v>
                </c:pt>
                <c:pt idx="19504">
                  <c:v>186.678</c:v>
                </c:pt>
                <c:pt idx="19505">
                  <c:v>186.68700000000001</c:v>
                </c:pt>
                <c:pt idx="19506">
                  <c:v>186.69499999999999</c:v>
                </c:pt>
                <c:pt idx="19507">
                  <c:v>186.70400000000001</c:v>
                </c:pt>
                <c:pt idx="19508">
                  <c:v>186.71100000000001</c:v>
                </c:pt>
                <c:pt idx="19509">
                  <c:v>186.72</c:v>
                </c:pt>
                <c:pt idx="19510">
                  <c:v>186.72800000000001</c:v>
                </c:pt>
                <c:pt idx="19511">
                  <c:v>186.73599999999999</c:v>
                </c:pt>
                <c:pt idx="19512">
                  <c:v>186.745</c:v>
                </c:pt>
                <c:pt idx="19513">
                  <c:v>186.75299999999999</c:v>
                </c:pt>
                <c:pt idx="19514">
                  <c:v>186.761</c:v>
                </c:pt>
                <c:pt idx="19515">
                  <c:v>186.77</c:v>
                </c:pt>
                <c:pt idx="19516">
                  <c:v>186.77799999999999</c:v>
                </c:pt>
                <c:pt idx="19517">
                  <c:v>186.78700000000001</c:v>
                </c:pt>
                <c:pt idx="19518">
                  <c:v>186.79499999999999</c:v>
                </c:pt>
                <c:pt idx="19519">
                  <c:v>186.803</c:v>
                </c:pt>
                <c:pt idx="19520">
                  <c:v>186.81200000000001</c:v>
                </c:pt>
                <c:pt idx="19521">
                  <c:v>186.82</c:v>
                </c:pt>
                <c:pt idx="19522">
                  <c:v>186.827</c:v>
                </c:pt>
                <c:pt idx="19523">
                  <c:v>186.83699999999999</c:v>
                </c:pt>
                <c:pt idx="19524">
                  <c:v>186.845</c:v>
                </c:pt>
                <c:pt idx="19525">
                  <c:v>186.85300000000001</c:v>
                </c:pt>
                <c:pt idx="19526">
                  <c:v>186.86099999999999</c:v>
                </c:pt>
                <c:pt idx="19527">
                  <c:v>186.87</c:v>
                </c:pt>
                <c:pt idx="19528">
                  <c:v>186.87799999999999</c:v>
                </c:pt>
                <c:pt idx="19529">
                  <c:v>186.886</c:v>
                </c:pt>
                <c:pt idx="19530">
                  <c:v>186.89400000000001</c:v>
                </c:pt>
                <c:pt idx="19531">
                  <c:v>186.90299999999999</c:v>
                </c:pt>
                <c:pt idx="19532">
                  <c:v>186.911</c:v>
                </c:pt>
                <c:pt idx="19533">
                  <c:v>186.92</c:v>
                </c:pt>
                <c:pt idx="19534">
                  <c:v>186.928</c:v>
                </c:pt>
                <c:pt idx="19535">
                  <c:v>186.93600000000001</c:v>
                </c:pt>
                <c:pt idx="19536">
                  <c:v>186.94399999999999</c:v>
                </c:pt>
                <c:pt idx="19537">
                  <c:v>186.953</c:v>
                </c:pt>
                <c:pt idx="19538">
                  <c:v>186.96100000000001</c:v>
                </c:pt>
                <c:pt idx="19539">
                  <c:v>186.97</c:v>
                </c:pt>
                <c:pt idx="19540">
                  <c:v>186.97800000000001</c:v>
                </c:pt>
                <c:pt idx="19541">
                  <c:v>186.98500000000001</c:v>
                </c:pt>
                <c:pt idx="19542">
                  <c:v>186.994</c:v>
                </c:pt>
                <c:pt idx="19543">
                  <c:v>187.00299999999999</c:v>
                </c:pt>
                <c:pt idx="19544">
                  <c:v>187.011</c:v>
                </c:pt>
                <c:pt idx="19545">
                  <c:v>187.018</c:v>
                </c:pt>
                <c:pt idx="19546">
                  <c:v>187.02699999999999</c:v>
                </c:pt>
                <c:pt idx="19547">
                  <c:v>187.036</c:v>
                </c:pt>
                <c:pt idx="19548">
                  <c:v>187.04499999999999</c:v>
                </c:pt>
                <c:pt idx="19549">
                  <c:v>187.053</c:v>
                </c:pt>
                <c:pt idx="19550">
                  <c:v>187.06100000000001</c:v>
                </c:pt>
                <c:pt idx="19551">
                  <c:v>187.06899999999999</c:v>
                </c:pt>
                <c:pt idx="19552">
                  <c:v>187.077</c:v>
                </c:pt>
                <c:pt idx="19553">
                  <c:v>187.08699999999999</c:v>
                </c:pt>
                <c:pt idx="19554">
                  <c:v>187.09399999999999</c:v>
                </c:pt>
                <c:pt idx="19555">
                  <c:v>187.10300000000001</c:v>
                </c:pt>
                <c:pt idx="19556">
                  <c:v>187.11</c:v>
                </c:pt>
                <c:pt idx="19557">
                  <c:v>187.119</c:v>
                </c:pt>
                <c:pt idx="19558">
                  <c:v>187.12700000000001</c:v>
                </c:pt>
                <c:pt idx="19559">
                  <c:v>187.13499999999999</c:v>
                </c:pt>
                <c:pt idx="19560">
                  <c:v>187.14400000000001</c:v>
                </c:pt>
                <c:pt idx="19561">
                  <c:v>187.15199999999999</c:v>
                </c:pt>
                <c:pt idx="19562">
                  <c:v>187.16</c:v>
                </c:pt>
                <c:pt idx="19563">
                  <c:v>187.16800000000001</c:v>
                </c:pt>
                <c:pt idx="19564">
                  <c:v>187.17699999999999</c:v>
                </c:pt>
                <c:pt idx="19565">
                  <c:v>187.18600000000001</c:v>
                </c:pt>
                <c:pt idx="19566">
                  <c:v>187.19399999999999</c:v>
                </c:pt>
                <c:pt idx="19567">
                  <c:v>187.202</c:v>
                </c:pt>
                <c:pt idx="19568">
                  <c:v>187.21100000000001</c:v>
                </c:pt>
                <c:pt idx="19569">
                  <c:v>187.21899999999999</c:v>
                </c:pt>
                <c:pt idx="19570">
                  <c:v>187.227</c:v>
                </c:pt>
                <c:pt idx="19571">
                  <c:v>187.23599999999999</c:v>
                </c:pt>
                <c:pt idx="19572">
                  <c:v>187.244</c:v>
                </c:pt>
                <c:pt idx="19573">
                  <c:v>187.25200000000001</c:v>
                </c:pt>
                <c:pt idx="19574">
                  <c:v>187.26</c:v>
                </c:pt>
                <c:pt idx="19575">
                  <c:v>187.268</c:v>
                </c:pt>
                <c:pt idx="19576">
                  <c:v>187.27699999999999</c:v>
                </c:pt>
                <c:pt idx="19577">
                  <c:v>187.286</c:v>
                </c:pt>
                <c:pt idx="19578">
                  <c:v>187.29400000000001</c:v>
                </c:pt>
                <c:pt idx="19579">
                  <c:v>187.30199999999999</c:v>
                </c:pt>
                <c:pt idx="19580">
                  <c:v>187.31100000000001</c:v>
                </c:pt>
                <c:pt idx="19581">
                  <c:v>187.31800000000001</c:v>
                </c:pt>
                <c:pt idx="19582">
                  <c:v>187.327</c:v>
                </c:pt>
                <c:pt idx="19583">
                  <c:v>187.33500000000001</c:v>
                </c:pt>
                <c:pt idx="19584">
                  <c:v>187.34399999999999</c:v>
                </c:pt>
                <c:pt idx="19585">
                  <c:v>187.352</c:v>
                </c:pt>
                <c:pt idx="19586">
                  <c:v>187.36099999999999</c:v>
                </c:pt>
                <c:pt idx="19587">
                  <c:v>187.37</c:v>
                </c:pt>
                <c:pt idx="19588">
                  <c:v>187.37700000000001</c:v>
                </c:pt>
                <c:pt idx="19589">
                  <c:v>187.386</c:v>
                </c:pt>
                <c:pt idx="19590">
                  <c:v>187.39400000000001</c:v>
                </c:pt>
                <c:pt idx="19591">
                  <c:v>187.40199999999999</c:v>
                </c:pt>
                <c:pt idx="19592">
                  <c:v>187.411</c:v>
                </c:pt>
                <c:pt idx="19593">
                  <c:v>187.41900000000001</c:v>
                </c:pt>
                <c:pt idx="19594">
                  <c:v>187.42699999999999</c:v>
                </c:pt>
                <c:pt idx="19595">
                  <c:v>187.435</c:v>
                </c:pt>
                <c:pt idx="19596">
                  <c:v>187.44399999999999</c:v>
                </c:pt>
                <c:pt idx="19597">
                  <c:v>187.453</c:v>
                </c:pt>
                <c:pt idx="19598">
                  <c:v>187.46</c:v>
                </c:pt>
                <c:pt idx="19599">
                  <c:v>187.46899999999999</c:v>
                </c:pt>
                <c:pt idx="19600">
                  <c:v>187.477</c:v>
                </c:pt>
                <c:pt idx="19601">
                  <c:v>187.48500000000001</c:v>
                </c:pt>
                <c:pt idx="19602">
                  <c:v>187.49299999999999</c:v>
                </c:pt>
                <c:pt idx="19603">
                  <c:v>187.50200000000001</c:v>
                </c:pt>
                <c:pt idx="19604">
                  <c:v>187.51</c:v>
                </c:pt>
                <c:pt idx="19605">
                  <c:v>187.518</c:v>
                </c:pt>
                <c:pt idx="19606">
                  <c:v>187.52699999999999</c:v>
                </c:pt>
                <c:pt idx="19607">
                  <c:v>187.53399999999999</c:v>
                </c:pt>
                <c:pt idx="19608">
                  <c:v>187.54300000000001</c:v>
                </c:pt>
                <c:pt idx="19609">
                  <c:v>187.55199999999999</c:v>
                </c:pt>
                <c:pt idx="19610">
                  <c:v>187.56100000000001</c:v>
                </c:pt>
                <c:pt idx="19611">
                  <c:v>187.56800000000001</c:v>
                </c:pt>
                <c:pt idx="19612">
                  <c:v>187.577</c:v>
                </c:pt>
                <c:pt idx="19613">
                  <c:v>187.58500000000001</c:v>
                </c:pt>
                <c:pt idx="19614">
                  <c:v>187.59299999999999</c:v>
                </c:pt>
                <c:pt idx="19615">
                  <c:v>187.601</c:v>
                </c:pt>
                <c:pt idx="19616">
                  <c:v>187.61</c:v>
                </c:pt>
                <c:pt idx="19617">
                  <c:v>187.61799999999999</c:v>
                </c:pt>
                <c:pt idx="19618">
                  <c:v>187.626</c:v>
                </c:pt>
                <c:pt idx="19619">
                  <c:v>187.63399999999999</c:v>
                </c:pt>
                <c:pt idx="19620">
                  <c:v>187.643</c:v>
                </c:pt>
                <c:pt idx="19621">
                  <c:v>187.65199999999999</c:v>
                </c:pt>
                <c:pt idx="19622">
                  <c:v>187.66</c:v>
                </c:pt>
                <c:pt idx="19623">
                  <c:v>187.66800000000001</c:v>
                </c:pt>
                <c:pt idx="19624">
                  <c:v>187.67599999999999</c:v>
                </c:pt>
                <c:pt idx="19625">
                  <c:v>187.684</c:v>
                </c:pt>
                <c:pt idx="19626">
                  <c:v>187.69300000000001</c:v>
                </c:pt>
                <c:pt idx="19627">
                  <c:v>187.702</c:v>
                </c:pt>
                <c:pt idx="19628">
                  <c:v>187.71</c:v>
                </c:pt>
                <c:pt idx="19629">
                  <c:v>187.71799999999999</c:v>
                </c:pt>
                <c:pt idx="19630">
                  <c:v>187.726</c:v>
                </c:pt>
                <c:pt idx="19631">
                  <c:v>187.73500000000001</c:v>
                </c:pt>
                <c:pt idx="19632">
                  <c:v>187.74299999999999</c:v>
                </c:pt>
                <c:pt idx="19633">
                  <c:v>187.751</c:v>
                </c:pt>
                <c:pt idx="19634">
                  <c:v>187.76</c:v>
                </c:pt>
                <c:pt idx="19635">
                  <c:v>187.768</c:v>
                </c:pt>
                <c:pt idx="19636">
                  <c:v>187.77600000000001</c:v>
                </c:pt>
                <c:pt idx="19637">
                  <c:v>187.786</c:v>
                </c:pt>
                <c:pt idx="19638">
                  <c:v>187.79300000000001</c:v>
                </c:pt>
                <c:pt idx="19639">
                  <c:v>187.80099999999999</c:v>
                </c:pt>
                <c:pt idx="19640">
                  <c:v>187.81</c:v>
                </c:pt>
                <c:pt idx="19641">
                  <c:v>187.81800000000001</c:v>
                </c:pt>
                <c:pt idx="19642">
                  <c:v>187.82599999999999</c:v>
                </c:pt>
                <c:pt idx="19643">
                  <c:v>187.83500000000001</c:v>
                </c:pt>
                <c:pt idx="19644">
                  <c:v>187.84299999999999</c:v>
                </c:pt>
                <c:pt idx="19645">
                  <c:v>187.851</c:v>
                </c:pt>
                <c:pt idx="19646">
                  <c:v>187.85900000000001</c:v>
                </c:pt>
                <c:pt idx="19647">
                  <c:v>187.86699999999999</c:v>
                </c:pt>
                <c:pt idx="19648">
                  <c:v>187.87700000000001</c:v>
                </c:pt>
                <c:pt idx="19649">
                  <c:v>187.88399999999999</c:v>
                </c:pt>
                <c:pt idx="19650">
                  <c:v>187.893</c:v>
                </c:pt>
                <c:pt idx="19651">
                  <c:v>187.90100000000001</c:v>
                </c:pt>
                <c:pt idx="19652">
                  <c:v>187.90899999999999</c:v>
                </c:pt>
                <c:pt idx="19653">
                  <c:v>187.917</c:v>
                </c:pt>
                <c:pt idx="19654">
                  <c:v>187.92599999999999</c:v>
                </c:pt>
                <c:pt idx="19655">
                  <c:v>187.934</c:v>
                </c:pt>
                <c:pt idx="19656">
                  <c:v>187.94300000000001</c:v>
                </c:pt>
                <c:pt idx="19657">
                  <c:v>187.95099999999999</c:v>
                </c:pt>
                <c:pt idx="19658">
                  <c:v>187.96</c:v>
                </c:pt>
                <c:pt idx="19659">
                  <c:v>187.96799999999999</c:v>
                </c:pt>
                <c:pt idx="19660">
                  <c:v>187.97499999999999</c:v>
                </c:pt>
                <c:pt idx="19661">
                  <c:v>187.98500000000001</c:v>
                </c:pt>
                <c:pt idx="19662">
                  <c:v>187.99199999999999</c:v>
                </c:pt>
                <c:pt idx="19663">
                  <c:v>188.001</c:v>
                </c:pt>
                <c:pt idx="19664">
                  <c:v>188.01</c:v>
                </c:pt>
                <c:pt idx="19665">
                  <c:v>188.018</c:v>
                </c:pt>
                <c:pt idx="19666">
                  <c:v>188.02699999999999</c:v>
                </c:pt>
                <c:pt idx="19667">
                  <c:v>188.035</c:v>
                </c:pt>
                <c:pt idx="19668">
                  <c:v>188.04300000000001</c:v>
                </c:pt>
                <c:pt idx="19669">
                  <c:v>188.05099999999999</c:v>
                </c:pt>
                <c:pt idx="19670">
                  <c:v>188.06</c:v>
                </c:pt>
                <c:pt idx="19671">
                  <c:v>188.06800000000001</c:v>
                </c:pt>
                <c:pt idx="19672">
                  <c:v>188.07599999999999</c:v>
                </c:pt>
                <c:pt idx="19673">
                  <c:v>188.08500000000001</c:v>
                </c:pt>
                <c:pt idx="19674">
                  <c:v>188.09299999999999</c:v>
                </c:pt>
                <c:pt idx="19675">
                  <c:v>188.101</c:v>
                </c:pt>
                <c:pt idx="19676">
                  <c:v>188.11</c:v>
                </c:pt>
                <c:pt idx="19677">
                  <c:v>188.11799999999999</c:v>
                </c:pt>
                <c:pt idx="19678">
                  <c:v>188.126</c:v>
                </c:pt>
                <c:pt idx="19679">
                  <c:v>188.13399999999999</c:v>
                </c:pt>
                <c:pt idx="19680">
                  <c:v>188.142</c:v>
                </c:pt>
                <c:pt idx="19681">
                  <c:v>188.15100000000001</c:v>
                </c:pt>
                <c:pt idx="19682">
                  <c:v>188.15899999999999</c:v>
                </c:pt>
                <c:pt idx="19683">
                  <c:v>188.16800000000001</c:v>
                </c:pt>
                <c:pt idx="19684">
                  <c:v>188.17599999999999</c:v>
                </c:pt>
                <c:pt idx="19685">
                  <c:v>188.184</c:v>
                </c:pt>
                <c:pt idx="19686">
                  <c:v>188.19200000000001</c:v>
                </c:pt>
                <c:pt idx="19687">
                  <c:v>188.20099999999999</c:v>
                </c:pt>
                <c:pt idx="19688">
                  <c:v>188.209</c:v>
                </c:pt>
                <c:pt idx="19689">
                  <c:v>188.21700000000001</c:v>
                </c:pt>
                <c:pt idx="19690">
                  <c:v>188.226</c:v>
                </c:pt>
                <c:pt idx="19691">
                  <c:v>188.23400000000001</c:v>
                </c:pt>
                <c:pt idx="19692">
                  <c:v>188.24199999999999</c:v>
                </c:pt>
                <c:pt idx="19693">
                  <c:v>188.251</c:v>
                </c:pt>
                <c:pt idx="19694">
                  <c:v>188.25800000000001</c:v>
                </c:pt>
                <c:pt idx="19695">
                  <c:v>188.267</c:v>
                </c:pt>
                <c:pt idx="19696">
                  <c:v>188.27500000000001</c:v>
                </c:pt>
                <c:pt idx="19697">
                  <c:v>188.28399999999999</c:v>
                </c:pt>
                <c:pt idx="19698">
                  <c:v>188.29300000000001</c:v>
                </c:pt>
                <c:pt idx="19699">
                  <c:v>188.30099999999999</c:v>
                </c:pt>
                <c:pt idx="19700">
                  <c:v>188.309</c:v>
                </c:pt>
                <c:pt idx="19701">
                  <c:v>188.31700000000001</c:v>
                </c:pt>
                <c:pt idx="19702">
                  <c:v>188.32499999999999</c:v>
                </c:pt>
                <c:pt idx="19703">
                  <c:v>188.333</c:v>
                </c:pt>
                <c:pt idx="19704">
                  <c:v>188.34299999999999</c:v>
                </c:pt>
                <c:pt idx="19705">
                  <c:v>188.35</c:v>
                </c:pt>
                <c:pt idx="19706">
                  <c:v>188.35900000000001</c:v>
                </c:pt>
                <c:pt idx="19707">
                  <c:v>188.36699999999999</c:v>
                </c:pt>
                <c:pt idx="19708">
                  <c:v>188.376</c:v>
                </c:pt>
                <c:pt idx="19709">
                  <c:v>188.38399999999999</c:v>
                </c:pt>
                <c:pt idx="19710">
                  <c:v>188.392</c:v>
                </c:pt>
                <c:pt idx="19711">
                  <c:v>188.4</c:v>
                </c:pt>
                <c:pt idx="19712">
                  <c:v>188.40899999999999</c:v>
                </c:pt>
                <c:pt idx="19713">
                  <c:v>188.417</c:v>
                </c:pt>
                <c:pt idx="19714">
                  <c:v>188.42500000000001</c:v>
                </c:pt>
                <c:pt idx="19715">
                  <c:v>188.434</c:v>
                </c:pt>
                <c:pt idx="19716">
                  <c:v>188.44200000000001</c:v>
                </c:pt>
                <c:pt idx="19717">
                  <c:v>188.45099999999999</c:v>
                </c:pt>
                <c:pt idx="19718">
                  <c:v>188.459</c:v>
                </c:pt>
                <c:pt idx="19719">
                  <c:v>188.46799999999999</c:v>
                </c:pt>
                <c:pt idx="19720">
                  <c:v>188.476</c:v>
                </c:pt>
                <c:pt idx="19721">
                  <c:v>188.48400000000001</c:v>
                </c:pt>
                <c:pt idx="19722">
                  <c:v>188.49299999999999</c:v>
                </c:pt>
                <c:pt idx="19723">
                  <c:v>188.501</c:v>
                </c:pt>
                <c:pt idx="19724">
                  <c:v>188.50899999999999</c:v>
                </c:pt>
                <c:pt idx="19725">
                  <c:v>188.517</c:v>
                </c:pt>
                <c:pt idx="19726">
                  <c:v>188.52699999999999</c:v>
                </c:pt>
                <c:pt idx="19727">
                  <c:v>188.535</c:v>
                </c:pt>
                <c:pt idx="19728">
                  <c:v>188.54300000000001</c:v>
                </c:pt>
                <c:pt idx="19729">
                  <c:v>188.55099999999999</c:v>
                </c:pt>
                <c:pt idx="19730">
                  <c:v>188.559</c:v>
                </c:pt>
                <c:pt idx="19731">
                  <c:v>188.56700000000001</c:v>
                </c:pt>
                <c:pt idx="19732">
                  <c:v>188.57599999999999</c:v>
                </c:pt>
                <c:pt idx="19733">
                  <c:v>188.584</c:v>
                </c:pt>
                <c:pt idx="19734">
                  <c:v>188.59200000000001</c:v>
                </c:pt>
                <c:pt idx="19735">
                  <c:v>188.601</c:v>
                </c:pt>
                <c:pt idx="19736">
                  <c:v>188.60900000000001</c:v>
                </c:pt>
                <c:pt idx="19737">
                  <c:v>188.61799999999999</c:v>
                </c:pt>
                <c:pt idx="19738">
                  <c:v>188.626</c:v>
                </c:pt>
                <c:pt idx="19739">
                  <c:v>188.63399999999999</c:v>
                </c:pt>
                <c:pt idx="19740">
                  <c:v>188.642</c:v>
                </c:pt>
                <c:pt idx="19741">
                  <c:v>188.65</c:v>
                </c:pt>
                <c:pt idx="19742">
                  <c:v>188.65899999999999</c:v>
                </c:pt>
                <c:pt idx="19743">
                  <c:v>188.667</c:v>
                </c:pt>
                <c:pt idx="19744">
                  <c:v>188.67500000000001</c:v>
                </c:pt>
                <c:pt idx="19745">
                  <c:v>188.684</c:v>
                </c:pt>
                <c:pt idx="19746">
                  <c:v>188.691</c:v>
                </c:pt>
                <c:pt idx="19747">
                  <c:v>188.70099999999999</c:v>
                </c:pt>
                <c:pt idx="19748">
                  <c:v>188.708</c:v>
                </c:pt>
                <c:pt idx="19749">
                  <c:v>188.71700000000001</c:v>
                </c:pt>
                <c:pt idx="19750">
                  <c:v>188.72499999999999</c:v>
                </c:pt>
                <c:pt idx="19751">
                  <c:v>188.733</c:v>
                </c:pt>
                <c:pt idx="19752">
                  <c:v>188.74199999999999</c:v>
                </c:pt>
                <c:pt idx="19753">
                  <c:v>188.751</c:v>
                </c:pt>
                <c:pt idx="19754">
                  <c:v>188.75800000000001</c:v>
                </c:pt>
                <c:pt idx="19755">
                  <c:v>188.76599999999999</c:v>
                </c:pt>
                <c:pt idx="19756">
                  <c:v>188.77500000000001</c:v>
                </c:pt>
                <c:pt idx="19757">
                  <c:v>188.78299999999999</c:v>
                </c:pt>
                <c:pt idx="19758">
                  <c:v>188.79</c:v>
                </c:pt>
                <c:pt idx="19759">
                  <c:v>188.79900000000001</c:v>
                </c:pt>
                <c:pt idx="19760">
                  <c:v>188.80799999999999</c:v>
                </c:pt>
                <c:pt idx="19761">
                  <c:v>188.816</c:v>
                </c:pt>
                <c:pt idx="19762">
                  <c:v>188.82400000000001</c:v>
                </c:pt>
                <c:pt idx="19763">
                  <c:v>188.833</c:v>
                </c:pt>
                <c:pt idx="19764">
                  <c:v>188.84100000000001</c:v>
                </c:pt>
                <c:pt idx="19765">
                  <c:v>188.84800000000001</c:v>
                </c:pt>
                <c:pt idx="19766">
                  <c:v>188.857</c:v>
                </c:pt>
                <c:pt idx="19767">
                  <c:v>188.86500000000001</c:v>
                </c:pt>
                <c:pt idx="19768">
                  <c:v>188.874</c:v>
                </c:pt>
                <c:pt idx="19769">
                  <c:v>188.88200000000001</c:v>
                </c:pt>
                <c:pt idx="19770">
                  <c:v>188.89</c:v>
                </c:pt>
                <c:pt idx="19771">
                  <c:v>188.899</c:v>
                </c:pt>
                <c:pt idx="19772">
                  <c:v>188.90799999999999</c:v>
                </c:pt>
                <c:pt idx="19773">
                  <c:v>188.91499999999999</c:v>
                </c:pt>
                <c:pt idx="19774">
                  <c:v>188.923</c:v>
                </c:pt>
                <c:pt idx="19775">
                  <c:v>188.93199999999999</c:v>
                </c:pt>
                <c:pt idx="19776">
                  <c:v>188.941</c:v>
                </c:pt>
                <c:pt idx="19777">
                  <c:v>188.94900000000001</c:v>
                </c:pt>
                <c:pt idx="19778">
                  <c:v>188.95699999999999</c:v>
                </c:pt>
                <c:pt idx="19779">
                  <c:v>188.965</c:v>
                </c:pt>
                <c:pt idx="19780">
                  <c:v>188.97399999999999</c:v>
                </c:pt>
                <c:pt idx="19781">
                  <c:v>188.982</c:v>
                </c:pt>
                <c:pt idx="19782">
                  <c:v>188.99100000000001</c:v>
                </c:pt>
                <c:pt idx="19783">
                  <c:v>188.999</c:v>
                </c:pt>
                <c:pt idx="19784">
                  <c:v>189.00700000000001</c:v>
                </c:pt>
                <c:pt idx="19785">
                  <c:v>189.01599999999999</c:v>
                </c:pt>
                <c:pt idx="19786">
                  <c:v>189.02500000000001</c:v>
                </c:pt>
                <c:pt idx="19787">
                  <c:v>189.03299999999999</c:v>
                </c:pt>
                <c:pt idx="19788">
                  <c:v>189.041</c:v>
                </c:pt>
                <c:pt idx="19789">
                  <c:v>189.05</c:v>
                </c:pt>
                <c:pt idx="19790">
                  <c:v>189.05799999999999</c:v>
                </c:pt>
                <c:pt idx="19791">
                  <c:v>189.066</c:v>
                </c:pt>
                <c:pt idx="19792">
                  <c:v>189.07499999999999</c:v>
                </c:pt>
                <c:pt idx="19793">
                  <c:v>189.083</c:v>
                </c:pt>
                <c:pt idx="19794">
                  <c:v>189.09200000000001</c:v>
                </c:pt>
                <c:pt idx="19795">
                  <c:v>189.1</c:v>
                </c:pt>
                <c:pt idx="19796">
                  <c:v>189.10900000000001</c:v>
                </c:pt>
                <c:pt idx="19797">
                  <c:v>189.11699999999999</c:v>
                </c:pt>
                <c:pt idx="19798">
                  <c:v>189.126</c:v>
                </c:pt>
                <c:pt idx="19799">
                  <c:v>189.13399999999999</c:v>
                </c:pt>
                <c:pt idx="19800">
                  <c:v>189.142</c:v>
                </c:pt>
                <c:pt idx="19801">
                  <c:v>189.15100000000001</c:v>
                </c:pt>
                <c:pt idx="19802">
                  <c:v>189.16</c:v>
                </c:pt>
                <c:pt idx="19803">
                  <c:v>189.167</c:v>
                </c:pt>
                <c:pt idx="19804">
                  <c:v>189.17500000000001</c:v>
                </c:pt>
                <c:pt idx="19805">
                  <c:v>189.185</c:v>
                </c:pt>
                <c:pt idx="19806">
                  <c:v>189.19200000000001</c:v>
                </c:pt>
                <c:pt idx="19807">
                  <c:v>189.20099999999999</c:v>
                </c:pt>
                <c:pt idx="19808">
                  <c:v>189.209</c:v>
                </c:pt>
                <c:pt idx="19809">
                  <c:v>189.21799999999999</c:v>
                </c:pt>
                <c:pt idx="19810">
                  <c:v>189.227</c:v>
                </c:pt>
                <c:pt idx="19811">
                  <c:v>189.23400000000001</c:v>
                </c:pt>
                <c:pt idx="19812">
                  <c:v>189.24299999999999</c:v>
                </c:pt>
                <c:pt idx="19813">
                  <c:v>189.251</c:v>
                </c:pt>
                <c:pt idx="19814">
                  <c:v>189.26</c:v>
                </c:pt>
                <c:pt idx="19815">
                  <c:v>189.26900000000001</c:v>
                </c:pt>
                <c:pt idx="19816">
                  <c:v>189.27600000000001</c:v>
                </c:pt>
                <c:pt idx="19817">
                  <c:v>189.285</c:v>
                </c:pt>
                <c:pt idx="19818">
                  <c:v>189.29300000000001</c:v>
                </c:pt>
                <c:pt idx="19819">
                  <c:v>189.30099999999999</c:v>
                </c:pt>
                <c:pt idx="19820">
                  <c:v>189.31</c:v>
                </c:pt>
                <c:pt idx="19821">
                  <c:v>189.31800000000001</c:v>
                </c:pt>
                <c:pt idx="19822">
                  <c:v>189.327</c:v>
                </c:pt>
                <c:pt idx="19823">
                  <c:v>189.33500000000001</c:v>
                </c:pt>
                <c:pt idx="19824">
                  <c:v>189.34299999999999</c:v>
                </c:pt>
                <c:pt idx="19825">
                  <c:v>189.351</c:v>
                </c:pt>
                <c:pt idx="19826">
                  <c:v>189.36</c:v>
                </c:pt>
                <c:pt idx="19827">
                  <c:v>189.36799999999999</c:v>
                </c:pt>
                <c:pt idx="19828">
                  <c:v>189.37700000000001</c:v>
                </c:pt>
                <c:pt idx="19829">
                  <c:v>189.38399999999999</c:v>
                </c:pt>
                <c:pt idx="19830">
                  <c:v>189.392</c:v>
                </c:pt>
                <c:pt idx="19831">
                  <c:v>189.40199999999999</c:v>
                </c:pt>
                <c:pt idx="19832">
                  <c:v>189.40899999999999</c:v>
                </c:pt>
                <c:pt idx="19833">
                  <c:v>189.41800000000001</c:v>
                </c:pt>
                <c:pt idx="19834">
                  <c:v>189.42599999999999</c:v>
                </c:pt>
                <c:pt idx="19835">
                  <c:v>189.434</c:v>
                </c:pt>
                <c:pt idx="19836">
                  <c:v>189.44200000000001</c:v>
                </c:pt>
                <c:pt idx="19837">
                  <c:v>189.45099999999999</c:v>
                </c:pt>
                <c:pt idx="19838">
                  <c:v>189.459</c:v>
                </c:pt>
                <c:pt idx="19839">
                  <c:v>189.46700000000001</c:v>
                </c:pt>
                <c:pt idx="19840">
                  <c:v>189.47499999999999</c:v>
                </c:pt>
                <c:pt idx="19841">
                  <c:v>189.48400000000001</c:v>
                </c:pt>
                <c:pt idx="19842">
                  <c:v>189.49199999999999</c:v>
                </c:pt>
                <c:pt idx="19843">
                  <c:v>189.501</c:v>
                </c:pt>
                <c:pt idx="19844">
                  <c:v>189.50899999999999</c:v>
                </c:pt>
                <c:pt idx="19845">
                  <c:v>189.51599999999999</c:v>
                </c:pt>
                <c:pt idx="19846">
                  <c:v>189.52600000000001</c:v>
                </c:pt>
                <c:pt idx="19847">
                  <c:v>189.53399999999999</c:v>
                </c:pt>
                <c:pt idx="19848">
                  <c:v>189.542</c:v>
                </c:pt>
                <c:pt idx="19849">
                  <c:v>189.55</c:v>
                </c:pt>
                <c:pt idx="19850">
                  <c:v>189.559</c:v>
                </c:pt>
                <c:pt idx="19851">
                  <c:v>189.56800000000001</c:v>
                </c:pt>
                <c:pt idx="19852">
                  <c:v>189.57599999999999</c:v>
                </c:pt>
                <c:pt idx="19853">
                  <c:v>189.584</c:v>
                </c:pt>
                <c:pt idx="19854">
                  <c:v>189.59200000000001</c:v>
                </c:pt>
                <c:pt idx="19855">
                  <c:v>189.601</c:v>
                </c:pt>
                <c:pt idx="19856">
                  <c:v>189.608</c:v>
                </c:pt>
                <c:pt idx="19857">
                  <c:v>189.61600000000001</c:v>
                </c:pt>
                <c:pt idx="19858">
                  <c:v>189.625</c:v>
                </c:pt>
                <c:pt idx="19859">
                  <c:v>189.63300000000001</c:v>
                </c:pt>
                <c:pt idx="19860">
                  <c:v>189.642</c:v>
                </c:pt>
                <c:pt idx="19861">
                  <c:v>189.65100000000001</c:v>
                </c:pt>
                <c:pt idx="19862">
                  <c:v>189.65799999999999</c:v>
                </c:pt>
                <c:pt idx="19863">
                  <c:v>189.667</c:v>
                </c:pt>
                <c:pt idx="19864">
                  <c:v>189.67500000000001</c:v>
                </c:pt>
                <c:pt idx="19865">
                  <c:v>189.68299999999999</c:v>
                </c:pt>
                <c:pt idx="19866">
                  <c:v>189.69200000000001</c:v>
                </c:pt>
                <c:pt idx="19867">
                  <c:v>189.69900000000001</c:v>
                </c:pt>
                <c:pt idx="19868">
                  <c:v>189.708</c:v>
                </c:pt>
                <c:pt idx="19869">
                  <c:v>189.71700000000001</c:v>
                </c:pt>
                <c:pt idx="19870">
                  <c:v>189.72499999999999</c:v>
                </c:pt>
                <c:pt idx="19871">
                  <c:v>189.733</c:v>
                </c:pt>
                <c:pt idx="19872">
                  <c:v>189.74100000000001</c:v>
                </c:pt>
                <c:pt idx="19873">
                  <c:v>189.75</c:v>
                </c:pt>
                <c:pt idx="19874">
                  <c:v>189.75800000000001</c:v>
                </c:pt>
                <c:pt idx="19875">
                  <c:v>189.767</c:v>
                </c:pt>
                <c:pt idx="19876">
                  <c:v>189.77600000000001</c:v>
                </c:pt>
                <c:pt idx="19877">
                  <c:v>189.78399999999999</c:v>
                </c:pt>
                <c:pt idx="19878">
                  <c:v>189.79300000000001</c:v>
                </c:pt>
                <c:pt idx="19879">
                  <c:v>189.80099999999999</c:v>
                </c:pt>
                <c:pt idx="19880">
                  <c:v>189.809</c:v>
                </c:pt>
                <c:pt idx="19881">
                  <c:v>189.81700000000001</c:v>
                </c:pt>
                <c:pt idx="19882">
                  <c:v>189.82499999999999</c:v>
                </c:pt>
                <c:pt idx="19883">
                  <c:v>189.834</c:v>
                </c:pt>
                <c:pt idx="19884">
                  <c:v>189.84200000000001</c:v>
                </c:pt>
                <c:pt idx="19885">
                  <c:v>189.851</c:v>
                </c:pt>
                <c:pt idx="19886">
                  <c:v>189.85900000000001</c:v>
                </c:pt>
                <c:pt idx="19887">
                  <c:v>189.86799999999999</c:v>
                </c:pt>
                <c:pt idx="19888">
                  <c:v>189.875</c:v>
                </c:pt>
                <c:pt idx="19889">
                  <c:v>189.88399999999999</c:v>
                </c:pt>
                <c:pt idx="19890">
                  <c:v>189.892</c:v>
                </c:pt>
                <c:pt idx="19891">
                  <c:v>189.90100000000001</c:v>
                </c:pt>
                <c:pt idx="19892">
                  <c:v>189.91</c:v>
                </c:pt>
                <c:pt idx="19893">
                  <c:v>189.917</c:v>
                </c:pt>
                <c:pt idx="19894">
                  <c:v>189.92599999999999</c:v>
                </c:pt>
                <c:pt idx="19895">
                  <c:v>189.934</c:v>
                </c:pt>
                <c:pt idx="19896">
                  <c:v>189.94200000000001</c:v>
                </c:pt>
                <c:pt idx="19897">
                  <c:v>189.95099999999999</c:v>
                </c:pt>
                <c:pt idx="19898">
                  <c:v>189.959</c:v>
                </c:pt>
                <c:pt idx="19899">
                  <c:v>189.96799999999999</c:v>
                </c:pt>
                <c:pt idx="19900">
                  <c:v>189.976</c:v>
                </c:pt>
                <c:pt idx="19901">
                  <c:v>189.98500000000001</c:v>
                </c:pt>
                <c:pt idx="19902">
                  <c:v>189.99199999999999</c:v>
                </c:pt>
                <c:pt idx="19903">
                  <c:v>190.001</c:v>
                </c:pt>
                <c:pt idx="19904">
                  <c:v>190.01</c:v>
                </c:pt>
                <c:pt idx="19905">
                  <c:v>190.018</c:v>
                </c:pt>
                <c:pt idx="19906">
                  <c:v>190.02600000000001</c:v>
                </c:pt>
                <c:pt idx="19907">
                  <c:v>190.03399999999999</c:v>
                </c:pt>
                <c:pt idx="19908">
                  <c:v>190.04300000000001</c:v>
                </c:pt>
                <c:pt idx="19909">
                  <c:v>190.05</c:v>
                </c:pt>
                <c:pt idx="19910">
                  <c:v>190.059</c:v>
                </c:pt>
                <c:pt idx="19911">
                  <c:v>190.06800000000001</c:v>
                </c:pt>
                <c:pt idx="19912">
                  <c:v>190.077</c:v>
                </c:pt>
                <c:pt idx="19913">
                  <c:v>190.084</c:v>
                </c:pt>
                <c:pt idx="19914">
                  <c:v>190.09200000000001</c:v>
                </c:pt>
                <c:pt idx="19915">
                  <c:v>190.101</c:v>
                </c:pt>
                <c:pt idx="19916">
                  <c:v>190.10900000000001</c:v>
                </c:pt>
                <c:pt idx="19917">
                  <c:v>190.11699999999999</c:v>
                </c:pt>
                <c:pt idx="19918">
                  <c:v>190.126</c:v>
                </c:pt>
                <c:pt idx="19919">
                  <c:v>190.13399999999999</c:v>
                </c:pt>
                <c:pt idx="19920">
                  <c:v>190.143</c:v>
                </c:pt>
                <c:pt idx="19921">
                  <c:v>190.15199999999999</c:v>
                </c:pt>
                <c:pt idx="19922">
                  <c:v>190.15899999999999</c:v>
                </c:pt>
                <c:pt idx="19923">
                  <c:v>190.167</c:v>
                </c:pt>
                <c:pt idx="19924">
                  <c:v>190.17599999999999</c:v>
                </c:pt>
                <c:pt idx="19925">
                  <c:v>190.184</c:v>
                </c:pt>
                <c:pt idx="19926">
                  <c:v>190.19200000000001</c:v>
                </c:pt>
                <c:pt idx="19927">
                  <c:v>190.20099999999999</c:v>
                </c:pt>
                <c:pt idx="19928">
                  <c:v>190.209</c:v>
                </c:pt>
                <c:pt idx="19929">
                  <c:v>190.21700000000001</c:v>
                </c:pt>
                <c:pt idx="19930">
                  <c:v>190.226</c:v>
                </c:pt>
                <c:pt idx="19931">
                  <c:v>190.23400000000001</c:v>
                </c:pt>
                <c:pt idx="19932">
                  <c:v>190.24199999999999</c:v>
                </c:pt>
                <c:pt idx="19933">
                  <c:v>190.251</c:v>
                </c:pt>
                <c:pt idx="19934">
                  <c:v>190.25899999999999</c:v>
                </c:pt>
                <c:pt idx="19935">
                  <c:v>190.267</c:v>
                </c:pt>
                <c:pt idx="19936">
                  <c:v>190.27600000000001</c:v>
                </c:pt>
                <c:pt idx="19937">
                  <c:v>190.285</c:v>
                </c:pt>
                <c:pt idx="19938">
                  <c:v>190.29300000000001</c:v>
                </c:pt>
                <c:pt idx="19939">
                  <c:v>190.30099999999999</c:v>
                </c:pt>
                <c:pt idx="19940">
                  <c:v>190.309</c:v>
                </c:pt>
                <c:pt idx="19941">
                  <c:v>190.31700000000001</c:v>
                </c:pt>
                <c:pt idx="19942">
                  <c:v>190.32499999999999</c:v>
                </c:pt>
                <c:pt idx="19943">
                  <c:v>190.334</c:v>
                </c:pt>
                <c:pt idx="19944">
                  <c:v>190.34200000000001</c:v>
                </c:pt>
                <c:pt idx="19945">
                  <c:v>190.351</c:v>
                </c:pt>
                <c:pt idx="19946">
                  <c:v>190.35900000000001</c:v>
                </c:pt>
                <c:pt idx="19947">
                  <c:v>190.36799999999999</c:v>
                </c:pt>
                <c:pt idx="19948">
                  <c:v>190.375</c:v>
                </c:pt>
                <c:pt idx="19949">
                  <c:v>190.38399999999999</c:v>
                </c:pt>
                <c:pt idx="19950">
                  <c:v>190.392</c:v>
                </c:pt>
                <c:pt idx="19951">
                  <c:v>190.40100000000001</c:v>
                </c:pt>
                <c:pt idx="19952">
                  <c:v>190.40899999999999</c:v>
                </c:pt>
                <c:pt idx="19953">
                  <c:v>190.417</c:v>
                </c:pt>
                <c:pt idx="19954">
                  <c:v>190.42500000000001</c:v>
                </c:pt>
                <c:pt idx="19955">
                  <c:v>190.434</c:v>
                </c:pt>
                <c:pt idx="19956">
                  <c:v>190.44300000000001</c:v>
                </c:pt>
                <c:pt idx="19957">
                  <c:v>190.45</c:v>
                </c:pt>
                <c:pt idx="19958">
                  <c:v>190.459</c:v>
                </c:pt>
                <c:pt idx="19959">
                  <c:v>190.46700000000001</c:v>
                </c:pt>
                <c:pt idx="19960">
                  <c:v>190.47499999999999</c:v>
                </c:pt>
                <c:pt idx="19961">
                  <c:v>190.48400000000001</c:v>
                </c:pt>
                <c:pt idx="19962">
                  <c:v>190.49199999999999</c:v>
                </c:pt>
                <c:pt idx="19963">
                  <c:v>190.5</c:v>
                </c:pt>
                <c:pt idx="19964">
                  <c:v>190.50899999999999</c:v>
                </c:pt>
                <c:pt idx="19965">
                  <c:v>190.517</c:v>
                </c:pt>
                <c:pt idx="19966">
                  <c:v>190.52500000000001</c:v>
                </c:pt>
                <c:pt idx="19967">
                  <c:v>190.53399999999999</c:v>
                </c:pt>
                <c:pt idx="19968">
                  <c:v>190.542</c:v>
                </c:pt>
                <c:pt idx="19969">
                  <c:v>190.55</c:v>
                </c:pt>
                <c:pt idx="19970">
                  <c:v>190.559</c:v>
                </c:pt>
                <c:pt idx="19971">
                  <c:v>190.566</c:v>
                </c:pt>
                <c:pt idx="19972">
                  <c:v>190.57499999999999</c:v>
                </c:pt>
                <c:pt idx="19973">
                  <c:v>190.583</c:v>
                </c:pt>
                <c:pt idx="19974">
                  <c:v>190.59100000000001</c:v>
                </c:pt>
                <c:pt idx="19975">
                  <c:v>190.6</c:v>
                </c:pt>
                <c:pt idx="19976">
                  <c:v>190.60900000000001</c:v>
                </c:pt>
                <c:pt idx="19977">
                  <c:v>190.61699999999999</c:v>
                </c:pt>
                <c:pt idx="19978">
                  <c:v>190.625</c:v>
                </c:pt>
                <c:pt idx="19979">
                  <c:v>190.63399999999999</c:v>
                </c:pt>
                <c:pt idx="19980">
                  <c:v>190.642</c:v>
                </c:pt>
                <c:pt idx="19981">
                  <c:v>190.65</c:v>
                </c:pt>
                <c:pt idx="19982">
                  <c:v>190.65799999999999</c:v>
                </c:pt>
                <c:pt idx="19983">
                  <c:v>190.667</c:v>
                </c:pt>
                <c:pt idx="19984">
                  <c:v>190.67500000000001</c:v>
                </c:pt>
                <c:pt idx="19985">
                  <c:v>190.684</c:v>
                </c:pt>
                <c:pt idx="19986">
                  <c:v>190.69200000000001</c:v>
                </c:pt>
                <c:pt idx="19987">
                  <c:v>190.7</c:v>
                </c:pt>
                <c:pt idx="19988">
                  <c:v>190.708</c:v>
                </c:pt>
                <c:pt idx="19989">
                  <c:v>190.71600000000001</c:v>
                </c:pt>
                <c:pt idx="19990">
                  <c:v>190.72399999999999</c:v>
                </c:pt>
                <c:pt idx="19991">
                  <c:v>190.733</c:v>
                </c:pt>
                <c:pt idx="19992">
                  <c:v>190.74100000000001</c:v>
                </c:pt>
                <c:pt idx="19993">
                  <c:v>190.75</c:v>
                </c:pt>
                <c:pt idx="19994">
                  <c:v>190.75700000000001</c:v>
                </c:pt>
                <c:pt idx="19995">
                  <c:v>190.767</c:v>
                </c:pt>
                <c:pt idx="19996">
                  <c:v>190.77500000000001</c:v>
                </c:pt>
                <c:pt idx="19997">
                  <c:v>190.78299999999999</c:v>
                </c:pt>
                <c:pt idx="19998">
                  <c:v>190.792</c:v>
                </c:pt>
                <c:pt idx="19999">
                  <c:v>190.8</c:v>
                </c:pt>
                <c:pt idx="20000">
                  <c:v>190.80799999999999</c:v>
                </c:pt>
                <c:pt idx="20001">
                  <c:v>190.816</c:v>
                </c:pt>
                <c:pt idx="20002">
                  <c:v>190.82400000000001</c:v>
                </c:pt>
                <c:pt idx="20003">
                  <c:v>190.833</c:v>
                </c:pt>
                <c:pt idx="20004">
                  <c:v>190.84100000000001</c:v>
                </c:pt>
                <c:pt idx="20005">
                  <c:v>190.85</c:v>
                </c:pt>
                <c:pt idx="20006">
                  <c:v>190.858</c:v>
                </c:pt>
                <c:pt idx="20007">
                  <c:v>190.86699999999999</c:v>
                </c:pt>
                <c:pt idx="20008">
                  <c:v>190.875</c:v>
                </c:pt>
                <c:pt idx="20009">
                  <c:v>190.88300000000001</c:v>
                </c:pt>
                <c:pt idx="20010">
                  <c:v>190.89099999999999</c:v>
                </c:pt>
                <c:pt idx="20011">
                  <c:v>190.9</c:v>
                </c:pt>
                <c:pt idx="20012">
                  <c:v>190.90799999999999</c:v>
                </c:pt>
                <c:pt idx="20013">
                  <c:v>190.916</c:v>
                </c:pt>
                <c:pt idx="20014">
                  <c:v>190.92500000000001</c:v>
                </c:pt>
                <c:pt idx="20015">
                  <c:v>190.93299999999999</c:v>
                </c:pt>
                <c:pt idx="20016">
                  <c:v>190.941</c:v>
                </c:pt>
                <c:pt idx="20017">
                  <c:v>190.94900000000001</c:v>
                </c:pt>
                <c:pt idx="20018">
                  <c:v>190.95699999999999</c:v>
                </c:pt>
                <c:pt idx="20019">
                  <c:v>190.96600000000001</c:v>
                </c:pt>
                <c:pt idx="20020">
                  <c:v>190.97499999999999</c:v>
                </c:pt>
                <c:pt idx="20021">
                  <c:v>190.982</c:v>
                </c:pt>
                <c:pt idx="20022">
                  <c:v>190.99</c:v>
                </c:pt>
                <c:pt idx="20023">
                  <c:v>190.999</c:v>
                </c:pt>
                <c:pt idx="20024">
                  <c:v>191.00800000000001</c:v>
                </c:pt>
                <c:pt idx="20025">
                  <c:v>191.01599999999999</c:v>
                </c:pt>
                <c:pt idx="20026">
                  <c:v>191.02500000000001</c:v>
                </c:pt>
                <c:pt idx="20027">
                  <c:v>191.03200000000001</c:v>
                </c:pt>
                <c:pt idx="20028">
                  <c:v>191.041</c:v>
                </c:pt>
                <c:pt idx="20029">
                  <c:v>191.04900000000001</c:v>
                </c:pt>
                <c:pt idx="20030">
                  <c:v>191.05699999999999</c:v>
                </c:pt>
                <c:pt idx="20031">
                  <c:v>191.066</c:v>
                </c:pt>
                <c:pt idx="20032">
                  <c:v>191.07400000000001</c:v>
                </c:pt>
                <c:pt idx="20033">
                  <c:v>191.083</c:v>
                </c:pt>
                <c:pt idx="20034">
                  <c:v>191.09100000000001</c:v>
                </c:pt>
                <c:pt idx="20035">
                  <c:v>191.09899999999999</c:v>
                </c:pt>
                <c:pt idx="20036">
                  <c:v>191.107</c:v>
                </c:pt>
                <c:pt idx="20037">
                  <c:v>191.11600000000001</c:v>
                </c:pt>
                <c:pt idx="20038">
                  <c:v>191.124</c:v>
                </c:pt>
                <c:pt idx="20039">
                  <c:v>191.13300000000001</c:v>
                </c:pt>
                <c:pt idx="20040">
                  <c:v>191.14099999999999</c:v>
                </c:pt>
                <c:pt idx="20041">
                  <c:v>191.149</c:v>
                </c:pt>
                <c:pt idx="20042">
                  <c:v>191.15799999999999</c:v>
                </c:pt>
                <c:pt idx="20043">
                  <c:v>191.166</c:v>
                </c:pt>
                <c:pt idx="20044">
                  <c:v>191.17400000000001</c:v>
                </c:pt>
                <c:pt idx="20045">
                  <c:v>191.18199999999999</c:v>
                </c:pt>
                <c:pt idx="20046">
                  <c:v>191.19</c:v>
                </c:pt>
                <c:pt idx="20047">
                  <c:v>191.19900000000001</c:v>
                </c:pt>
                <c:pt idx="20048">
                  <c:v>191.208</c:v>
                </c:pt>
                <c:pt idx="20049">
                  <c:v>191.21600000000001</c:v>
                </c:pt>
                <c:pt idx="20050">
                  <c:v>191.22399999999999</c:v>
                </c:pt>
                <c:pt idx="20051">
                  <c:v>191.233</c:v>
                </c:pt>
                <c:pt idx="20052">
                  <c:v>191.24100000000001</c:v>
                </c:pt>
                <c:pt idx="20053">
                  <c:v>191.249</c:v>
                </c:pt>
                <c:pt idx="20054">
                  <c:v>191.25800000000001</c:v>
                </c:pt>
                <c:pt idx="20055">
                  <c:v>191.26599999999999</c:v>
                </c:pt>
                <c:pt idx="20056">
                  <c:v>191.27500000000001</c:v>
                </c:pt>
                <c:pt idx="20057">
                  <c:v>191.28299999999999</c:v>
                </c:pt>
                <c:pt idx="20058">
                  <c:v>191.291</c:v>
                </c:pt>
                <c:pt idx="20059">
                  <c:v>191.29900000000001</c:v>
                </c:pt>
                <c:pt idx="20060">
                  <c:v>191.30799999999999</c:v>
                </c:pt>
                <c:pt idx="20061">
                  <c:v>191.316</c:v>
                </c:pt>
                <c:pt idx="20062">
                  <c:v>191.32400000000001</c:v>
                </c:pt>
                <c:pt idx="20063">
                  <c:v>191.333</c:v>
                </c:pt>
                <c:pt idx="20064">
                  <c:v>191.34100000000001</c:v>
                </c:pt>
                <c:pt idx="20065">
                  <c:v>191.34899999999999</c:v>
                </c:pt>
                <c:pt idx="20066">
                  <c:v>191.358</c:v>
                </c:pt>
                <c:pt idx="20067">
                  <c:v>191.36600000000001</c:v>
                </c:pt>
                <c:pt idx="20068">
                  <c:v>191.374</c:v>
                </c:pt>
                <c:pt idx="20069">
                  <c:v>191.38399999999999</c:v>
                </c:pt>
                <c:pt idx="20070">
                  <c:v>191.39099999999999</c:v>
                </c:pt>
                <c:pt idx="20071">
                  <c:v>191.399</c:v>
                </c:pt>
                <c:pt idx="20072">
                  <c:v>191.40799999999999</c:v>
                </c:pt>
                <c:pt idx="20073">
                  <c:v>191.416</c:v>
                </c:pt>
                <c:pt idx="20074">
                  <c:v>191.42500000000001</c:v>
                </c:pt>
                <c:pt idx="20075">
                  <c:v>191.43299999999999</c:v>
                </c:pt>
                <c:pt idx="20076">
                  <c:v>191.441</c:v>
                </c:pt>
                <c:pt idx="20077">
                  <c:v>191.45</c:v>
                </c:pt>
                <c:pt idx="20078">
                  <c:v>191.458</c:v>
                </c:pt>
                <c:pt idx="20079">
                  <c:v>191.46700000000001</c:v>
                </c:pt>
                <c:pt idx="20080">
                  <c:v>191.47399999999999</c:v>
                </c:pt>
                <c:pt idx="20081">
                  <c:v>191.48400000000001</c:v>
                </c:pt>
                <c:pt idx="20082">
                  <c:v>191.49100000000001</c:v>
                </c:pt>
                <c:pt idx="20083">
                  <c:v>191.499</c:v>
                </c:pt>
                <c:pt idx="20084">
                  <c:v>191.50800000000001</c:v>
                </c:pt>
                <c:pt idx="20085">
                  <c:v>191.517</c:v>
                </c:pt>
                <c:pt idx="20086">
                  <c:v>191.52500000000001</c:v>
                </c:pt>
                <c:pt idx="20087">
                  <c:v>191.53299999999999</c:v>
                </c:pt>
                <c:pt idx="20088">
                  <c:v>191.541</c:v>
                </c:pt>
                <c:pt idx="20089">
                  <c:v>191.54900000000001</c:v>
                </c:pt>
                <c:pt idx="20090">
                  <c:v>191.55799999999999</c:v>
                </c:pt>
                <c:pt idx="20091">
                  <c:v>191.566</c:v>
                </c:pt>
                <c:pt idx="20092">
                  <c:v>191.57499999999999</c:v>
                </c:pt>
                <c:pt idx="20093">
                  <c:v>191.58199999999999</c:v>
                </c:pt>
                <c:pt idx="20094">
                  <c:v>191.59100000000001</c:v>
                </c:pt>
                <c:pt idx="20095">
                  <c:v>191.59899999999999</c:v>
                </c:pt>
                <c:pt idx="20096">
                  <c:v>191.608</c:v>
                </c:pt>
                <c:pt idx="20097">
                  <c:v>191.61600000000001</c:v>
                </c:pt>
                <c:pt idx="20098">
                  <c:v>191.625</c:v>
                </c:pt>
                <c:pt idx="20099">
                  <c:v>191.63300000000001</c:v>
                </c:pt>
                <c:pt idx="20100">
                  <c:v>191.64099999999999</c:v>
                </c:pt>
                <c:pt idx="20101">
                  <c:v>191.65</c:v>
                </c:pt>
                <c:pt idx="20102">
                  <c:v>191.65799999999999</c:v>
                </c:pt>
                <c:pt idx="20103">
                  <c:v>191.667</c:v>
                </c:pt>
                <c:pt idx="20104">
                  <c:v>191.67500000000001</c:v>
                </c:pt>
                <c:pt idx="20105">
                  <c:v>191.68299999999999</c:v>
                </c:pt>
                <c:pt idx="20106">
                  <c:v>191.69200000000001</c:v>
                </c:pt>
                <c:pt idx="20107">
                  <c:v>191.7</c:v>
                </c:pt>
                <c:pt idx="20108">
                  <c:v>191.709</c:v>
                </c:pt>
                <c:pt idx="20109">
                  <c:v>191.71600000000001</c:v>
                </c:pt>
                <c:pt idx="20110">
                  <c:v>191.72499999999999</c:v>
                </c:pt>
                <c:pt idx="20111">
                  <c:v>191.733</c:v>
                </c:pt>
                <c:pt idx="20112">
                  <c:v>191.74199999999999</c:v>
                </c:pt>
                <c:pt idx="20113">
                  <c:v>191.75</c:v>
                </c:pt>
                <c:pt idx="20114">
                  <c:v>191.75899999999999</c:v>
                </c:pt>
                <c:pt idx="20115">
                  <c:v>191.767</c:v>
                </c:pt>
                <c:pt idx="20116">
                  <c:v>191.77500000000001</c:v>
                </c:pt>
                <c:pt idx="20117">
                  <c:v>191.78399999999999</c:v>
                </c:pt>
                <c:pt idx="20118">
                  <c:v>191.792</c:v>
                </c:pt>
                <c:pt idx="20119">
                  <c:v>191.8</c:v>
                </c:pt>
                <c:pt idx="20120">
                  <c:v>191.80799999999999</c:v>
                </c:pt>
                <c:pt idx="20121">
                  <c:v>191.81700000000001</c:v>
                </c:pt>
                <c:pt idx="20122">
                  <c:v>191.82499999999999</c:v>
                </c:pt>
                <c:pt idx="20123">
                  <c:v>191.833</c:v>
                </c:pt>
                <c:pt idx="20124">
                  <c:v>191.84200000000001</c:v>
                </c:pt>
                <c:pt idx="20125">
                  <c:v>191.851</c:v>
                </c:pt>
                <c:pt idx="20126">
                  <c:v>191.85900000000001</c:v>
                </c:pt>
                <c:pt idx="20127">
                  <c:v>191.86699999999999</c:v>
                </c:pt>
                <c:pt idx="20128">
                  <c:v>191.875</c:v>
                </c:pt>
                <c:pt idx="20129">
                  <c:v>191.88399999999999</c:v>
                </c:pt>
                <c:pt idx="20130">
                  <c:v>191.892</c:v>
                </c:pt>
                <c:pt idx="20131">
                  <c:v>191.90100000000001</c:v>
                </c:pt>
                <c:pt idx="20132">
                  <c:v>191.90799999999999</c:v>
                </c:pt>
                <c:pt idx="20133">
                  <c:v>191.917</c:v>
                </c:pt>
                <c:pt idx="20134">
                  <c:v>191.92500000000001</c:v>
                </c:pt>
                <c:pt idx="20135">
                  <c:v>191.934</c:v>
                </c:pt>
                <c:pt idx="20136">
                  <c:v>191.94200000000001</c:v>
                </c:pt>
                <c:pt idx="20137">
                  <c:v>191.95099999999999</c:v>
                </c:pt>
                <c:pt idx="20138">
                  <c:v>191.959</c:v>
                </c:pt>
                <c:pt idx="20139">
                  <c:v>191.96700000000001</c:v>
                </c:pt>
                <c:pt idx="20140">
                  <c:v>191.97499999999999</c:v>
                </c:pt>
                <c:pt idx="20141">
                  <c:v>191.98400000000001</c:v>
                </c:pt>
                <c:pt idx="20142">
                  <c:v>191.99199999999999</c:v>
                </c:pt>
                <c:pt idx="20143">
                  <c:v>192</c:v>
                </c:pt>
                <c:pt idx="20144">
                  <c:v>192.00899999999999</c:v>
                </c:pt>
                <c:pt idx="20145">
                  <c:v>192.017</c:v>
                </c:pt>
                <c:pt idx="20146">
                  <c:v>192.02500000000001</c:v>
                </c:pt>
                <c:pt idx="20147">
                  <c:v>192.03399999999999</c:v>
                </c:pt>
                <c:pt idx="20148">
                  <c:v>192.042</c:v>
                </c:pt>
                <c:pt idx="20149">
                  <c:v>192.05099999999999</c:v>
                </c:pt>
                <c:pt idx="20150">
                  <c:v>192.059</c:v>
                </c:pt>
                <c:pt idx="20151">
                  <c:v>192.06700000000001</c:v>
                </c:pt>
                <c:pt idx="20152">
                  <c:v>192.07499999999999</c:v>
                </c:pt>
                <c:pt idx="20153">
                  <c:v>192.083</c:v>
                </c:pt>
                <c:pt idx="20154">
                  <c:v>192.09200000000001</c:v>
                </c:pt>
                <c:pt idx="20155">
                  <c:v>192.101</c:v>
                </c:pt>
                <c:pt idx="20156">
                  <c:v>192.108</c:v>
                </c:pt>
                <c:pt idx="20157">
                  <c:v>192.11699999999999</c:v>
                </c:pt>
                <c:pt idx="20158">
                  <c:v>192.126</c:v>
                </c:pt>
                <c:pt idx="20159">
                  <c:v>192.13399999999999</c:v>
                </c:pt>
                <c:pt idx="20160">
                  <c:v>192.143</c:v>
                </c:pt>
                <c:pt idx="20161">
                  <c:v>192.15100000000001</c:v>
                </c:pt>
                <c:pt idx="20162">
                  <c:v>192.15899999999999</c:v>
                </c:pt>
                <c:pt idx="20163">
                  <c:v>192.167</c:v>
                </c:pt>
                <c:pt idx="20164">
                  <c:v>192.17500000000001</c:v>
                </c:pt>
                <c:pt idx="20165">
                  <c:v>192.18299999999999</c:v>
                </c:pt>
                <c:pt idx="20166">
                  <c:v>192.191</c:v>
                </c:pt>
                <c:pt idx="20167">
                  <c:v>192.2</c:v>
                </c:pt>
                <c:pt idx="20168">
                  <c:v>192.209</c:v>
                </c:pt>
                <c:pt idx="20169">
                  <c:v>192.21700000000001</c:v>
                </c:pt>
                <c:pt idx="20170">
                  <c:v>192.22499999999999</c:v>
                </c:pt>
                <c:pt idx="20171">
                  <c:v>192.233</c:v>
                </c:pt>
                <c:pt idx="20172">
                  <c:v>192.24199999999999</c:v>
                </c:pt>
                <c:pt idx="20173">
                  <c:v>192.25</c:v>
                </c:pt>
                <c:pt idx="20174">
                  <c:v>192.25800000000001</c:v>
                </c:pt>
                <c:pt idx="20175">
                  <c:v>192.267</c:v>
                </c:pt>
                <c:pt idx="20176">
                  <c:v>192.27500000000001</c:v>
                </c:pt>
                <c:pt idx="20177">
                  <c:v>192.28299999999999</c:v>
                </c:pt>
                <c:pt idx="20178">
                  <c:v>192.292</c:v>
                </c:pt>
                <c:pt idx="20179">
                  <c:v>192.29900000000001</c:v>
                </c:pt>
                <c:pt idx="20180">
                  <c:v>192.30799999999999</c:v>
                </c:pt>
                <c:pt idx="20181">
                  <c:v>192.31700000000001</c:v>
                </c:pt>
                <c:pt idx="20182">
                  <c:v>192.32599999999999</c:v>
                </c:pt>
                <c:pt idx="20183">
                  <c:v>192.334</c:v>
                </c:pt>
                <c:pt idx="20184">
                  <c:v>192.34100000000001</c:v>
                </c:pt>
                <c:pt idx="20185">
                  <c:v>192.35</c:v>
                </c:pt>
                <c:pt idx="20186">
                  <c:v>192.358</c:v>
                </c:pt>
                <c:pt idx="20187">
                  <c:v>192.36600000000001</c:v>
                </c:pt>
                <c:pt idx="20188">
                  <c:v>192.375</c:v>
                </c:pt>
                <c:pt idx="20189">
                  <c:v>192.38300000000001</c:v>
                </c:pt>
                <c:pt idx="20190">
                  <c:v>192.392</c:v>
                </c:pt>
                <c:pt idx="20191">
                  <c:v>192.399</c:v>
                </c:pt>
                <c:pt idx="20192">
                  <c:v>192.40799999999999</c:v>
                </c:pt>
                <c:pt idx="20193">
                  <c:v>192.417</c:v>
                </c:pt>
                <c:pt idx="20194">
                  <c:v>192.42599999999999</c:v>
                </c:pt>
                <c:pt idx="20195">
                  <c:v>192.43299999999999</c:v>
                </c:pt>
                <c:pt idx="20196">
                  <c:v>192.44200000000001</c:v>
                </c:pt>
                <c:pt idx="20197">
                  <c:v>192.44900000000001</c:v>
                </c:pt>
                <c:pt idx="20198">
                  <c:v>192.458</c:v>
                </c:pt>
                <c:pt idx="20199">
                  <c:v>192.46600000000001</c:v>
                </c:pt>
                <c:pt idx="20200">
                  <c:v>192.47499999999999</c:v>
                </c:pt>
                <c:pt idx="20201">
                  <c:v>192.48400000000001</c:v>
                </c:pt>
                <c:pt idx="20202">
                  <c:v>192.49199999999999</c:v>
                </c:pt>
                <c:pt idx="20203">
                  <c:v>192.499</c:v>
                </c:pt>
                <c:pt idx="20204">
                  <c:v>192.50800000000001</c:v>
                </c:pt>
                <c:pt idx="20205">
                  <c:v>192.51599999999999</c:v>
                </c:pt>
                <c:pt idx="20206">
                  <c:v>192.52500000000001</c:v>
                </c:pt>
                <c:pt idx="20207">
                  <c:v>192.53299999999999</c:v>
                </c:pt>
                <c:pt idx="20208">
                  <c:v>192.541</c:v>
                </c:pt>
                <c:pt idx="20209">
                  <c:v>192.54900000000001</c:v>
                </c:pt>
                <c:pt idx="20210">
                  <c:v>192.55799999999999</c:v>
                </c:pt>
                <c:pt idx="20211">
                  <c:v>192.566</c:v>
                </c:pt>
                <c:pt idx="20212">
                  <c:v>192.57400000000001</c:v>
                </c:pt>
                <c:pt idx="20213">
                  <c:v>192.583</c:v>
                </c:pt>
                <c:pt idx="20214">
                  <c:v>192.59100000000001</c:v>
                </c:pt>
                <c:pt idx="20215">
                  <c:v>192.6</c:v>
                </c:pt>
                <c:pt idx="20216">
                  <c:v>192.608</c:v>
                </c:pt>
                <c:pt idx="20217">
                  <c:v>192.61600000000001</c:v>
                </c:pt>
                <c:pt idx="20218">
                  <c:v>192.624</c:v>
                </c:pt>
                <c:pt idx="20219">
                  <c:v>192.63300000000001</c:v>
                </c:pt>
                <c:pt idx="20220">
                  <c:v>192.64099999999999</c:v>
                </c:pt>
                <c:pt idx="20221">
                  <c:v>192.65</c:v>
                </c:pt>
                <c:pt idx="20222">
                  <c:v>192.65799999999999</c:v>
                </c:pt>
                <c:pt idx="20223">
                  <c:v>192.666</c:v>
                </c:pt>
                <c:pt idx="20224">
                  <c:v>192.67400000000001</c:v>
                </c:pt>
                <c:pt idx="20225">
                  <c:v>192.68299999999999</c:v>
                </c:pt>
                <c:pt idx="20226">
                  <c:v>192.69200000000001</c:v>
                </c:pt>
                <c:pt idx="20227">
                  <c:v>192.7</c:v>
                </c:pt>
                <c:pt idx="20228">
                  <c:v>192.70699999999999</c:v>
                </c:pt>
                <c:pt idx="20229">
                  <c:v>192.71600000000001</c:v>
                </c:pt>
                <c:pt idx="20230">
                  <c:v>192.72499999999999</c:v>
                </c:pt>
                <c:pt idx="20231">
                  <c:v>192.732</c:v>
                </c:pt>
                <c:pt idx="20232">
                  <c:v>192.74100000000001</c:v>
                </c:pt>
                <c:pt idx="20233">
                  <c:v>192.75</c:v>
                </c:pt>
                <c:pt idx="20234">
                  <c:v>192.75700000000001</c:v>
                </c:pt>
                <c:pt idx="20235">
                  <c:v>192.76599999999999</c:v>
                </c:pt>
                <c:pt idx="20236">
                  <c:v>192.774</c:v>
                </c:pt>
                <c:pt idx="20237">
                  <c:v>192.78200000000001</c:v>
                </c:pt>
                <c:pt idx="20238">
                  <c:v>192.791</c:v>
                </c:pt>
                <c:pt idx="20239">
                  <c:v>192.8</c:v>
                </c:pt>
                <c:pt idx="20240">
                  <c:v>192.80699999999999</c:v>
                </c:pt>
                <c:pt idx="20241">
                  <c:v>192.816</c:v>
                </c:pt>
                <c:pt idx="20242">
                  <c:v>192.82400000000001</c:v>
                </c:pt>
                <c:pt idx="20243">
                  <c:v>192.834</c:v>
                </c:pt>
                <c:pt idx="20244">
                  <c:v>192.84200000000001</c:v>
                </c:pt>
                <c:pt idx="20245">
                  <c:v>192.84899999999999</c:v>
                </c:pt>
                <c:pt idx="20246">
                  <c:v>192.858</c:v>
                </c:pt>
                <c:pt idx="20247">
                  <c:v>192.86600000000001</c:v>
                </c:pt>
                <c:pt idx="20248">
                  <c:v>192.875</c:v>
                </c:pt>
                <c:pt idx="20249">
                  <c:v>192.88300000000001</c:v>
                </c:pt>
                <c:pt idx="20250">
                  <c:v>192.89099999999999</c:v>
                </c:pt>
                <c:pt idx="20251">
                  <c:v>192.9</c:v>
                </c:pt>
                <c:pt idx="20252">
                  <c:v>192.90799999999999</c:v>
                </c:pt>
                <c:pt idx="20253">
                  <c:v>192.917</c:v>
                </c:pt>
                <c:pt idx="20254">
                  <c:v>192.92400000000001</c:v>
                </c:pt>
                <c:pt idx="20255">
                  <c:v>192.93299999999999</c:v>
                </c:pt>
                <c:pt idx="20256">
                  <c:v>192.94200000000001</c:v>
                </c:pt>
                <c:pt idx="20257">
                  <c:v>192.95</c:v>
                </c:pt>
                <c:pt idx="20258">
                  <c:v>192.958</c:v>
                </c:pt>
                <c:pt idx="20259">
                  <c:v>192.96600000000001</c:v>
                </c:pt>
                <c:pt idx="20260">
                  <c:v>192.97399999999999</c:v>
                </c:pt>
                <c:pt idx="20261">
                  <c:v>192.983</c:v>
                </c:pt>
                <c:pt idx="20262">
                  <c:v>192.99100000000001</c:v>
                </c:pt>
                <c:pt idx="20263">
                  <c:v>193</c:v>
                </c:pt>
                <c:pt idx="20264">
                  <c:v>193.00800000000001</c:v>
                </c:pt>
                <c:pt idx="20265">
                  <c:v>193.01599999999999</c:v>
                </c:pt>
                <c:pt idx="20266">
                  <c:v>193.024</c:v>
                </c:pt>
                <c:pt idx="20267">
                  <c:v>193.03200000000001</c:v>
                </c:pt>
                <c:pt idx="20268">
                  <c:v>193.041</c:v>
                </c:pt>
                <c:pt idx="20269">
                  <c:v>193.05</c:v>
                </c:pt>
                <c:pt idx="20270">
                  <c:v>193.05799999999999</c:v>
                </c:pt>
                <c:pt idx="20271">
                  <c:v>193.066</c:v>
                </c:pt>
                <c:pt idx="20272">
                  <c:v>193.07400000000001</c:v>
                </c:pt>
                <c:pt idx="20273">
                  <c:v>193.08199999999999</c:v>
                </c:pt>
                <c:pt idx="20274">
                  <c:v>193.09100000000001</c:v>
                </c:pt>
                <c:pt idx="20275">
                  <c:v>193.09899999999999</c:v>
                </c:pt>
                <c:pt idx="20276">
                  <c:v>193.108</c:v>
                </c:pt>
                <c:pt idx="20277">
                  <c:v>193.11500000000001</c:v>
                </c:pt>
                <c:pt idx="20278">
                  <c:v>193.124</c:v>
                </c:pt>
                <c:pt idx="20279">
                  <c:v>193.13300000000001</c:v>
                </c:pt>
                <c:pt idx="20280">
                  <c:v>193.14099999999999</c:v>
                </c:pt>
                <c:pt idx="20281">
                  <c:v>193.15</c:v>
                </c:pt>
                <c:pt idx="20282">
                  <c:v>193.15799999999999</c:v>
                </c:pt>
                <c:pt idx="20283">
                  <c:v>193.166</c:v>
                </c:pt>
                <c:pt idx="20284">
                  <c:v>193.17400000000001</c:v>
                </c:pt>
                <c:pt idx="20285">
                  <c:v>193.18199999999999</c:v>
                </c:pt>
                <c:pt idx="20286">
                  <c:v>193.191</c:v>
                </c:pt>
                <c:pt idx="20287">
                  <c:v>193.2</c:v>
                </c:pt>
                <c:pt idx="20288">
                  <c:v>193.20699999999999</c:v>
                </c:pt>
                <c:pt idx="20289">
                  <c:v>193.21600000000001</c:v>
                </c:pt>
                <c:pt idx="20290">
                  <c:v>193.22399999999999</c:v>
                </c:pt>
                <c:pt idx="20291">
                  <c:v>193.233</c:v>
                </c:pt>
                <c:pt idx="20292">
                  <c:v>193.24100000000001</c:v>
                </c:pt>
                <c:pt idx="20293">
                  <c:v>193.249</c:v>
                </c:pt>
                <c:pt idx="20294">
                  <c:v>193.25700000000001</c:v>
                </c:pt>
                <c:pt idx="20295">
                  <c:v>193.26599999999999</c:v>
                </c:pt>
                <c:pt idx="20296">
                  <c:v>193.274</c:v>
                </c:pt>
                <c:pt idx="20297">
                  <c:v>193.28299999999999</c:v>
                </c:pt>
                <c:pt idx="20298">
                  <c:v>193.29</c:v>
                </c:pt>
                <c:pt idx="20299">
                  <c:v>193.29900000000001</c:v>
                </c:pt>
                <c:pt idx="20300">
                  <c:v>193.30799999999999</c:v>
                </c:pt>
                <c:pt idx="20301">
                  <c:v>193.316</c:v>
                </c:pt>
                <c:pt idx="20302">
                  <c:v>193.32400000000001</c:v>
                </c:pt>
                <c:pt idx="20303">
                  <c:v>193.333</c:v>
                </c:pt>
                <c:pt idx="20304">
                  <c:v>193.34100000000001</c:v>
                </c:pt>
                <c:pt idx="20305">
                  <c:v>193.34899999999999</c:v>
                </c:pt>
                <c:pt idx="20306">
                  <c:v>193.357</c:v>
                </c:pt>
                <c:pt idx="20307">
                  <c:v>193.36600000000001</c:v>
                </c:pt>
                <c:pt idx="20308">
                  <c:v>193.374</c:v>
                </c:pt>
                <c:pt idx="20309">
                  <c:v>193.38300000000001</c:v>
                </c:pt>
                <c:pt idx="20310">
                  <c:v>193.39099999999999</c:v>
                </c:pt>
                <c:pt idx="20311">
                  <c:v>193.399</c:v>
                </c:pt>
                <c:pt idx="20312">
                  <c:v>193.40799999999999</c:v>
                </c:pt>
                <c:pt idx="20313">
                  <c:v>193.416</c:v>
                </c:pt>
                <c:pt idx="20314">
                  <c:v>193.42500000000001</c:v>
                </c:pt>
                <c:pt idx="20315">
                  <c:v>193.43299999999999</c:v>
                </c:pt>
                <c:pt idx="20316">
                  <c:v>193.44200000000001</c:v>
                </c:pt>
                <c:pt idx="20317">
                  <c:v>193.44900000000001</c:v>
                </c:pt>
                <c:pt idx="20318">
                  <c:v>193.458</c:v>
                </c:pt>
                <c:pt idx="20319">
                  <c:v>193.46600000000001</c:v>
                </c:pt>
                <c:pt idx="20320">
                  <c:v>193.476</c:v>
                </c:pt>
                <c:pt idx="20321">
                  <c:v>193.483</c:v>
                </c:pt>
                <c:pt idx="20322">
                  <c:v>193.49199999999999</c:v>
                </c:pt>
                <c:pt idx="20323">
                  <c:v>193.5</c:v>
                </c:pt>
                <c:pt idx="20324">
                  <c:v>193.50899999999999</c:v>
                </c:pt>
                <c:pt idx="20325">
                  <c:v>193.517</c:v>
                </c:pt>
                <c:pt idx="20326">
                  <c:v>193.52600000000001</c:v>
                </c:pt>
                <c:pt idx="20327">
                  <c:v>193.53399999999999</c:v>
                </c:pt>
                <c:pt idx="20328">
                  <c:v>193.542</c:v>
                </c:pt>
                <c:pt idx="20329">
                  <c:v>193.55</c:v>
                </c:pt>
                <c:pt idx="20330">
                  <c:v>193.559</c:v>
                </c:pt>
                <c:pt idx="20331">
                  <c:v>193.56700000000001</c:v>
                </c:pt>
                <c:pt idx="20332">
                  <c:v>193.57499999999999</c:v>
                </c:pt>
                <c:pt idx="20333">
                  <c:v>193.583</c:v>
                </c:pt>
                <c:pt idx="20334">
                  <c:v>193.59200000000001</c:v>
                </c:pt>
                <c:pt idx="20335">
                  <c:v>193.601</c:v>
                </c:pt>
                <c:pt idx="20336">
                  <c:v>193.608</c:v>
                </c:pt>
                <c:pt idx="20337">
                  <c:v>193.61699999999999</c:v>
                </c:pt>
                <c:pt idx="20338">
                  <c:v>193.625</c:v>
                </c:pt>
                <c:pt idx="20339">
                  <c:v>193.63399999999999</c:v>
                </c:pt>
                <c:pt idx="20340">
                  <c:v>193.643</c:v>
                </c:pt>
                <c:pt idx="20341">
                  <c:v>193.65</c:v>
                </c:pt>
                <c:pt idx="20342">
                  <c:v>193.65899999999999</c:v>
                </c:pt>
                <c:pt idx="20343">
                  <c:v>193.667</c:v>
                </c:pt>
                <c:pt idx="20344">
                  <c:v>193.67599999999999</c:v>
                </c:pt>
                <c:pt idx="20345">
                  <c:v>193.684</c:v>
                </c:pt>
                <c:pt idx="20346">
                  <c:v>193.69200000000001</c:v>
                </c:pt>
                <c:pt idx="20347">
                  <c:v>193.70099999999999</c:v>
                </c:pt>
                <c:pt idx="20348">
                  <c:v>193.71</c:v>
                </c:pt>
                <c:pt idx="20349">
                  <c:v>193.71799999999999</c:v>
                </c:pt>
                <c:pt idx="20350">
                  <c:v>193.726</c:v>
                </c:pt>
                <c:pt idx="20351">
                  <c:v>193.73400000000001</c:v>
                </c:pt>
                <c:pt idx="20352">
                  <c:v>193.74299999999999</c:v>
                </c:pt>
                <c:pt idx="20353">
                  <c:v>193.75200000000001</c:v>
                </c:pt>
                <c:pt idx="20354">
                  <c:v>193.76</c:v>
                </c:pt>
                <c:pt idx="20355">
                  <c:v>193.768</c:v>
                </c:pt>
                <c:pt idx="20356">
                  <c:v>193.77600000000001</c:v>
                </c:pt>
                <c:pt idx="20357">
                  <c:v>193.785</c:v>
                </c:pt>
                <c:pt idx="20358">
                  <c:v>193.79300000000001</c:v>
                </c:pt>
                <c:pt idx="20359">
                  <c:v>193.80099999999999</c:v>
                </c:pt>
                <c:pt idx="20360">
                  <c:v>193.81</c:v>
                </c:pt>
                <c:pt idx="20361">
                  <c:v>193.81800000000001</c:v>
                </c:pt>
                <c:pt idx="20362">
                  <c:v>193.82599999999999</c:v>
                </c:pt>
                <c:pt idx="20363">
                  <c:v>193.834</c:v>
                </c:pt>
                <c:pt idx="20364">
                  <c:v>193.84299999999999</c:v>
                </c:pt>
                <c:pt idx="20365">
                  <c:v>193.852</c:v>
                </c:pt>
                <c:pt idx="20366">
                  <c:v>193.85900000000001</c:v>
                </c:pt>
                <c:pt idx="20367">
                  <c:v>193.86799999999999</c:v>
                </c:pt>
                <c:pt idx="20368">
                  <c:v>193.87700000000001</c:v>
                </c:pt>
                <c:pt idx="20369">
                  <c:v>193.88499999999999</c:v>
                </c:pt>
                <c:pt idx="20370">
                  <c:v>193.893</c:v>
                </c:pt>
                <c:pt idx="20371">
                  <c:v>193.90100000000001</c:v>
                </c:pt>
                <c:pt idx="20372">
                  <c:v>193.91</c:v>
                </c:pt>
                <c:pt idx="20373">
                  <c:v>193.91800000000001</c:v>
                </c:pt>
                <c:pt idx="20374">
                  <c:v>193.92599999999999</c:v>
                </c:pt>
                <c:pt idx="20375">
                  <c:v>193.934</c:v>
                </c:pt>
                <c:pt idx="20376">
                  <c:v>193.94300000000001</c:v>
                </c:pt>
                <c:pt idx="20377">
                  <c:v>193.95099999999999</c:v>
                </c:pt>
                <c:pt idx="20378">
                  <c:v>193.959</c:v>
                </c:pt>
                <c:pt idx="20379">
                  <c:v>193.96799999999999</c:v>
                </c:pt>
                <c:pt idx="20380">
                  <c:v>193.976</c:v>
                </c:pt>
                <c:pt idx="20381">
                  <c:v>193.98400000000001</c:v>
                </c:pt>
                <c:pt idx="20382">
                  <c:v>193.99299999999999</c:v>
                </c:pt>
                <c:pt idx="20383">
                  <c:v>194.001</c:v>
                </c:pt>
                <c:pt idx="20384">
                  <c:v>194.00899999999999</c:v>
                </c:pt>
                <c:pt idx="20385">
                  <c:v>194.018</c:v>
                </c:pt>
                <c:pt idx="20386">
                  <c:v>194.02600000000001</c:v>
                </c:pt>
                <c:pt idx="20387">
                  <c:v>194.035</c:v>
                </c:pt>
                <c:pt idx="20388">
                  <c:v>194.04300000000001</c:v>
                </c:pt>
                <c:pt idx="20389">
                  <c:v>194.05099999999999</c:v>
                </c:pt>
                <c:pt idx="20390">
                  <c:v>194.06</c:v>
                </c:pt>
                <c:pt idx="20391">
                  <c:v>194.06800000000001</c:v>
                </c:pt>
                <c:pt idx="20392">
                  <c:v>194.07599999999999</c:v>
                </c:pt>
                <c:pt idx="20393">
                  <c:v>194.08500000000001</c:v>
                </c:pt>
                <c:pt idx="20394">
                  <c:v>194.09399999999999</c:v>
                </c:pt>
                <c:pt idx="20395">
                  <c:v>194.101</c:v>
                </c:pt>
                <c:pt idx="20396">
                  <c:v>194.11</c:v>
                </c:pt>
                <c:pt idx="20397">
                  <c:v>194.11699999999999</c:v>
                </c:pt>
                <c:pt idx="20398">
                  <c:v>194.12700000000001</c:v>
                </c:pt>
                <c:pt idx="20399">
                  <c:v>194.13499999999999</c:v>
                </c:pt>
                <c:pt idx="20400">
                  <c:v>194.142</c:v>
                </c:pt>
                <c:pt idx="20401">
                  <c:v>194.15199999999999</c:v>
                </c:pt>
                <c:pt idx="20402">
                  <c:v>194.16</c:v>
                </c:pt>
                <c:pt idx="20403">
                  <c:v>194.16900000000001</c:v>
                </c:pt>
                <c:pt idx="20404">
                  <c:v>194.17599999999999</c:v>
                </c:pt>
                <c:pt idx="20405">
                  <c:v>194.184</c:v>
                </c:pt>
                <c:pt idx="20406">
                  <c:v>194.19300000000001</c:v>
                </c:pt>
                <c:pt idx="20407">
                  <c:v>194.20099999999999</c:v>
                </c:pt>
                <c:pt idx="20408">
                  <c:v>194.21</c:v>
                </c:pt>
                <c:pt idx="20409">
                  <c:v>194.21799999999999</c:v>
                </c:pt>
                <c:pt idx="20410">
                  <c:v>194.227</c:v>
                </c:pt>
                <c:pt idx="20411">
                  <c:v>194.23400000000001</c:v>
                </c:pt>
                <c:pt idx="20412">
                  <c:v>194.24299999999999</c:v>
                </c:pt>
                <c:pt idx="20413">
                  <c:v>194.251</c:v>
                </c:pt>
                <c:pt idx="20414">
                  <c:v>194.26</c:v>
                </c:pt>
                <c:pt idx="20415">
                  <c:v>194.268</c:v>
                </c:pt>
                <c:pt idx="20416">
                  <c:v>194.27699999999999</c:v>
                </c:pt>
                <c:pt idx="20417">
                  <c:v>194.285</c:v>
                </c:pt>
                <c:pt idx="20418">
                  <c:v>194.29300000000001</c:v>
                </c:pt>
                <c:pt idx="20419">
                  <c:v>194.30099999999999</c:v>
                </c:pt>
                <c:pt idx="20420">
                  <c:v>194.309</c:v>
                </c:pt>
                <c:pt idx="20421">
                  <c:v>194.31800000000001</c:v>
                </c:pt>
                <c:pt idx="20422">
                  <c:v>194.32599999999999</c:v>
                </c:pt>
                <c:pt idx="20423">
                  <c:v>194.33500000000001</c:v>
                </c:pt>
                <c:pt idx="20424">
                  <c:v>194.34299999999999</c:v>
                </c:pt>
                <c:pt idx="20425">
                  <c:v>194.351</c:v>
                </c:pt>
                <c:pt idx="20426">
                  <c:v>194.35900000000001</c:v>
                </c:pt>
                <c:pt idx="20427">
                  <c:v>194.36799999999999</c:v>
                </c:pt>
                <c:pt idx="20428">
                  <c:v>194.376</c:v>
                </c:pt>
                <c:pt idx="20429">
                  <c:v>194.38399999999999</c:v>
                </c:pt>
                <c:pt idx="20430">
                  <c:v>194.393</c:v>
                </c:pt>
                <c:pt idx="20431">
                  <c:v>194.40100000000001</c:v>
                </c:pt>
                <c:pt idx="20432">
                  <c:v>194.40899999999999</c:v>
                </c:pt>
                <c:pt idx="20433">
                  <c:v>194.41800000000001</c:v>
                </c:pt>
                <c:pt idx="20434">
                  <c:v>194.42599999999999</c:v>
                </c:pt>
                <c:pt idx="20435">
                  <c:v>194.434</c:v>
                </c:pt>
                <c:pt idx="20436">
                  <c:v>194.44200000000001</c:v>
                </c:pt>
                <c:pt idx="20437">
                  <c:v>194.452</c:v>
                </c:pt>
                <c:pt idx="20438">
                  <c:v>194.459</c:v>
                </c:pt>
                <c:pt idx="20439">
                  <c:v>194.46799999999999</c:v>
                </c:pt>
                <c:pt idx="20440">
                  <c:v>194.476</c:v>
                </c:pt>
                <c:pt idx="20441">
                  <c:v>194.48400000000001</c:v>
                </c:pt>
                <c:pt idx="20442">
                  <c:v>194.49199999999999</c:v>
                </c:pt>
                <c:pt idx="20443">
                  <c:v>194.501</c:v>
                </c:pt>
                <c:pt idx="20444">
                  <c:v>194.50899999999999</c:v>
                </c:pt>
                <c:pt idx="20445">
                  <c:v>194.518</c:v>
                </c:pt>
                <c:pt idx="20446">
                  <c:v>194.52500000000001</c:v>
                </c:pt>
                <c:pt idx="20447">
                  <c:v>194.53399999999999</c:v>
                </c:pt>
                <c:pt idx="20448">
                  <c:v>194.54300000000001</c:v>
                </c:pt>
                <c:pt idx="20449">
                  <c:v>194.55099999999999</c:v>
                </c:pt>
                <c:pt idx="20450">
                  <c:v>194.559</c:v>
                </c:pt>
                <c:pt idx="20451">
                  <c:v>194.56800000000001</c:v>
                </c:pt>
                <c:pt idx="20452">
                  <c:v>194.57599999999999</c:v>
                </c:pt>
                <c:pt idx="20453">
                  <c:v>194.584</c:v>
                </c:pt>
                <c:pt idx="20454">
                  <c:v>194.59200000000001</c:v>
                </c:pt>
                <c:pt idx="20455">
                  <c:v>194.601</c:v>
                </c:pt>
                <c:pt idx="20456">
                  <c:v>194.61</c:v>
                </c:pt>
                <c:pt idx="20457">
                  <c:v>194.61699999999999</c:v>
                </c:pt>
                <c:pt idx="20458">
                  <c:v>194.626</c:v>
                </c:pt>
                <c:pt idx="20459">
                  <c:v>194.63300000000001</c:v>
                </c:pt>
                <c:pt idx="20460">
                  <c:v>194.642</c:v>
                </c:pt>
                <c:pt idx="20461">
                  <c:v>194.65</c:v>
                </c:pt>
                <c:pt idx="20462">
                  <c:v>194.66</c:v>
                </c:pt>
                <c:pt idx="20463">
                  <c:v>194.66800000000001</c:v>
                </c:pt>
                <c:pt idx="20464">
                  <c:v>194.67599999999999</c:v>
                </c:pt>
                <c:pt idx="20465">
                  <c:v>194.684</c:v>
                </c:pt>
                <c:pt idx="20466">
                  <c:v>194.69300000000001</c:v>
                </c:pt>
                <c:pt idx="20467">
                  <c:v>194.70099999999999</c:v>
                </c:pt>
                <c:pt idx="20468">
                  <c:v>194.709</c:v>
                </c:pt>
                <c:pt idx="20469">
                  <c:v>194.71799999999999</c:v>
                </c:pt>
                <c:pt idx="20470">
                  <c:v>194.726</c:v>
                </c:pt>
                <c:pt idx="20471">
                  <c:v>194.73500000000001</c:v>
                </c:pt>
                <c:pt idx="20472">
                  <c:v>194.74299999999999</c:v>
                </c:pt>
                <c:pt idx="20473">
                  <c:v>194.751</c:v>
                </c:pt>
                <c:pt idx="20474">
                  <c:v>194.75899999999999</c:v>
                </c:pt>
                <c:pt idx="20475">
                  <c:v>194.768</c:v>
                </c:pt>
                <c:pt idx="20476">
                  <c:v>194.77600000000001</c:v>
                </c:pt>
                <c:pt idx="20477">
                  <c:v>194.785</c:v>
                </c:pt>
                <c:pt idx="20478">
                  <c:v>194.79300000000001</c:v>
                </c:pt>
                <c:pt idx="20479">
                  <c:v>194.80099999999999</c:v>
                </c:pt>
                <c:pt idx="20480">
                  <c:v>194.81</c:v>
                </c:pt>
                <c:pt idx="20481">
                  <c:v>194.81800000000001</c:v>
                </c:pt>
                <c:pt idx="20482">
                  <c:v>194.82599999999999</c:v>
                </c:pt>
                <c:pt idx="20483">
                  <c:v>194.834</c:v>
                </c:pt>
                <c:pt idx="20484">
                  <c:v>194.84299999999999</c:v>
                </c:pt>
                <c:pt idx="20485">
                  <c:v>194.852</c:v>
                </c:pt>
                <c:pt idx="20486">
                  <c:v>194.86</c:v>
                </c:pt>
                <c:pt idx="20487">
                  <c:v>194.86799999999999</c:v>
                </c:pt>
                <c:pt idx="20488">
                  <c:v>194.876</c:v>
                </c:pt>
                <c:pt idx="20489">
                  <c:v>194.88499999999999</c:v>
                </c:pt>
                <c:pt idx="20490">
                  <c:v>194.89400000000001</c:v>
                </c:pt>
                <c:pt idx="20491">
                  <c:v>194.90100000000001</c:v>
                </c:pt>
                <c:pt idx="20492">
                  <c:v>194.91</c:v>
                </c:pt>
                <c:pt idx="20493">
                  <c:v>194.91900000000001</c:v>
                </c:pt>
                <c:pt idx="20494">
                  <c:v>194.92699999999999</c:v>
                </c:pt>
                <c:pt idx="20495">
                  <c:v>194.93600000000001</c:v>
                </c:pt>
                <c:pt idx="20496">
                  <c:v>194.94399999999999</c:v>
                </c:pt>
                <c:pt idx="20497">
                  <c:v>194.952</c:v>
                </c:pt>
                <c:pt idx="20498">
                  <c:v>194.96100000000001</c:v>
                </c:pt>
                <c:pt idx="20499">
                  <c:v>194.96899999999999</c:v>
                </c:pt>
                <c:pt idx="20500">
                  <c:v>194.97800000000001</c:v>
                </c:pt>
                <c:pt idx="20501">
                  <c:v>194.98599999999999</c:v>
                </c:pt>
                <c:pt idx="20502">
                  <c:v>194.995</c:v>
                </c:pt>
                <c:pt idx="20503">
                  <c:v>195.00399999999999</c:v>
                </c:pt>
                <c:pt idx="20504">
                  <c:v>195.012</c:v>
                </c:pt>
                <c:pt idx="20505">
                  <c:v>195.02</c:v>
                </c:pt>
                <c:pt idx="20506">
                  <c:v>195.02799999999999</c:v>
                </c:pt>
                <c:pt idx="20507">
                  <c:v>195.03700000000001</c:v>
                </c:pt>
                <c:pt idx="20508">
                  <c:v>195.04499999999999</c:v>
                </c:pt>
                <c:pt idx="20509">
                  <c:v>195.053</c:v>
                </c:pt>
                <c:pt idx="20510">
                  <c:v>195.06200000000001</c:v>
                </c:pt>
                <c:pt idx="20511">
                  <c:v>195.071</c:v>
                </c:pt>
                <c:pt idx="20512">
                  <c:v>195.08</c:v>
                </c:pt>
                <c:pt idx="20513">
                  <c:v>195.08699999999999</c:v>
                </c:pt>
                <c:pt idx="20514">
                  <c:v>195.096</c:v>
                </c:pt>
                <c:pt idx="20515">
                  <c:v>195.10400000000001</c:v>
                </c:pt>
                <c:pt idx="20516">
                  <c:v>195.113</c:v>
                </c:pt>
                <c:pt idx="20517">
                  <c:v>195.12100000000001</c:v>
                </c:pt>
                <c:pt idx="20518">
                  <c:v>195.13</c:v>
                </c:pt>
                <c:pt idx="20519">
                  <c:v>195.13800000000001</c:v>
                </c:pt>
                <c:pt idx="20520">
                  <c:v>195.14599999999999</c:v>
                </c:pt>
                <c:pt idx="20521">
                  <c:v>195.154</c:v>
                </c:pt>
                <c:pt idx="20522">
                  <c:v>195.16300000000001</c:v>
                </c:pt>
                <c:pt idx="20523">
                  <c:v>195.172</c:v>
                </c:pt>
                <c:pt idx="20524">
                  <c:v>195.18</c:v>
                </c:pt>
                <c:pt idx="20525">
                  <c:v>195.18899999999999</c:v>
                </c:pt>
                <c:pt idx="20526">
                  <c:v>195.197</c:v>
                </c:pt>
                <c:pt idx="20527">
                  <c:v>195.20500000000001</c:v>
                </c:pt>
                <c:pt idx="20528">
                  <c:v>195.214</c:v>
                </c:pt>
                <c:pt idx="20529">
                  <c:v>195.22200000000001</c:v>
                </c:pt>
                <c:pt idx="20530">
                  <c:v>195.23099999999999</c:v>
                </c:pt>
                <c:pt idx="20531">
                  <c:v>195.238</c:v>
                </c:pt>
                <c:pt idx="20532">
                  <c:v>195.24700000000001</c:v>
                </c:pt>
                <c:pt idx="20533">
                  <c:v>195.256</c:v>
                </c:pt>
                <c:pt idx="20534">
                  <c:v>195.26400000000001</c:v>
                </c:pt>
                <c:pt idx="20535">
                  <c:v>195.27199999999999</c:v>
                </c:pt>
                <c:pt idx="20536">
                  <c:v>195.28100000000001</c:v>
                </c:pt>
                <c:pt idx="20537">
                  <c:v>195.28899999999999</c:v>
                </c:pt>
                <c:pt idx="20538">
                  <c:v>195.297</c:v>
                </c:pt>
                <c:pt idx="20539">
                  <c:v>195.30600000000001</c:v>
                </c:pt>
                <c:pt idx="20540">
                  <c:v>195.31399999999999</c:v>
                </c:pt>
                <c:pt idx="20541">
                  <c:v>195.32300000000001</c:v>
                </c:pt>
                <c:pt idx="20542">
                  <c:v>195.33199999999999</c:v>
                </c:pt>
                <c:pt idx="20543">
                  <c:v>195.339</c:v>
                </c:pt>
                <c:pt idx="20544">
                  <c:v>195.34800000000001</c:v>
                </c:pt>
                <c:pt idx="20545">
                  <c:v>195.357</c:v>
                </c:pt>
                <c:pt idx="20546">
                  <c:v>195.364</c:v>
                </c:pt>
                <c:pt idx="20547">
                  <c:v>195.37299999999999</c:v>
                </c:pt>
                <c:pt idx="20548">
                  <c:v>195.38200000000001</c:v>
                </c:pt>
                <c:pt idx="20549">
                  <c:v>195.39</c:v>
                </c:pt>
                <c:pt idx="20550">
                  <c:v>195.399</c:v>
                </c:pt>
                <c:pt idx="20551">
                  <c:v>195.40600000000001</c:v>
                </c:pt>
                <c:pt idx="20552">
                  <c:v>195.416</c:v>
                </c:pt>
                <c:pt idx="20553">
                  <c:v>195.423</c:v>
                </c:pt>
                <c:pt idx="20554">
                  <c:v>195.43199999999999</c:v>
                </c:pt>
                <c:pt idx="20555">
                  <c:v>195.441</c:v>
                </c:pt>
                <c:pt idx="20556">
                  <c:v>195.44800000000001</c:v>
                </c:pt>
                <c:pt idx="20557">
                  <c:v>195.45599999999999</c:v>
                </c:pt>
                <c:pt idx="20558">
                  <c:v>195.465</c:v>
                </c:pt>
                <c:pt idx="20559">
                  <c:v>195.47300000000001</c:v>
                </c:pt>
                <c:pt idx="20560">
                  <c:v>195.482</c:v>
                </c:pt>
                <c:pt idx="20561">
                  <c:v>195.49100000000001</c:v>
                </c:pt>
                <c:pt idx="20562">
                  <c:v>195.499</c:v>
                </c:pt>
                <c:pt idx="20563">
                  <c:v>195.50700000000001</c:v>
                </c:pt>
                <c:pt idx="20564">
                  <c:v>195.51599999999999</c:v>
                </c:pt>
                <c:pt idx="20565">
                  <c:v>195.524</c:v>
                </c:pt>
                <c:pt idx="20566">
                  <c:v>195.53200000000001</c:v>
                </c:pt>
                <c:pt idx="20567">
                  <c:v>195.541</c:v>
                </c:pt>
                <c:pt idx="20568">
                  <c:v>195.54900000000001</c:v>
                </c:pt>
                <c:pt idx="20569">
                  <c:v>195.55699999999999</c:v>
                </c:pt>
                <c:pt idx="20570">
                  <c:v>195.565</c:v>
                </c:pt>
                <c:pt idx="20571">
                  <c:v>195.57400000000001</c:v>
                </c:pt>
                <c:pt idx="20572">
                  <c:v>195.58199999999999</c:v>
                </c:pt>
                <c:pt idx="20573">
                  <c:v>195.59100000000001</c:v>
                </c:pt>
                <c:pt idx="20574">
                  <c:v>195.59800000000001</c:v>
                </c:pt>
                <c:pt idx="20575">
                  <c:v>195.607</c:v>
                </c:pt>
                <c:pt idx="20576">
                  <c:v>195.61500000000001</c:v>
                </c:pt>
                <c:pt idx="20577">
                  <c:v>195.62299999999999</c:v>
                </c:pt>
                <c:pt idx="20578">
                  <c:v>195.63200000000001</c:v>
                </c:pt>
                <c:pt idx="20579">
                  <c:v>195.64099999999999</c:v>
                </c:pt>
                <c:pt idx="20580">
                  <c:v>195.648</c:v>
                </c:pt>
                <c:pt idx="20581">
                  <c:v>195.65700000000001</c:v>
                </c:pt>
                <c:pt idx="20582">
                  <c:v>195.66499999999999</c:v>
                </c:pt>
                <c:pt idx="20583">
                  <c:v>195.673</c:v>
                </c:pt>
                <c:pt idx="20584">
                  <c:v>195.68199999999999</c:v>
                </c:pt>
                <c:pt idx="20585">
                  <c:v>195.69</c:v>
                </c:pt>
                <c:pt idx="20586">
                  <c:v>195.69800000000001</c:v>
                </c:pt>
                <c:pt idx="20587">
                  <c:v>195.70699999999999</c:v>
                </c:pt>
                <c:pt idx="20588">
                  <c:v>195.715</c:v>
                </c:pt>
                <c:pt idx="20589">
                  <c:v>195.72300000000001</c:v>
                </c:pt>
                <c:pt idx="20590">
                  <c:v>195.73099999999999</c:v>
                </c:pt>
                <c:pt idx="20591">
                  <c:v>195.74</c:v>
                </c:pt>
                <c:pt idx="20592">
                  <c:v>195.74799999999999</c:v>
                </c:pt>
                <c:pt idx="20593">
                  <c:v>195.756</c:v>
                </c:pt>
                <c:pt idx="20594">
                  <c:v>195.76499999999999</c:v>
                </c:pt>
                <c:pt idx="20595">
                  <c:v>195.773</c:v>
                </c:pt>
                <c:pt idx="20596">
                  <c:v>195.78100000000001</c:v>
                </c:pt>
                <c:pt idx="20597">
                  <c:v>195.79</c:v>
                </c:pt>
                <c:pt idx="20598">
                  <c:v>195.798</c:v>
                </c:pt>
                <c:pt idx="20599">
                  <c:v>195.80600000000001</c:v>
                </c:pt>
                <c:pt idx="20600">
                  <c:v>195.815</c:v>
                </c:pt>
                <c:pt idx="20601">
                  <c:v>195.82300000000001</c:v>
                </c:pt>
                <c:pt idx="20602">
                  <c:v>195.83199999999999</c:v>
                </c:pt>
                <c:pt idx="20603">
                  <c:v>195.84</c:v>
                </c:pt>
                <c:pt idx="20604">
                  <c:v>195.84700000000001</c:v>
                </c:pt>
                <c:pt idx="20605">
                  <c:v>195.85599999999999</c:v>
                </c:pt>
                <c:pt idx="20606">
                  <c:v>195.864</c:v>
                </c:pt>
                <c:pt idx="20607">
                  <c:v>195.87299999999999</c:v>
                </c:pt>
                <c:pt idx="20608">
                  <c:v>195.881</c:v>
                </c:pt>
                <c:pt idx="20609">
                  <c:v>195.88900000000001</c:v>
                </c:pt>
                <c:pt idx="20610">
                  <c:v>195.89699999999999</c:v>
                </c:pt>
                <c:pt idx="20611">
                  <c:v>195.90600000000001</c:v>
                </c:pt>
                <c:pt idx="20612">
                  <c:v>195.91399999999999</c:v>
                </c:pt>
                <c:pt idx="20613">
                  <c:v>195.923</c:v>
                </c:pt>
                <c:pt idx="20614">
                  <c:v>195.93100000000001</c:v>
                </c:pt>
                <c:pt idx="20615">
                  <c:v>195.93899999999999</c:v>
                </c:pt>
                <c:pt idx="20616">
                  <c:v>195.947</c:v>
                </c:pt>
                <c:pt idx="20617">
                  <c:v>195.95500000000001</c:v>
                </c:pt>
                <c:pt idx="20618">
                  <c:v>195.96299999999999</c:v>
                </c:pt>
                <c:pt idx="20619">
                  <c:v>195.97200000000001</c:v>
                </c:pt>
                <c:pt idx="20620">
                  <c:v>195.98</c:v>
                </c:pt>
                <c:pt idx="20621">
                  <c:v>195.988</c:v>
                </c:pt>
                <c:pt idx="20622">
                  <c:v>195.99600000000001</c:v>
                </c:pt>
                <c:pt idx="20623">
                  <c:v>196.005</c:v>
                </c:pt>
                <c:pt idx="20624">
                  <c:v>196.01300000000001</c:v>
                </c:pt>
                <c:pt idx="20625">
                  <c:v>196.02099999999999</c:v>
                </c:pt>
                <c:pt idx="20626">
                  <c:v>196.029</c:v>
                </c:pt>
                <c:pt idx="20627">
                  <c:v>196.03800000000001</c:v>
                </c:pt>
                <c:pt idx="20628">
                  <c:v>196.04599999999999</c:v>
                </c:pt>
                <c:pt idx="20629">
                  <c:v>196.054</c:v>
                </c:pt>
                <c:pt idx="20630">
                  <c:v>196.06299999999999</c:v>
                </c:pt>
                <c:pt idx="20631">
                  <c:v>196.07</c:v>
                </c:pt>
                <c:pt idx="20632">
                  <c:v>196.078</c:v>
                </c:pt>
                <c:pt idx="20633">
                  <c:v>196.08699999999999</c:v>
                </c:pt>
                <c:pt idx="20634">
                  <c:v>196.096</c:v>
                </c:pt>
                <c:pt idx="20635">
                  <c:v>196.10400000000001</c:v>
                </c:pt>
                <c:pt idx="20636">
                  <c:v>196.11199999999999</c:v>
                </c:pt>
                <c:pt idx="20637">
                  <c:v>196.12100000000001</c:v>
                </c:pt>
                <c:pt idx="20638">
                  <c:v>196.12799999999999</c:v>
                </c:pt>
                <c:pt idx="20639">
                  <c:v>196.136</c:v>
                </c:pt>
                <c:pt idx="20640">
                  <c:v>196.14500000000001</c:v>
                </c:pt>
                <c:pt idx="20641">
                  <c:v>196.154</c:v>
                </c:pt>
                <c:pt idx="20642">
                  <c:v>196.161</c:v>
                </c:pt>
                <c:pt idx="20643">
                  <c:v>196.16900000000001</c:v>
                </c:pt>
                <c:pt idx="20644">
                  <c:v>196.178</c:v>
                </c:pt>
                <c:pt idx="20645">
                  <c:v>196.18600000000001</c:v>
                </c:pt>
                <c:pt idx="20646">
                  <c:v>196.19499999999999</c:v>
                </c:pt>
                <c:pt idx="20647">
                  <c:v>196.202</c:v>
                </c:pt>
                <c:pt idx="20648">
                  <c:v>196.21100000000001</c:v>
                </c:pt>
                <c:pt idx="20649">
                  <c:v>196.21899999999999</c:v>
                </c:pt>
                <c:pt idx="20650">
                  <c:v>196.22800000000001</c:v>
                </c:pt>
                <c:pt idx="20651">
                  <c:v>196.23599999999999</c:v>
                </c:pt>
                <c:pt idx="20652">
                  <c:v>196.245</c:v>
                </c:pt>
                <c:pt idx="20653">
                  <c:v>196.25200000000001</c:v>
                </c:pt>
                <c:pt idx="20654">
                  <c:v>196.261</c:v>
                </c:pt>
                <c:pt idx="20655">
                  <c:v>196.26900000000001</c:v>
                </c:pt>
                <c:pt idx="20656">
                  <c:v>196.27699999999999</c:v>
                </c:pt>
                <c:pt idx="20657">
                  <c:v>196.285</c:v>
                </c:pt>
                <c:pt idx="20658">
                  <c:v>196.29300000000001</c:v>
                </c:pt>
                <c:pt idx="20659">
                  <c:v>196.30199999999999</c:v>
                </c:pt>
                <c:pt idx="20660">
                  <c:v>196.31</c:v>
                </c:pt>
                <c:pt idx="20661">
                  <c:v>196.31899999999999</c:v>
                </c:pt>
                <c:pt idx="20662">
                  <c:v>196.327</c:v>
                </c:pt>
                <c:pt idx="20663">
                  <c:v>196.33500000000001</c:v>
                </c:pt>
                <c:pt idx="20664">
                  <c:v>196.34299999999999</c:v>
                </c:pt>
                <c:pt idx="20665">
                  <c:v>196.352</c:v>
                </c:pt>
                <c:pt idx="20666">
                  <c:v>196.35900000000001</c:v>
                </c:pt>
                <c:pt idx="20667">
                  <c:v>196.36799999999999</c:v>
                </c:pt>
                <c:pt idx="20668">
                  <c:v>196.37700000000001</c:v>
                </c:pt>
                <c:pt idx="20669">
                  <c:v>196.38399999999999</c:v>
                </c:pt>
                <c:pt idx="20670">
                  <c:v>196.393</c:v>
                </c:pt>
                <c:pt idx="20671">
                  <c:v>196.40100000000001</c:v>
                </c:pt>
                <c:pt idx="20672">
                  <c:v>196.41</c:v>
                </c:pt>
                <c:pt idx="20673">
                  <c:v>196.41800000000001</c:v>
                </c:pt>
                <c:pt idx="20674">
                  <c:v>196.42699999999999</c:v>
                </c:pt>
                <c:pt idx="20675">
                  <c:v>196.435</c:v>
                </c:pt>
                <c:pt idx="20676">
                  <c:v>196.44300000000001</c:v>
                </c:pt>
                <c:pt idx="20677">
                  <c:v>196.45099999999999</c:v>
                </c:pt>
                <c:pt idx="20678">
                  <c:v>196.459</c:v>
                </c:pt>
                <c:pt idx="20679">
                  <c:v>196.46799999999999</c:v>
                </c:pt>
                <c:pt idx="20680">
                  <c:v>196.476</c:v>
                </c:pt>
                <c:pt idx="20681">
                  <c:v>196.48400000000001</c:v>
                </c:pt>
                <c:pt idx="20682">
                  <c:v>196.49299999999999</c:v>
                </c:pt>
                <c:pt idx="20683">
                  <c:v>196.501</c:v>
                </c:pt>
                <c:pt idx="20684">
                  <c:v>196.51</c:v>
                </c:pt>
                <c:pt idx="20685">
                  <c:v>196.517</c:v>
                </c:pt>
                <c:pt idx="20686">
                  <c:v>196.52500000000001</c:v>
                </c:pt>
                <c:pt idx="20687">
                  <c:v>196.53399999999999</c:v>
                </c:pt>
                <c:pt idx="20688">
                  <c:v>196.542</c:v>
                </c:pt>
                <c:pt idx="20689">
                  <c:v>196.55</c:v>
                </c:pt>
                <c:pt idx="20690">
                  <c:v>196.559</c:v>
                </c:pt>
                <c:pt idx="20691">
                  <c:v>196.56700000000001</c:v>
                </c:pt>
                <c:pt idx="20692">
                  <c:v>196.57499999999999</c:v>
                </c:pt>
                <c:pt idx="20693">
                  <c:v>196.584</c:v>
                </c:pt>
                <c:pt idx="20694">
                  <c:v>196.59200000000001</c:v>
                </c:pt>
                <c:pt idx="20695">
                  <c:v>196.6</c:v>
                </c:pt>
                <c:pt idx="20696">
                  <c:v>196.60900000000001</c:v>
                </c:pt>
                <c:pt idx="20697">
                  <c:v>196.61699999999999</c:v>
                </c:pt>
                <c:pt idx="20698">
                  <c:v>196.625</c:v>
                </c:pt>
                <c:pt idx="20699">
                  <c:v>196.63399999999999</c:v>
                </c:pt>
                <c:pt idx="20700">
                  <c:v>196.643</c:v>
                </c:pt>
                <c:pt idx="20701">
                  <c:v>196.65100000000001</c:v>
                </c:pt>
                <c:pt idx="20702">
                  <c:v>196.66</c:v>
                </c:pt>
                <c:pt idx="20703">
                  <c:v>196.66800000000001</c:v>
                </c:pt>
                <c:pt idx="20704">
                  <c:v>196.67699999999999</c:v>
                </c:pt>
                <c:pt idx="20705">
                  <c:v>196.68600000000001</c:v>
                </c:pt>
                <c:pt idx="20706">
                  <c:v>196.69300000000001</c:v>
                </c:pt>
                <c:pt idx="20707">
                  <c:v>196.702</c:v>
                </c:pt>
                <c:pt idx="20708">
                  <c:v>196.71100000000001</c:v>
                </c:pt>
                <c:pt idx="20709">
                  <c:v>196.71799999999999</c:v>
                </c:pt>
                <c:pt idx="20710">
                  <c:v>196.727</c:v>
                </c:pt>
                <c:pt idx="20711">
                  <c:v>196.73599999999999</c:v>
                </c:pt>
                <c:pt idx="20712">
                  <c:v>196.745</c:v>
                </c:pt>
                <c:pt idx="20713">
                  <c:v>196.75200000000001</c:v>
                </c:pt>
                <c:pt idx="20714">
                  <c:v>196.762</c:v>
                </c:pt>
                <c:pt idx="20715">
                  <c:v>196.77</c:v>
                </c:pt>
                <c:pt idx="20716">
                  <c:v>196.779</c:v>
                </c:pt>
                <c:pt idx="20717">
                  <c:v>196.786</c:v>
                </c:pt>
                <c:pt idx="20718">
                  <c:v>196.79599999999999</c:v>
                </c:pt>
                <c:pt idx="20719">
                  <c:v>196.803</c:v>
                </c:pt>
                <c:pt idx="20720">
                  <c:v>196.81200000000001</c:v>
                </c:pt>
                <c:pt idx="20721">
                  <c:v>196.821</c:v>
                </c:pt>
                <c:pt idx="20722">
                  <c:v>196.83</c:v>
                </c:pt>
                <c:pt idx="20723">
                  <c:v>196.839</c:v>
                </c:pt>
                <c:pt idx="20724">
                  <c:v>196.846</c:v>
                </c:pt>
                <c:pt idx="20725">
                  <c:v>196.85499999999999</c:v>
                </c:pt>
                <c:pt idx="20726">
                  <c:v>196.864</c:v>
                </c:pt>
                <c:pt idx="20727">
                  <c:v>196.87200000000001</c:v>
                </c:pt>
                <c:pt idx="20728">
                  <c:v>196.881</c:v>
                </c:pt>
                <c:pt idx="20729">
                  <c:v>196.89</c:v>
                </c:pt>
                <c:pt idx="20730">
                  <c:v>196.898</c:v>
                </c:pt>
                <c:pt idx="20731">
                  <c:v>196.90700000000001</c:v>
                </c:pt>
                <c:pt idx="20732">
                  <c:v>196.91499999999999</c:v>
                </c:pt>
                <c:pt idx="20733">
                  <c:v>196.923</c:v>
                </c:pt>
                <c:pt idx="20734">
                  <c:v>196.93199999999999</c:v>
                </c:pt>
                <c:pt idx="20735">
                  <c:v>196.941</c:v>
                </c:pt>
                <c:pt idx="20736">
                  <c:v>196.95</c:v>
                </c:pt>
                <c:pt idx="20737">
                  <c:v>196.958</c:v>
                </c:pt>
                <c:pt idx="20738">
                  <c:v>196.96700000000001</c:v>
                </c:pt>
                <c:pt idx="20739">
                  <c:v>196.97499999999999</c:v>
                </c:pt>
                <c:pt idx="20740">
                  <c:v>196.98400000000001</c:v>
                </c:pt>
                <c:pt idx="20741">
                  <c:v>196.99299999999999</c:v>
                </c:pt>
                <c:pt idx="20742">
                  <c:v>197.001</c:v>
                </c:pt>
                <c:pt idx="20743">
                  <c:v>197.00899999999999</c:v>
                </c:pt>
                <c:pt idx="20744">
                  <c:v>197.018</c:v>
                </c:pt>
                <c:pt idx="20745">
                  <c:v>197.02699999999999</c:v>
                </c:pt>
                <c:pt idx="20746">
                  <c:v>197.03399999999999</c:v>
                </c:pt>
                <c:pt idx="20747">
                  <c:v>197.04300000000001</c:v>
                </c:pt>
                <c:pt idx="20748">
                  <c:v>197.05099999999999</c:v>
                </c:pt>
                <c:pt idx="20749">
                  <c:v>197.06</c:v>
                </c:pt>
                <c:pt idx="20750">
                  <c:v>197.06899999999999</c:v>
                </c:pt>
                <c:pt idx="20751">
                  <c:v>197.077</c:v>
                </c:pt>
                <c:pt idx="20752">
                  <c:v>197.08600000000001</c:v>
                </c:pt>
                <c:pt idx="20753">
                  <c:v>197.09399999999999</c:v>
                </c:pt>
                <c:pt idx="20754">
                  <c:v>197.102</c:v>
                </c:pt>
                <c:pt idx="20755">
                  <c:v>197.11</c:v>
                </c:pt>
                <c:pt idx="20756">
                  <c:v>197.119</c:v>
                </c:pt>
                <c:pt idx="20757">
                  <c:v>197.12799999999999</c:v>
                </c:pt>
                <c:pt idx="20758">
                  <c:v>197.136</c:v>
                </c:pt>
                <c:pt idx="20759">
                  <c:v>197.14400000000001</c:v>
                </c:pt>
                <c:pt idx="20760">
                  <c:v>197.15299999999999</c:v>
                </c:pt>
                <c:pt idx="20761">
                  <c:v>197.16200000000001</c:v>
                </c:pt>
                <c:pt idx="20762">
                  <c:v>197.17</c:v>
                </c:pt>
                <c:pt idx="20763">
                  <c:v>197.179</c:v>
                </c:pt>
                <c:pt idx="20764">
                  <c:v>197.18700000000001</c:v>
                </c:pt>
                <c:pt idx="20765">
                  <c:v>197.19499999999999</c:v>
                </c:pt>
                <c:pt idx="20766">
                  <c:v>197.203</c:v>
                </c:pt>
                <c:pt idx="20767">
                  <c:v>197.21100000000001</c:v>
                </c:pt>
                <c:pt idx="20768">
                  <c:v>197.22</c:v>
                </c:pt>
                <c:pt idx="20769">
                  <c:v>197.22900000000001</c:v>
                </c:pt>
                <c:pt idx="20770">
                  <c:v>197.23699999999999</c:v>
                </c:pt>
                <c:pt idx="20771">
                  <c:v>197.245</c:v>
                </c:pt>
                <c:pt idx="20772">
                  <c:v>197.25399999999999</c:v>
                </c:pt>
                <c:pt idx="20773">
                  <c:v>197.26300000000001</c:v>
                </c:pt>
                <c:pt idx="20774">
                  <c:v>197.27099999999999</c:v>
                </c:pt>
                <c:pt idx="20775">
                  <c:v>197.279</c:v>
                </c:pt>
                <c:pt idx="20776">
                  <c:v>197.28800000000001</c:v>
                </c:pt>
                <c:pt idx="20777">
                  <c:v>197.29599999999999</c:v>
                </c:pt>
                <c:pt idx="20778">
                  <c:v>197.30500000000001</c:v>
                </c:pt>
                <c:pt idx="20779">
                  <c:v>197.31299999999999</c:v>
                </c:pt>
                <c:pt idx="20780">
                  <c:v>197.32</c:v>
                </c:pt>
                <c:pt idx="20781">
                  <c:v>197.32900000000001</c:v>
                </c:pt>
                <c:pt idx="20782">
                  <c:v>197.33799999999999</c:v>
                </c:pt>
                <c:pt idx="20783">
                  <c:v>197.346</c:v>
                </c:pt>
                <c:pt idx="20784">
                  <c:v>197.35400000000001</c:v>
                </c:pt>
                <c:pt idx="20785">
                  <c:v>197.363</c:v>
                </c:pt>
                <c:pt idx="20786">
                  <c:v>197.37100000000001</c:v>
                </c:pt>
                <c:pt idx="20787">
                  <c:v>197.38</c:v>
                </c:pt>
                <c:pt idx="20788">
                  <c:v>197.38800000000001</c:v>
                </c:pt>
                <c:pt idx="20789">
                  <c:v>197.39599999999999</c:v>
                </c:pt>
                <c:pt idx="20790">
                  <c:v>197.405</c:v>
                </c:pt>
                <c:pt idx="20791">
                  <c:v>197.41300000000001</c:v>
                </c:pt>
                <c:pt idx="20792">
                  <c:v>197.42099999999999</c:v>
                </c:pt>
                <c:pt idx="20793">
                  <c:v>197.43</c:v>
                </c:pt>
                <c:pt idx="20794">
                  <c:v>197.43799999999999</c:v>
                </c:pt>
                <c:pt idx="20795">
                  <c:v>197.446</c:v>
                </c:pt>
                <c:pt idx="20796">
                  <c:v>197.45400000000001</c:v>
                </c:pt>
                <c:pt idx="20797">
                  <c:v>197.46299999999999</c:v>
                </c:pt>
                <c:pt idx="20798">
                  <c:v>197.471</c:v>
                </c:pt>
                <c:pt idx="20799">
                  <c:v>197.47900000000001</c:v>
                </c:pt>
                <c:pt idx="20800">
                  <c:v>197.488</c:v>
                </c:pt>
                <c:pt idx="20801">
                  <c:v>197.49600000000001</c:v>
                </c:pt>
                <c:pt idx="20802">
                  <c:v>197.50399999999999</c:v>
                </c:pt>
                <c:pt idx="20803">
                  <c:v>197.51300000000001</c:v>
                </c:pt>
                <c:pt idx="20804">
                  <c:v>197.52099999999999</c:v>
                </c:pt>
                <c:pt idx="20805">
                  <c:v>197.529</c:v>
                </c:pt>
                <c:pt idx="20806">
                  <c:v>197.53800000000001</c:v>
                </c:pt>
                <c:pt idx="20807">
                  <c:v>197.54599999999999</c:v>
                </c:pt>
                <c:pt idx="20808">
                  <c:v>197.55500000000001</c:v>
                </c:pt>
                <c:pt idx="20809">
                  <c:v>197.56200000000001</c:v>
                </c:pt>
                <c:pt idx="20810">
                  <c:v>197.571</c:v>
                </c:pt>
                <c:pt idx="20811">
                  <c:v>197.57900000000001</c:v>
                </c:pt>
                <c:pt idx="20812">
                  <c:v>197.58699999999999</c:v>
                </c:pt>
                <c:pt idx="20813">
                  <c:v>197.595</c:v>
                </c:pt>
                <c:pt idx="20814">
                  <c:v>197.60400000000001</c:v>
                </c:pt>
                <c:pt idx="20815">
                  <c:v>197.61199999999999</c:v>
                </c:pt>
                <c:pt idx="20816">
                  <c:v>197.62100000000001</c:v>
                </c:pt>
                <c:pt idx="20817">
                  <c:v>197.62899999999999</c:v>
                </c:pt>
                <c:pt idx="20818">
                  <c:v>197.637</c:v>
                </c:pt>
                <c:pt idx="20819">
                  <c:v>197.64599999999999</c:v>
                </c:pt>
                <c:pt idx="20820">
                  <c:v>197.654</c:v>
                </c:pt>
                <c:pt idx="20821">
                  <c:v>197.66200000000001</c:v>
                </c:pt>
                <c:pt idx="20822">
                  <c:v>197.67</c:v>
                </c:pt>
                <c:pt idx="20823">
                  <c:v>197.678</c:v>
                </c:pt>
                <c:pt idx="20824">
                  <c:v>197.68700000000001</c:v>
                </c:pt>
                <c:pt idx="20825">
                  <c:v>197.69499999999999</c:v>
                </c:pt>
                <c:pt idx="20826">
                  <c:v>197.703</c:v>
                </c:pt>
                <c:pt idx="20827">
                  <c:v>197.71199999999999</c:v>
                </c:pt>
                <c:pt idx="20828">
                  <c:v>197.72</c:v>
                </c:pt>
                <c:pt idx="20829">
                  <c:v>197.72800000000001</c:v>
                </c:pt>
                <c:pt idx="20830">
                  <c:v>197.73599999999999</c:v>
                </c:pt>
                <c:pt idx="20831">
                  <c:v>197.745</c:v>
                </c:pt>
                <c:pt idx="20832">
                  <c:v>197.75299999999999</c:v>
                </c:pt>
                <c:pt idx="20833">
                  <c:v>197.76</c:v>
                </c:pt>
                <c:pt idx="20834">
                  <c:v>197.76900000000001</c:v>
                </c:pt>
                <c:pt idx="20835">
                  <c:v>197.77799999999999</c:v>
                </c:pt>
                <c:pt idx="20836">
                  <c:v>197.78700000000001</c:v>
                </c:pt>
                <c:pt idx="20837">
                  <c:v>197.79400000000001</c:v>
                </c:pt>
                <c:pt idx="20838">
                  <c:v>197.80199999999999</c:v>
                </c:pt>
                <c:pt idx="20839">
                  <c:v>197.81100000000001</c:v>
                </c:pt>
                <c:pt idx="20840">
                  <c:v>197.81899999999999</c:v>
                </c:pt>
                <c:pt idx="20841">
                  <c:v>197.827</c:v>
                </c:pt>
                <c:pt idx="20842">
                  <c:v>197.83600000000001</c:v>
                </c:pt>
                <c:pt idx="20843">
                  <c:v>197.84299999999999</c:v>
                </c:pt>
                <c:pt idx="20844">
                  <c:v>197.85300000000001</c:v>
                </c:pt>
                <c:pt idx="20845">
                  <c:v>197.86</c:v>
                </c:pt>
                <c:pt idx="20846">
                  <c:v>197.869</c:v>
                </c:pt>
                <c:pt idx="20847">
                  <c:v>197.87700000000001</c:v>
                </c:pt>
                <c:pt idx="20848">
                  <c:v>197.886</c:v>
                </c:pt>
                <c:pt idx="20849">
                  <c:v>197.89400000000001</c:v>
                </c:pt>
                <c:pt idx="20850">
                  <c:v>197.90100000000001</c:v>
                </c:pt>
                <c:pt idx="20851">
                  <c:v>197.91</c:v>
                </c:pt>
                <c:pt idx="20852">
                  <c:v>197.91800000000001</c:v>
                </c:pt>
                <c:pt idx="20853">
                  <c:v>197.92699999999999</c:v>
                </c:pt>
                <c:pt idx="20854">
                  <c:v>197.935</c:v>
                </c:pt>
                <c:pt idx="20855">
                  <c:v>197.94300000000001</c:v>
                </c:pt>
                <c:pt idx="20856">
                  <c:v>197.952</c:v>
                </c:pt>
                <c:pt idx="20857">
                  <c:v>197.96</c:v>
                </c:pt>
                <c:pt idx="20858">
                  <c:v>197.96799999999999</c:v>
                </c:pt>
                <c:pt idx="20859">
                  <c:v>197.977</c:v>
                </c:pt>
                <c:pt idx="20860">
                  <c:v>197.98599999999999</c:v>
                </c:pt>
                <c:pt idx="20861">
                  <c:v>197.994</c:v>
                </c:pt>
                <c:pt idx="20862">
                  <c:v>198.00200000000001</c:v>
                </c:pt>
                <c:pt idx="20863">
                  <c:v>198.011</c:v>
                </c:pt>
                <c:pt idx="20864">
                  <c:v>198.01900000000001</c:v>
                </c:pt>
                <c:pt idx="20865">
                  <c:v>198.02699999999999</c:v>
                </c:pt>
                <c:pt idx="20866">
                  <c:v>198.035</c:v>
                </c:pt>
                <c:pt idx="20867">
                  <c:v>198.04400000000001</c:v>
                </c:pt>
                <c:pt idx="20868">
                  <c:v>198.05199999999999</c:v>
                </c:pt>
                <c:pt idx="20869">
                  <c:v>198.06100000000001</c:v>
                </c:pt>
                <c:pt idx="20870">
                  <c:v>198.06899999999999</c:v>
                </c:pt>
                <c:pt idx="20871">
                  <c:v>198.077</c:v>
                </c:pt>
                <c:pt idx="20872">
                  <c:v>198.08600000000001</c:v>
                </c:pt>
                <c:pt idx="20873">
                  <c:v>198.09399999999999</c:v>
                </c:pt>
                <c:pt idx="20874">
                  <c:v>198.102</c:v>
                </c:pt>
                <c:pt idx="20875">
                  <c:v>198.11</c:v>
                </c:pt>
                <c:pt idx="20876">
                  <c:v>198.119</c:v>
                </c:pt>
                <c:pt idx="20877">
                  <c:v>198.12799999999999</c:v>
                </c:pt>
                <c:pt idx="20878">
                  <c:v>198.136</c:v>
                </c:pt>
                <c:pt idx="20879">
                  <c:v>198.14400000000001</c:v>
                </c:pt>
                <c:pt idx="20880">
                  <c:v>198.15199999999999</c:v>
                </c:pt>
                <c:pt idx="20881">
                  <c:v>198.16</c:v>
                </c:pt>
                <c:pt idx="20882">
                  <c:v>198.16900000000001</c:v>
                </c:pt>
                <c:pt idx="20883">
                  <c:v>198.17699999999999</c:v>
                </c:pt>
                <c:pt idx="20884">
                  <c:v>198.18600000000001</c:v>
                </c:pt>
                <c:pt idx="20885">
                  <c:v>198.19399999999999</c:v>
                </c:pt>
                <c:pt idx="20886">
                  <c:v>198.202</c:v>
                </c:pt>
                <c:pt idx="20887">
                  <c:v>198.21100000000001</c:v>
                </c:pt>
                <c:pt idx="20888">
                  <c:v>198.21899999999999</c:v>
                </c:pt>
                <c:pt idx="20889">
                  <c:v>198.227</c:v>
                </c:pt>
                <c:pt idx="20890">
                  <c:v>198.23599999999999</c:v>
                </c:pt>
                <c:pt idx="20891">
                  <c:v>198.244</c:v>
                </c:pt>
                <c:pt idx="20892">
                  <c:v>198.25200000000001</c:v>
                </c:pt>
                <c:pt idx="20893">
                  <c:v>198.26</c:v>
                </c:pt>
                <c:pt idx="20894">
                  <c:v>198.26900000000001</c:v>
                </c:pt>
                <c:pt idx="20895">
                  <c:v>198.27699999999999</c:v>
                </c:pt>
                <c:pt idx="20896">
                  <c:v>198.286</c:v>
                </c:pt>
                <c:pt idx="20897">
                  <c:v>198.29400000000001</c:v>
                </c:pt>
                <c:pt idx="20898">
                  <c:v>198.30199999999999</c:v>
                </c:pt>
                <c:pt idx="20899">
                  <c:v>198.31100000000001</c:v>
                </c:pt>
                <c:pt idx="20900">
                  <c:v>198.31899999999999</c:v>
                </c:pt>
                <c:pt idx="20901">
                  <c:v>198.327</c:v>
                </c:pt>
                <c:pt idx="20902">
                  <c:v>198.33600000000001</c:v>
                </c:pt>
                <c:pt idx="20903">
                  <c:v>198.34399999999999</c:v>
                </c:pt>
                <c:pt idx="20904">
                  <c:v>198.352</c:v>
                </c:pt>
                <c:pt idx="20905">
                  <c:v>198.36099999999999</c:v>
                </c:pt>
                <c:pt idx="20906">
                  <c:v>198.37</c:v>
                </c:pt>
                <c:pt idx="20907">
                  <c:v>198.37700000000001</c:v>
                </c:pt>
                <c:pt idx="20908">
                  <c:v>198.386</c:v>
                </c:pt>
                <c:pt idx="20909">
                  <c:v>198.39400000000001</c:v>
                </c:pt>
                <c:pt idx="20910">
                  <c:v>198.40199999999999</c:v>
                </c:pt>
                <c:pt idx="20911">
                  <c:v>198.41</c:v>
                </c:pt>
                <c:pt idx="20912">
                  <c:v>198.41800000000001</c:v>
                </c:pt>
                <c:pt idx="20913">
                  <c:v>198.42699999999999</c:v>
                </c:pt>
                <c:pt idx="20914">
                  <c:v>198.435</c:v>
                </c:pt>
                <c:pt idx="20915">
                  <c:v>198.44399999999999</c:v>
                </c:pt>
                <c:pt idx="20916">
                  <c:v>198.452</c:v>
                </c:pt>
                <c:pt idx="20917">
                  <c:v>198.46</c:v>
                </c:pt>
                <c:pt idx="20918">
                  <c:v>198.46799999999999</c:v>
                </c:pt>
                <c:pt idx="20919">
                  <c:v>198.476</c:v>
                </c:pt>
                <c:pt idx="20920">
                  <c:v>198.48500000000001</c:v>
                </c:pt>
                <c:pt idx="20921">
                  <c:v>198.49299999999999</c:v>
                </c:pt>
                <c:pt idx="20922">
                  <c:v>198.50200000000001</c:v>
                </c:pt>
                <c:pt idx="20923">
                  <c:v>198.50899999999999</c:v>
                </c:pt>
                <c:pt idx="20924">
                  <c:v>198.518</c:v>
                </c:pt>
                <c:pt idx="20925">
                  <c:v>198.52600000000001</c:v>
                </c:pt>
                <c:pt idx="20926">
                  <c:v>198.535</c:v>
                </c:pt>
                <c:pt idx="20927">
                  <c:v>198.54300000000001</c:v>
                </c:pt>
                <c:pt idx="20928">
                  <c:v>198.55099999999999</c:v>
                </c:pt>
                <c:pt idx="20929">
                  <c:v>198.559</c:v>
                </c:pt>
                <c:pt idx="20930">
                  <c:v>198.56800000000001</c:v>
                </c:pt>
                <c:pt idx="20931">
                  <c:v>198.57599999999999</c:v>
                </c:pt>
                <c:pt idx="20932">
                  <c:v>198.584</c:v>
                </c:pt>
                <c:pt idx="20933">
                  <c:v>198.59200000000001</c:v>
                </c:pt>
                <c:pt idx="20934">
                  <c:v>198.601</c:v>
                </c:pt>
                <c:pt idx="20935">
                  <c:v>198.61</c:v>
                </c:pt>
                <c:pt idx="20936">
                  <c:v>198.61699999999999</c:v>
                </c:pt>
                <c:pt idx="20937">
                  <c:v>198.625</c:v>
                </c:pt>
                <c:pt idx="20938">
                  <c:v>198.63399999999999</c:v>
                </c:pt>
                <c:pt idx="20939">
                  <c:v>198.642</c:v>
                </c:pt>
                <c:pt idx="20940">
                  <c:v>198.65100000000001</c:v>
                </c:pt>
                <c:pt idx="20941">
                  <c:v>198.65799999999999</c:v>
                </c:pt>
                <c:pt idx="20942">
                  <c:v>198.666</c:v>
                </c:pt>
                <c:pt idx="20943">
                  <c:v>198.67500000000001</c:v>
                </c:pt>
                <c:pt idx="20944">
                  <c:v>198.68299999999999</c:v>
                </c:pt>
                <c:pt idx="20945">
                  <c:v>198.69200000000001</c:v>
                </c:pt>
                <c:pt idx="20946">
                  <c:v>198.70099999999999</c:v>
                </c:pt>
                <c:pt idx="20947">
                  <c:v>198.709</c:v>
                </c:pt>
                <c:pt idx="20948">
                  <c:v>198.71700000000001</c:v>
                </c:pt>
                <c:pt idx="20949">
                  <c:v>198.726</c:v>
                </c:pt>
                <c:pt idx="20950">
                  <c:v>198.73400000000001</c:v>
                </c:pt>
                <c:pt idx="20951">
                  <c:v>198.74199999999999</c:v>
                </c:pt>
                <c:pt idx="20952">
                  <c:v>198.751</c:v>
                </c:pt>
                <c:pt idx="20953">
                  <c:v>198.75899999999999</c:v>
                </c:pt>
                <c:pt idx="20954">
                  <c:v>198.76599999999999</c:v>
                </c:pt>
                <c:pt idx="20955">
                  <c:v>198.77500000000001</c:v>
                </c:pt>
                <c:pt idx="20956">
                  <c:v>198.78299999999999</c:v>
                </c:pt>
                <c:pt idx="20957">
                  <c:v>198.792</c:v>
                </c:pt>
                <c:pt idx="20958">
                  <c:v>198.79900000000001</c:v>
                </c:pt>
                <c:pt idx="20959">
                  <c:v>198.80799999999999</c:v>
                </c:pt>
                <c:pt idx="20960">
                  <c:v>198.816</c:v>
                </c:pt>
                <c:pt idx="20961">
                  <c:v>198.82499999999999</c:v>
                </c:pt>
                <c:pt idx="20962">
                  <c:v>198.83199999999999</c:v>
                </c:pt>
                <c:pt idx="20963">
                  <c:v>198.84100000000001</c:v>
                </c:pt>
                <c:pt idx="20964">
                  <c:v>198.84899999999999</c:v>
                </c:pt>
                <c:pt idx="20965">
                  <c:v>198.858</c:v>
                </c:pt>
                <c:pt idx="20966">
                  <c:v>198.86600000000001</c:v>
                </c:pt>
                <c:pt idx="20967">
                  <c:v>198.875</c:v>
                </c:pt>
                <c:pt idx="20968">
                  <c:v>198.88300000000001</c:v>
                </c:pt>
                <c:pt idx="20969">
                  <c:v>198.89099999999999</c:v>
                </c:pt>
                <c:pt idx="20970">
                  <c:v>198.9</c:v>
                </c:pt>
                <c:pt idx="20971">
                  <c:v>198.90799999999999</c:v>
                </c:pt>
                <c:pt idx="20972">
                  <c:v>198.916</c:v>
                </c:pt>
                <c:pt idx="20973">
                  <c:v>198.92400000000001</c:v>
                </c:pt>
                <c:pt idx="20974">
                  <c:v>198.93299999999999</c:v>
                </c:pt>
                <c:pt idx="20975">
                  <c:v>198.941</c:v>
                </c:pt>
                <c:pt idx="20976">
                  <c:v>198.95</c:v>
                </c:pt>
                <c:pt idx="20977">
                  <c:v>198.958</c:v>
                </c:pt>
                <c:pt idx="20978">
                  <c:v>198.96600000000001</c:v>
                </c:pt>
                <c:pt idx="20979">
                  <c:v>198.97399999999999</c:v>
                </c:pt>
                <c:pt idx="20980">
                  <c:v>198.983</c:v>
                </c:pt>
                <c:pt idx="20981">
                  <c:v>198.99100000000001</c:v>
                </c:pt>
                <c:pt idx="20982">
                  <c:v>198.999</c:v>
                </c:pt>
                <c:pt idx="20983">
                  <c:v>199.00800000000001</c:v>
                </c:pt>
                <c:pt idx="20984">
                  <c:v>199.01599999999999</c:v>
                </c:pt>
                <c:pt idx="20985">
                  <c:v>199.024</c:v>
                </c:pt>
                <c:pt idx="20986">
                  <c:v>199.03200000000001</c:v>
                </c:pt>
                <c:pt idx="20987">
                  <c:v>199.041</c:v>
                </c:pt>
                <c:pt idx="20988">
                  <c:v>199.04900000000001</c:v>
                </c:pt>
                <c:pt idx="20989">
                  <c:v>199.05699999999999</c:v>
                </c:pt>
                <c:pt idx="20990">
                  <c:v>199.065</c:v>
                </c:pt>
                <c:pt idx="20991">
                  <c:v>199.07400000000001</c:v>
                </c:pt>
                <c:pt idx="20992">
                  <c:v>199.08199999999999</c:v>
                </c:pt>
                <c:pt idx="20993">
                  <c:v>199.09100000000001</c:v>
                </c:pt>
                <c:pt idx="20994">
                  <c:v>199.09899999999999</c:v>
                </c:pt>
                <c:pt idx="20995">
                  <c:v>199.107</c:v>
                </c:pt>
                <c:pt idx="20996">
                  <c:v>199.11500000000001</c:v>
                </c:pt>
                <c:pt idx="20997">
                  <c:v>199.124</c:v>
                </c:pt>
                <c:pt idx="20998">
                  <c:v>199.13300000000001</c:v>
                </c:pt>
                <c:pt idx="20999">
                  <c:v>199.14</c:v>
                </c:pt>
                <c:pt idx="21000">
                  <c:v>199.149</c:v>
                </c:pt>
                <c:pt idx="21001">
                  <c:v>199.15799999999999</c:v>
                </c:pt>
                <c:pt idx="21002">
                  <c:v>199.16499999999999</c:v>
                </c:pt>
                <c:pt idx="21003">
                  <c:v>199.173</c:v>
                </c:pt>
                <c:pt idx="21004">
                  <c:v>199.18199999999999</c:v>
                </c:pt>
                <c:pt idx="21005">
                  <c:v>199.19</c:v>
                </c:pt>
                <c:pt idx="21006">
                  <c:v>199.19900000000001</c:v>
                </c:pt>
                <c:pt idx="21007">
                  <c:v>199.20699999999999</c:v>
                </c:pt>
                <c:pt idx="21008">
                  <c:v>199.215</c:v>
                </c:pt>
                <c:pt idx="21009">
                  <c:v>199.22399999999999</c:v>
                </c:pt>
                <c:pt idx="21010">
                  <c:v>199.232</c:v>
                </c:pt>
                <c:pt idx="21011">
                  <c:v>199.24</c:v>
                </c:pt>
                <c:pt idx="21012">
                  <c:v>199.249</c:v>
                </c:pt>
                <c:pt idx="21013">
                  <c:v>199.25700000000001</c:v>
                </c:pt>
                <c:pt idx="21014">
                  <c:v>199.26499999999999</c:v>
                </c:pt>
                <c:pt idx="21015">
                  <c:v>199.273</c:v>
                </c:pt>
                <c:pt idx="21016">
                  <c:v>199.28200000000001</c:v>
                </c:pt>
                <c:pt idx="21017">
                  <c:v>199.291</c:v>
                </c:pt>
                <c:pt idx="21018">
                  <c:v>199.29900000000001</c:v>
                </c:pt>
                <c:pt idx="21019">
                  <c:v>199.30699999999999</c:v>
                </c:pt>
                <c:pt idx="21020">
                  <c:v>199.315</c:v>
                </c:pt>
                <c:pt idx="21021">
                  <c:v>199.32400000000001</c:v>
                </c:pt>
                <c:pt idx="21022">
                  <c:v>199.33199999999999</c:v>
                </c:pt>
                <c:pt idx="21023">
                  <c:v>199.34</c:v>
                </c:pt>
                <c:pt idx="21024">
                  <c:v>199.34899999999999</c:v>
                </c:pt>
                <c:pt idx="21025">
                  <c:v>199.357</c:v>
                </c:pt>
                <c:pt idx="21026">
                  <c:v>199.36600000000001</c:v>
                </c:pt>
                <c:pt idx="21027">
                  <c:v>199.37299999999999</c:v>
                </c:pt>
                <c:pt idx="21028">
                  <c:v>199.381</c:v>
                </c:pt>
                <c:pt idx="21029">
                  <c:v>199.39</c:v>
                </c:pt>
                <c:pt idx="21030">
                  <c:v>199.399</c:v>
                </c:pt>
                <c:pt idx="21031">
                  <c:v>199.40700000000001</c:v>
                </c:pt>
                <c:pt idx="21032">
                  <c:v>199.41499999999999</c:v>
                </c:pt>
                <c:pt idx="21033">
                  <c:v>199.423</c:v>
                </c:pt>
                <c:pt idx="21034">
                  <c:v>199.43199999999999</c:v>
                </c:pt>
                <c:pt idx="21035">
                  <c:v>199.44</c:v>
                </c:pt>
                <c:pt idx="21036">
                  <c:v>199.44800000000001</c:v>
                </c:pt>
                <c:pt idx="21037">
                  <c:v>199.45599999999999</c:v>
                </c:pt>
                <c:pt idx="21038">
                  <c:v>199.465</c:v>
                </c:pt>
                <c:pt idx="21039">
                  <c:v>199.47399999999999</c:v>
                </c:pt>
                <c:pt idx="21040">
                  <c:v>199.482</c:v>
                </c:pt>
                <c:pt idx="21041">
                  <c:v>199.49</c:v>
                </c:pt>
                <c:pt idx="21042">
                  <c:v>199.49799999999999</c:v>
                </c:pt>
                <c:pt idx="21043">
                  <c:v>199.50700000000001</c:v>
                </c:pt>
                <c:pt idx="21044">
                  <c:v>199.51400000000001</c:v>
                </c:pt>
                <c:pt idx="21045">
                  <c:v>199.52199999999999</c:v>
                </c:pt>
                <c:pt idx="21046">
                  <c:v>199.53100000000001</c:v>
                </c:pt>
                <c:pt idx="21047">
                  <c:v>199.54</c:v>
                </c:pt>
                <c:pt idx="21048">
                  <c:v>199.547</c:v>
                </c:pt>
                <c:pt idx="21049">
                  <c:v>199.55600000000001</c:v>
                </c:pt>
                <c:pt idx="21050">
                  <c:v>199.565</c:v>
                </c:pt>
                <c:pt idx="21051">
                  <c:v>199.57400000000001</c:v>
                </c:pt>
                <c:pt idx="21052">
                  <c:v>199.58099999999999</c:v>
                </c:pt>
                <c:pt idx="21053">
                  <c:v>199.59</c:v>
                </c:pt>
                <c:pt idx="21054">
                  <c:v>199.59800000000001</c:v>
                </c:pt>
                <c:pt idx="21055">
                  <c:v>199.60599999999999</c:v>
                </c:pt>
                <c:pt idx="21056">
                  <c:v>199.614</c:v>
                </c:pt>
                <c:pt idx="21057">
                  <c:v>199.62299999999999</c:v>
                </c:pt>
                <c:pt idx="21058">
                  <c:v>199.631</c:v>
                </c:pt>
                <c:pt idx="21059">
                  <c:v>199.63900000000001</c:v>
                </c:pt>
                <c:pt idx="21060">
                  <c:v>199.648</c:v>
                </c:pt>
                <c:pt idx="21061">
                  <c:v>199.655</c:v>
                </c:pt>
                <c:pt idx="21062">
                  <c:v>199.66399999999999</c:v>
                </c:pt>
                <c:pt idx="21063">
                  <c:v>199.672</c:v>
                </c:pt>
                <c:pt idx="21064">
                  <c:v>199.68</c:v>
                </c:pt>
                <c:pt idx="21065">
                  <c:v>199.68899999999999</c:v>
                </c:pt>
                <c:pt idx="21066">
                  <c:v>199.697</c:v>
                </c:pt>
                <c:pt idx="21067">
                  <c:v>199.70599999999999</c:v>
                </c:pt>
                <c:pt idx="21068">
                  <c:v>199.714</c:v>
                </c:pt>
                <c:pt idx="21069">
                  <c:v>199.72200000000001</c:v>
                </c:pt>
                <c:pt idx="21070">
                  <c:v>199.73</c:v>
                </c:pt>
                <c:pt idx="21071">
                  <c:v>199.739</c:v>
                </c:pt>
                <c:pt idx="21072">
                  <c:v>199.74799999999999</c:v>
                </c:pt>
                <c:pt idx="21073">
                  <c:v>199.755</c:v>
                </c:pt>
                <c:pt idx="21074">
                  <c:v>199.76400000000001</c:v>
                </c:pt>
                <c:pt idx="21075">
                  <c:v>199.77199999999999</c:v>
                </c:pt>
                <c:pt idx="21076">
                  <c:v>199.78</c:v>
                </c:pt>
                <c:pt idx="21077">
                  <c:v>199.78800000000001</c:v>
                </c:pt>
                <c:pt idx="21078">
                  <c:v>199.79599999999999</c:v>
                </c:pt>
                <c:pt idx="21079">
                  <c:v>199.80600000000001</c:v>
                </c:pt>
                <c:pt idx="21080">
                  <c:v>199.81299999999999</c:v>
                </c:pt>
                <c:pt idx="21081">
                  <c:v>199.822</c:v>
                </c:pt>
                <c:pt idx="21082">
                  <c:v>199.83</c:v>
                </c:pt>
                <c:pt idx="21083">
                  <c:v>199.839</c:v>
                </c:pt>
                <c:pt idx="21084">
                  <c:v>199.84700000000001</c:v>
                </c:pt>
                <c:pt idx="21085">
                  <c:v>199.85499999999999</c:v>
                </c:pt>
                <c:pt idx="21086">
                  <c:v>199.863</c:v>
                </c:pt>
                <c:pt idx="21087">
                  <c:v>199.87100000000001</c:v>
                </c:pt>
                <c:pt idx="21088">
                  <c:v>199.88</c:v>
                </c:pt>
                <c:pt idx="21089">
                  <c:v>199.88800000000001</c:v>
                </c:pt>
                <c:pt idx="21090">
                  <c:v>199.89699999999999</c:v>
                </c:pt>
                <c:pt idx="21091">
                  <c:v>199.904</c:v>
                </c:pt>
                <c:pt idx="21092">
                  <c:v>199.91300000000001</c:v>
                </c:pt>
                <c:pt idx="21093">
                  <c:v>199.922</c:v>
                </c:pt>
                <c:pt idx="21094">
                  <c:v>199.93</c:v>
                </c:pt>
                <c:pt idx="21095">
                  <c:v>199.93799999999999</c:v>
                </c:pt>
                <c:pt idx="21096">
                  <c:v>199.946</c:v>
                </c:pt>
                <c:pt idx="21097">
                  <c:v>199.95400000000001</c:v>
                </c:pt>
                <c:pt idx="21098">
                  <c:v>199.96299999999999</c:v>
                </c:pt>
                <c:pt idx="21099">
                  <c:v>199.971</c:v>
                </c:pt>
                <c:pt idx="21100">
                  <c:v>199.98</c:v>
                </c:pt>
                <c:pt idx="21101">
                  <c:v>199.989</c:v>
                </c:pt>
                <c:pt idx="21102">
                  <c:v>199.99600000000001</c:v>
                </c:pt>
                <c:pt idx="21103">
                  <c:v>200.006</c:v>
                </c:pt>
                <c:pt idx="21104">
                  <c:v>200.01300000000001</c:v>
                </c:pt>
                <c:pt idx="21105">
                  <c:v>200.02199999999999</c:v>
                </c:pt>
                <c:pt idx="21106">
                  <c:v>200.03</c:v>
                </c:pt>
                <c:pt idx="21107">
                  <c:v>200.03800000000001</c:v>
                </c:pt>
                <c:pt idx="21108">
                  <c:v>200.047</c:v>
                </c:pt>
                <c:pt idx="21109">
                  <c:v>200.05500000000001</c:v>
                </c:pt>
                <c:pt idx="21110">
                  <c:v>200.065</c:v>
                </c:pt>
                <c:pt idx="21111">
                  <c:v>200.072</c:v>
                </c:pt>
                <c:pt idx="21112">
                  <c:v>200.08099999999999</c:v>
                </c:pt>
                <c:pt idx="21113">
                  <c:v>200.089</c:v>
                </c:pt>
                <c:pt idx="21114">
                  <c:v>200.09700000000001</c:v>
                </c:pt>
                <c:pt idx="21115">
                  <c:v>200.10599999999999</c:v>
                </c:pt>
                <c:pt idx="21116">
                  <c:v>200.114</c:v>
                </c:pt>
                <c:pt idx="21117">
                  <c:v>200.12200000000001</c:v>
                </c:pt>
                <c:pt idx="21118">
                  <c:v>200.13</c:v>
                </c:pt>
                <c:pt idx="21119">
                  <c:v>200.13800000000001</c:v>
                </c:pt>
                <c:pt idx="21120">
                  <c:v>200.14599999999999</c:v>
                </c:pt>
                <c:pt idx="21121">
                  <c:v>200.155</c:v>
                </c:pt>
                <c:pt idx="21122">
                  <c:v>200.16399999999999</c:v>
                </c:pt>
                <c:pt idx="21123">
                  <c:v>200.173</c:v>
                </c:pt>
                <c:pt idx="21124">
                  <c:v>200.18</c:v>
                </c:pt>
                <c:pt idx="21125">
                  <c:v>200.18899999999999</c:v>
                </c:pt>
                <c:pt idx="21126">
                  <c:v>200.197</c:v>
                </c:pt>
                <c:pt idx="21127">
                  <c:v>200.20599999999999</c:v>
                </c:pt>
                <c:pt idx="21128">
                  <c:v>200.214</c:v>
                </c:pt>
                <c:pt idx="21129">
                  <c:v>200.221</c:v>
                </c:pt>
                <c:pt idx="21130">
                  <c:v>200.23</c:v>
                </c:pt>
                <c:pt idx="21131">
                  <c:v>200.239</c:v>
                </c:pt>
                <c:pt idx="21132">
                  <c:v>200.24600000000001</c:v>
                </c:pt>
                <c:pt idx="21133">
                  <c:v>200.256</c:v>
                </c:pt>
                <c:pt idx="21134">
                  <c:v>200.26400000000001</c:v>
                </c:pt>
                <c:pt idx="21135">
                  <c:v>200.27199999999999</c:v>
                </c:pt>
                <c:pt idx="21136">
                  <c:v>200.28</c:v>
                </c:pt>
                <c:pt idx="21137">
                  <c:v>200.28899999999999</c:v>
                </c:pt>
                <c:pt idx="21138">
                  <c:v>200.297</c:v>
                </c:pt>
                <c:pt idx="21139">
                  <c:v>200.30600000000001</c:v>
                </c:pt>
                <c:pt idx="21140">
                  <c:v>200.31399999999999</c:v>
                </c:pt>
                <c:pt idx="21141">
                  <c:v>200.322</c:v>
                </c:pt>
                <c:pt idx="21142">
                  <c:v>200.33</c:v>
                </c:pt>
                <c:pt idx="21143">
                  <c:v>200.339</c:v>
                </c:pt>
                <c:pt idx="21144">
                  <c:v>200.34700000000001</c:v>
                </c:pt>
                <c:pt idx="21145">
                  <c:v>200.35499999999999</c:v>
                </c:pt>
                <c:pt idx="21146">
                  <c:v>200.363</c:v>
                </c:pt>
                <c:pt idx="21147">
                  <c:v>200.37200000000001</c:v>
                </c:pt>
                <c:pt idx="21148">
                  <c:v>200.38</c:v>
                </c:pt>
                <c:pt idx="21149">
                  <c:v>200.38900000000001</c:v>
                </c:pt>
                <c:pt idx="21150">
                  <c:v>200.39599999999999</c:v>
                </c:pt>
                <c:pt idx="21151">
                  <c:v>200.405</c:v>
                </c:pt>
                <c:pt idx="21152">
                  <c:v>200.41300000000001</c:v>
                </c:pt>
                <c:pt idx="21153">
                  <c:v>200.422</c:v>
                </c:pt>
                <c:pt idx="21154">
                  <c:v>200.43</c:v>
                </c:pt>
                <c:pt idx="21155">
                  <c:v>200.43799999999999</c:v>
                </c:pt>
                <c:pt idx="21156">
                  <c:v>200.447</c:v>
                </c:pt>
                <c:pt idx="21157">
                  <c:v>200.45400000000001</c:v>
                </c:pt>
                <c:pt idx="21158">
                  <c:v>200.46299999999999</c:v>
                </c:pt>
                <c:pt idx="21159">
                  <c:v>200.471</c:v>
                </c:pt>
                <c:pt idx="21160">
                  <c:v>200.47900000000001</c:v>
                </c:pt>
                <c:pt idx="21161">
                  <c:v>200.488</c:v>
                </c:pt>
                <c:pt idx="21162">
                  <c:v>200.49600000000001</c:v>
                </c:pt>
                <c:pt idx="21163">
                  <c:v>200.50399999999999</c:v>
                </c:pt>
                <c:pt idx="21164">
                  <c:v>200.51300000000001</c:v>
                </c:pt>
                <c:pt idx="21165">
                  <c:v>200.52099999999999</c:v>
                </c:pt>
                <c:pt idx="21166">
                  <c:v>200.53</c:v>
                </c:pt>
                <c:pt idx="21167">
                  <c:v>200.53700000000001</c:v>
                </c:pt>
                <c:pt idx="21168">
                  <c:v>200.54599999999999</c:v>
                </c:pt>
                <c:pt idx="21169">
                  <c:v>200.554</c:v>
                </c:pt>
                <c:pt idx="21170">
                  <c:v>200.56200000000001</c:v>
                </c:pt>
                <c:pt idx="21171">
                  <c:v>200.57</c:v>
                </c:pt>
                <c:pt idx="21172">
                  <c:v>200.57900000000001</c:v>
                </c:pt>
                <c:pt idx="21173">
                  <c:v>200.58699999999999</c:v>
                </c:pt>
                <c:pt idx="21174">
                  <c:v>200.595</c:v>
                </c:pt>
                <c:pt idx="21175">
                  <c:v>200.60400000000001</c:v>
                </c:pt>
                <c:pt idx="21176">
                  <c:v>200.61199999999999</c:v>
                </c:pt>
                <c:pt idx="21177">
                  <c:v>200.62100000000001</c:v>
                </c:pt>
                <c:pt idx="21178">
                  <c:v>200.62799999999999</c:v>
                </c:pt>
                <c:pt idx="21179">
                  <c:v>200.636</c:v>
                </c:pt>
                <c:pt idx="21180">
                  <c:v>200.64500000000001</c:v>
                </c:pt>
                <c:pt idx="21181">
                  <c:v>200.65299999999999</c:v>
                </c:pt>
                <c:pt idx="21182">
                  <c:v>200.661</c:v>
                </c:pt>
                <c:pt idx="21183">
                  <c:v>200.66900000000001</c:v>
                </c:pt>
                <c:pt idx="21184">
                  <c:v>200.678</c:v>
                </c:pt>
                <c:pt idx="21185">
                  <c:v>200.68700000000001</c:v>
                </c:pt>
                <c:pt idx="21186">
                  <c:v>200.69399999999999</c:v>
                </c:pt>
                <c:pt idx="21187">
                  <c:v>200.703</c:v>
                </c:pt>
                <c:pt idx="21188">
                  <c:v>200.71100000000001</c:v>
                </c:pt>
                <c:pt idx="21189">
                  <c:v>200.71899999999999</c:v>
                </c:pt>
                <c:pt idx="21190">
                  <c:v>200.727</c:v>
                </c:pt>
                <c:pt idx="21191">
                  <c:v>200.73500000000001</c:v>
                </c:pt>
                <c:pt idx="21192">
                  <c:v>200.744</c:v>
                </c:pt>
                <c:pt idx="21193">
                  <c:v>200.75299999999999</c:v>
                </c:pt>
                <c:pt idx="21194">
                  <c:v>200.76</c:v>
                </c:pt>
                <c:pt idx="21195">
                  <c:v>200.76900000000001</c:v>
                </c:pt>
                <c:pt idx="21196">
                  <c:v>200.77699999999999</c:v>
                </c:pt>
                <c:pt idx="21197">
                  <c:v>200.786</c:v>
                </c:pt>
                <c:pt idx="21198">
                  <c:v>200.79400000000001</c:v>
                </c:pt>
                <c:pt idx="21199">
                  <c:v>200.80199999999999</c:v>
                </c:pt>
                <c:pt idx="21200">
                  <c:v>200.81100000000001</c:v>
                </c:pt>
                <c:pt idx="21201">
                  <c:v>200.81899999999999</c:v>
                </c:pt>
                <c:pt idx="21202">
                  <c:v>200.827</c:v>
                </c:pt>
                <c:pt idx="21203">
                  <c:v>200.83500000000001</c:v>
                </c:pt>
                <c:pt idx="21204">
                  <c:v>200.84399999999999</c:v>
                </c:pt>
                <c:pt idx="21205">
                  <c:v>200.85300000000001</c:v>
                </c:pt>
                <c:pt idx="21206">
                  <c:v>200.86099999999999</c:v>
                </c:pt>
                <c:pt idx="21207">
                  <c:v>200.86799999999999</c:v>
                </c:pt>
                <c:pt idx="21208">
                  <c:v>200.87700000000001</c:v>
                </c:pt>
                <c:pt idx="21209">
                  <c:v>200.886</c:v>
                </c:pt>
                <c:pt idx="21210">
                  <c:v>200.893</c:v>
                </c:pt>
                <c:pt idx="21211">
                  <c:v>200.90299999999999</c:v>
                </c:pt>
                <c:pt idx="21212">
                  <c:v>200.91</c:v>
                </c:pt>
                <c:pt idx="21213">
                  <c:v>200.91800000000001</c:v>
                </c:pt>
                <c:pt idx="21214">
                  <c:v>200.92699999999999</c:v>
                </c:pt>
                <c:pt idx="21215">
                  <c:v>200.935</c:v>
                </c:pt>
                <c:pt idx="21216">
                  <c:v>200.94300000000001</c:v>
                </c:pt>
                <c:pt idx="21217">
                  <c:v>200.952</c:v>
                </c:pt>
                <c:pt idx="21218">
                  <c:v>200.96</c:v>
                </c:pt>
                <c:pt idx="21219">
                  <c:v>200.96799999999999</c:v>
                </c:pt>
                <c:pt idx="21220">
                  <c:v>200.977</c:v>
                </c:pt>
                <c:pt idx="21221">
                  <c:v>200.98500000000001</c:v>
                </c:pt>
                <c:pt idx="21222">
                  <c:v>200.99299999999999</c:v>
                </c:pt>
                <c:pt idx="21223">
                  <c:v>201.00299999999999</c:v>
                </c:pt>
                <c:pt idx="21224">
                  <c:v>201.00899999999999</c:v>
                </c:pt>
                <c:pt idx="21225">
                  <c:v>201.018</c:v>
                </c:pt>
                <c:pt idx="21226">
                  <c:v>201.02699999999999</c:v>
                </c:pt>
                <c:pt idx="21227">
                  <c:v>201.035</c:v>
                </c:pt>
                <c:pt idx="21228">
                  <c:v>201.04400000000001</c:v>
                </c:pt>
                <c:pt idx="21229">
                  <c:v>201.05199999999999</c:v>
                </c:pt>
                <c:pt idx="21230">
                  <c:v>201.06</c:v>
                </c:pt>
                <c:pt idx="21231">
                  <c:v>201.06800000000001</c:v>
                </c:pt>
                <c:pt idx="21232">
                  <c:v>201.077</c:v>
                </c:pt>
                <c:pt idx="21233">
                  <c:v>201.08500000000001</c:v>
                </c:pt>
                <c:pt idx="21234">
                  <c:v>201.09399999999999</c:v>
                </c:pt>
                <c:pt idx="21235">
                  <c:v>201.102</c:v>
                </c:pt>
                <c:pt idx="21236">
                  <c:v>201.11099999999999</c:v>
                </c:pt>
                <c:pt idx="21237">
                  <c:v>201.11799999999999</c:v>
                </c:pt>
                <c:pt idx="21238">
                  <c:v>201.12700000000001</c:v>
                </c:pt>
                <c:pt idx="21239">
                  <c:v>201.136</c:v>
                </c:pt>
                <c:pt idx="21240">
                  <c:v>201.143</c:v>
                </c:pt>
                <c:pt idx="21241">
                  <c:v>201.15199999999999</c:v>
                </c:pt>
                <c:pt idx="21242">
                  <c:v>201.16</c:v>
                </c:pt>
                <c:pt idx="21243">
                  <c:v>201.16800000000001</c:v>
                </c:pt>
                <c:pt idx="21244">
                  <c:v>201.17699999999999</c:v>
                </c:pt>
                <c:pt idx="21245">
                  <c:v>201.185</c:v>
                </c:pt>
                <c:pt idx="21246">
                  <c:v>201.19300000000001</c:v>
                </c:pt>
                <c:pt idx="21247">
                  <c:v>201.20099999999999</c:v>
                </c:pt>
                <c:pt idx="21248">
                  <c:v>201.21</c:v>
                </c:pt>
                <c:pt idx="21249">
                  <c:v>201.21899999999999</c:v>
                </c:pt>
                <c:pt idx="21250">
                  <c:v>201.227</c:v>
                </c:pt>
                <c:pt idx="21251">
                  <c:v>201.23500000000001</c:v>
                </c:pt>
                <c:pt idx="21252">
                  <c:v>201.244</c:v>
                </c:pt>
                <c:pt idx="21253">
                  <c:v>201.25200000000001</c:v>
                </c:pt>
                <c:pt idx="21254">
                  <c:v>201.26</c:v>
                </c:pt>
                <c:pt idx="21255">
                  <c:v>201.268</c:v>
                </c:pt>
                <c:pt idx="21256">
                  <c:v>201.27699999999999</c:v>
                </c:pt>
                <c:pt idx="21257">
                  <c:v>201.286</c:v>
                </c:pt>
                <c:pt idx="21258">
                  <c:v>201.29400000000001</c:v>
                </c:pt>
                <c:pt idx="21259">
                  <c:v>201.30199999999999</c:v>
                </c:pt>
                <c:pt idx="21260">
                  <c:v>201.31</c:v>
                </c:pt>
                <c:pt idx="21261">
                  <c:v>201.31899999999999</c:v>
                </c:pt>
                <c:pt idx="21262">
                  <c:v>201.327</c:v>
                </c:pt>
                <c:pt idx="21263">
                  <c:v>201.33500000000001</c:v>
                </c:pt>
                <c:pt idx="21264">
                  <c:v>201.34299999999999</c:v>
                </c:pt>
                <c:pt idx="21265">
                  <c:v>201.351</c:v>
                </c:pt>
                <c:pt idx="21266">
                  <c:v>201.36</c:v>
                </c:pt>
                <c:pt idx="21267">
                  <c:v>201.369</c:v>
                </c:pt>
                <c:pt idx="21268">
                  <c:v>201.376</c:v>
                </c:pt>
                <c:pt idx="21269">
                  <c:v>201.38499999999999</c:v>
                </c:pt>
                <c:pt idx="21270">
                  <c:v>201.393</c:v>
                </c:pt>
                <c:pt idx="21271">
                  <c:v>201.40199999999999</c:v>
                </c:pt>
                <c:pt idx="21272">
                  <c:v>201.40899999999999</c:v>
                </c:pt>
                <c:pt idx="21273">
                  <c:v>201.41800000000001</c:v>
                </c:pt>
                <c:pt idx="21274">
                  <c:v>201.42699999999999</c:v>
                </c:pt>
                <c:pt idx="21275">
                  <c:v>201.435</c:v>
                </c:pt>
                <c:pt idx="21276">
                  <c:v>201.44300000000001</c:v>
                </c:pt>
                <c:pt idx="21277">
                  <c:v>201.452</c:v>
                </c:pt>
                <c:pt idx="21278">
                  <c:v>201.46</c:v>
                </c:pt>
                <c:pt idx="21279">
                  <c:v>201.46799999999999</c:v>
                </c:pt>
                <c:pt idx="21280">
                  <c:v>201.476</c:v>
                </c:pt>
                <c:pt idx="21281">
                  <c:v>201.48500000000001</c:v>
                </c:pt>
                <c:pt idx="21282">
                  <c:v>201.49199999999999</c:v>
                </c:pt>
                <c:pt idx="21283">
                  <c:v>201.501</c:v>
                </c:pt>
                <c:pt idx="21284">
                  <c:v>201.50899999999999</c:v>
                </c:pt>
                <c:pt idx="21285">
                  <c:v>201.517</c:v>
                </c:pt>
                <c:pt idx="21286">
                  <c:v>201.52600000000001</c:v>
                </c:pt>
                <c:pt idx="21287">
                  <c:v>201.53399999999999</c:v>
                </c:pt>
                <c:pt idx="21288">
                  <c:v>201.54300000000001</c:v>
                </c:pt>
                <c:pt idx="21289">
                  <c:v>201.55099999999999</c:v>
                </c:pt>
                <c:pt idx="21290">
                  <c:v>201.559</c:v>
                </c:pt>
                <c:pt idx="21291">
                  <c:v>201.56800000000001</c:v>
                </c:pt>
                <c:pt idx="21292">
                  <c:v>201.57599999999999</c:v>
                </c:pt>
                <c:pt idx="21293">
                  <c:v>201.584</c:v>
                </c:pt>
                <c:pt idx="21294">
                  <c:v>201.59200000000001</c:v>
                </c:pt>
                <c:pt idx="21295">
                  <c:v>201.602</c:v>
                </c:pt>
                <c:pt idx="21296">
                  <c:v>201.61</c:v>
                </c:pt>
                <c:pt idx="21297">
                  <c:v>201.61699999999999</c:v>
                </c:pt>
                <c:pt idx="21298">
                  <c:v>201.626</c:v>
                </c:pt>
                <c:pt idx="21299">
                  <c:v>201.63300000000001</c:v>
                </c:pt>
                <c:pt idx="21300">
                  <c:v>201.642</c:v>
                </c:pt>
                <c:pt idx="21301">
                  <c:v>201.65</c:v>
                </c:pt>
                <c:pt idx="21302">
                  <c:v>201.65899999999999</c:v>
                </c:pt>
                <c:pt idx="21303">
                  <c:v>201.667</c:v>
                </c:pt>
                <c:pt idx="21304">
                  <c:v>201.67599999999999</c:v>
                </c:pt>
                <c:pt idx="21305">
                  <c:v>201.684</c:v>
                </c:pt>
                <c:pt idx="21306">
                  <c:v>201.69200000000001</c:v>
                </c:pt>
                <c:pt idx="21307">
                  <c:v>201.7</c:v>
                </c:pt>
                <c:pt idx="21308">
                  <c:v>201.709</c:v>
                </c:pt>
                <c:pt idx="21309">
                  <c:v>201.71700000000001</c:v>
                </c:pt>
                <c:pt idx="21310">
                  <c:v>201.726</c:v>
                </c:pt>
                <c:pt idx="21311">
                  <c:v>201.73400000000001</c:v>
                </c:pt>
                <c:pt idx="21312">
                  <c:v>201.74199999999999</c:v>
                </c:pt>
                <c:pt idx="21313">
                  <c:v>201.75</c:v>
                </c:pt>
                <c:pt idx="21314">
                  <c:v>201.75800000000001</c:v>
                </c:pt>
                <c:pt idx="21315">
                  <c:v>201.76599999999999</c:v>
                </c:pt>
                <c:pt idx="21316">
                  <c:v>201.77500000000001</c:v>
                </c:pt>
                <c:pt idx="21317">
                  <c:v>201.78399999999999</c:v>
                </c:pt>
                <c:pt idx="21318">
                  <c:v>201.791</c:v>
                </c:pt>
                <c:pt idx="21319">
                  <c:v>201.8</c:v>
                </c:pt>
                <c:pt idx="21320">
                  <c:v>201.80799999999999</c:v>
                </c:pt>
                <c:pt idx="21321">
                  <c:v>201.81700000000001</c:v>
                </c:pt>
                <c:pt idx="21322">
                  <c:v>201.82499999999999</c:v>
                </c:pt>
                <c:pt idx="21323">
                  <c:v>201.833</c:v>
                </c:pt>
                <c:pt idx="21324">
                  <c:v>201.84100000000001</c:v>
                </c:pt>
                <c:pt idx="21325">
                  <c:v>201.85</c:v>
                </c:pt>
                <c:pt idx="21326">
                  <c:v>201.858</c:v>
                </c:pt>
                <c:pt idx="21327">
                  <c:v>201.86600000000001</c:v>
                </c:pt>
                <c:pt idx="21328">
                  <c:v>201.874</c:v>
                </c:pt>
                <c:pt idx="21329">
                  <c:v>201.88399999999999</c:v>
                </c:pt>
                <c:pt idx="21330">
                  <c:v>201.89099999999999</c:v>
                </c:pt>
                <c:pt idx="21331">
                  <c:v>201.9</c:v>
                </c:pt>
                <c:pt idx="21332">
                  <c:v>201.90799999999999</c:v>
                </c:pt>
                <c:pt idx="21333">
                  <c:v>201.916</c:v>
                </c:pt>
                <c:pt idx="21334">
                  <c:v>201.92500000000001</c:v>
                </c:pt>
                <c:pt idx="21335">
                  <c:v>201.93199999999999</c:v>
                </c:pt>
                <c:pt idx="21336">
                  <c:v>201.941</c:v>
                </c:pt>
                <c:pt idx="21337">
                  <c:v>201.94900000000001</c:v>
                </c:pt>
                <c:pt idx="21338">
                  <c:v>201.95699999999999</c:v>
                </c:pt>
                <c:pt idx="21339">
                  <c:v>201.96600000000001</c:v>
                </c:pt>
                <c:pt idx="21340">
                  <c:v>201.97499999999999</c:v>
                </c:pt>
                <c:pt idx="21341">
                  <c:v>201.982</c:v>
                </c:pt>
                <c:pt idx="21342">
                  <c:v>201.99</c:v>
                </c:pt>
                <c:pt idx="21343">
                  <c:v>201.99799999999999</c:v>
                </c:pt>
                <c:pt idx="21344">
                  <c:v>202.00800000000001</c:v>
                </c:pt>
                <c:pt idx="21345">
                  <c:v>202.01599999999999</c:v>
                </c:pt>
                <c:pt idx="21346">
                  <c:v>202.024</c:v>
                </c:pt>
                <c:pt idx="21347">
                  <c:v>202.03200000000001</c:v>
                </c:pt>
                <c:pt idx="21348">
                  <c:v>202.041</c:v>
                </c:pt>
                <c:pt idx="21349">
                  <c:v>202.05</c:v>
                </c:pt>
                <c:pt idx="21350">
                  <c:v>202.05699999999999</c:v>
                </c:pt>
                <c:pt idx="21351">
                  <c:v>202.065</c:v>
                </c:pt>
                <c:pt idx="21352">
                  <c:v>202.07400000000001</c:v>
                </c:pt>
                <c:pt idx="21353">
                  <c:v>202.08199999999999</c:v>
                </c:pt>
                <c:pt idx="21354">
                  <c:v>202.09</c:v>
                </c:pt>
                <c:pt idx="21355">
                  <c:v>202.09899999999999</c:v>
                </c:pt>
                <c:pt idx="21356">
                  <c:v>202.107</c:v>
                </c:pt>
                <c:pt idx="21357">
                  <c:v>202.11600000000001</c:v>
                </c:pt>
                <c:pt idx="21358">
                  <c:v>202.124</c:v>
                </c:pt>
                <c:pt idx="21359">
                  <c:v>202.13200000000001</c:v>
                </c:pt>
                <c:pt idx="21360">
                  <c:v>202.14</c:v>
                </c:pt>
                <c:pt idx="21361">
                  <c:v>202.149</c:v>
                </c:pt>
                <c:pt idx="21362">
                  <c:v>202.15700000000001</c:v>
                </c:pt>
                <c:pt idx="21363">
                  <c:v>202.16499999999999</c:v>
                </c:pt>
                <c:pt idx="21364">
                  <c:v>202.17400000000001</c:v>
                </c:pt>
                <c:pt idx="21365">
                  <c:v>202.18199999999999</c:v>
                </c:pt>
                <c:pt idx="21366">
                  <c:v>202.191</c:v>
                </c:pt>
                <c:pt idx="21367">
                  <c:v>202.19900000000001</c:v>
                </c:pt>
                <c:pt idx="21368">
                  <c:v>202.208</c:v>
                </c:pt>
                <c:pt idx="21369">
                  <c:v>202.215</c:v>
                </c:pt>
                <c:pt idx="21370">
                  <c:v>202.22399999999999</c:v>
                </c:pt>
                <c:pt idx="21371">
                  <c:v>202.232</c:v>
                </c:pt>
                <c:pt idx="21372">
                  <c:v>202.24100000000001</c:v>
                </c:pt>
                <c:pt idx="21373">
                  <c:v>202.24799999999999</c:v>
                </c:pt>
                <c:pt idx="21374">
                  <c:v>202.25700000000001</c:v>
                </c:pt>
                <c:pt idx="21375">
                  <c:v>202.26499999999999</c:v>
                </c:pt>
                <c:pt idx="21376">
                  <c:v>202.274</c:v>
                </c:pt>
                <c:pt idx="21377">
                  <c:v>202.28200000000001</c:v>
                </c:pt>
                <c:pt idx="21378">
                  <c:v>202.291</c:v>
                </c:pt>
                <c:pt idx="21379">
                  <c:v>202.29900000000001</c:v>
                </c:pt>
                <c:pt idx="21380">
                  <c:v>202.30699999999999</c:v>
                </c:pt>
                <c:pt idx="21381">
                  <c:v>202.316</c:v>
                </c:pt>
                <c:pt idx="21382">
                  <c:v>202.32400000000001</c:v>
                </c:pt>
                <c:pt idx="21383">
                  <c:v>202.33199999999999</c:v>
                </c:pt>
                <c:pt idx="21384">
                  <c:v>202.34</c:v>
                </c:pt>
                <c:pt idx="21385">
                  <c:v>202.34899999999999</c:v>
                </c:pt>
                <c:pt idx="21386">
                  <c:v>202.357</c:v>
                </c:pt>
                <c:pt idx="21387">
                  <c:v>202.36500000000001</c:v>
                </c:pt>
                <c:pt idx="21388">
                  <c:v>202.374</c:v>
                </c:pt>
                <c:pt idx="21389">
                  <c:v>202.38200000000001</c:v>
                </c:pt>
                <c:pt idx="21390">
                  <c:v>202.39099999999999</c:v>
                </c:pt>
                <c:pt idx="21391">
                  <c:v>202.399</c:v>
                </c:pt>
                <c:pt idx="21392">
                  <c:v>202.40700000000001</c:v>
                </c:pt>
                <c:pt idx="21393">
                  <c:v>202.41499999999999</c:v>
                </c:pt>
                <c:pt idx="21394">
                  <c:v>202.42400000000001</c:v>
                </c:pt>
                <c:pt idx="21395">
                  <c:v>202.43299999999999</c:v>
                </c:pt>
                <c:pt idx="21396">
                  <c:v>202.441</c:v>
                </c:pt>
                <c:pt idx="21397">
                  <c:v>202.44900000000001</c:v>
                </c:pt>
                <c:pt idx="21398">
                  <c:v>202.45699999999999</c:v>
                </c:pt>
                <c:pt idx="21399">
                  <c:v>202.46600000000001</c:v>
                </c:pt>
                <c:pt idx="21400">
                  <c:v>202.47499999999999</c:v>
                </c:pt>
                <c:pt idx="21401">
                  <c:v>202.482</c:v>
                </c:pt>
                <c:pt idx="21402">
                  <c:v>202.49</c:v>
                </c:pt>
                <c:pt idx="21403">
                  <c:v>202.499</c:v>
                </c:pt>
                <c:pt idx="21404">
                  <c:v>202.50700000000001</c:v>
                </c:pt>
                <c:pt idx="21405">
                  <c:v>202.51499999999999</c:v>
                </c:pt>
                <c:pt idx="21406">
                  <c:v>202.524</c:v>
                </c:pt>
                <c:pt idx="21407">
                  <c:v>202.53200000000001</c:v>
                </c:pt>
                <c:pt idx="21408">
                  <c:v>202.541</c:v>
                </c:pt>
                <c:pt idx="21409">
                  <c:v>202.54900000000001</c:v>
                </c:pt>
                <c:pt idx="21410">
                  <c:v>202.55699999999999</c:v>
                </c:pt>
                <c:pt idx="21411">
                  <c:v>202.565</c:v>
                </c:pt>
                <c:pt idx="21412">
                  <c:v>202.57499999999999</c:v>
                </c:pt>
                <c:pt idx="21413">
                  <c:v>202.58199999999999</c:v>
                </c:pt>
                <c:pt idx="21414">
                  <c:v>202.59100000000001</c:v>
                </c:pt>
                <c:pt idx="21415">
                  <c:v>202.59899999999999</c:v>
                </c:pt>
                <c:pt idx="21416">
                  <c:v>202.608</c:v>
                </c:pt>
                <c:pt idx="21417">
                  <c:v>202.61600000000001</c:v>
                </c:pt>
                <c:pt idx="21418">
                  <c:v>202.624</c:v>
                </c:pt>
                <c:pt idx="21419">
                  <c:v>202.63300000000001</c:v>
                </c:pt>
                <c:pt idx="21420">
                  <c:v>202.64099999999999</c:v>
                </c:pt>
                <c:pt idx="21421">
                  <c:v>202.65</c:v>
                </c:pt>
                <c:pt idx="21422">
                  <c:v>202.65799999999999</c:v>
                </c:pt>
                <c:pt idx="21423">
                  <c:v>202.667</c:v>
                </c:pt>
                <c:pt idx="21424">
                  <c:v>202.67500000000001</c:v>
                </c:pt>
                <c:pt idx="21425">
                  <c:v>202.68199999999999</c:v>
                </c:pt>
                <c:pt idx="21426">
                  <c:v>202.691</c:v>
                </c:pt>
                <c:pt idx="21427">
                  <c:v>202.69900000000001</c:v>
                </c:pt>
                <c:pt idx="21428">
                  <c:v>202.708</c:v>
                </c:pt>
                <c:pt idx="21429">
                  <c:v>202.71600000000001</c:v>
                </c:pt>
                <c:pt idx="21430">
                  <c:v>202.72499999999999</c:v>
                </c:pt>
                <c:pt idx="21431">
                  <c:v>202.733</c:v>
                </c:pt>
                <c:pt idx="21432">
                  <c:v>202.74100000000001</c:v>
                </c:pt>
                <c:pt idx="21433">
                  <c:v>202.749</c:v>
                </c:pt>
                <c:pt idx="21434">
                  <c:v>202.75800000000001</c:v>
                </c:pt>
                <c:pt idx="21435">
                  <c:v>202.76599999999999</c:v>
                </c:pt>
                <c:pt idx="21436">
                  <c:v>202.774</c:v>
                </c:pt>
                <c:pt idx="21437">
                  <c:v>202.78200000000001</c:v>
                </c:pt>
                <c:pt idx="21438">
                  <c:v>202.791</c:v>
                </c:pt>
                <c:pt idx="21439">
                  <c:v>202.8</c:v>
                </c:pt>
                <c:pt idx="21440">
                  <c:v>202.80799999999999</c:v>
                </c:pt>
                <c:pt idx="21441">
                  <c:v>202.81700000000001</c:v>
                </c:pt>
                <c:pt idx="21442">
                  <c:v>202.82499999999999</c:v>
                </c:pt>
                <c:pt idx="21443">
                  <c:v>202.833</c:v>
                </c:pt>
                <c:pt idx="21444">
                  <c:v>202.84200000000001</c:v>
                </c:pt>
                <c:pt idx="21445">
                  <c:v>202.85</c:v>
                </c:pt>
                <c:pt idx="21446">
                  <c:v>202.858</c:v>
                </c:pt>
                <c:pt idx="21447">
                  <c:v>202.86600000000001</c:v>
                </c:pt>
                <c:pt idx="21448">
                  <c:v>202.875</c:v>
                </c:pt>
                <c:pt idx="21449">
                  <c:v>202.88399999999999</c:v>
                </c:pt>
                <c:pt idx="21450">
                  <c:v>202.89099999999999</c:v>
                </c:pt>
                <c:pt idx="21451">
                  <c:v>202.9</c:v>
                </c:pt>
                <c:pt idx="21452">
                  <c:v>202.90799999999999</c:v>
                </c:pt>
                <c:pt idx="21453">
                  <c:v>202.91800000000001</c:v>
                </c:pt>
                <c:pt idx="21454">
                  <c:v>202.92500000000001</c:v>
                </c:pt>
                <c:pt idx="21455">
                  <c:v>202.934</c:v>
                </c:pt>
                <c:pt idx="21456">
                  <c:v>202.94200000000001</c:v>
                </c:pt>
                <c:pt idx="21457">
                  <c:v>202.95099999999999</c:v>
                </c:pt>
                <c:pt idx="21458">
                  <c:v>202.958</c:v>
                </c:pt>
                <c:pt idx="21459">
                  <c:v>202.96700000000001</c:v>
                </c:pt>
                <c:pt idx="21460">
                  <c:v>202.976</c:v>
                </c:pt>
                <c:pt idx="21461">
                  <c:v>202.98400000000001</c:v>
                </c:pt>
                <c:pt idx="21462">
                  <c:v>202.99199999999999</c:v>
                </c:pt>
                <c:pt idx="21463">
                  <c:v>203</c:v>
                </c:pt>
                <c:pt idx="21464">
                  <c:v>203.00899999999999</c:v>
                </c:pt>
                <c:pt idx="21465">
                  <c:v>203.017</c:v>
                </c:pt>
                <c:pt idx="21466">
                  <c:v>203.02500000000001</c:v>
                </c:pt>
                <c:pt idx="21467">
                  <c:v>203.03399999999999</c:v>
                </c:pt>
                <c:pt idx="21468">
                  <c:v>203.041</c:v>
                </c:pt>
                <c:pt idx="21469">
                  <c:v>203.05099999999999</c:v>
                </c:pt>
                <c:pt idx="21470">
                  <c:v>203.059</c:v>
                </c:pt>
                <c:pt idx="21471">
                  <c:v>203.06700000000001</c:v>
                </c:pt>
                <c:pt idx="21472">
                  <c:v>203.07499999999999</c:v>
                </c:pt>
                <c:pt idx="21473">
                  <c:v>203.084</c:v>
                </c:pt>
                <c:pt idx="21474">
                  <c:v>203.09200000000001</c:v>
                </c:pt>
                <c:pt idx="21475">
                  <c:v>203.101</c:v>
                </c:pt>
                <c:pt idx="21476">
                  <c:v>203.108</c:v>
                </c:pt>
                <c:pt idx="21477">
                  <c:v>203.11699999999999</c:v>
                </c:pt>
                <c:pt idx="21478">
                  <c:v>203.125</c:v>
                </c:pt>
                <c:pt idx="21479">
                  <c:v>203.13399999999999</c:v>
                </c:pt>
                <c:pt idx="21480">
                  <c:v>203.143</c:v>
                </c:pt>
                <c:pt idx="21481">
                  <c:v>203.15100000000001</c:v>
                </c:pt>
                <c:pt idx="21482">
                  <c:v>203.15899999999999</c:v>
                </c:pt>
                <c:pt idx="21483">
                  <c:v>203.16800000000001</c:v>
                </c:pt>
                <c:pt idx="21484">
                  <c:v>203.17500000000001</c:v>
                </c:pt>
                <c:pt idx="21485">
                  <c:v>203.184</c:v>
                </c:pt>
                <c:pt idx="21486">
                  <c:v>203.191</c:v>
                </c:pt>
                <c:pt idx="21487">
                  <c:v>203.20099999999999</c:v>
                </c:pt>
                <c:pt idx="21488">
                  <c:v>203.209</c:v>
                </c:pt>
                <c:pt idx="21489">
                  <c:v>203.21700000000001</c:v>
                </c:pt>
                <c:pt idx="21490">
                  <c:v>203.226</c:v>
                </c:pt>
                <c:pt idx="21491">
                  <c:v>203.233</c:v>
                </c:pt>
                <c:pt idx="21492">
                  <c:v>203.24199999999999</c:v>
                </c:pt>
                <c:pt idx="21493">
                  <c:v>203.251</c:v>
                </c:pt>
                <c:pt idx="21494">
                  <c:v>203.25899999999999</c:v>
                </c:pt>
                <c:pt idx="21495">
                  <c:v>203.267</c:v>
                </c:pt>
                <c:pt idx="21496">
                  <c:v>203.27500000000001</c:v>
                </c:pt>
                <c:pt idx="21497">
                  <c:v>203.285</c:v>
                </c:pt>
                <c:pt idx="21498">
                  <c:v>203.292</c:v>
                </c:pt>
                <c:pt idx="21499">
                  <c:v>203.30099999999999</c:v>
                </c:pt>
                <c:pt idx="21500">
                  <c:v>203.309</c:v>
                </c:pt>
                <c:pt idx="21501">
                  <c:v>203.31700000000001</c:v>
                </c:pt>
                <c:pt idx="21502">
                  <c:v>203.32599999999999</c:v>
                </c:pt>
                <c:pt idx="21503">
                  <c:v>203.33500000000001</c:v>
                </c:pt>
                <c:pt idx="21504">
                  <c:v>203.34200000000001</c:v>
                </c:pt>
                <c:pt idx="21505">
                  <c:v>203.35</c:v>
                </c:pt>
                <c:pt idx="21506">
                  <c:v>203.35900000000001</c:v>
                </c:pt>
                <c:pt idx="21507">
                  <c:v>203.36799999999999</c:v>
                </c:pt>
                <c:pt idx="21508">
                  <c:v>203.376</c:v>
                </c:pt>
                <c:pt idx="21509">
                  <c:v>203.38399999999999</c:v>
                </c:pt>
                <c:pt idx="21510">
                  <c:v>203.393</c:v>
                </c:pt>
                <c:pt idx="21511">
                  <c:v>203.40100000000001</c:v>
                </c:pt>
                <c:pt idx="21512">
                  <c:v>203.40899999999999</c:v>
                </c:pt>
                <c:pt idx="21513">
                  <c:v>203.41800000000001</c:v>
                </c:pt>
                <c:pt idx="21514">
                  <c:v>203.42599999999999</c:v>
                </c:pt>
                <c:pt idx="21515">
                  <c:v>203.434</c:v>
                </c:pt>
                <c:pt idx="21516">
                  <c:v>203.44300000000001</c:v>
                </c:pt>
                <c:pt idx="21517">
                  <c:v>203.45099999999999</c:v>
                </c:pt>
                <c:pt idx="21518">
                  <c:v>203.459</c:v>
                </c:pt>
                <c:pt idx="21519">
                  <c:v>203.46799999999999</c:v>
                </c:pt>
                <c:pt idx="21520">
                  <c:v>203.476</c:v>
                </c:pt>
                <c:pt idx="21521">
                  <c:v>203.48400000000001</c:v>
                </c:pt>
                <c:pt idx="21522">
                  <c:v>203.49299999999999</c:v>
                </c:pt>
                <c:pt idx="21523">
                  <c:v>203.501</c:v>
                </c:pt>
                <c:pt idx="21524">
                  <c:v>203.50899999999999</c:v>
                </c:pt>
                <c:pt idx="21525">
                  <c:v>203.518</c:v>
                </c:pt>
                <c:pt idx="21526">
                  <c:v>203.52600000000001</c:v>
                </c:pt>
                <c:pt idx="21527">
                  <c:v>203.53399999999999</c:v>
                </c:pt>
                <c:pt idx="21528">
                  <c:v>203.54300000000001</c:v>
                </c:pt>
                <c:pt idx="21529">
                  <c:v>203.55099999999999</c:v>
                </c:pt>
                <c:pt idx="21530">
                  <c:v>203.559</c:v>
                </c:pt>
                <c:pt idx="21531">
                  <c:v>203.56700000000001</c:v>
                </c:pt>
                <c:pt idx="21532">
                  <c:v>203.57599999999999</c:v>
                </c:pt>
                <c:pt idx="21533">
                  <c:v>203.584</c:v>
                </c:pt>
                <c:pt idx="21534">
                  <c:v>203.59200000000001</c:v>
                </c:pt>
                <c:pt idx="21535">
                  <c:v>203.601</c:v>
                </c:pt>
                <c:pt idx="21536">
                  <c:v>203.60900000000001</c:v>
                </c:pt>
                <c:pt idx="21537">
                  <c:v>203.61699999999999</c:v>
                </c:pt>
                <c:pt idx="21538">
                  <c:v>203.626</c:v>
                </c:pt>
                <c:pt idx="21539">
                  <c:v>203.63499999999999</c:v>
                </c:pt>
                <c:pt idx="21540">
                  <c:v>203.643</c:v>
                </c:pt>
                <c:pt idx="21541">
                  <c:v>203.65100000000001</c:v>
                </c:pt>
                <c:pt idx="21542">
                  <c:v>203.65899999999999</c:v>
                </c:pt>
                <c:pt idx="21543">
                  <c:v>203.66800000000001</c:v>
                </c:pt>
                <c:pt idx="21544">
                  <c:v>203.67699999999999</c:v>
                </c:pt>
                <c:pt idx="21545">
                  <c:v>203.685</c:v>
                </c:pt>
                <c:pt idx="21546">
                  <c:v>203.69300000000001</c:v>
                </c:pt>
                <c:pt idx="21547">
                  <c:v>203.702</c:v>
                </c:pt>
                <c:pt idx="21548">
                  <c:v>203.71</c:v>
                </c:pt>
                <c:pt idx="21549">
                  <c:v>203.71799999999999</c:v>
                </c:pt>
                <c:pt idx="21550">
                  <c:v>203.726</c:v>
                </c:pt>
                <c:pt idx="21551">
                  <c:v>203.73500000000001</c:v>
                </c:pt>
                <c:pt idx="21552">
                  <c:v>203.74299999999999</c:v>
                </c:pt>
                <c:pt idx="21553">
                  <c:v>203.751</c:v>
                </c:pt>
                <c:pt idx="21554">
                  <c:v>203.75899999999999</c:v>
                </c:pt>
                <c:pt idx="21555">
                  <c:v>203.76900000000001</c:v>
                </c:pt>
                <c:pt idx="21556">
                  <c:v>203.77600000000001</c:v>
                </c:pt>
                <c:pt idx="21557">
                  <c:v>203.785</c:v>
                </c:pt>
                <c:pt idx="21558">
                  <c:v>203.79300000000001</c:v>
                </c:pt>
                <c:pt idx="21559">
                  <c:v>203.80099999999999</c:v>
                </c:pt>
                <c:pt idx="21560">
                  <c:v>203.81</c:v>
                </c:pt>
                <c:pt idx="21561">
                  <c:v>203.81800000000001</c:v>
                </c:pt>
                <c:pt idx="21562">
                  <c:v>203.827</c:v>
                </c:pt>
                <c:pt idx="21563">
                  <c:v>203.83500000000001</c:v>
                </c:pt>
                <c:pt idx="21564">
                  <c:v>203.84399999999999</c:v>
                </c:pt>
                <c:pt idx="21565">
                  <c:v>203.851</c:v>
                </c:pt>
                <c:pt idx="21566">
                  <c:v>203.86</c:v>
                </c:pt>
                <c:pt idx="21567">
                  <c:v>203.869</c:v>
                </c:pt>
                <c:pt idx="21568">
                  <c:v>203.876</c:v>
                </c:pt>
                <c:pt idx="21569">
                  <c:v>203.886</c:v>
                </c:pt>
                <c:pt idx="21570">
                  <c:v>203.893</c:v>
                </c:pt>
                <c:pt idx="21571">
                  <c:v>203.90199999999999</c:v>
                </c:pt>
                <c:pt idx="21572">
                  <c:v>203.90899999999999</c:v>
                </c:pt>
                <c:pt idx="21573">
                  <c:v>203.91800000000001</c:v>
                </c:pt>
                <c:pt idx="21574">
                  <c:v>203.92599999999999</c:v>
                </c:pt>
                <c:pt idx="21575">
                  <c:v>203.935</c:v>
                </c:pt>
                <c:pt idx="21576">
                  <c:v>203.94300000000001</c:v>
                </c:pt>
                <c:pt idx="21577">
                  <c:v>203.95099999999999</c:v>
                </c:pt>
                <c:pt idx="21578">
                  <c:v>203.959</c:v>
                </c:pt>
                <c:pt idx="21579">
                  <c:v>203.96899999999999</c:v>
                </c:pt>
                <c:pt idx="21580">
                  <c:v>203.977</c:v>
                </c:pt>
                <c:pt idx="21581">
                  <c:v>203.98500000000001</c:v>
                </c:pt>
                <c:pt idx="21582">
                  <c:v>203.99299999999999</c:v>
                </c:pt>
                <c:pt idx="21583">
                  <c:v>204.001</c:v>
                </c:pt>
                <c:pt idx="21584">
                  <c:v>204.00899999999999</c:v>
                </c:pt>
                <c:pt idx="21585">
                  <c:v>204.018</c:v>
                </c:pt>
                <c:pt idx="21586">
                  <c:v>204.02600000000001</c:v>
                </c:pt>
                <c:pt idx="21587">
                  <c:v>204.03399999999999</c:v>
                </c:pt>
                <c:pt idx="21588">
                  <c:v>204.04300000000001</c:v>
                </c:pt>
                <c:pt idx="21589">
                  <c:v>204.05099999999999</c:v>
                </c:pt>
                <c:pt idx="21590">
                  <c:v>204.06</c:v>
                </c:pt>
                <c:pt idx="21591">
                  <c:v>204.06800000000001</c:v>
                </c:pt>
                <c:pt idx="21592">
                  <c:v>204.07599999999999</c:v>
                </c:pt>
                <c:pt idx="21593">
                  <c:v>204.084</c:v>
                </c:pt>
                <c:pt idx="21594">
                  <c:v>204.09299999999999</c:v>
                </c:pt>
                <c:pt idx="21595">
                  <c:v>204.101</c:v>
                </c:pt>
                <c:pt idx="21596">
                  <c:v>204.10900000000001</c:v>
                </c:pt>
                <c:pt idx="21597">
                  <c:v>204.11799999999999</c:v>
                </c:pt>
                <c:pt idx="21598">
                  <c:v>204.126</c:v>
                </c:pt>
                <c:pt idx="21599">
                  <c:v>204.13399999999999</c:v>
                </c:pt>
                <c:pt idx="21600">
                  <c:v>204.143</c:v>
                </c:pt>
                <c:pt idx="21601">
                  <c:v>204.15100000000001</c:v>
                </c:pt>
                <c:pt idx="21602">
                  <c:v>204.15799999999999</c:v>
                </c:pt>
                <c:pt idx="21603">
                  <c:v>204.167</c:v>
                </c:pt>
                <c:pt idx="21604">
                  <c:v>204.17500000000001</c:v>
                </c:pt>
                <c:pt idx="21605">
                  <c:v>204.18299999999999</c:v>
                </c:pt>
                <c:pt idx="21606">
                  <c:v>204.19200000000001</c:v>
                </c:pt>
                <c:pt idx="21607">
                  <c:v>204.2</c:v>
                </c:pt>
                <c:pt idx="21608">
                  <c:v>204.209</c:v>
                </c:pt>
                <c:pt idx="21609">
                  <c:v>204.21700000000001</c:v>
                </c:pt>
                <c:pt idx="21610">
                  <c:v>204.226</c:v>
                </c:pt>
                <c:pt idx="21611">
                  <c:v>204.233</c:v>
                </c:pt>
                <c:pt idx="21612">
                  <c:v>204.24100000000001</c:v>
                </c:pt>
                <c:pt idx="21613">
                  <c:v>204.25</c:v>
                </c:pt>
                <c:pt idx="21614">
                  <c:v>204.25800000000001</c:v>
                </c:pt>
                <c:pt idx="21615">
                  <c:v>204.267</c:v>
                </c:pt>
                <c:pt idx="21616">
                  <c:v>204.27500000000001</c:v>
                </c:pt>
                <c:pt idx="21617">
                  <c:v>204.28299999999999</c:v>
                </c:pt>
                <c:pt idx="21618">
                  <c:v>204.291</c:v>
                </c:pt>
                <c:pt idx="21619">
                  <c:v>204.3</c:v>
                </c:pt>
                <c:pt idx="21620">
                  <c:v>204.30799999999999</c:v>
                </c:pt>
                <c:pt idx="21621">
                  <c:v>204.316</c:v>
                </c:pt>
                <c:pt idx="21622">
                  <c:v>204.32400000000001</c:v>
                </c:pt>
                <c:pt idx="21623">
                  <c:v>204.333</c:v>
                </c:pt>
                <c:pt idx="21624">
                  <c:v>204.34100000000001</c:v>
                </c:pt>
                <c:pt idx="21625">
                  <c:v>204.35</c:v>
                </c:pt>
                <c:pt idx="21626">
                  <c:v>204.357</c:v>
                </c:pt>
                <c:pt idx="21627">
                  <c:v>204.36600000000001</c:v>
                </c:pt>
                <c:pt idx="21628">
                  <c:v>204.374</c:v>
                </c:pt>
                <c:pt idx="21629">
                  <c:v>204.38200000000001</c:v>
                </c:pt>
                <c:pt idx="21630">
                  <c:v>204.39</c:v>
                </c:pt>
                <c:pt idx="21631">
                  <c:v>204.4</c:v>
                </c:pt>
                <c:pt idx="21632">
                  <c:v>204.40700000000001</c:v>
                </c:pt>
                <c:pt idx="21633">
                  <c:v>204.416</c:v>
                </c:pt>
                <c:pt idx="21634">
                  <c:v>204.42400000000001</c:v>
                </c:pt>
                <c:pt idx="21635">
                  <c:v>204.43299999999999</c:v>
                </c:pt>
                <c:pt idx="21636">
                  <c:v>204.44</c:v>
                </c:pt>
                <c:pt idx="21637">
                  <c:v>204.44900000000001</c:v>
                </c:pt>
                <c:pt idx="21638">
                  <c:v>204.45699999999999</c:v>
                </c:pt>
                <c:pt idx="21639">
                  <c:v>204.465</c:v>
                </c:pt>
                <c:pt idx="21640">
                  <c:v>204.47300000000001</c:v>
                </c:pt>
                <c:pt idx="21641">
                  <c:v>204.482</c:v>
                </c:pt>
                <c:pt idx="21642">
                  <c:v>204.49100000000001</c:v>
                </c:pt>
                <c:pt idx="21643">
                  <c:v>204.49799999999999</c:v>
                </c:pt>
                <c:pt idx="21644">
                  <c:v>204.50700000000001</c:v>
                </c:pt>
                <c:pt idx="21645">
                  <c:v>204.51499999999999</c:v>
                </c:pt>
                <c:pt idx="21646">
                  <c:v>204.524</c:v>
                </c:pt>
                <c:pt idx="21647">
                  <c:v>204.53200000000001</c:v>
                </c:pt>
                <c:pt idx="21648">
                  <c:v>204.54</c:v>
                </c:pt>
                <c:pt idx="21649">
                  <c:v>204.548</c:v>
                </c:pt>
                <c:pt idx="21650">
                  <c:v>204.55699999999999</c:v>
                </c:pt>
                <c:pt idx="21651">
                  <c:v>204.565</c:v>
                </c:pt>
                <c:pt idx="21652">
                  <c:v>204.57400000000001</c:v>
                </c:pt>
                <c:pt idx="21653">
                  <c:v>204.58199999999999</c:v>
                </c:pt>
                <c:pt idx="21654">
                  <c:v>204.59100000000001</c:v>
                </c:pt>
                <c:pt idx="21655">
                  <c:v>204.59899999999999</c:v>
                </c:pt>
                <c:pt idx="21656">
                  <c:v>204.607</c:v>
                </c:pt>
                <c:pt idx="21657">
                  <c:v>204.61500000000001</c:v>
                </c:pt>
                <c:pt idx="21658">
                  <c:v>204.624</c:v>
                </c:pt>
                <c:pt idx="21659">
                  <c:v>204.63200000000001</c:v>
                </c:pt>
                <c:pt idx="21660">
                  <c:v>204.64</c:v>
                </c:pt>
                <c:pt idx="21661">
                  <c:v>204.649</c:v>
                </c:pt>
                <c:pt idx="21662">
                  <c:v>204.65700000000001</c:v>
                </c:pt>
                <c:pt idx="21663">
                  <c:v>204.66499999999999</c:v>
                </c:pt>
                <c:pt idx="21664">
                  <c:v>204.67400000000001</c:v>
                </c:pt>
                <c:pt idx="21665">
                  <c:v>204.68199999999999</c:v>
                </c:pt>
                <c:pt idx="21666">
                  <c:v>204.69</c:v>
                </c:pt>
                <c:pt idx="21667">
                  <c:v>204.69900000000001</c:v>
                </c:pt>
                <c:pt idx="21668">
                  <c:v>204.70599999999999</c:v>
                </c:pt>
                <c:pt idx="21669">
                  <c:v>204.715</c:v>
                </c:pt>
                <c:pt idx="21670">
                  <c:v>204.72399999999999</c:v>
                </c:pt>
                <c:pt idx="21671">
                  <c:v>204.73099999999999</c:v>
                </c:pt>
                <c:pt idx="21672">
                  <c:v>204.74</c:v>
                </c:pt>
                <c:pt idx="21673">
                  <c:v>204.74799999999999</c:v>
                </c:pt>
                <c:pt idx="21674">
                  <c:v>204.756</c:v>
                </c:pt>
                <c:pt idx="21675">
                  <c:v>204.76499999999999</c:v>
                </c:pt>
                <c:pt idx="21676">
                  <c:v>204.773</c:v>
                </c:pt>
                <c:pt idx="21677">
                  <c:v>204.78200000000001</c:v>
                </c:pt>
                <c:pt idx="21678">
                  <c:v>204.79</c:v>
                </c:pt>
                <c:pt idx="21679">
                  <c:v>204.798</c:v>
                </c:pt>
                <c:pt idx="21680">
                  <c:v>204.80699999999999</c:v>
                </c:pt>
                <c:pt idx="21681">
                  <c:v>204.815</c:v>
                </c:pt>
                <c:pt idx="21682">
                  <c:v>204.82400000000001</c:v>
                </c:pt>
                <c:pt idx="21683">
                  <c:v>204.83199999999999</c:v>
                </c:pt>
                <c:pt idx="21684">
                  <c:v>204.84</c:v>
                </c:pt>
                <c:pt idx="21685">
                  <c:v>204.84800000000001</c:v>
                </c:pt>
                <c:pt idx="21686">
                  <c:v>204.857</c:v>
                </c:pt>
                <c:pt idx="21687">
                  <c:v>204.86600000000001</c:v>
                </c:pt>
                <c:pt idx="21688">
                  <c:v>204.874</c:v>
                </c:pt>
                <c:pt idx="21689">
                  <c:v>204.88200000000001</c:v>
                </c:pt>
                <c:pt idx="21690">
                  <c:v>204.89</c:v>
                </c:pt>
                <c:pt idx="21691">
                  <c:v>204.898</c:v>
                </c:pt>
                <c:pt idx="21692">
                  <c:v>204.90799999999999</c:v>
                </c:pt>
                <c:pt idx="21693">
                  <c:v>204.91499999999999</c:v>
                </c:pt>
                <c:pt idx="21694">
                  <c:v>204.922</c:v>
                </c:pt>
                <c:pt idx="21695">
                  <c:v>204.93199999999999</c:v>
                </c:pt>
                <c:pt idx="21696">
                  <c:v>204.94</c:v>
                </c:pt>
                <c:pt idx="21697">
                  <c:v>204.94800000000001</c:v>
                </c:pt>
                <c:pt idx="21698">
                  <c:v>204.95599999999999</c:v>
                </c:pt>
                <c:pt idx="21699">
                  <c:v>204.965</c:v>
                </c:pt>
                <c:pt idx="21700">
                  <c:v>204.97300000000001</c:v>
                </c:pt>
                <c:pt idx="21701">
                  <c:v>204.982</c:v>
                </c:pt>
                <c:pt idx="21702">
                  <c:v>204.989</c:v>
                </c:pt>
                <c:pt idx="21703">
                  <c:v>204.99700000000001</c:v>
                </c:pt>
                <c:pt idx="21704">
                  <c:v>205.006</c:v>
                </c:pt>
                <c:pt idx="21705">
                  <c:v>205.01400000000001</c:v>
                </c:pt>
                <c:pt idx="21706">
                  <c:v>205.02199999999999</c:v>
                </c:pt>
                <c:pt idx="21707">
                  <c:v>205.03</c:v>
                </c:pt>
                <c:pt idx="21708">
                  <c:v>205.03899999999999</c:v>
                </c:pt>
                <c:pt idx="21709">
                  <c:v>205.047</c:v>
                </c:pt>
                <c:pt idx="21710">
                  <c:v>205.05500000000001</c:v>
                </c:pt>
                <c:pt idx="21711">
                  <c:v>205.06299999999999</c:v>
                </c:pt>
                <c:pt idx="21712">
                  <c:v>205.071</c:v>
                </c:pt>
                <c:pt idx="21713">
                  <c:v>205.08</c:v>
                </c:pt>
                <c:pt idx="21714">
                  <c:v>205.08799999999999</c:v>
                </c:pt>
                <c:pt idx="21715">
                  <c:v>205.096</c:v>
                </c:pt>
                <c:pt idx="21716">
                  <c:v>205.10400000000001</c:v>
                </c:pt>
                <c:pt idx="21717">
                  <c:v>205.113</c:v>
                </c:pt>
                <c:pt idx="21718">
                  <c:v>205.12100000000001</c:v>
                </c:pt>
                <c:pt idx="21719">
                  <c:v>205.12899999999999</c:v>
                </c:pt>
                <c:pt idx="21720">
                  <c:v>205.137</c:v>
                </c:pt>
                <c:pt idx="21721">
                  <c:v>205.14400000000001</c:v>
                </c:pt>
                <c:pt idx="21722">
                  <c:v>205.15299999999999</c:v>
                </c:pt>
                <c:pt idx="21723">
                  <c:v>205.161</c:v>
                </c:pt>
                <c:pt idx="21724">
                  <c:v>205.16900000000001</c:v>
                </c:pt>
                <c:pt idx="21725">
                  <c:v>205.17699999999999</c:v>
                </c:pt>
                <c:pt idx="21726">
                  <c:v>205.18600000000001</c:v>
                </c:pt>
                <c:pt idx="21727">
                  <c:v>205.19499999999999</c:v>
                </c:pt>
                <c:pt idx="21728">
                  <c:v>205.202</c:v>
                </c:pt>
                <c:pt idx="21729">
                  <c:v>205.21</c:v>
                </c:pt>
                <c:pt idx="21730">
                  <c:v>205.21799999999999</c:v>
                </c:pt>
                <c:pt idx="21731">
                  <c:v>205.226</c:v>
                </c:pt>
                <c:pt idx="21732">
                  <c:v>205.23400000000001</c:v>
                </c:pt>
                <c:pt idx="21733">
                  <c:v>205.24299999999999</c:v>
                </c:pt>
                <c:pt idx="21734">
                  <c:v>205.251</c:v>
                </c:pt>
                <c:pt idx="21735">
                  <c:v>205.25899999999999</c:v>
                </c:pt>
                <c:pt idx="21736">
                  <c:v>205.267</c:v>
                </c:pt>
                <c:pt idx="21737">
                  <c:v>205.27600000000001</c:v>
                </c:pt>
                <c:pt idx="21738">
                  <c:v>205.28399999999999</c:v>
                </c:pt>
                <c:pt idx="21739">
                  <c:v>205.291</c:v>
                </c:pt>
                <c:pt idx="21740">
                  <c:v>205.3</c:v>
                </c:pt>
                <c:pt idx="21741">
                  <c:v>205.30799999999999</c:v>
                </c:pt>
                <c:pt idx="21742">
                  <c:v>205.316</c:v>
                </c:pt>
                <c:pt idx="21743">
                  <c:v>205.32400000000001</c:v>
                </c:pt>
                <c:pt idx="21744">
                  <c:v>205.33199999999999</c:v>
                </c:pt>
                <c:pt idx="21745">
                  <c:v>205.34</c:v>
                </c:pt>
                <c:pt idx="21746">
                  <c:v>205.34899999999999</c:v>
                </c:pt>
                <c:pt idx="21747">
                  <c:v>205.35599999999999</c:v>
                </c:pt>
                <c:pt idx="21748">
                  <c:v>205.36500000000001</c:v>
                </c:pt>
                <c:pt idx="21749">
                  <c:v>205.37299999999999</c:v>
                </c:pt>
                <c:pt idx="21750">
                  <c:v>205.381</c:v>
                </c:pt>
                <c:pt idx="21751">
                  <c:v>205.38900000000001</c:v>
                </c:pt>
                <c:pt idx="21752">
                  <c:v>205.398</c:v>
                </c:pt>
                <c:pt idx="21753">
                  <c:v>205.40600000000001</c:v>
                </c:pt>
                <c:pt idx="21754">
                  <c:v>205.41399999999999</c:v>
                </c:pt>
                <c:pt idx="21755">
                  <c:v>205.422</c:v>
                </c:pt>
                <c:pt idx="21756">
                  <c:v>205.43100000000001</c:v>
                </c:pt>
                <c:pt idx="21757">
                  <c:v>205.43700000000001</c:v>
                </c:pt>
                <c:pt idx="21758">
                  <c:v>205.447</c:v>
                </c:pt>
                <c:pt idx="21759">
                  <c:v>205.45400000000001</c:v>
                </c:pt>
                <c:pt idx="21760">
                  <c:v>205.46299999999999</c:v>
                </c:pt>
                <c:pt idx="21761">
                  <c:v>205.471</c:v>
                </c:pt>
                <c:pt idx="21762">
                  <c:v>205.47900000000001</c:v>
                </c:pt>
                <c:pt idx="21763">
                  <c:v>205.48699999999999</c:v>
                </c:pt>
                <c:pt idx="21764">
                  <c:v>205.495</c:v>
                </c:pt>
                <c:pt idx="21765">
                  <c:v>205.50299999999999</c:v>
                </c:pt>
                <c:pt idx="21766">
                  <c:v>205.512</c:v>
                </c:pt>
                <c:pt idx="21767">
                  <c:v>205.52</c:v>
                </c:pt>
                <c:pt idx="21768">
                  <c:v>205.52799999999999</c:v>
                </c:pt>
                <c:pt idx="21769">
                  <c:v>205.536</c:v>
                </c:pt>
                <c:pt idx="21770">
                  <c:v>205.54499999999999</c:v>
                </c:pt>
                <c:pt idx="21771">
                  <c:v>205.553</c:v>
                </c:pt>
                <c:pt idx="21772">
                  <c:v>205.56100000000001</c:v>
                </c:pt>
                <c:pt idx="21773">
                  <c:v>205.56899999999999</c:v>
                </c:pt>
                <c:pt idx="21774">
                  <c:v>205.577</c:v>
                </c:pt>
                <c:pt idx="21775">
                  <c:v>205.58500000000001</c:v>
                </c:pt>
                <c:pt idx="21776">
                  <c:v>205.59399999999999</c:v>
                </c:pt>
                <c:pt idx="21777">
                  <c:v>205.60300000000001</c:v>
                </c:pt>
                <c:pt idx="21778">
                  <c:v>205.61</c:v>
                </c:pt>
                <c:pt idx="21779">
                  <c:v>205.61799999999999</c:v>
                </c:pt>
                <c:pt idx="21780">
                  <c:v>205.62700000000001</c:v>
                </c:pt>
                <c:pt idx="21781">
                  <c:v>205.63499999999999</c:v>
                </c:pt>
                <c:pt idx="21782">
                  <c:v>205.643</c:v>
                </c:pt>
                <c:pt idx="21783">
                  <c:v>205.65100000000001</c:v>
                </c:pt>
                <c:pt idx="21784">
                  <c:v>205.66</c:v>
                </c:pt>
                <c:pt idx="21785">
                  <c:v>205.66900000000001</c:v>
                </c:pt>
                <c:pt idx="21786">
                  <c:v>205.67599999999999</c:v>
                </c:pt>
                <c:pt idx="21787">
                  <c:v>205.684</c:v>
                </c:pt>
                <c:pt idx="21788">
                  <c:v>205.69300000000001</c:v>
                </c:pt>
                <c:pt idx="21789">
                  <c:v>205.70099999999999</c:v>
                </c:pt>
                <c:pt idx="21790">
                  <c:v>205.709</c:v>
                </c:pt>
                <c:pt idx="21791">
                  <c:v>205.71700000000001</c:v>
                </c:pt>
                <c:pt idx="21792">
                  <c:v>205.726</c:v>
                </c:pt>
                <c:pt idx="21793">
                  <c:v>205.73500000000001</c:v>
                </c:pt>
                <c:pt idx="21794">
                  <c:v>205.74299999999999</c:v>
                </c:pt>
                <c:pt idx="21795">
                  <c:v>205.75</c:v>
                </c:pt>
                <c:pt idx="21796">
                  <c:v>205.75899999999999</c:v>
                </c:pt>
                <c:pt idx="21797">
                  <c:v>205.768</c:v>
                </c:pt>
                <c:pt idx="21798">
                  <c:v>205.77699999999999</c:v>
                </c:pt>
                <c:pt idx="21799">
                  <c:v>205.785</c:v>
                </c:pt>
                <c:pt idx="21800">
                  <c:v>205.792</c:v>
                </c:pt>
                <c:pt idx="21801">
                  <c:v>205.8</c:v>
                </c:pt>
                <c:pt idx="21802">
                  <c:v>205.809</c:v>
                </c:pt>
                <c:pt idx="21803">
                  <c:v>205.81800000000001</c:v>
                </c:pt>
                <c:pt idx="21804">
                  <c:v>205.82599999999999</c:v>
                </c:pt>
                <c:pt idx="21805">
                  <c:v>205.834</c:v>
                </c:pt>
                <c:pt idx="21806">
                  <c:v>205.84200000000001</c:v>
                </c:pt>
                <c:pt idx="21807">
                  <c:v>205.851</c:v>
                </c:pt>
                <c:pt idx="21808">
                  <c:v>205.85900000000001</c:v>
                </c:pt>
                <c:pt idx="21809">
                  <c:v>205.86799999999999</c:v>
                </c:pt>
                <c:pt idx="21810">
                  <c:v>205.876</c:v>
                </c:pt>
                <c:pt idx="21811">
                  <c:v>205.88399999999999</c:v>
                </c:pt>
                <c:pt idx="21812">
                  <c:v>205.892</c:v>
                </c:pt>
                <c:pt idx="21813">
                  <c:v>205.90100000000001</c:v>
                </c:pt>
                <c:pt idx="21814">
                  <c:v>205.90799999999999</c:v>
                </c:pt>
                <c:pt idx="21815">
                  <c:v>205.917</c:v>
                </c:pt>
                <c:pt idx="21816">
                  <c:v>205.92599999999999</c:v>
                </c:pt>
                <c:pt idx="21817">
                  <c:v>205.934</c:v>
                </c:pt>
                <c:pt idx="21818">
                  <c:v>205.94300000000001</c:v>
                </c:pt>
                <c:pt idx="21819">
                  <c:v>205.95</c:v>
                </c:pt>
                <c:pt idx="21820">
                  <c:v>205.959</c:v>
                </c:pt>
                <c:pt idx="21821">
                  <c:v>205.96799999999999</c:v>
                </c:pt>
                <c:pt idx="21822">
                  <c:v>205.97499999999999</c:v>
                </c:pt>
                <c:pt idx="21823">
                  <c:v>205.98400000000001</c:v>
                </c:pt>
                <c:pt idx="21824">
                  <c:v>205.99199999999999</c:v>
                </c:pt>
                <c:pt idx="21825">
                  <c:v>206.001</c:v>
                </c:pt>
                <c:pt idx="21826">
                  <c:v>206.00899999999999</c:v>
                </c:pt>
                <c:pt idx="21827">
                  <c:v>206.018</c:v>
                </c:pt>
                <c:pt idx="21828">
                  <c:v>206.02600000000001</c:v>
                </c:pt>
                <c:pt idx="21829">
                  <c:v>206.03399999999999</c:v>
                </c:pt>
                <c:pt idx="21830">
                  <c:v>206.042</c:v>
                </c:pt>
                <c:pt idx="21831">
                  <c:v>206.05099999999999</c:v>
                </c:pt>
                <c:pt idx="21832">
                  <c:v>206.059</c:v>
                </c:pt>
                <c:pt idx="21833">
                  <c:v>206.06800000000001</c:v>
                </c:pt>
                <c:pt idx="21834">
                  <c:v>206.07499999999999</c:v>
                </c:pt>
                <c:pt idx="21835">
                  <c:v>206.084</c:v>
                </c:pt>
                <c:pt idx="21836">
                  <c:v>206.09200000000001</c:v>
                </c:pt>
                <c:pt idx="21837">
                  <c:v>206.101</c:v>
                </c:pt>
                <c:pt idx="21838">
                  <c:v>206.10900000000001</c:v>
                </c:pt>
                <c:pt idx="21839">
                  <c:v>206.11799999999999</c:v>
                </c:pt>
                <c:pt idx="21840">
                  <c:v>206.126</c:v>
                </c:pt>
                <c:pt idx="21841">
                  <c:v>206.13499999999999</c:v>
                </c:pt>
                <c:pt idx="21842">
                  <c:v>206.143</c:v>
                </c:pt>
                <c:pt idx="21843">
                  <c:v>206.15100000000001</c:v>
                </c:pt>
                <c:pt idx="21844">
                  <c:v>206.16</c:v>
                </c:pt>
                <c:pt idx="21845">
                  <c:v>206.16800000000001</c:v>
                </c:pt>
                <c:pt idx="21846">
                  <c:v>206.17599999999999</c:v>
                </c:pt>
                <c:pt idx="21847">
                  <c:v>206.185</c:v>
                </c:pt>
                <c:pt idx="21848">
                  <c:v>206.19300000000001</c:v>
                </c:pt>
                <c:pt idx="21849">
                  <c:v>206.20099999999999</c:v>
                </c:pt>
                <c:pt idx="21850">
                  <c:v>206.21</c:v>
                </c:pt>
                <c:pt idx="21851">
                  <c:v>206.21799999999999</c:v>
                </c:pt>
                <c:pt idx="21852">
                  <c:v>206.227</c:v>
                </c:pt>
                <c:pt idx="21853">
                  <c:v>206.23500000000001</c:v>
                </c:pt>
                <c:pt idx="21854">
                  <c:v>206.24299999999999</c:v>
                </c:pt>
                <c:pt idx="21855">
                  <c:v>206.251</c:v>
                </c:pt>
                <c:pt idx="21856">
                  <c:v>206.26</c:v>
                </c:pt>
                <c:pt idx="21857">
                  <c:v>206.26900000000001</c:v>
                </c:pt>
                <c:pt idx="21858">
                  <c:v>206.27600000000001</c:v>
                </c:pt>
                <c:pt idx="21859">
                  <c:v>206.285</c:v>
                </c:pt>
                <c:pt idx="21860">
                  <c:v>206.29300000000001</c:v>
                </c:pt>
                <c:pt idx="21861">
                  <c:v>206.30199999999999</c:v>
                </c:pt>
                <c:pt idx="21862">
                  <c:v>206.31</c:v>
                </c:pt>
                <c:pt idx="21863">
                  <c:v>206.31800000000001</c:v>
                </c:pt>
                <c:pt idx="21864">
                  <c:v>206.327</c:v>
                </c:pt>
                <c:pt idx="21865">
                  <c:v>206.33500000000001</c:v>
                </c:pt>
                <c:pt idx="21866">
                  <c:v>206.34399999999999</c:v>
                </c:pt>
                <c:pt idx="21867">
                  <c:v>206.352</c:v>
                </c:pt>
                <c:pt idx="21868">
                  <c:v>206.36099999999999</c:v>
                </c:pt>
                <c:pt idx="21869">
                  <c:v>206.369</c:v>
                </c:pt>
                <c:pt idx="21870">
                  <c:v>206.37700000000001</c:v>
                </c:pt>
                <c:pt idx="21871">
                  <c:v>206.386</c:v>
                </c:pt>
                <c:pt idx="21872">
                  <c:v>206.39400000000001</c:v>
                </c:pt>
                <c:pt idx="21873">
                  <c:v>206.40199999999999</c:v>
                </c:pt>
                <c:pt idx="21874">
                  <c:v>206.41</c:v>
                </c:pt>
                <c:pt idx="21875">
                  <c:v>206.41900000000001</c:v>
                </c:pt>
                <c:pt idx="21876">
                  <c:v>206.428</c:v>
                </c:pt>
                <c:pt idx="21877">
                  <c:v>206.43600000000001</c:v>
                </c:pt>
                <c:pt idx="21878">
                  <c:v>206.44399999999999</c:v>
                </c:pt>
                <c:pt idx="21879">
                  <c:v>206.452</c:v>
                </c:pt>
                <c:pt idx="21880">
                  <c:v>206.46</c:v>
                </c:pt>
                <c:pt idx="21881">
                  <c:v>206.46799999999999</c:v>
                </c:pt>
                <c:pt idx="21882">
                  <c:v>206.47800000000001</c:v>
                </c:pt>
                <c:pt idx="21883">
                  <c:v>206.48599999999999</c:v>
                </c:pt>
                <c:pt idx="21884">
                  <c:v>206.494</c:v>
                </c:pt>
                <c:pt idx="21885">
                  <c:v>206.50200000000001</c:v>
                </c:pt>
                <c:pt idx="21886">
                  <c:v>206.51</c:v>
                </c:pt>
                <c:pt idx="21887">
                  <c:v>206.518</c:v>
                </c:pt>
                <c:pt idx="21888">
                  <c:v>206.52799999999999</c:v>
                </c:pt>
                <c:pt idx="21889">
                  <c:v>206.536</c:v>
                </c:pt>
                <c:pt idx="21890">
                  <c:v>206.54499999999999</c:v>
                </c:pt>
                <c:pt idx="21891">
                  <c:v>206.553</c:v>
                </c:pt>
                <c:pt idx="21892">
                  <c:v>206.56</c:v>
                </c:pt>
                <c:pt idx="21893">
                  <c:v>206.56899999999999</c:v>
                </c:pt>
                <c:pt idx="21894">
                  <c:v>206.577</c:v>
                </c:pt>
                <c:pt idx="21895">
                  <c:v>206.58600000000001</c:v>
                </c:pt>
                <c:pt idx="21896">
                  <c:v>206.59399999999999</c:v>
                </c:pt>
                <c:pt idx="21897">
                  <c:v>206.60300000000001</c:v>
                </c:pt>
                <c:pt idx="21898">
                  <c:v>206.61099999999999</c:v>
                </c:pt>
                <c:pt idx="21899">
                  <c:v>206.62</c:v>
                </c:pt>
                <c:pt idx="21900">
                  <c:v>206.62799999999999</c:v>
                </c:pt>
                <c:pt idx="21901">
                  <c:v>206.636</c:v>
                </c:pt>
                <c:pt idx="21902">
                  <c:v>206.64500000000001</c:v>
                </c:pt>
                <c:pt idx="21903">
                  <c:v>206.65299999999999</c:v>
                </c:pt>
                <c:pt idx="21904">
                  <c:v>206.661</c:v>
                </c:pt>
                <c:pt idx="21905">
                  <c:v>206.67</c:v>
                </c:pt>
                <c:pt idx="21906">
                  <c:v>206.678</c:v>
                </c:pt>
                <c:pt idx="21907">
                  <c:v>206.68700000000001</c:v>
                </c:pt>
                <c:pt idx="21908">
                  <c:v>206.69499999999999</c:v>
                </c:pt>
                <c:pt idx="21909">
                  <c:v>206.702</c:v>
                </c:pt>
                <c:pt idx="21910">
                  <c:v>206.71199999999999</c:v>
                </c:pt>
                <c:pt idx="21911">
                  <c:v>206.72</c:v>
                </c:pt>
                <c:pt idx="21912">
                  <c:v>206.72800000000001</c:v>
                </c:pt>
                <c:pt idx="21913">
                  <c:v>206.73599999999999</c:v>
                </c:pt>
                <c:pt idx="21914">
                  <c:v>206.745</c:v>
                </c:pt>
                <c:pt idx="21915">
                  <c:v>206.75299999999999</c:v>
                </c:pt>
                <c:pt idx="21916">
                  <c:v>206.762</c:v>
                </c:pt>
                <c:pt idx="21917">
                  <c:v>206.77</c:v>
                </c:pt>
                <c:pt idx="21918">
                  <c:v>206.77799999999999</c:v>
                </c:pt>
                <c:pt idx="21919">
                  <c:v>206.78700000000001</c:v>
                </c:pt>
                <c:pt idx="21920">
                  <c:v>206.79599999999999</c:v>
                </c:pt>
                <c:pt idx="21921">
                  <c:v>206.804</c:v>
                </c:pt>
                <c:pt idx="21922">
                  <c:v>206.81100000000001</c:v>
                </c:pt>
                <c:pt idx="21923">
                  <c:v>206.821</c:v>
                </c:pt>
                <c:pt idx="21924">
                  <c:v>206.82900000000001</c:v>
                </c:pt>
                <c:pt idx="21925">
                  <c:v>206.83799999999999</c:v>
                </c:pt>
                <c:pt idx="21926">
                  <c:v>206.846</c:v>
                </c:pt>
                <c:pt idx="21927">
                  <c:v>206.85400000000001</c:v>
                </c:pt>
                <c:pt idx="21928">
                  <c:v>206.86199999999999</c:v>
                </c:pt>
                <c:pt idx="21929">
                  <c:v>206.87200000000001</c:v>
                </c:pt>
                <c:pt idx="21930">
                  <c:v>206.88</c:v>
                </c:pt>
                <c:pt idx="21931">
                  <c:v>206.88800000000001</c:v>
                </c:pt>
                <c:pt idx="21932">
                  <c:v>206.89699999999999</c:v>
                </c:pt>
                <c:pt idx="21933">
                  <c:v>206.905</c:v>
                </c:pt>
                <c:pt idx="21934">
                  <c:v>206.91300000000001</c:v>
                </c:pt>
                <c:pt idx="21935">
                  <c:v>206.92099999999999</c:v>
                </c:pt>
                <c:pt idx="21936">
                  <c:v>206.93</c:v>
                </c:pt>
                <c:pt idx="21937">
                  <c:v>206.93799999999999</c:v>
                </c:pt>
                <c:pt idx="21938">
                  <c:v>206.947</c:v>
                </c:pt>
                <c:pt idx="21939">
                  <c:v>206.95500000000001</c:v>
                </c:pt>
                <c:pt idx="21940">
                  <c:v>206.96299999999999</c:v>
                </c:pt>
                <c:pt idx="21941">
                  <c:v>206.97200000000001</c:v>
                </c:pt>
                <c:pt idx="21942">
                  <c:v>206.98</c:v>
                </c:pt>
                <c:pt idx="21943">
                  <c:v>206.988</c:v>
                </c:pt>
                <c:pt idx="21944">
                  <c:v>206.99700000000001</c:v>
                </c:pt>
                <c:pt idx="21945">
                  <c:v>207.005</c:v>
                </c:pt>
                <c:pt idx="21946">
                  <c:v>207.01499999999999</c:v>
                </c:pt>
                <c:pt idx="21947">
                  <c:v>207.02099999999999</c:v>
                </c:pt>
                <c:pt idx="21948">
                  <c:v>207.03</c:v>
                </c:pt>
                <c:pt idx="21949">
                  <c:v>207.03899999999999</c:v>
                </c:pt>
                <c:pt idx="21950">
                  <c:v>207.047</c:v>
                </c:pt>
                <c:pt idx="21951">
                  <c:v>207.05500000000001</c:v>
                </c:pt>
                <c:pt idx="21952">
                  <c:v>207.06399999999999</c:v>
                </c:pt>
                <c:pt idx="21953">
                  <c:v>207.072</c:v>
                </c:pt>
                <c:pt idx="21954">
                  <c:v>207.08099999999999</c:v>
                </c:pt>
                <c:pt idx="21955">
                  <c:v>207.089</c:v>
                </c:pt>
                <c:pt idx="21956">
                  <c:v>207.09800000000001</c:v>
                </c:pt>
                <c:pt idx="21957">
                  <c:v>207.107</c:v>
                </c:pt>
                <c:pt idx="21958">
                  <c:v>207.114</c:v>
                </c:pt>
                <c:pt idx="21959">
                  <c:v>207.12200000000001</c:v>
                </c:pt>
                <c:pt idx="21960">
                  <c:v>207.13</c:v>
                </c:pt>
                <c:pt idx="21961">
                  <c:v>207.14</c:v>
                </c:pt>
                <c:pt idx="21962">
                  <c:v>207.148</c:v>
                </c:pt>
                <c:pt idx="21963">
                  <c:v>207.15600000000001</c:v>
                </c:pt>
                <c:pt idx="21964">
                  <c:v>207.16499999999999</c:v>
                </c:pt>
                <c:pt idx="21965">
                  <c:v>207.17400000000001</c:v>
                </c:pt>
                <c:pt idx="21966">
                  <c:v>207.18199999999999</c:v>
                </c:pt>
                <c:pt idx="21967">
                  <c:v>207.19</c:v>
                </c:pt>
                <c:pt idx="21968">
                  <c:v>207.19800000000001</c:v>
                </c:pt>
                <c:pt idx="21969">
                  <c:v>207.20699999999999</c:v>
                </c:pt>
                <c:pt idx="21970">
                  <c:v>207.215</c:v>
                </c:pt>
                <c:pt idx="21971">
                  <c:v>207.22399999999999</c:v>
                </c:pt>
                <c:pt idx="21972">
                  <c:v>207.23099999999999</c:v>
                </c:pt>
                <c:pt idx="21973">
                  <c:v>207.24</c:v>
                </c:pt>
                <c:pt idx="21974">
                  <c:v>207.249</c:v>
                </c:pt>
                <c:pt idx="21975">
                  <c:v>207.25700000000001</c:v>
                </c:pt>
                <c:pt idx="21976">
                  <c:v>207.26499999999999</c:v>
                </c:pt>
                <c:pt idx="21977">
                  <c:v>207.273</c:v>
                </c:pt>
                <c:pt idx="21978">
                  <c:v>207.28200000000001</c:v>
                </c:pt>
                <c:pt idx="21979">
                  <c:v>207.29</c:v>
                </c:pt>
                <c:pt idx="21980">
                  <c:v>207.29900000000001</c:v>
                </c:pt>
                <c:pt idx="21981">
                  <c:v>207.30699999999999</c:v>
                </c:pt>
                <c:pt idx="21982">
                  <c:v>207.316</c:v>
                </c:pt>
                <c:pt idx="21983">
                  <c:v>207.32300000000001</c:v>
                </c:pt>
                <c:pt idx="21984">
                  <c:v>207.33199999999999</c:v>
                </c:pt>
                <c:pt idx="21985">
                  <c:v>207.34</c:v>
                </c:pt>
                <c:pt idx="21986">
                  <c:v>207.34899999999999</c:v>
                </c:pt>
                <c:pt idx="21987">
                  <c:v>207.358</c:v>
                </c:pt>
                <c:pt idx="21988">
                  <c:v>207.36600000000001</c:v>
                </c:pt>
                <c:pt idx="21989">
                  <c:v>207.374</c:v>
                </c:pt>
                <c:pt idx="21990">
                  <c:v>207.38200000000001</c:v>
                </c:pt>
                <c:pt idx="21991">
                  <c:v>207.39099999999999</c:v>
                </c:pt>
                <c:pt idx="21992">
                  <c:v>207.399</c:v>
                </c:pt>
                <c:pt idx="21993">
                  <c:v>207.40799999999999</c:v>
                </c:pt>
                <c:pt idx="21994">
                  <c:v>207.417</c:v>
                </c:pt>
                <c:pt idx="21995">
                  <c:v>207.42500000000001</c:v>
                </c:pt>
                <c:pt idx="21996">
                  <c:v>207.43299999999999</c:v>
                </c:pt>
                <c:pt idx="21997">
                  <c:v>207.441</c:v>
                </c:pt>
                <c:pt idx="21998">
                  <c:v>207.44900000000001</c:v>
                </c:pt>
                <c:pt idx="21999">
                  <c:v>207.458</c:v>
                </c:pt>
                <c:pt idx="22000">
                  <c:v>207.46700000000001</c:v>
                </c:pt>
                <c:pt idx="22001">
                  <c:v>207.47399999999999</c:v>
                </c:pt>
                <c:pt idx="22002">
                  <c:v>207.483</c:v>
                </c:pt>
                <c:pt idx="22003">
                  <c:v>207.49100000000001</c:v>
                </c:pt>
                <c:pt idx="22004">
                  <c:v>207.5</c:v>
                </c:pt>
                <c:pt idx="22005">
                  <c:v>207.50800000000001</c:v>
                </c:pt>
                <c:pt idx="22006">
                  <c:v>207.517</c:v>
                </c:pt>
                <c:pt idx="22007">
                  <c:v>207.52600000000001</c:v>
                </c:pt>
                <c:pt idx="22008">
                  <c:v>207.53299999999999</c:v>
                </c:pt>
                <c:pt idx="22009">
                  <c:v>207.541</c:v>
                </c:pt>
                <c:pt idx="22010">
                  <c:v>207.55</c:v>
                </c:pt>
                <c:pt idx="22011">
                  <c:v>207.55799999999999</c:v>
                </c:pt>
                <c:pt idx="22012">
                  <c:v>207.566</c:v>
                </c:pt>
                <c:pt idx="22013">
                  <c:v>207.57400000000001</c:v>
                </c:pt>
                <c:pt idx="22014">
                  <c:v>207.584</c:v>
                </c:pt>
                <c:pt idx="22015">
                  <c:v>207.59200000000001</c:v>
                </c:pt>
                <c:pt idx="22016">
                  <c:v>207.6</c:v>
                </c:pt>
                <c:pt idx="22017">
                  <c:v>207.60900000000001</c:v>
                </c:pt>
                <c:pt idx="22018">
                  <c:v>207.61699999999999</c:v>
                </c:pt>
                <c:pt idx="22019">
                  <c:v>207.625</c:v>
                </c:pt>
                <c:pt idx="22020">
                  <c:v>207.63399999999999</c:v>
                </c:pt>
                <c:pt idx="22021">
                  <c:v>207.642</c:v>
                </c:pt>
                <c:pt idx="22022">
                  <c:v>207.65</c:v>
                </c:pt>
                <c:pt idx="22023">
                  <c:v>207.65799999999999</c:v>
                </c:pt>
                <c:pt idx="22024">
                  <c:v>207.667</c:v>
                </c:pt>
                <c:pt idx="22025">
                  <c:v>207.67599999999999</c:v>
                </c:pt>
                <c:pt idx="22026">
                  <c:v>207.684</c:v>
                </c:pt>
                <c:pt idx="22027">
                  <c:v>207.69200000000001</c:v>
                </c:pt>
                <c:pt idx="22028">
                  <c:v>207.7</c:v>
                </c:pt>
                <c:pt idx="22029">
                  <c:v>207.709</c:v>
                </c:pt>
                <c:pt idx="22030">
                  <c:v>207.71700000000001</c:v>
                </c:pt>
                <c:pt idx="22031">
                  <c:v>207.72499999999999</c:v>
                </c:pt>
                <c:pt idx="22032">
                  <c:v>207.733</c:v>
                </c:pt>
                <c:pt idx="22033">
                  <c:v>207.74199999999999</c:v>
                </c:pt>
                <c:pt idx="22034">
                  <c:v>207.75</c:v>
                </c:pt>
                <c:pt idx="22035">
                  <c:v>207.75800000000001</c:v>
                </c:pt>
                <c:pt idx="22036">
                  <c:v>207.767</c:v>
                </c:pt>
                <c:pt idx="22037">
                  <c:v>207.77600000000001</c:v>
                </c:pt>
                <c:pt idx="22038">
                  <c:v>207.78399999999999</c:v>
                </c:pt>
                <c:pt idx="22039">
                  <c:v>207.792</c:v>
                </c:pt>
                <c:pt idx="22040">
                  <c:v>207.8</c:v>
                </c:pt>
                <c:pt idx="22041">
                  <c:v>207.809</c:v>
                </c:pt>
                <c:pt idx="22042">
                  <c:v>207.81700000000001</c:v>
                </c:pt>
                <c:pt idx="22043">
                  <c:v>207.82499999999999</c:v>
                </c:pt>
                <c:pt idx="22044">
                  <c:v>207.834</c:v>
                </c:pt>
                <c:pt idx="22045">
                  <c:v>207.84200000000001</c:v>
                </c:pt>
                <c:pt idx="22046">
                  <c:v>207.851</c:v>
                </c:pt>
                <c:pt idx="22047">
                  <c:v>207.85900000000001</c:v>
                </c:pt>
                <c:pt idx="22048">
                  <c:v>207.86699999999999</c:v>
                </c:pt>
                <c:pt idx="22049">
                  <c:v>207.875</c:v>
                </c:pt>
                <c:pt idx="22050">
                  <c:v>207.88399999999999</c:v>
                </c:pt>
                <c:pt idx="22051">
                  <c:v>207.892</c:v>
                </c:pt>
                <c:pt idx="22052">
                  <c:v>207.9</c:v>
                </c:pt>
                <c:pt idx="22053">
                  <c:v>207.90899999999999</c:v>
                </c:pt>
                <c:pt idx="22054">
                  <c:v>207.917</c:v>
                </c:pt>
                <c:pt idx="22055">
                  <c:v>207.92500000000001</c:v>
                </c:pt>
                <c:pt idx="22056">
                  <c:v>207.93299999999999</c:v>
                </c:pt>
                <c:pt idx="22057">
                  <c:v>207.94200000000001</c:v>
                </c:pt>
                <c:pt idx="22058">
                  <c:v>207.95</c:v>
                </c:pt>
                <c:pt idx="22059">
                  <c:v>207.959</c:v>
                </c:pt>
                <c:pt idx="22060">
                  <c:v>207.96700000000001</c:v>
                </c:pt>
                <c:pt idx="22061">
                  <c:v>207.976</c:v>
                </c:pt>
                <c:pt idx="22062">
                  <c:v>207.983</c:v>
                </c:pt>
                <c:pt idx="22063">
                  <c:v>207.99199999999999</c:v>
                </c:pt>
                <c:pt idx="22064">
                  <c:v>208</c:v>
                </c:pt>
                <c:pt idx="22065">
                  <c:v>208.00800000000001</c:v>
                </c:pt>
                <c:pt idx="22066">
                  <c:v>208.017</c:v>
                </c:pt>
                <c:pt idx="22067">
                  <c:v>208.02500000000001</c:v>
                </c:pt>
                <c:pt idx="22068">
                  <c:v>208.03399999999999</c:v>
                </c:pt>
                <c:pt idx="22069">
                  <c:v>208.042</c:v>
                </c:pt>
                <c:pt idx="22070">
                  <c:v>208.05</c:v>
                </c:pt>
                <c:pt idx="22071">
                  <c:v>208.059</c:v>
                </c:pt>
                <c:pt idx="22072">
                  <c:v>208.06800000000001</c:v>
                </c:pt>
                <c:pt idx="22073">
                  <c:v>208.07499999999999</c:v>
                </c:pt>
                <c:pt idx="22074">
                  <c:v>208.084</c:v>
                </c:pt>
                <c:pt idx="22075">
                  <c:v>208.09200000000001</c:v>
                </c:pt>
                <c:pt idx="22076">
                  <c:v>208.101</c:v>
                </c:pt>
                <c:pt idx="22077">
                  <c:v>208.10900000000001</c:v>
                </c:pt>
                <c:pt idx="22078">
                  <c:v>208.11699999999999</c:v>
                </c:pt>
                <c:pt idx="22079">
                  <c:v>208.126</c:v>
                </c:pt>
                <c:pt idx="22080">
                  <c:v>208.13399999999999</c:v>
                </c:pt>
                <c:pt idx="22081">
                  <c:v>208.142</c:v>
                </c:pt>
                <c:pt idx="22082">
                  <c:v>208.15</c:v>
                </c:pt>
                <c:pt idx="22083">
                  <c:v>208.15899999999999</c:v>
                </c:pt>
                <c:pt idx="22084">
                  <c:v>208.167</c:v>
                </c:pt>
                <c:pt idx="22085">
                  <c:v>208.17599999999999</c:v>
                </c:pt>
                <c:pt idx="22086">
                  <c:v>208.184</c:v>
                </c:pt>
                <c:pt idx="22087">
                  <c:v>208.19200000000001</c:v>
                </c:pt>
                <c:pt idx="22088">
                  <c:v>208.20099999999999</c:v>
                </c:pt>
                <c:pt idx="22089">
                  <c:v>208.209</c:v>
                </c:pt>
                <c:pt idx="22090">
                  <c:v>208.21700000000001</c:v>
                </c:pt>
                <c:pt idx="22091">
                  <c:v>208.22499999999999</c:v>
                </c:pt>
                <c:pt idx="22092">
                  <c:v>208.233</c:v>
                </c:pt>
                <c:pt idx="22093">
                  <c:v>208.24100000000001</c:v>
                </c:pt>
                <c:pt idx="22094">
                  <c:v>208.25</c:v>
                </c:pt>
                <c:pt idx="22095">
                  <c:v>208.25899999999999</c:v>
                </c:pt>
                <c:pt idx="22096">
                  <c:v>208.268</c:v>
                </c:pt>
                <c:pt idx="22097">
                  <c:v>208.27500000000001</c:v>
                </c:pt>
                <c:pt idx="22098">
                  <c:v>208.28399999999999</c:v>
                </c:pt>
                <c:pt idx="22099">
                  <c:v>208.292</c:v>
                </c:pt>
                <c:pt idx="22100">
                  <c:v>208.3</c:v>
                </c:pt>
                <c:pt idx="22101">
                  <c:v>208.30799999999999</c:v>
                </c:pt>
                <c:pt idx="22102">
                  <c:v>208.31700000000001</c:v>
                </c:pt>
                <c:pt idx="22103">
                  <c:v>208.32499999999999</c:v>
                </c:pt>
                <c:pt idx="22104">
                  <c:v>208.334</c:v>
                </c:pt>
                <c:pt idx="22105">
                  <c:v>208.34200000000001</c:v>
                </c:pt>
                <c:pt idx="22106">
                  <c:v>208.35</c:v>
                </c:pt>
                <c:pt idx="22107">
                  <c:v>208.358</c:v>
                </c:pt>
                <c:pt idx="22108">
                  <c:v>208.36600000000001</c:v>
                </c:pt>
                <c:pt idx="22109">
                  <c:v>208.375</c:v>
                </c:pt>
                <c:pt idx="22110">
                  <c:v>208.38300000000001</c:v>
                </c:pt>
                <c:pt idx="22111">
                  <c:v>208.392</c:v>
                </c:pt>
                <c:pt idx="22112">
                  <c:v>208.4</c:v>
                </c:pt>
                <c:pt idx="22113">
                  <c:v>208.40799999999999</c:v>
                </c:pt>
                <c:pt idx="22114">
                  <c:v>208.417</c:v>
                </c:pt>
                <c:pt idx="22115">
                  <c:v>208.42500000000001</c:v>
                </c:pt>
                <c:pt idx="22116">
                  <c:v>208.434</c:v>
                </c:pt>
                <c:pt idx="22117">
                  <c:v>208.44300000000001</c:v>
                </c:pt>
                <c:pt idx="22118">
                  <c:v>208.45099999999999</c:v>
                </c:pt>
                <c:pt idx="22119">
                  <c:v>208.458</c:v>
                </c:pt>
                <c:pt idx="22120">
                  <c:v>208.46600000000001</c:v>
                </c:pt>
                <c:pt idx="22121">
                  <c:v>208.47499999999999</c:v>
                </c:pt>
                <c:pt idx="22122">
                  <c:v>208.483</c:v>
                </c:pt>
                <c:pt idx="22123">
                  <c:v>208.49199999999999</c:v>
                </c:pt>
                <c:pt idx="22124">
                  <c:v>208.5</c:v>
                </c:pt>
                <c:pt idx="22125">
                  <c:v>208.50800000000001</c:v>
                </c:pt>
                <c:pt idx="22126">
                  <c:v>208.517</c:v>
                </c:pt>
                <c:pt idx="22127">
                  <c:v>208.52600000000001</c:v>
                </c:pt>
                <c:pt idx="22128">
                  <c:v>208.53299999999999</c:v>
                </c:pt>
                <c:pt idx="22129">
                  <c:v>208.54</c:v>
                </c:pt>
                <c:pt idx="22130">
                  <c:v>208.55</c:v>
                </c:pt>
                <c:pt idx="22131">
                  <c:v>208.55799999999999</c:v>
                </c:pt>
                <c:pt idx="22132">
                  <c:v>208.56700000000001</c:v>
                </c:pt>
                <c:pt idx="22133">
                  <c:v>208.57400000000001</c:v>
                </c:pt>
                <c:pt idx="22134">
                  <c:v>208.583</c:v>
                </c:pt>
                <c:pt idx="22135">
                  <c:v>208.59100000000001</c:v>
                </c:pt>
                <c:pt idx="22136">
                  <c:v>208.6</c:v>
                </c:pt>
                <c:pt idx="22137">
                  <c:v>208.608</c:v>
                </c:pt>
                <c:pt idx="22138">
                  <c:v>208.61600000000001</c:v>
                </c:pt>
                <c:pt idx="22139">
                  <c:v>208.626</c:v>
                </c:pt>
                <c:pt idx="22140">
                  <c:v>208.63399999999999</c:v>
                </c:pt>
                <c:pt idx="22141">
                  <c:v>208.642</c:v>
                </c:pt>
                <c:pt idx="22142">
                  <c:v>208.65</c:v>
                </c:pt>
                <c:pt idx="22143">
                  <c:v>208.65799999999999</c:v>
                </c:pt>
                <c:pt idx="22144">
                  <c:v>208.667</c:v>
                </c:pt>
                <c:pt idx="22145">
                  <c:v>208.67500000000001</c:v>
                </c:pt>
                <c:pt idx="22146">
                  <c:v>208.684</c:v>
                </c:pt>
                <c:pt idx="22147">
                  <c:v>208.69200000000001</c:v>
                </c:pt>
                <c:pt idx="22148">
                  <c:v>208.69900000000001</c:v>
                </c:pt>
                <c:pt idx="22149">
                  <c:v>208.708</c:v>
                </c:pt>
                <c:pt idx="22150">
                  <c:v>208.71600000000001</c:v>
                </c:pt>
                <c:pt idx="22151">
                  <c:v>208.72499999999999</c:v>
                </c:pt>
                <c:pt idx="22152">
                  <c:v>208.733</c:v>
                </c:pt>
                <c:pt idx="22153">
                  <c:v>208.74199999999999</c:v>
                </c:pt>
                <c:pt idx="22154">
                  <c:v>208.75</c:v>
                </c:pt>
                <c:pt idx="22155">
                  <c:v>208.75800000000001</c:v>
                </c:pt>
                <c:pt idx="22156">
                  <c:v>208.767</c:v>
                </c:pt>
                <c:pt idx="22157">
                  <c:v>208.77500000000001</c:v>
                </c:pt>
                <c:pt idx="22158">
                  <c:v>208.78299999999999</c:v>
                </c:pt>
                <c:pt idx="22159">
                  <c:v>208.791</c:v>
                </c:pt>
                <c:pt idx="22160">
                  <c:v>208.8</c:v>
                </c:pt>
                <c:pt idx="22161">
                  <c:v>208.80799999999999</c:v>
                </c:pt>
                <c:pt idx="22162">
                  <c:v>208.816</c:v>
                </c:pt>
                <c:pt idx="22163">
                  <c:v>208.82499999999999</c:v>
                </c:pt>
                <c:pt idx="22164">
                  <c:v>208.834</c:v>
                </c:pt>
                <c:pt idx="22165">
                  <c:v>208.84100000000001</c:v>
                </c:pt>
                <c:pt idx="22166">
                  <c:v>208.84899999999999</c:v>
                </c:pt>
                <c:pt idx="22167">
                  <c:v>208.85900000000001</c:v>
                </c:pt>
                <c:pt idx="22168">
                  <c:v>208.86699999999999</c:v>
                </c:pt>
                <c:pt idx="22169">
                  <c:v>208.875</c:v>
                </c:pt>
                <c:pt idx="22170">
                  <c:v>208.88300000000001</c:v>
                </c:pt>
                <c:pt idx="22171">
                  <c:v>208.892</c:v>
                </c:pt>
                <c:pt idx="22172">
                  <c:v>208.9</c:v>
                </c:pt>
                <c:pt idx="22173">
                  <c:v>208.90799999999999</c:v>
                </c:pt>
                <c:pt idx="22174">
                  <c:v>208.917</c:v>
                </c:pt>
                <c:pt idx="22175">
                  <c:v>208.92500000000001</c:v>
                </c:pt>
                <c:pt idx="22176">
                  <c:v>208.934</c:v>
                </c:pt>
                <c:pt idx="22177">
                  <c:v>208.94200000000001</c:v>
                </c:pt>
                <c:pt idx="22178">
                  <c:v>208.95</c:v>
                </c:pt>
                <c:pt idx="22179">
                  <c:v>208.958</c:v>
                </c:pt>
                <c:pt idx="22180">
                  <c:v>208.96600000000001</c:v>
                </c:pt>
                <c:pt idx="22181">
                  <c:v>208.97499999999999</c:v>
                </c:pt>
                <c:pt idx="22182">
                  <c:v>208.983</c:v>
                </c:pt>
                <c:pt idx="22183">
                  <c:v>208.99199999999999</c:v>
                </c:pt>
                <c:pt idx="22184">
                  <c:v>209</c:v>
                </c:pt>
                <c:pt idx="22185">
                  <c:v>209.00899999999999</c:v>
                </c:pt>
                <c:pt idx="22186">
                  <c:v>209.017</c:v>
                </c:pt>
                <c:pt idx="22187">
                  <c:v>209.02500000000001</c:v>
                </c:pt>
                <c:pt idx="22188">
                  <c:v>209.03399999999999</c:v>
                </c:pt>
                <c:pt idx="22189">
                  <c:v>209.04300000000001</c:v>
                </c:pt>
                <c:pt idx="22190">
                  <c:v>209.05</c:v>
                </c:pt>
                <c:pt idx="22191">
                  <c:v>209.05799999999999</c:v>
                </c:pt>
                <c:pt idx="22192">
                  <c:v>209.066</c:v>
                </c:pt>
                <c:pt idx="22193">
                  <c:v>209.07499999999999</c:v>
                </c:pt>
                <c:pt idx="22194">
                  <c:v>209.083</c:v>
                </c:pt>
                <c:pt idx="22195">
                  <c:v>209.09200000000001</c:v>
                </c:pt>
                <c:pt idx="22196">
                  <c:v>209.1</c:v>
                </c:pt>
                <c:pt idx="22197">
                  <c:v>209.10900000000001</c:v>
                </c:pt>
                <c:pt idx="22198">
                  <c:v>209.11699999999999</c:v>
                </c:pt>
                <c:pt idx="22199">
                  <c:v>209.125</c:v>
                </c:pt>
                <c:pt idx="22200">
                  <c:v>209.13399999999999</c:v>
                </c:pt>
                <c:pt idx="22201">
                  <c:v>209.142</c:v>
                </c:pt>
                <c:pt idx="22202">
                  <c:v>209.15</c:v>
                </c:pt>
                <c:pt idx="22203">
                  <c:v>209.15799999999999</c:v>
                </c:pt>
                <c:pt idx="22204">
                  <c:v>209.167</c:v>
                </c:pt>
                <c:pt idx="22205">
                  <c:v>209.17500000000001</c:v>
                </c:pt>
                <c:pt idx="22206">
                  <c:v>209.18299999999999</c:v>
                </c:pt>
                <c:pt idx="22207">
                  <c:v>209.19200000000001</c:v>
                </c:pt>
                <c:pt idx="22208">
                  <c:v>209.2</c:v>
                </c:pt>
                <c:pt idx="22209">
                  <c:v>209.208</c:v>
                </c:pt>
                <c:pt idx="22210">
                  <c:v>209.21700000000001</c:v>
                </c:pt>
                <c:pt idx="22211">
                  <c:v>209.22499999999999</c:v>
                </c:pt>
                <c:pt idx="22212">
                  <c:v>209.233</c:v>
                </c:pt>
                <c:pt idx="22213">
                  <c:v>209.24199999999999</c:v>
                </c:pt>
                <c:pt idx="22214">
                  <c:v>209.251</c:v>
                </c:pt>
                <c:pt idx="22215">
                  <c:v>209.25800000000001</c:v>
                </c:pt>
                <c:pt idx="22216">
                  <c:v>209.267</c:v>
                </c:pt>
                <c:pt idx="22217">
                  <c:v>209.27600000000001</c:v>
                </c:pt>
                <c:pt idx="22218">
                  <c:v>209.28399999999999</c:v>
                </c:pt>
                <c:pt idx="22219">
                  <c:v>209.292</c:v>
                </c:pt>
                <c:pt idx="22220">
                  <c:v>209.3</c:v>
                </c:pt>
                <c:pt idx="22221">
                  <c:v>209.309</c:v>
                </c:pt>
                <c:pt idx="22222">
                  <c:v>209.31700000000001</c:v>
                </c:pt>
                <c:pt idx="22223">
                  <c:v>209.32599999999999</c:v>
                </c:pt>
                <c:pt idx="22224">
                  <c:v>209.334</c:v>
                </c:pt>
                <c:pt idx="22225">
                  <c:v>209.34299999999999</c:v>
                </c:pt>
                <c:pt idx="22226">
                  <c:v>209.351</c:v>
                </c:pt>
                <c:pt idx="22227">
                  <c:v>209.36</c:v>
                </c:pt>
                <c:pt idx="22228">
                  <c:v>209.36699999999999</c:v>
                </c:pt>
                <c:pt idx="22229">
                  <c:v>209.376</c:v>
                </c:pt>
                <c:pt idx="22230">
                  <c:v>209.38399999999999</c:v>
                </c:pt>
                <c:pt idx="22231">
                  <c:v>209.393</c:v>
                </c:pt>
                <c:pt idx="22232">
                  <c:v>209.40100000000001</c:v>
                </c:pt>
                <c:pt idx="22233">
                  <c:v>209.40899999999999</c:v>
                </c:pt>
                <c:pt idx="22234">
                  <c:v>209.417</c:v>
                </c:pt>
                <c:pt idx="22235">
                  <c:v>209.42599999999999</c:v>
                </c:pt>
                <c:pt idx="22236">
                  <c:v>209.435</c:v>
                </c:pt>
                <c:pt idx="22237">
                  <c:v>209.44300000000001</c:v>
                </c:pt>
                <c:pt idx="22238">
                  <c:v>209.45099999999999</c:v>
                </c:pt>
                <c:pt idx="22239">
                  <c:v>209.459</c:v>
                </c:pt>
                <c:pt idx="22240">
                  <c:v>209.46799999999999</c:v>
                </c:pt>
                <c:pt idx="22241">
                  <c:v>209.476</c:v>
                </c:pt>
                <c:pt idx="22242">
                  <c:v>209.48500000000001</c:v>
                </c:pt>
                <c:pt idx="22243">
                  <c:v>209.49299999999999</c:v>
                </c:pt>
                <c:pt idx="22244">
                  <c:v>209.501</c:v>
                </c:pt>
                <c:pt idx="22245">
                  <c:v>209.51</c:v>
                </c:pt>
                <c:pt idx="22246">
                  <c:v>209.518</c:v>
                </c:pt>
                <c:pt idx="22247">
                  <c:v>209.52699999999999</c:v>
                </c:pt>
                <c:pt idx="22248">
                  <c:v>209.535</c:v>
                </c:pt>
                <c:pt idx="22249">
                  <c:v>209.54300000000001</c:v>
                </c:pt>
                <c:pt idx="22250">
                  <c:v>209.55199999999999</c:v>
                </c:pt>
                <c:pt idx="22251">
                  <c:v>209.56</c:v>
                </c:pt>
                <c:pt idx="22252">
                  <c:v>209.56800000000001</c:v>
                </c:pt>
                <c:pt idx="22253">
                  <c:v>209.577</c:v>
                </c:pt>
                <c:pt idx="22254">
                  <c:v>209.58500000000001</c:v>
                </c:pt>
                <c:pt idx="22255">
                  <c:v>209.59399999999999</c:v>
                </c:pt>
                <c:pt idx="22256">
                  <c:v>209.602</c:v>
                </c:pt>
                <c:pt idx="22257">
                  <c:v>209.61</c:v>
                </c:pt>
                <c:pt idx="22258">
                  <c:v>209.619</c:v>
                </c:pt>
                <c:pt idx="22259">
                  <c:v>209.62700000000001</c:v>
                </c:pt>
                <c:pt idx="22260">
                  <c:v>209.636</c:v>
                </c:pt>
                <c:pt idx="22261">
                  <c:v>209.643</c:v>
                </c:pt>
                <c:pt idx="22262">
                  <c:v>209.65100000000001</c:v>
                </c:pt>
                <c:pt idx="22263">
                  <c:v>209.66</c:v>
                </c:pt>
                <c:pt idx="22264">
                  <c:v>209.66900000000001</c:v>
                </c:pt>
                <c:pt idx="22265">
                  <c:v>209.67699999999999</c:v>
                </c:pt>
                <c:pt idx="22266">
                  <c:v>209.685</c:v>
                </c:pt>
                <c:pt idx="22267">
                  <c:v>209.69300000000001</c:v>
                </c:pt>
                <c:pt idx="22268">
                  <c:v>209.702</c:v>
                </c:pt>
                <c:pt idx="22269">
                  <c:v>209.71</c:v>
                </c:pt>
                <c:pt idx="22270">
                  <c:v>209.71799999999999</c:v>
                </c:pt>
                <c:pt idx="22271">
                  <c:v>209.726</c:v>
                </c:pt>
                <c:pt idx="22272">
                  <c:v>209.73500000000001</c:v>
                </c:pt>
                <c:pt idx="22273">
                  <c:v>209.74299999999999</c:v>
                </c:pt>
                <c:pt idx="22274">
                  <c:v>209.751</c:v>
                </c:pt>
                <c:pt idx="22275">
                  <c:v>209.76</c:v>
                </c:pt>
                <c:pt idx="22276">
                  <c:v>209.768</c:v>
                </c:pt>
                <c:pt idx="22277">
                  <c:v>209.77699999999999</c:v>
                </c:pt>
                <c:pt idx="22278">
                  <c:v>209.785</c:v>
                </c:pt>
                <c:pt idx="22279">
                  <c:v>209.79400000000001</c:v>
                </c:pt>
                <c:pt idx="22280">
                  <c:v>209.80099999999999</c:v>
                </c:pt>
                <c:pt idx="22281">
                  <c:v>209.81</c:v>
                </c:pt>
                <c:pt idx="22282">
                  <c:v>209.81899999999999</c:v>
                </c:pt>
                <c:pt idx="22283">
                  <c:v>209.827</c:v>
                </c:pt>
                <c:pt idx="22284">
                  <c:v>209.83500000000001</c:v>
                </c:pt>
                <c:pt idx="22285">
                  <c:v>209.84399999999999</c:v>
                </c:pt>
                <c:pt idx="22286">
                  <c:v>209.852</c:v>
                </c:pt>
                <c:pt idx="22287">
                  <c:v>209.86099999999999</c:v>
                </c:pt>
                <c:pt idx="22288">
                  <c:v>209.86699999999999</c:v>
                </c:pt>
                <c:pt idx="22289">
                  <c:v>209.87700000000001</c:v>
                </c:pt>
                <c:pt idx="22290">
                  <c:v>209.88499999999999</c:v>
                </c:pt>
                <c:pt idx="22291">
                  <c:v>209.893</c:v>
                </c:pt>
                <c:pt idx="22292">
                  <c:v>209.90100000000001</c:v>
                </c:pt>
                <c:pt idx="22293">
                  <c:v>209.91</c:v>
                </c:pt>
                <c:pt idx="22294">
                  <c:v>209.91800000000001</c:v>
                </c:pt>
                <c:pt idx="22295">
                  <c:v>209.92599999999999</c:v>
                </c:pt>
                <c:pt idx="22296">
                  <c:v>209.935</c:v>
                </c:pt>
                <c:pt idx="22297">
                  <c:v>209.94300000000001</c:v>
                </c:pt>
                <c:pt idx="22298">
                  <c:v>209.95099999999999</c:v>
                </c:pt>
                <c:pt idx="22299">
                  <c:v>209.959</c:v>
                </c:pt>
                <c:pt idx="22300">
                  <c:v>209.96899999999999</c:v>
                </c:pt>
                <c:pt idx="22301">
                  <c:v>209.977</c:v>
                </c:pt>
                <c:pt idx="22302">
                  <c:v>209.98400000000001</c:v>
                </c:pt>
                <c:pt idx="22303">
                  <c:v>209.99199999999999</c:v>
                </c:pt>
                <c:pt idx="22304">
                  <c:v>210.001</c:v>
                </c:pt>
                <c:pt idx="22305">
                  <c:v>210.00899999999999</c:v>
                </c:pt>
                <c:pt idx="22306">
                  <c:v>210.018</c:v>
                </c:pt>
                <c:pt idx="22307">
                  <c:v>210.02600000000001</c:v>
                </c:pt>
                <c:pt idx="22308">
                  <c:v>210.03399999999999</c:v>
                </c:pt>
                <c:pt idx="22309">
                  <c:v>210.042</c:v>
                </c:pt>
                <c:pt idx="22310">
                  <c:v>210.05099999999999</c:v>
                </c:pt>
                <c:pt idx="22311">
                  <c:v>210.059</c:v>
                </c:pt>
                <c:pt idx="22312">
                  <c:v>210.06800000000001</c:v>
                </c:pt>
                <c:pt idx="22313">
                  <c:v>210.07599999999999</c:v>
                </c:pt>
                <c:pt idx="22314">
                  <c:v>210.084</c:v>
                </c:pt>
                <c:pt idx="22315">
                  <c:v>210.09200000000001</c:v>
                </c:pt>
                <c:pt idx="22316">
                  <c:v>210.101</c:v>
                </c:pt>
                <c:pt idx="22317">
                  <c:v>210.11</c:v>
                </c:pt>
                <c:pt idx="22318">
                  <c:v>210.11799999999999</c:v>
                </c:pt>
                <c:pt idx="22319">
                  <c:v>210.125</c:v>
                </c:pt>
                <c:pt idx="22320">
                  <c:v>210.13399999999999</c:v>
                </c:pt>
                <c:pt idx="22321">
                  <c:v>210.143</c:v>
                </c:pt>
                <c:pt idx="22322">
                  <c:v>210.15</c:v>
                </c:pt>
                <c:pt idx="22323">
                  <c:v>210.15899999999999</c:v>
                </c:pt>
                <c:pt idx="22324">
                  <c:v>210.166</c:v>
                </c:pt>
                <c:pt idx="22325">
                  <c:v>210.17599999999999</c:v>
                </c:pt>
                <c:pt idx="22326">
                  <c:v>210.184</c:v>
                </c:pt>
                <c:pt idx="22327">
                  <c:v>210.19200000000001</c:v>
                </c:pt>
                <c:pt idx="22328">
                  <c:v>210.20099999999999</c:v>
                </c:pt>
                <c:pt idx="22329">
                  <c:v>210.209</c:v>
                </c:pt>
                <c:pt idx="22330">
                  <c:v>210.21700000000001</c:v>
                </c:pt>
                <c:pt idx="22331">
                  <c:v>210.22499999999999</c:v>
                </c:pt>
                <c:pt idx="22332">
                  <c:v>210.23400000000001</c:v>
                </c:pt>
                <c:pt idx="22333">
                  <c:v>210.24299999999999</c:v>
                </c:pt>
                <c:pt idx="22334">
                  <c:v>210.25</c:v>
                </c:pt>
                <c:pt idx="22335">
                  <c:v>210.25899999999999</c:v>
                </c:pt>
                <c:pt idx="22336">
                  <c:v>210.267</c:v>
                </c:pt>
                <c:pt idx="22337">
                  <c:v>210.27500000000001</c:v>
                </c:pt>
                <c:pt idx="22338">
                  <c:v>210.28399999999999</c:v>
                </c:pt>
                <c:pt idx="22339">
                  <c:v>210.292</c:v>
                </c:pt>
                <c:pt idx="22340">
                  <c:v>210.3</c:v>
                </c:pt>
                <c:pt idx="22341">
                  <c:v>210.30799999999999</c:v>
                </c:pt>
                <c:pt idx="22342">
                  <c:v>210.31700000000001</c:v>
                </c:pt>
                <c:pt idx="22343">
                  <c:v>210.32499999999999</c:v>
                </c:pt>
                <c:pt idx="22344">
                  <c:v>210.333</c:v>
                </c:pt>
                <c:pt idx="22345">
                  <c:v>210.34200000000001</c:v>
                </c:pt>
                <c:pt idx="22346">
                  <c:v>210.35</c:v>
                </c:pt>
                <c:pt idx="22347">
                  <c:v>210.358</c:v>
                </c:pt>
                <c:pt idx="22348">
                  <c:v>210.36699999999999</c:v>
                </c:pt>
                <c:pt idx="22349">
                  <c:v>210.374</c:v>
                </c:pt>
                <c:pt idx="22350">
                  <c:v>210.38300000000001</c:v>
                </c:pt>
                <c:pt idx="22351">
                  <c:v>210.392</c:v>
                </c:pt>
                <c:pt idx="22352">
                  <c:v>210.4</c:v>
                </c:pt>
                <c:pt idx="22353">
                  <c:v>210.40899999999999</c:v>
                </c:pt>
                <c:pt idx="22354">
                  <c:v>210.417</c:v>
                </c:pt>
                <c:pt idx="22355">
                  <c:v>210.42500000000001</c:v>
                </c:pt>
                <c:pt idx="22356">
                  <c:v>210.43299999999999</c:v>
                </c:pt>
                <c:pt idx="22357">
                  <c:v>210.441</c:v>
                </c:pt>
                <c:pt idx="22358">
                  <c:v>210.45</c:v>
                </c:pt>
                <c:pt idx="22359">
                  <c:v>210.458</c:v>
                </c:pt>
                <c:pt idx="22360">
                  <c:v>210.46600000000001</c:v>
                </c:pt>
                <c:pt idx="22361">
                  <c:v>210.47499999999999</c:v>
                </c:pt>
                <c:pt idx="22362">
                  <c:v>210.483</c:v>
                </c:pt>
                <c:pt idx="22363">
                  <c:v>210.49199999999999</c:v>
                </c:pt>
                <c:pt idx="22364">
                  <c:v>210.5</c:v>
                </c:pt>
                <c:pt idx="22365">
                  <c:v>210.50800000000001</c:v>
                </c:pt>
                <c:pt idx="22366">
                  <c:v>210.517</c:v>
                </c:pt>
                <c:pt idx="22367">
                  <c:v>210.52500000000001</c:v>
                </c:pt>
                <c:pt idx="22368">
                  <c:v>210.53299999999999</c:v>
                </c:pt>
                <c:pt idx="22369">
                  <c:v>210.542</c:v>
                </c:pt>
                <c:pt idx="22370">
                  <c:v>210.55</c:v>
                </c:pt>
                <c:pt idx="22371">
                  <c:v>210.559</c:v>
                </c:pt>
                <c:pt idx="22372">
                  <c:v>210.56700000000001</c:v>
                </c:pt>
                <c:pt idx="22373">
                  <c:v>210.57499999999999</c:v>
                </c:pt>
                <c:pt idx="22374">
                  <c:v>210.583</c:v>
                </c:pt>
                <c:pt idx="22375">
                  <c:v>210.59200000000001</c:v>
                </c:pt>
                <c:pt idx="22376">
                  <c:v>210.6</c:v>
                </c:pt>
                <c:pt idx="22377">
                  <c:v>210.60900000000001</c:v>
                </c:pt>
                <c:pt idx="22378">
                  <c:v>210.61699999999999</c:v>
                </c:pt>
                <c:pt idx="22379">
                  <c:v>210.625</c:v>
                </c:pt>
                <c:pt idx="22380">
                  <c:v>210.63399999999999</c:v>
                </c:pt>
                <c:pt idx="22381">
                  <c:v>210.64099999999999</c:v>
                </c:pt>
                <c:pt idx="22382">
                  <c:v>210.65</c:v>
                </c:pt>
                <c:pt idx="22383">
                  <c:v>210.65899999999999</c:v>
                </c:pt>
                <c:pt idx="22384">
                  <c:v>210.667</c:v>
                </c:pt>
                <c:pt idx="22385">
                  <c:v>210.67500000000001</c:v>
                </c:pt>
                <c:pt idx="22386">
                  <c:v>210.684</c:v>
                </c:pt>
                <c:pt idx="22387">
                  <c:v>210.69200000000001</c:v>
                </c:pt>
                <c:pt idx="22388">
                  <c:v>210.702</c:v>
                </c:pt>
                <c:pt idx="22389">
                  <c:v>210.709</c:v>
                </c:pt>
                <c:pt idx="22390">
                  <c:v>210.71700000000001</c:v>
                </c:pt>
                <c:pt idx="22391">
                  <c:v>210.726</c:v>
                </c:pt>
                <c:pt idx="22392">
                  <c:v>210.73400000000001</c:v>
                </c:pt>
                <c:pt idx="22393">
                  <c:v>210.74199999999999</c:v>
                </c:pt>
                <c:pt idx="22394">
                  <c:v>210.751</c:v>
                </c:pt>
                <c:pt idx="22395">
                  <c:v>210.75899999999999</c:v>
                </c:pt>
                <c:pt idx="22396">
                  <c:v>210.767</c:v>
                </c:pt>
                <c:pt idx="22397">
                  <c:v>210.77500000000001</c:v>
                </c:pt>
                <c:pt idx="22398">
                  <c:v>210.78399999999999</c:v>
                </c:pt>
                <c:pt idx="22399">
                  <c:v>210.792</c:v>
                </c:pt>
                <c:pt idx="22400">
                  <c:v>210.80099999999999</c:v>
                </c:pt>
                <c:pt idx="22401">
                  <c:v>210.809</c:v>
                </c:pt>
                <c:pt idx="22402">
                  <c:v>210.81800000000001</c:v>
                </c:pt>
                <c:pt idx="22403">
                  <c:v>210.82499999999999</c:v>
                </c:pt>
                <c:pt idx="22404">
                  <c:v>210.834</c:v>
                </c:pt>
                <c:pt idx="22405">
                  <c:v>210.84299999999999</c:v>
                </c:pt>
                <c:pt idx="22406">
                  <c:v>210.851</c:v>
                </c:pt>
                <c:pt idx="22407">
                  <c:v>210.86</c:v>
                </c:pt>
                <c:pt idx="22408">
                  <c:v>210.86799999999999</c:v>
                </c:pt>
                <c:pt idx="22409">
                  <c:v>210.876</c:v>
                </c:pt>
                <c:pt idx="22410">
                  <c:v>210.88399999999999</c:v>
                </c:pt>
                <c:pt idx="22411">
                  <c:v>210.893</c:v>
                </c:pt>
                <c:pt idx="22412">
                  <c:v>210.90100000000001</c:v>
                </c:pt>
                <c:pt idx="22413">
                  <c:v>210.91</c:v>
                </c:pt>
                <c:pt idx="22414">
                  <c:v>210.91800000000001</c:v>
                </c:pt>
                <c:pt idx="22415">
                  <c:v>210.92599999999999</c:v>
                </c:pt>
                <c:pt idx="22416">
                  <c:v>210.935</c:v>
                </c:pt>
                <c:pt idx="22417">
                  <c:v>210.94300000000001</c:v>
                </c:pt>
                <c:pt idx="22418">
                  <c:v>210.95099999999999</c:v>
                </c:pt>
                <c:pt idx="22419">
                  <c:v>210.96</c:v>
                </c:pt>
                <c:pt idx="22420">
                  <c:v>210.96799999999999</c:v>
                </c:pt>
                <c:pt idx="22421">
                  <c:v>210.977</c:v>
                </c:pt>
                <c:pt idx="22422">
                  <c:v>210.98500000000001</c:v>
                </c:pt>
                <c:pt idx="22423">
                  <c:v>210.99299999999999</c:v>
                </c:pt>
                <c:pt idx="22424">
                  <c:v>211.00200000000001</c:v>
                </c:pt>
                <c:pt idx="22425">
                  <c:v>211.01</c:v>
                </c:pt>
                <c:pt idx="22426">
                  <c:v>211.01900000000001</c:v>
                </c:pt>
                <c:pt idx="22427">
                  <c:v>211.02600000000001</c:v>
                </c:pt>
                <c:pt idx="22428">
                  <c:v>211.035</c:v>
                </c:pt>
                <c:pt idx="22429">
                  <c:v>211.04300000000001</c:v>
                </c:pt>
                <c:pt idx="22430">
                  <c:v>211.05199999999999</c:v>
                </c:pt>
                <c:pt idx="22431">
                  <c:v>211.06</c:v>
                </c:pt>
                <c:pt idx="22432">
                  <c:v>211.06899999999999</c:v>
                </c:pt>
                <c:pt idx="22433">
                  <c:v>211.077</c:v>
                </c:pt>
                <c:pt idx="22434">
                  <c:v>211.08500000000001</c:v>
                </c:pt>
                <c:pt idx="22435">
                  <c:v>211.09299999999999</c:v>
                </c:pt>
                <c:pt idx="22436">
                  <c:v>211.102</c:v>
                </c:pt>
                <c:pt idx="22437">
                  <c:v>211.11</c:v>
                </c:pt>
                <c:pt idx="22438">
                  <c:v>211.119</c:v>
                </c:pt>
                <c:pt idx="22439">
                  <c:v>211.126</c:v>
                </c:pt>
                <c:pt idx="22440">
                  <c:v>211.136</c:v>
                </c:pt>
                <c:pt idx="22441">
                  <c:v>211.14400000000001</c:v>
                </c:pt>
                <c:pt idx="22442">
                  <c:v>211.15199999999999</c:v>
                </c:pt>
                <c:pt idx="22443">
                  <c:v>211.161</c:v>
                </c:pt>
                <c:pt idx="22444">
                  <c:v>211.16900000000001</c:v>
                </c:pt>
                <c:pt idx="22445">
                  <c:v>211.17699999999999</c:v>
                </c:pt>
                <c:pt idx="22446">
                  <c:v>211.18600000000001</c:v>
                </c:pt>
                <c:pt idx="22447">
                  <c:v>211.19399999999999</c:v>
                </c:pt>
                <c:pt idx="22448">
                  <c:v>211.203</c:v>
                </c:pt>
                <c:pt idx="22449">
                  <c:v>211.21</c:v>
                </c:pt>
                <c:pt idx="22450">
                  <c:v>211.21899999999999</c:v>
                </c:pt>
                <c:pt idx="22451">
                  <c:v>211.227</c:v>
                </c:pt>
                <c:pt idx="22452">
                  <c:v>211.23500000000001</c:v>
                </c:pt>
                <c:pt idx="22453">
                  <c:v>211.244</c:v>
                </c:pt>
                <c:pt idx="22454">
                  <c:v>211.25200000000001</c:v>
                </c:pt>
                <c:pt idx="22455">
                  <c:v>211.26</c:v>
                </c:pt>
                <c:pt idx="22456">
                  <c:v>211.26900000000001</c:v>
                </c:pt>
                <c:pt idx="22457">
                  <c:v>211.27699999999999</c:v>
                </c:pt>
                <c:pt idx="22458">
                  <c:v>211.286</c:v>
                </c:pt>
                <c:pt idx="22459">
                  <c:v>211.29400000000001</c:v>
                </c:pt>
                <c:pt idx="22460">
                  <c:v>211.30199999999999</c:v>
                </c:pt>
                <c:pt idx="22461">
                  <c:v>211.31100000000001</c:v>
                </c:pt>
                <c:pt idx="22462">
                  <c:v>211.31899999999999</c:v>
                </c:pt>
                <c:pt idx="22463">
                  <c:v>211.328</c:v>
                </c:pt>
                <c:pt idx="22464">
                  <c:v>211.33600000000001</c:v>
                </c:pt>
                <c:pt idx="22465">
                  <c:v>211.345</c:v>
                </c:pt>
                <c:pt idx="22466">
                  <c:v>211.35300000000001</c:v>
                </c:pt>
                <c:pt idx="22467">
                  <c:v>211.36099999999999</c:v>
                </c:pt>
                <c:pt idx="22468">
                  <c:v>211.369</c:v>
                </c:pt>
                <c:pt idx="22469">
                  <c:v>211.37799999999999</c:v>
                </c:pt>
                <c:pt idx="22470">
                  <c:v>211.386</c:v>
                </c:pt>
                <c:pt idx="22471">
                  <c:v>211.39400000000001</c:v>
                </c:pt>
                <c:pt idx="22472">
                  <c:v>211.40299999999999</c:v>
                </c:pt>
                <c:pt idx="22473">
                  <c:v>211.411</c:v>
                </c:pt>
                <c:pt idx="22474">
                  <c:v>211.41900000000001</c:v>
                </c:pt>
                <c:pt idx="22475">
                  <c:v>211.428</c:v>
                </c:pt>
                <c:pt idx="22476">
                  <c:v>211.43600000000001</c:v>
                </c:pt>
                <c:pt idx="22477">
                  <c:v>211.44499999999999</c:v>
                </c:pt>
                <c:pt idx="22478">
                  <c:v>211.453</c:v>
                </c:pt>
                <c:pt idx="22479">
                  <c:v>211.46100000000001</c:v>
                </c:pt>
                <c:pt idx="22480">
                  <c:v>211.46899999999999</c:v>
                </c:pt>
                <c:pt idx="22481">
                  <c:v>211.47900000000001</c:v>
                </c:pt>
                <c:pt idx="22482">
                  <c:v>211.48599999999999</c:v>
                </c:pt>
                <c:pt idx="22483">
                  <c:v>211.495</c:v>
                </c:pt>
                <c:pt idx="22484">
                  <c:v>211.50299999999999</c:v>
                </c:pt>
                <c:pt idx="22485">
                  <c:v>211.511</c:v>
                </c:pt>
                <c:pt idx="22486">
                  <c:v>211.51900000000001</c:v>
                </c:pt>
                <c:pt idx="22487">
                  <c:v>211.52799999999999</c:v>
                </c:pt>
                <c:pt idx="22488">
                  <c:v>211.53700000000001</c:v>
                </c:pt>
                <c:pt idx="22489">
                  <c:v>211.54499999999999</c:v>
                </c:pt>
                <c:pt idx="22490">
                  <c:v>211.553</c:v>
                </c:pt>
                <c:pt idx="22491">
                  <c:v>211.56100000000001</c:v>
                </c:pt>
                <c:pt idx="22492">
                  <c:v>211.57</c:v>
                </c:pt>
                <c:pt idx="22493">
                  <c:v>211.578</c:v>
                </c:pt>
                <c:pt idx="22494">
                  <c:v>211.58600000000001</c:v>
                </c:pt>
                <c:pt idx="22495">
                  <c:v>211.595</c:v>
                </c:pt>
                <c:pt idx="22496">
                  <c:v>211.60300000000001</c:v>
                </c:pt>
                <c:pt idx="22497">
                  <c:v>211.61199999999999</c:v>
                </c:pt>
                <c:pt idx="22498">
                  <c:v>211.62</c:v>
                </c:pt>
                <c:pt idx="22499">
                  <c:v>211.62899999999999</c:v>
                </c:pt>
                <c:pt idx="22500">
                  <c:v>211.636</c:v>
                </c:pt>
                <c:pt idx="22501">
                  <c:v>211.64500000000001</c:v>
                </c:pt>
                <c:pt idx="22502">
                  <c:v>211.65299999999999</c:v>
                </c:pt>
                <c:pt idx="22503">
                  <c:v>211.66200000000001</c:v>
                </c:pt>
                <c:pt idx="22504">
                  <c:v>211.67099999999999</c:v>
                </c:pt>
                <c:pt idx="22505">
                  <c:v>211.678</c:v>
                </c:pt>
                <c:pt idx="22506">
                  <c:v>211.68700000000001</c:v>
                </c:pt>
                <c:pt idx="22507">
                  <c:v>211.69499999999999</c:v>
                </c:pt>
                <c:pt idx="22508">
                  <c:v>211.703</c:v>
                </c:pt>
                <c:pt idx="22509">
                  <c:v>211.71199999999999</c:v>
                </c:pt>
                <c:pt idx="22510">
                  <c:v>211.72</c:v>
                </c:pt>
                <c:pt idx="22511">
                  <c:v>211.72800000000001</c:v>
                </c:pt>
                <c:pt idx="22512">
                  <c:v>211.73699999999999</c:v>
                </c:pt>
                <c:pt idx="22513">
                  <c:v>211.745</c:v>
                </c:pt>
                <c:pt idx="22514">
                  <c:v>211.75299999999999</c:v>
                </c:pt>
                <c:pt idx="22515">
                  <c:v>211.762</c:v>
                </c:pt>
                <c:pt idx="22516">
                  <c:v>211.77</c:v>
                </c:pt>
                <c:pt idx="22517">
                  <c:v>211.77799999999999</c:v>
                </c:pt>
                <c:pt idx="22518">
                  <c:v>211.78700000000001</c:v>
                </c:pt>
                <c:pt idx="22519">
                  <c:v>211.79499999999999</c:v>
                </c:pt>
                <c:pt idx="22520">
                  <c:v>211.804</c:v>
                </c:pt>
                <c:pt idx="22521">
                  <c:v>211.81200000000001</c:v>
                </c:pt>
                <c:pt idx="22522">
                  <c:v>211.82</c:v>
                </c:pt>
                <c:pt idx="22523">
                  <c:v>211.82900000000001</c:v>
                </c:pt>
                <c:pt idx="22524">
                  <c:v>211.83600000000001</c:v>
                </c:pt>
                <c:pt idx="22525">
                  <c:v>211.845</c:v>
                </c:pt>
                <c:pt idx="22526">
                  <c:v>211.85400000000001</c:v>
                </c:pt>
                <c:pt idx="22527">
                  <c:v>211.86199999999999</c:v>
                </c:pt>
                <c:pt idx="22528">
                  <c:v>211.87</c:v>
                </c:pt>
                <c:pt idx="22529">
                  <c:v>211.87899999999999</c:v>
                </c:pt>
                <c:pt idx="22530">
                  <c:v>211.887</c:v>
                </c:pt>
                <c:pt idx="22531">
                  <c:v>211.89500000000001</c:v>
                </c:pt>
                <c:pt idx="22532">
                  <c:v>211.90299999999999</c:v>
                </c:pt>
                <c:pt idx="22533">
                  <c:v>211.91200000000001</c:v>
                </c:pt>
                <c:pt idx="22534">
                  <c:v>211.92</c:v>
                </c:pt>
                <c:pt idx="22535">
                  <c:v>211.928</c:v>
                </c:pt>
                <c:pt idx="22536">
                  <c:v>211.93600000000001</c:v>
                </c:pt>
                <c:pt idx="22537">
                  <c:v>211.94399999999999</c:v>
                </c:pt>
                <c:pt idx="22538">
                  <c:v>211.953</c:v>
                </c:pt>
                <c:pt idx="22539">
                  <c:v>211.96199999999999</c:v>
                </c:pt>
                <c:pt idx="22540">
                  <c:v>211.97</c:v>
                </c:pt>
                <c:pt idx="22541">
                  <c:v>211.977</c:v>
                </c:pt>
                <c:pt idx="22542">
                  <c:v>211.98599999999999</c:v>
                </c:pt>
                <c:pt idx="22543">
                  <c:v>211.995</c:v>
                </c:pt>
                <c:pt idx="22544">
                  <c:v>212.00299999999999</c:v>
                </c:pt>
                <c:pt idx="22545">
                  <c:v>212.011</c:v>
                </c:pt>
                <c:pt idx="22546">
                  <c:v>212.02</c:v>
                </c:pt>
                <c:pt idx="22547">
                  <c:v>212.02799999999999</c:v>
                </c:pt>
                <c:pt idx="22548">
                  <c:v>212.036</c:v>
                </c:pt>
                <c:pt idx="22549">
                  <c:v>212.04400000000001</c:v>
                </c:pt>
                <c:pt idx="22550">
                  <c:v>212.053</c:v>
                </c:pt>
                <c:pt idx="22551">
                  <c:v>212.06100000000001</c:v>
                </c:pt>
                <c:pt idx="22552">
                  <c:v>212.06899999999999</c:v>
                </c:pt>
                <c:pt idx="22553">
                  <c:v>212.077</c:v>
                </c:pt>
                <c:pt idx="22554">
                  <c:v>212.08600000000001</c:v>
                </c:pt>
                <c:pt idx="22555">
                  <c:v>212.09399999999999</c:v>
                </c:pt>
                <c:pt idx="22556">
                  <c:v>212.102</c:v>
                </c:pt>
                <c:pt idx="22557">
                  <c:v>212.11099999999999</c:v>
                </c:pt>
                <c:pt idx="22558">
                  <c:v>212.119</c:v>
                </c:pt>
                <c:pt idx="22559">
                  <c:v>212.12700000000001</c:v>
                </c:pt>
                <c:pt idx="22560">
                  <c:v>212.136</c:v>
                </c:pt>
                <c:pt idx="22561">
                  <c:v>212.14400000000001</c:v>
                </c:pt>
                <c:pt idx="22562">
                  <c:v>212.15199999999999</c:v>
                </c:pt>
                <c:pt idx="22563">
                  <c:v>212.16</c:v>
                </c:pt>
                <c:pt idx="22564">
                  <c:v>212.16800000000001</c:v>
                </c:pt>
                <c:pt idx="22565">
                  <c:v>212.17699999999999</c:v>
                </c:pt>
                <c:pt idx="22566">
                  <c:v>212.184</c:v>
                </c:pt>
                <c:pt idx="22567">
                  <c:v>212.19399999999999</c:v>
                </c:pt>
                <c:pt idx="22568">
                  <c:v>212.202</c:v>
                </c:pt>
                <c:pt idx="22569">
                  <c:v>212.209</c:v>
                </c:pt>
                <c:pt idx="22570">
                  <c:v>212.21799999999999</c:v>
                </c:pt>
                <c:pt idx="22571">
                  <c:v>212.227</c:v>
                </c:pt>
                <c:pt idx="22572">
                  <c:v>212.23500000000001</c:v>
                </c:pt>
                <c:pt idx="22573">
                  <c:v>212.24299999999999</c:v>
                </c:pt>
                <c:pt idx="22574">
                  <c:v>212.25200000000001</c:v>
                </c:pt>
                <c:pt idx="22575">
                  <c:v>212.25899999999999</c:v>
                </c:pt>
                <c:pt idx="22576">
                  <c:v>212.268</c:v>
                </c:pt>
                <c:pt idx="22577">
                  <c:v>212.27600000000001</c:v>
                </c:pt>
                <c:pt idx="22578">
                  <c:v>212.28399999999999</c:v>
                </c:pt>
                <c:pt idx="22579">
                  <c:v>212.29300000000001</c:v>
                </c:pt>
                <c:pt idx="22580">
                  <c:v>212.30099999999999</c:v>
                </c:pt>
                <c:pt idx="22581">
                  <c:v>212.309</c:v>
                </c:pt>
                <c:pt idx="22582">
                  <c:v>212.31800000000001</c:v>
                </c:pt>
                <c:pt idx="22583">
                  <c:v>212.32599999999999</c:v>
                </c:pt>
                <c:pt idx="22584">
                  <c:v>212.33500000000001</c:v>
                </c:pt>
                <c:pt idx="22585">
                  <c:v>212.34299999999999</c:v>
                </c:pt>
                <c:pt idx="22586">
                  <c:v>212.35</c:v>
                </c:pt>
                <c:pt idx="22587">
                  <c:v>212.35900000000001</c:v>
                </c:pt>
                <c:pt idx="22588">
                  <c:v>212.36699999999999</c:v>
                </c:pt>
                <c:pt idx="22589">
                  <c:v>212.376</c:v>
                </c:pt>
                <c:pt idx="22590">
                  <c:v>212.38399999999999</c:v>
                </c:pt>
                <c:pt idx="22591">
                  <c:v>212.392</c:v>
                </c:pt>
                <c:pt idx="22592">
                  <c:v>212.4</c:v>
                </c:pt>
                <c:pt idx="22593">
                  <c:v>212.40899999999999</c:v>
                </c:pt>
                <c:pt idx="22594">
                  <c:v>212.417</c:v>
                </c:pt>
                <c:pt idx="22595">
                  <c:v>212.42599999999999</c:v>
                </c:pt>
                <c:pt idx="22596">
                  <c:v>212.434</c:v>
                </c:pt>
                <c:pt idx="22597">
                  <c:v>212.44200000000001</c:v>
                </c:pt>
                <c:pt idx="22598">
                  <c:v>212.45</c:v>
                </c:pt>
                <c:pt idx="22599">
                  <c:v>212.459</c:v>
                </c:pt>
                <c:pt idx="22600">
                  <c:v>212.46700000000001</c:v>
                </c:pt>
                <c:pt idx="22601">
                  <c:v>212.47499999999999</c:v>
                </c:pt>
                <c:pt idx="22602">
                  <c:v>212.48400000000001</c:v>
                </c:pt>
                <c:pt idx="22603">
                  <c:v>212.49100000000001</c:v>
                </c:pt>
                <c:pt idx="22604">
                  <c:v>212.5</c:v>
                </c:pt>
                <c:pt idx="22605">
                  <c:v>212.50800000000001</c:v>
                </c:pt>
                <c:pt idx="22606">
                  <c:v>212.517</c:v>
                </c:pt>
                <c:pt idx="22607">
                  <c:v>212.52500000000001</c:v>
                </c:pt>
                <c:pt idx="22608">
                  <c:v>212.53299999999999</c:v>
                </c:pt>
                <c:pt idx="22609">
                  <c:v>212.542</c:v>
                </c:pt>
                <c:pt idx="22610">
                  <c:v>212.55</c:v>
                </c:pt>
                <c:pt idx="22611">
                  <c:v>212.559</c:v>
                </c:pt>
                <c:pt idx="22612">
                  <c:v>212.56700000000001</c:v>
                </c:pt>
                <c:pt idx="22613">
                  <c:v>212.57499999999999</c:v>
                </c:pt>
                <c:pt idx="22614">
                  <c:v>212.584</c:v>
                </c:pt>
                <c:pt idx="22615">
                  <c:v>212.59200000000001</c:v>
                </c:pt>
                <c:pt idx="22616">
                  <c:v>212.6</c:v>
                </c:pt>
                <c:pt idx="22617">
                  <c:v>212.608</c:v>
                </c:pt>
                <c:pt idx="22618">
                  <c:v>212.61699999999999</c:v>
                </c:pt>
                <c:pt idx="22619">
                  <c:v>212.625</c:v>
                </c:pt>
                <c:pt idx="22620">
                  <c:v>212.63300000000001</c:v>
                </c:pt>
                <c:pt idx="22621">
                  <c:v>212.642</c:v>
                </c:pt>
                <c:pt idx="22622">
                  <c:v>212.65</c:v>
                </c:pt>
                <c:pt idx="22623">
                  <c:v>212.65899999999999</c:v>
                </c:pt>
                <c:pt idx="22624">
                  <c:v>212.667</c:v>
                </c:pt>
                <c:pt idx="22625">
                  <c:v>212.67599999999999</c:v>
                </c:pt>
                <c:pt idx="22626">
                  <c:v>212.684</c:v>
                </c:pt>
                <c:pt idx="22627">
                  <c:v>212.691</c:v>
                </c:pt>
                <c:pt idx="22628">
                  <c:v>212.70099999999999</c:v>
                </c:pt>
                <c:pt idx="22629">
                  <c:v>212.709</c:v>
                </c:pt>
                <c:pt idx="22630">
                  <c:v>212.71700000000001</c:v>
                </c:pt>
                <c:pt idx="22631">
                  <c:v>212.72499999999999</c:v>
                </c:pt>
                <c:pt idx="22632">
                  <c:v>212.73400000000001</c:v>
                </c:pt>
                <c:pt idx="22633">
                  <c:v>212.74299999999999</c:v>
                </c:pt>
                <c:pt idx="22634">
                  <c:v>212.75</c:v>
                </c:pt>
                <c:pt idx="22635">
                  <c:v>212.75899999999999</c:v>
                </c:pt>
                <c:pt idx="22636">
                  <c:v>212.768</c:v>
                </c:pt>
                <c:pt idx="22637">
                  <c:v>212.77600000000001</c:v>
                </c:pt>
                <c:pt idx="22638">
                  <c:v>212.78399999999999</c:v>
                </c:pt>
                <c:pt idx="22639">
                  <c:v>212.79300000000001</c:v>
                </c:pt>
                <c:pt idx="22640">
                  <c:v>212.80099999999999</c:v>
                </c:pt>
                <c:pt idx="22641">
                  <c:v>212.809</c:v>
                </c:pt>
                <c:pt idx="22642">
                  <c:v>212.81700000000001</c:v>
                </c:pt>
                <c:pt idx="22643">
                  <c:v>212.82599999999999</c:v>
                </c:pt>
                <c:pt idx="22644">
                  <c:v>212.83500000000001</c:v>
                </c:pt>
                <c:pt idx="22645">
                  <c:v>212.84200000000001</c:v>
                </c:pt>
                <c:pt idx="22646">
                  <c:v>212.851</c:v>
                </c:pt>
                <c:pt idx="22647">
                  <c:v>212.85900000000001</c:v>
                </c:pt>
                <c:pt idx="22648">
                  <c:v>212.86799999999999</c:v>
                </c:pt>
                <c:pt idx="22649">
                  <c:v>212.87700000000001</c:v>
                </c:pt>
                <c:pt idx="22650">
                  <c:v>212.88499999999999</c:v>
                </c:pt>
                <c:pt idx="22651">
                  <c:v>212.893</c:v>
                </c:pt>
                <c:pt idx="22652">
                  <c:v>212.90199999999999</c:v>
                </c:pt>
                <c:pt idx="22653">
                  <c:v>212.91</c:v>
                </c:pt>
                <c:pt idx="22654">
                  <c:v>212.91900000000001</c:v>
                </c:pt>
                <c:pt idx="22655">
                  <c:v>212.92699999999999</c:v>
                </c:pt>
                <c:pt idx="22656">
                  <c:v>212.935</c:v>
                </c:pt>
                <c:pt idx="22657">
                  <c:v>212.94300000000001</c:v>
                </c:pt>
                <c:pt idx="22658">
                  <c:v>212.952</c:v>
                </c:pt>
                <c:pt idx="22659">
                  <c:v>212.96100000000001</c:v>
                </c:pt>
                <c:pt idx="22660">
                  <c:v>212.96899999999999</c:v>
                </c:pt>
                <c:pt idx="22661">
                  <c:v>212.976</c:v>
                </c:pt>
                <c:pt idx="22662">
                  <c:v>212.98500000000001</c:v>
                </c:pt>
                <c:pt idx="22663">
                  <c:v>212.99299999999999</c:v>
                </c:pt>
                <c:pt idx="22664">
                  <c:v>213.001</c:v>
                </c:pt>
                <c:pt idx="22665">
                  <c:v>213.01</c:v>
                </c:pt>
                <c:pt idx="22666">
                  <c:v>213.01900000000001</c:v>
                </c:pt>
                <c:pt idx="22667">
                  <c:v>213.02699999999999</c:v>
                </c:pt>
                <c:pt idx="22668">
                  <c:v>213.035</c:v>
                </c:pt>
                <c:pt idx="22669">
                  <c:v>213.04300000000001</c:v>
                </c:pt>
                <c:pt idx="22670">
                  <c:v>213.05099999999999</c:v>
                </c:pt>
                <c:pt idx="22671">
                  <c:v>213.06</c:v>
                </c:pt>
                <c:pt idx="22672">
                  <c:v>213.06899999999999</c:v>
                </c:pt>
                <c:pt idx="22673">
                  <c:v>213.07599999999999</c:v>
                </c:pt>
                <c:pt idx="22674">
                  <c:v>213.08500000000001</c:v>
                </c:pt>
                <c:pt idx="22675">
                  <c:v>213.09299999999999</c:v>
                </c:pt>
                <c:pt idx="22676">
                  <c:v>213.102</c:v>
                </c:pt>
                <c:pt idx="22677">
                  <c:v>213.11099999999999</c:v>
                </c:pt>
                <c:pt idx="22678">
                  <c:v>213.119</c:v>
                </c:pt>
                <c:pt idx="22679">
                  <c:v>213.12700000000001</c:v>
                </c:pt>
                <c:pt idx="22680">
                  <c:v>213.13499999999999</c:v>
                </c:pt>
                <c:pt idx="22681">
                  <c:v>213.14400000000001</c:v>
                </c:pt>
                <c:pt idx="22682">
                  <c:v>213.15199999999999</c:v>
                </c:pt>
                <c:pt idx="22683">
                  <c:v>213.16</c:v>
                </c:pt>
                <c:pt idx="22684">
                  <c:v>213.16900000000001</c:v>
                </c:pt>
                <c:pt idx="22685">
                  <c:v>213.17699999999999</c:v>
                </c:pt>
                <c:pt idx="22686">
                  <c:v>213.185</c:v>
                </c:pt>
                <c:pt idx="22687">
                  <c:v>213.19200000000001</c:v>
                </c:pt>
                <c:pt idx="22688">
                  <c:v>213.202</c:v>
                </c:pt>
                <c:pt idx="22689">
                  <c:v>213.209</c:v>
                </c:pt>
                <c:pt idx="22690">
                  <c:v>213.21799999999999</c:v>
                </c:pt>
                <c:pt idx="22691">
                  <c:v>213.227</c:v>
                </c:pt>
                <c:pt idx="22692">
                  <c:v>213.23500000000001</c:v>
                </c:pt>
                <c:pt idx="22693">
                  <c:v>213.244</c:v>
                </c:pt>
                <c:pt idx="22694">
                  <c:v>213.25200000000001</c:v>
                </c:pt>
                <c:pt idx="22695">
                  <c:v>213.26</c:v>
                </c:pt>
                <c:pt idx="22696">
                  <c:v>213.268</c:v>
                </c:pt>
                <c:pt idx="22697">
                  <c:v>213.27600000000001</c:v>
                </c:pt>
                <c:pt idx="22698">
                  <c:v>213.285</c:v>
                </c:pt>
                <c:pt idx="22699">
                  <c:v>213.29300000000001</c:v>
                </c:pt>
                <c:pt idx="22700">
                  <c:v>213.30199999999999</c:v>
                </c:pt>
                <c:pt idx="22701">
                  <c:v>213.31</c:v>
                </c:pt>
                <c:pt idx="22702">
                  <c:v>213.31899999999999</c:v>
                </c:pt>
                <c:pt idx="22703">
                  <c:v>213.327</c:v>
                </c:pt>
                <c:pt idx="22704">
                  <c:v>213.33500000000001</c:v>
                </c:pt>
                <c:pt idx="22705">
                  <c:v>213.34299999999999</c:v>
                </c:pt>
                <c:pt idx="22706">
                  <c:v>213.351</c:v>
                </c:pt>
                <c:pt idx="22707">
                  <c:v>213.36</c:v>
                </c:pt>
                <c:pt idx="22708">
                  <c:v>213.36799999999999</c:v>
                </c:pt>
                <c:pt idx="22709">
                  <c:v>213.37700000000001</c:v>
                </c:pt>
                <c:pt idx="22710">
                  <c:v>213.38499999999999</c:v>
                </c:pt>
                <c:pt idx="22711">
                  <c:v>213.39400000000001</c:v>
                </c:pt>
                <c:pt idx="22712">
                  <c:v>213.40100000000001</c:v>
                </c:pt>
                <c:pt idx="22713">
                  <c:v>213.41</c:v>
                </c:pt>
                <c:pt idx="22714">
                  <c:v>213.41900000000001</c:v>
                </c:pt>
                <c:pt idx="22715">
                  <c:v>213.42699999999999</c:v>
                </c:pt>
                <c:pt idx="22716">
                  <c:v>213.43600000000001</c:v>
                </c:pt>
                <c:pt idx="22717">
                  <c:v>213.44399999999999</c:v>
                </c:pt>
                <c:pt idx="22718">
                  <c:v>213.452</c:v>
                </c:pt>
                <c:pt idx="22719">
                  <c:v>213.46</c:v>
                </c:pt>
                <c:pt idx="22720">
                  <c:v>213.46799999999999</c:v>
                </c:pt>
                <c:pt idx="22721">
                  <c:v>213.47800000000001</c:v>
                </c:pt>
                <c:pt idx="22722">
                  <c:v>213.48500000000001</c:v>
                </c:pt>
                <c:pt idx="22723">
                  <c:v>213.494</c:v>
                </c:pt>
                <c:pt idx="22724">
                  <c:v>213.50200000000001</c:v>
                </c:pt>
                <c:pt idx="22725">
                  <c:v>213.511</c:v>
                </c:pt>
                <c:pt idx="22726">
                  <c:v>213.51900000000001</c:v>
                </c:pt>
                <c:pt idx="22727">
                  <c:v>213.52699999999999</c:v>
                </c:pt>
                <c:pt idx="22728">
                  <c:v>213.536</c:v>
                </c:pt>
                <c:pt idx="22729">
                  <c:v>213.54499999999999</c:v>
                </c:pt>
                <c:pt idx="22730">
                  <c:v>213.553</c:v>
                </c:pt>
                <c:pt idx="22731">
                  <c:v>213.56100000000001</c:v>
                </c:pt>
                <c:pt idx="22732">
                  <c:v>213.57</c:v>
                </c:pt>
                <c:pt idx="22733">
                  <c:v>213.578</c:v>
                </c:pt>
                <c:pt idx="22734">
                  <c:v>213.58600000000001</c:v>
                </c:pt>
                <c:pt idx="22735">
                  <c:v>213.595</c:v>
                </c:pt>
                <c:pt idx="22736">
                  <c:v>213.60300000000001</c:v>
                </c:pt>
                <c:pt idx="22737">
                  <c:v>213.61199999999999</c:v>
                </c:pt>
                <c:pt idx="22738">
                  <c:v>213.62</c:v>
                </c:pt>
                <c:pt idx="22739">
                  <c:v>213.62799999999999</c:v>
                </c:pt>
                <c:pt idx="22740">
                  <c:v>213.637</c:v>
                </c:pt>
                <c:pt idx="22741">
                  <c:v>213.64500000000001</c:v>
                </c:pt>
                <c:pt idx="22742">
                  <c:v>213.654</c:v>
                </c:pt>
                <c:pt idx="22743">
                  <c:v>213.66200000000001</c:v>
                </c:pt>
                <c:pt idx="22744">
                  <c:v>213.67</c:v>
                </c:pt>
                <c:pt idx="22745">
                  <c:v>213.679</c:v>
                </c:pt>
                <c:pt idx="22746">
                  <c:v>213.68700000000001</c:v>
                </c:pt>
                <c:pt idx="22747">
                  <c:v>213.696</c:v>
                </c:pt>
                <c:pt idx="22748">
                  <c:v>213.70400000000001</c:v>
                </c:pt>
                <c:pt idx="22749">
                  <c:v>213.71199999999999</c:v>
                </c:pt>
                <c:pt idx="22750">
                  <c:v>213.72</c:v>
                </c:pt>
                <c:pt idx="22751">
                  <c:v>213.72900000000001</c:v>
                </c:pt>
                <c:pt idx="22752">
                  <c:v>213.73699999999999</c:v>
                </c:pt>
                <c:pt idx="22753">
                  <c:v>213.74600000000001</c:v>
                </c:pt>
                <c:pt idx="22754">
                  <c:v>213.75399999999999</c:v>
                </c:pt>
                <c:pt idx="22755">
                  <c:v>213.76300000000001</c:v>
                </c:pt>
                <c:pt idx="22756">
                  <c:v>213.77099999999999</c:v>
                </c:pt>
                <c:pt idx="22757">
                  <c:v>213.779</c:v>
                </c:pt>
                <c:pt idx="22758">
                  <c:v>213.78800000000001</c:v>
                </c:pt>
                <c:pt idx="22759">
                  <c:v>213.79599999999999</c:v>
                </c:pt>
                <c:pt idx="22760">
                  <c:v>213.804</c:v>
                </c:pt>
                <c:pt idx="22761">
                  <c:v>213.81200000000001</c:v>
                </c:pt>
                <c:pt idx="22762">
                  <c:v>213.82</c:v>
                </c:pt>
                <c:pt idx="22763">
                  <c:v>213.83</c:v>
                </c:pt>
                <c:pt idx="22764">
                  <c:v>213.83799999999999</c:v>
                </c:pt>
                <c:pt idx="22765">
                  <c:v>213.846</c:v>
                </c:pt>
                <c:pt idx="22766">
                  <c:v>213.85400000000001</c:v>
                </c:pt>
                <c:pt idx="22767">
                  <c:v>213.86199999999999</c:v>
                </c:pt>
                <c:pt idx="22768">
                  <c:v>213.87100000000001</c:v>
                </c:pt>
                <c:pt idx="22769">
                  <c:v>213.87899999999999</c:v>
                </c:pt>
                <c:pt idx="22770">
                  <c:v>213.88800000000001</c:v>
                </c:pt>
                <c:pt idx="22771">
                  <c:v>213.89699999999999</c:v>
                </c:pt>
                <c:pt idx="22772">
                  <c:v>213.904</c:v>
                </c:pt>
                <c:pt idx="22773">
                  <c:v>213.91300000000001</c:v>
                </c:pt>
                <c:pt idx="22774">
                  <c:v>213.922</c:v>
                </c:pt>
                <c:pt idx="22775">
                  <c:v>213.93</c:v>
                </c:pt>
                <c:pt idx="22776">
                  <c:v>213.93899999999999</c:v>
                </c:pt>
                <c:pt idx="22777">
                  <c:v>213.947</c:v>
                </c:pt>
                <c:pt idx="22778">
                  <c:v>213.95500000000001</c:v>
                </c:pt>
                <c:pt idx="22779">
                  <c:v>213.964</c:v>
                </c:pt>
                <c:pt idx="22780">
                  <c:v>213.97200000000001</c:v>
                </c:pt>
                <c:pt idx="22781">
                  <c:v>213.98099999999999</c:v>
                </c:pt>
                <c:pt idx="22782">
                  <c:v>213.989</c:v>
                </c:pt>
                <c:pt idx="22783">
                  <c:v>213.99600000000001</c:v>
                </c:pt>
                <c:pt idx="22784">
                  <c:v>214.005</c:v>
                </c:pt>
                <c:pt idx="22785">
                  <c:v>214.01400000000001</c:v>
                </c:pt>
                <c:pt idx="22786">
                  <c:v>214.02199999999999</c:v>
                </c:pt>
                <c:pt idx="22787">
                  <c:v>214.03</c:v>
                </c:pt>
                <c:pt idx="22788">
                  <c:v>214.03899999999999</c:v>
                </c:pt>
                <c:pt idx="22789">
                  <c:v>214.048</c:v>
                </c:pt>
                <c:pt idx="22790">
                  <c:v>214.05600000000001</c:v>
                </c:pt>
                <c:pt idx="22791">
                  <c:v>214.065</c:v>
                </c:pt>
                <c:pt idx="22792">
                  <c:v>214.072</c:v>
                </c:pt>
                <c:pt idx="22793">
                  <c:v>214.08</c:v>
                </c:pt>
                <c:pt idx="22794">
                  <c:v>214.09</c:v>
                </c:pt>
                <c:pt idx="22795">
                  <c:v>214.09700000000001</c:v>
                </c:pt>
                <c:pt idx="22796">
                  <c:v>214.107</c:v>
                </c:pt>
                <c:pt idx="22797">
                  <c:v>214.11500000000001</c:v>
                </c:pt>
                <c:pt idx="22798">
                  <c:v>214.12299999999999</c:v>
                </c:pt>
                <c:pt idx="22799">
                  <c:v>214.131</c:v>
                </c:pt>
                <c:pt idx="22800">
                  <c:v>214.14</c:v>
                </c:pt>
                <c:pt idx="22801">
                  <c:v>214.149</c:v>
                </c:pt>
                <c:pt idx="22802">
                  <c:v>214.15700000000001</c:v>
                </c:pt>
                <c:pt idx="22803">
                  <c:v>214.16499999999999</c:v>
                </c:pt>
                <c:pt idx="22804">
                  <c:v>214.17400000000001</c:v>
                </c:pt>
                <c:pt idx="22805">
                  <c:v>214.18199999999999</c:v>
                </c:pt>
                <c:pt idx="22806">
                  <c:v>214.19</c:v>
                </c:pt>
                <c:pt idx="22807">
                  <c:v>214.19800000000001</c:v>
                </c:pt>
                <c:pt idx="22808">
                  <c:v>214.20699999999999</c:v>
                </c:pt>
                <c:pt idx="22809">
                  <c:v>214.215</c:v>
                </c:pt>
                <c:pt idx="22810">
                  <c:v>214.22300000000001</c:v>
                </c:pt>
                <c:pt idx="22811">
                  <c:v>214.232</c:v>
                </c:pt>
                <c:pt idx="22812">
                  <c:v>214.24</c:v>
                </c:pt>
                <c:pt idx="22813">
                  <c:v>214.249</c:v>
                </c:pt>
                <c:pt idx="22814">
                  <c:v>214.25700000000001</c:v>
                </c:pt>
                <c:pt idx="22815">
                  <c:v>214.26499999999999</c:v>
                </c:pt>
                <c:pt idx="22816">
                  <c:v>214.273</c:v>
                </c:pt>
                <c:pt idx="22817">
                  <c:v>214.28200000000001</c:v>
                </c:pt>
                <c:pt idx="22818">
                  <c:v>214.29</c:v>
                </c:pt>
                <c:pt idx="22819">
                  <c:v>214.298</c:v>
                </c:pt>
                <c:pt idx="22820">
                  <c:v>214.30699999999999</c:v>
                </c:pt>
                <c:pt idx="22821">
                  <c:v>214.315</c:v>
                </c:pt>
                <c:pt idx="22822">
                  <c:v>214.32400000000001</c:v>
                </c:pt>
                <c:pt idx="22823">
                  <c:v>214.33199999999999</c:v>
                </c:pt>
                <c:pt idx="22824">
                  <c:v>214.34</c:v>
                </c:pt>
                <c:pt idx="22825">
                  <c:v>214.34800000000001</c:v>
                </c:pt>
                <c:pt idx="22826">
                  <c:v>214.35599999999999</c:v>
                </c:pt>
                <c:pt idx="22827">
                  <c:v>214.36500000000001</c:v>
                </c:pt>
                <c:pt idx="22828">
                  <c:v>214.37299999999999</c:v>
                </c:pt>
                <c:pt idx="22829">
                  <c:v>214.381</c:v>
                </c:pt>
                <c:pt idx="22830">
                  <c:v>214.39</c:v>
                </c:pt>
                <c:pt idx="22831">
                  <c:v>214.398</c:v>
                </c:pt>
                <c:pt idx="22832">
                  <c:v>214.40600000000001</c:v>
                </c:pt>
                <c:pt idx="22833">
                  <c:v>214.41399999999999</c:v>
                </c:pt>
                <c:pt idx="22834">
                  <c:v>214.423</c:v>
                </c:pt>
                <c:pt idx="22835">
                  <c:v>214.43100000000001</c:v>
                </c:pt>
                <c:pt idx="22836">
                  <c:v>214.43899999999999</c:v>
                </c:pt>
                <c:pt idx="22837">
                  <c:v>214.447</c:v>
                </c:pt>
                <c:pt idx="22838">
                  <c:v>214.45500000000001</c:v>
                </c:pt>
                <c:pt idx="22839">
                  <c:v>214.464</c:v>
                </c:pt>
                <c:pt idx="22840">
                  <c:v>214.47300000000001</c:v>
                </c:pt>
                <c:pt idx="22841">
                  <c:v>214.48099999999999</c:v>
                </c:pt>
                <c:pt idx="22842">
                  <c:v>214.489</c:v>
                </c:pt>
                <c:pt idx="22843">
                  <c:v>214.49799999999999</c:v>
                </c:pt>
                <c:pt idx="22844">
                  <c:v>214.506</c:v>
                </c:pt>
                <c:pt idx="22845">
                  <c:v>214.51400000000001</c:v>
                </c:pt>
                <c:pt idx="22846">
                  <c:v>214.523</c:v>
                </c:pt>
                <c:pt idx="22847">
                  <c:v>214.53100000000001</c:v>
                </c:pt>
                <c:pt idx="22848">
                  <c:v>214.53899999999999</c:v>
                </c:pt>
                <c:pt idx="22849">
                  <c:v>214.548</c:v>
                </c:pt>
                <c:pt idx="22850">
                  <c:v>214.55600000000001</c:v>
                </c:pt>
                <c:pt idx="22851">
                  <c:v>214.56399999999999</c:v>
                </c:pt>
                <c:pt idx="22852">
                  <c:v>214.572</c:v>
                </c:pt>
                <c:pt idx="22853">
                  <c:v>214.58</c:v>
                </c:pt>
                <c:pt idx="22854">
                  <c:v>214.589</c:v>
                </c:pt>
                <c:pt idx="22855">
                  <c:v>214.59800000000001</c:v>
                </c:pt>
                <c:pt idx="22856">
                  <c:v>214.60599999999999</c:v>
                </c:pt>
                <c:pt idx="22857">
                  <c:v>214.614</c:v>
                </c:pt>
                <c:pt idx="22858">
                  <c:v>214.62200000000001</c:v>
                </c:pt>
                <c:pt idx="22859">
                  <c:v>214.631</c:v>
                </c:pt>
                <c:pt idx="22860">
                  <c:v>214.63900000000001</c:v>
                </c:pt>
                <c:pt idx="22861">
                  <c:v>214.64699999999999</c:v>
                </c:pt>
                <c:pt idx="22862">
                  <c:v>214.655</c:v>
                </c:pt>
                <c:pt idx="22863">
                  <c:v>214.66399999999999</c:v>
                </c:pt>
                <c:pt idx="22864">
                  <c:v>214.672</c:v>
                </c:pt>
                <c:pt idx="22865">
                  <c:v>214.679</c:v>
                </c:pt>
                <c:pt idx="22866">
                  <c:v>214.68799999999999</c:v>
                </c:pt>
                <c:pt idx="22867">
                  <c:v>214.696</c:v>
                </c:pt>
                <c:pt idx="22868">
                  <c:v>214.70500000000001</c:v>
                </c:pt>
                <c:pt idx="22869">
                  <c:v>214.71299999999999</c:v>
                </c:pt>
                <c:pt idx="22870">
                  <c:v>214.721</c:v>
                </c:pt>
                <c:pt idx="22871">
                  <c:v>214.72900000000001</c:v>
                </c:pt>
                <c:pt idx="22872">
                  <c:v>214.738</c:v>
                </c:pt>
                <c:pt idx="22873">
                  <c:v>214.74600000000001</c:v>
                </c:pt>
                <c:pt idx="22874">
                  <c:v>214.755</c:v>
                </c:pt>
                <c:pt idx="22875">
                  <c:v>214.762</c:v>
                </c:pt>
                <c:pt idx="22876">
                  <c:v>214.77</c:v>
                </c:pt>
                <c:pt idx="22877">
                  <c:v>214.779</c:v>
                </c:pt>
                <c:pt idx="22878">
                  <c:v>214.78700000000001</c:v>
                </c:pt>
                <c:pt idx="22879">
                  <c:v>214.79499999999999</c:v>
                </c:pt>
                <c:pt idx="22880">
                  <c:v>214.804</c:v>
                </c:pt>
                <c:pt idx="22881">
                  <c:v>214.81299999999999</c:v>
                </c:pt>
                <c:pt idx="22882">
                  <c:v>214.82</c:v>
                </c:pt>
                <c:pt idx="22883">
                  <c:v>214.82900000000001</c:v>
                </c:pt>
                <c:pt idx="22884">
                  <c:v>214.83699999999999</c:v>
                </c:pt>
                <c:pt idx="22885">
                  <c:v>214.845</c:v>
                </c:pt>
                <c:pt idx="22886">
                  <c:v>214.85300000000001</c:v>
                </c:pt>
                <c:pt idx="22887">
                  <c:v>214.86199999999999</c:v>
                </c:pt>
                <c:pt idx="22888">
                  <c:v>214.87</c:v>
                </c:pt>
                <c:pt idx="22889">
                  <c:v>214.87799999999999</c:v>
                </c:pt>
                <c:pt idx="22890">
                  <c:v>214.886</c:v>
                </c:pt>
                <c:pt idx="22891">
                  <c:v>214.89500000000001</c:v>
                </c:pt>
                <c:pt idx="22892">
                  <c:v>214.90299999999999</c:v>
                </c:pt>
                <c:pt idx="22893">
                  <c:v>214.911</c:v>
                </c:pt>
                <c:pt idx="22894">
                  <c:v>214.91900000000001</c:v>
                </c:pt>
                <c:pt idx="22895">
                  <c:v>214.928</c:v>
                </c:pt>
                <c:pt idx="22896">
                  <c:v>214.93700000000001</c:v>
                </c:pt>
                <c:pt idx="22897">
                  <c:v>214.94499999999999</c:v>
                </c:pt>
                <c:pt idx="22898">
                  <c:v>214.952</c:v>
                </c:pt>
                <c:pt idx="22899">
                  <c:v>214.96100000000001</c:v>
                </c:pt>
                <c:pt idx="22900">
                  <c:v>214.97</c:v>
                </c:pt>
                <c:pt idx="22901">
                  <c:v>214.97800000000001</c:v>
                </c:pt>
                <c:pt idx="22902">
                  <c:v>214.98599999999999</c:v>
                </c:pt>
                <c:pt idx="22903">
                  <c:v>214.995</c:v>
                </c:pt>
                <c:pt idx="22904">
                  <c:v>215.00299999999999</c:v>
                </c:pt>
                <c:pt idx="22905">
                  <c:v>215.011</c:v>
                </c:pt>
                <c:pt idx="22906">
                  <c:v>215.01900000000001</c:v>
                </c:pt>
                <c:pt idx="22907">
                  <c:v>215.02799999999999</c:v>
                </c:pt>
                <c:pt idx="22908">
                  <c:v>215.036</c:v>
                </c:pt>
                <c:pt idx="22909">
                  <c:v>215.04400000000001</c:v>
                </c:pt>
                <c:pt idx="22910">
                  <c:v>215.053</c:v>
                </c:pt>
                <c:pt idx="22911">
                  <c:v>215.06100000000001</c:v>
                </c:pt>
                <c:pt idx="22912">
                  <c:v>215.06899999999999</c:v>
                </c:pt>
                <c:pt idx="22913">
                  <c:v>215.077</c:v>
                </c:pt>
                <c:pt idx="22914">
                  <c:v>215.08600000000001</c:v>
                </c:pt>
                <c:pt idx="22915">
                  <c:v>215.09399999999999</c:v>
                </c:pt>
                <c:pt idx="22916">
                  <c:v>215.102</c:v>
                </c:pt>
                <c:pt idx="22917">
                  <c:v>215.11099999999999</c:v>
                </c:pt>
                <c:pt idx="22918">
                  <c:v>215.119</c:v>
                </c:pt>
                <c:pt idx="22919">
                  <c:v>215.12700000000001</c:v>
                </c:pt>
                <c:pt idx="22920">
                  <c:v>215.136</c:v>
                </c:pt>
                <c:pt idx="22921">
                  <c:v>215.14400000000001</c:v>
                </c:pt>
                <c:pt idx="22922">
                  <c:v>215.15299999999999</c:v>
                </c:pt>
                <c:pt idx="22923">
                  <c:v>215.161</c:v>
                </c:pt>
                <c:pt idx="22924">
                  <c:v>215.16900000000001</c:v>
                </c:pt>
                <c:pt idx="22925">
                  <c:v>215.178</c:v>
                </c:pt>
                <c:pt idx="22926">
                  <c:v>215.18600000000001</c:v>
                </c:pt>
                <c:pt idx="22927">
                  <c:v>215.19499999999999</c:v>
                </c:pt>
                <c:pt idx="22928">
                  <c:v>215.202</c:v>
                </c:pt>
                <c:pt idx="22929">
                  <c:v>215.21100000000001</c:v>
                </c:pt>
                <c:pt idx="22930">
                  <c:v>215.21899999999999</c:v>
                </c:pt>
                <c:pt idx="22931">
                  <c:v>215.22800000000001</c:v>
                </c:pt>
                <c:pt idx="22932">
                  <c:v>215.23699999999999</c:v>
                </c:pt>
                <c:pt idx="22933">
                  <c:v>215.244</c:v>
                </c:pt>
                <c:pt idx="22934">
                  <c:v>215.25200000000001</c:v>
                </c:pt>
                <c:pt idx="22935">
                  <c:v>215.261</c:v>
                </c:pt>
                <c:pt idx="22936">
                  <c:v>215.26900000000001</c:v>
                </c:pt>
                <c:pt idx="22937">
                  <c:v>215.27799999999999</c:v>
                </c:pt>
                <c:pt idx="22938">
                  <c:v>215.285</c:v>
                </c:pt>
                <c:pt idx="22939">
                  <c:v>215.29400000000001</c:v>
                </c:pt>
                <c:pt idx="22940">
                  <c:v>215.30199999999999</c:v>
                </c:pt>
                <c:pt idx="22941">
                  <c:v>215.31100000000001</c:v>
                </c:pt>
                <c:pt idx="22942">
                  <c:v>215.31899999999999</c:v>
                </c:pt>
                <c:pt idx="22943">
                  <c:v>215.328</c:v>
                </c:pt>
                <c:pt idx="22944">
                  <c:v>215.33600000000001</c:v>
                </c:pt>
                <c:pt idx="22945">
                  <c:v>215.34399999999999</c:v>
                </c:pt>
                <c:pt idx="22946">
                  <c:v>215.352</c:v>
                </c:pt>
                <c:pt idx="22947">
                  <c:v>215.36</c:v>
                </c:pt>
                <c:pt idx="22948">
                  <c:v>215.369</c:v>
                </c:pt>
                <c:pt idx="22949">
                  <c:v>215.37799999999999</c:v>
                </c:pt>
                <c:pt idx="22950">
                  <c:v>215.386</c:v>
                </c:pt>
                <c:pt idx="22951">
                  <c:v>215.39400000000001</c:v>
                </c:pt>
                <c:pt idx="22952">
                  <c:v>215.40299999999999</c:v>
                </c:pt>
                <c:pt idx="22953">
                  <c:v>215.41</c:v>
                </c:pt>
                <c:pt idx="22954">
                  <c:v>215.41900000000001</c:v>
                </c:pt>
                <c:pt idx="22955">
                  <c:v>215.42699999999999</c:v>
                </c:pt>
                <c:pt idx="22956">
                  <c:v>215.435</c:v>
                </c:pt>
                <c:pt idx="22957">
                  <c:v>215.44300000000001</c:v>
                </c:pt>
                <c:pt idx="22958">
                  <c:v>215.452</c:v>
                </c:pt>
                <c:pt idx="22959">
                  <c:v>215.46</c:v>
                </c:pt>
                <c:pt idx="22960">
                  <c:v>215.46899999999999</c:v>
                </c:pt>
                <c:pt idx="22961">
                  <c:v>215.47800000000001</c:v>
                </c:pt>
                <c:pt idx="22962">
                  <c:v>215.48599999999999</c:v>
                </c:pt>
                <c:pt idx="22963">
                  <c:v>215.494</c:v>
                </c:pt>
                <c:pt idx="22964">
                  <c:v>215.50299999999999</c:v>
                </c:pt>
                <c:pt idx="22965">
                  <c:v>215.511</c:v>
                </c:pt>
                <c:pt idx="22966">
                  <c:v>215.51900000000001</c:v>
                </c:pt>
                <c:pt idx="22967">
                  <c:v>215.52699999999999</c:v>
                </c:pt>
                <c:pt idx="22968">
                  <c:v>215.536</c:v>
                </c:pt>
                <c:pt idx="22969">
                  <c:v>215.54300000000001</c:v>
                </c:pt>
                <c:pt idx="22970">
                  <c:v>215.55199999999999</c:v>
                </c:pt>
                <c:pt idx="22971">
                  <c:v>215.56</c:v>
                </c:pt>
                <c:pt idx="22972">
                  <c:v>215.56800000000001</c:v>
                </c:pt>
                <c:pt idx="22973">
                  <c:v>215.577</c:v>
                </c:pt>
                <c:pt idx="22974">
                  <c:v>215.58500000000001</c:v>
                </c:pt>
                <c:pt idx="22975">
                  <c:v>215.59399999999999</c:v>
                </c:pt>
                <c:pt idx="22976">
                  <c:v>215.601</c:v>
                </c:pt>
                <c:pt idx="22977">
                  <c:v>215.61</c:v>
                </c:pt>
                <c:pt idx="22978">
                  <c:v>215.61799999999999</c:v>
                </c:pt>
                <c:pt idx="22979">
                  <c:v>215.62700000000001</c:v>
                </c:pt>
                <c:pt idx="22980">
                  <c:v>215.63499999999999</c:v>
                </c:pt>
                <c:pt idx="22981">
                  <c:v>215.643</c:v>
                </c:pt>
                <c:pt idx="22982">
                  <c:v>215.65100000000001</c:v>
                </c:pt>
                <c:pt idx="22983">
                  <c:v>215.66</c:v>
                </c:pt>
                <c:pt idx="22984">
                  <c:v>215.66800000000001</c:v>
                </c:pt>
                <c:pt idx="22985">
                  <c:v>215.67599999999999</c:v>
                </c:pt>
                <c:pt idx="22986">
                  <c:v>215.685</c:v>
                </c:pt>
                <c:pt idx="22987">
                  <c:v>215.69300000000001</c:v>
                </c:pt>
                <c:pt idx="22988">
                  <c:v>215.702</c:v>
                </c:pt>
                <c:pt idx="22989">
                  <c:v>215.71</c:v>
                </c:pt>
                <c:pt idx="22990">
                  <c:v>215.71799999999999</c:v>
                </c:pt>
                <c:pt idx="22991">
                  <c:v>215.726</c:v>
                </c:pt>
                <c:pt idx="22992">
                  <c:v>215.73500000000001</c:v>
                </c:pt>
                <c:pt idx="22993">
                  <c:v>215.74299999999999</c:v>
                </c:pt>
                <c:pt idx="22994">
                  <c:v>215.751</c:v>
                </c:pt>
                <c:pt idx="22995">
                  <c:v>215.75899999999999</c:v>
                </c:pt>
                <c:pt idx="22996">
                  <c:v>215.768</c:v>
                </c:pt>
                <c:pt idx="22997">
                  <c:v>215.77600000000001</c:v>
                </c:pt>
                <c:pt idx="22998">
                  <c:v>215.785</c:v>
                </c:pt>
                <c:pt idx="22999">
                  <c:v>215.79400000000001</c:v>
                </c:pt>
                <c:pt idx="23000">
                  <c:v>215.80199999999999</c:v>
                </c:pt>
                <c:pt idx="23001">
                  <c:v>215.809</c:v>
                </c:pt>
                <c:pt idx="23002">
                  <c:v>215.81800000000001</c:v>
                </c:pt>
                <c:pt idx="23003">
                  <c:v>215.82599999999999</c:v>
                </c:pt>
                <c:pt idx="23004">
                  <c:v>215.834</c:v>
                </c:pt>
                <c:pt idx="23005">
                  <c:v>215.84299999999999</c:v>
                </c:pt>
                <c:pt idx="23006">
                  <c:v>215.851</c:v>
                </c:pt>
                <c:pt idx="23007">
                  <c:v>215.85900000000001</c:v>
                </c:pt>
                <c:pt idx="23008">
                  <c:v>215.86699999999999</c:v>
                </c:pt>
                <c:pt idx="23009">
                  <c:v>215.875</c:v>
                </c:pt>
                <c:pt idx="23010">
                  <c:v>215.88399999999999</c:v>
                </c:pt>
                <c:pt idx="23011">
                  <c:v>215.893</c:v>
                </c:pt>
                <c:pt idx="23012">
                  <c:v>215.90100000000001</c:v>
                </c:pt>
                <c:pt idx="23013">
                  <c:v>215.90899999999999</c:v>
                </c:pt>
                <c:pt idx="23014">
                  <c:v>215.91800000000001</c:v>
                </c:pt>
                <c:pt idx="23015">
                  <c:v>215.92599999999999</c:v>
                </c:pt>
                <c:pt idx="23016">
                  <c:v>215.935</c:v>
                </c:pt>
                <c:pt idx="23017">
                  <c:v>215.94300000000001</c:v>
                </c:pt>
                <c:pt idx="23018">
                  <c:v>215.952</c:v>
                </c:pt>
                <c:pt idx="23019">
                  <c:v>215.96</c:v>
                </c:pt>
                <c:pt idx="23020">
                  <c:v>215.96700000000001</c:v>
                </c:pt>
                <c:pt idx="23021">
                  <c:v>215.977</c:v>
                </c:pt>
                <c:pt idx="23022">
                  <c:v>215.98500000000001</c:v>
                </c:pt>
                <c:pt idx="23023">
                  <c:v>215.99299999999999</c:v>
                </c:pt>
                <c:pt idx="23024">
                  <c:v>216.00200000000001</c:v>
                </c:pt>
                <c:pt idx="23025">
                  <c:v>216.01</c:v>
                </c:pt>
                <c:pt idx="23026">
                  <c:v>216.018</c:v>
                </c:pt>
                <c:pt idx="23027">
                  <c:v>216.02600000000001</c:v>
                </c:pt>
                <c:pt idx="23028">
                  <c:v>216.035</c:v>
                </c:pt>
                <c:pt idx="23029">
                  <c:v>216.04300000000001</c:v>
                </c:pt>
                <c:pt idx="23030">
                  <c:v>216.05199999999999</c:v>
                </c:pt>
                <c:pt idx="23031">
                  <c:v>216.06</c:v>
                </c:pt>
                <c:pt idx="23032">
                  <c:v>216.06800000000001</c:v>
                </c:pt>
                <c:pt idx="23033">
                  <c:v>216.077</c:v>
                </c:pt>
                <c:pt idx="23034">
                  <c:v>216.08500000000001</c:v>
                </c:pt>
                <c:pt idx="23035">
                  <c:v>216.09399999999999</c:v>
                </c:pt>
                <c:pt idx="23036">
                  <c:v>216.102</c:v>
                </c:pt>
                <c:pt idx="23037">
                  <c:v>216.11</c:v>
                </c:pt>
                <c:pt idx="23038">
                  <c:v>216.119</c:v>
                </c:pt>
                <c:pt idx="23039">
                  <c:v>216.12700000000001</c:v>
                </c:pt>
                <c:pt idx="23040">
                  <c:v>216.13499999999999</c:v>
                </c:pt>
                <c:pt idx="23041">
                  <c:v>216.14400000000001</c:v>
                </c:pt>
                <c:pt idx="23042">
                  <c:v>216.15299999999999</c:v>
                </c:pt>
                <c:pt idx="23043">
                  <c:v>216.16200000000001</c:v>
                </c:pt>
                <c:pt idx="23044">
                  <c:v>216.16800000000001</c:v>
                </c:pt>
                <c:pt idx="23045">
                  <c:v>216.178</c:v>
                </c:pt>
                <c:pt idx="23046">
                  <c:v>216.18600000000001</c:v>
                </c:pt>
                <c:pt idx="23047">
                  <c:v>216.19399999999999</c:v>
                </c:pt>
                <c:pt idx="23048">
                  <c:v>216.202</c:v>
                </c:pt>
                <c:pt idx="23049">
                  <c:v>216.21100000000001</c:v>
                </c:pt>
                <c:pt idx="23050">
                  <c:v>216.22</c:v>
                </c:pt>
                <c:pt idx="23051">
                  <c:v>216.227</c:v>
                </c:pt>
                <c:pt idx="23052">
                  <c:v>216.23599999999999</c:v>
                </c:pt>
                <c:pt idx="23053">
                  <c:v>216.244</c:v>
                </c:pt>
                <c:pt idx="23054">
                  <c:v>216.25200000000001</c:v>
                </c:pt>
                <c:pt idx="23055">
                  <c:v>216.261</c:v>
                </c:pt>
                <c:pt idx="23056">
                  <c:v>216.26900000000001</c:v>
                </c:pt>
                <c:pt idx="23057">
                  <c:v>216.27699999999999</c:v>
                </c:pt>
                <c:pt idx="23058">
                  <c:v>216.286</c:v>
                </c:pt>
                <c:pt idx="23059">
                  <c:v>216.29400000000001</c:v>
                </c:pt>
                <c:pt idx="23060">
                  <c:v>216.303</c:v>
                </c:pt>
                <c:pt idx="23061">
                  <c:v>216.31100000000001</c:v>
                </c:pt>
                <c:pt idx="23062">
                  <c:v>216.32</c:v>
                </c:pt>
                <c:pt idx="23063">
                  <c:v>216.328</c:v>
                </c:pt>
                <c:pt idx="23064">
                  <c:v>216.33600000000001</c:v>
                </c:pt>
                <c:pt idx="23065">
                  <c:v>216.345</c:v>
                </c:pt>
                <c:pt idx="23066">
                  <c:v>216.35300000000001</c:v>
                </c:pt>
                <c:pt idx="23067">
                  <c:v>216.36099999999999</c:v>
                </c:pt>
                <c:pt idx="23068">
                  <c:v>216.37</c:v>
                </c:pt>
                <c:pt idx="23069">
                  <c:v>216.37799999999999</c:v>
                </c:pt>
                <c:pt idx="23070">
                  <c:v>216.386</c:v>
                </c:pt>
                <c:pt idx="23071">
                  <c:v>216.39500000000001</c:v>
                </c:pt>
                <c:pt idx="23072">
                  <c:v>216.40299999999999</c:v>
                </c:pt>
                <c:pt idx="23073">
                  <c:v>216.411</c:v>
                </c:pt>
                <c:pt idx="23074">
                  <c:v>216.41900000000001</c:v>
                </c:pt>
                <c:pt idx="23075">
                  <c:v>216.428</c:v>
                </c:pt>
                <c:pt idx="23076">
                  <c:v>216.43700000000001</c:v>
                </c:pt>
                <c:pt idx="23077">
                  <c:v>216.44499999999999</c:v>
                </c:pt>
                <c:pt idx="23078">
                  <c:v>216.453</c:v>
                </c:pt>
                <c:pt idx="23079">
                  <c:v>216.46</c:v>
                </c:pt>
                <c:pt idx="23080">
                  <c:v>216.47</c:v>
                </c:pt>
                <c:pt idx="23081">
                  <c:v>216.477</c:v>
                </c:pt>
                <c:pt idx="23082">
                  <c:v>216.48699999999999</c:v>
                </c:pt>
                <c:pt idx="23083">
                  <c:v>216.495</c:v>
                </c:pt>
                <c:pt idx="23084">
                  <c:v>216.50200000000001</c:v>
                </c:pt>
                <c:pt idx="23085">
                  <c:v>216.511</c:v>
                </c:pt>
                <c:pt idx="23086">
                  <c:v>216.51900000000001</c:v>
                </c:pt>
                <c:pt idx="23087">
                  <c:v>216.52699999999999</c:v>
                </c:pt>
                <c:pt idx="23088">
                  <c:v>216.536</c:v>
                </c:pt>
                <c:pt idx="23089">
                  <c:v>216.54499999999999</c:v>
                </c:pt>
                <c:pt idx="23090">
                  <c:v>216.553</c:v>
                </c:pt>
                <c:pt idx="23091">
                  <c:v>216.56100000000001</c:v>
                </c:pt>
                <c:pt idx="23092">
                  <c:v>216.56899999999999</c:v>
                </c:pt>
                <c:pt idx="23093">
                  <c:v>216.577</c:v>
                </c:pt>
                <c:pt idx="23094">
                  <c:v>216.58500000000001</c:v>
                </c:pt>
                <c:pt idx="23095">
                  <c:v>216.59399999999999</c:v>
                </c:pt>
                <c:pt idx="23096">
                  <c:v>216.602</c:v>
                </c:pt>
                <c:pt idx="23097">
                  <c:v>216.61</c:v>
                </c:pt>
                <c:pt idx="23098">
                  <c:v>216.61799999999999</c:v>
                </c:pt>
                <c:pt idx="23099">
                  <c:v>216.62700000000001</c:v>
                </c:pt>
                <c:pt idx="23100">
                  <c:v>216.63499999999999</c:v>
                </c:pt>
                <c:pt idx="23101">
                  <c:v>216.643</c:v>
                </c:pt>
                <c:pt idx="23102">
                  <c:v>216.65199999999999</c:v>
                </c:pt>
                <c:pt idx="23103">
                  <c:v>216.66</c:v>
                </c:pt>
                <c:pt idx="23104">
                  <c:v>216.66800000000001</c:v>
                </c:pt>
                <c:pt idx="23105">
                  <c:v>216.67599999999999</c:v>
                </c:pt>
                <c:pt idx="23106">
                  <c:v>216.684</c:v>
                </c:pt>
                <c:pt idx="23107">
                  <c:v>216.69300000000001</c:v>
                </c:pt>
                <c:pt idx="23108">
                  <c:v>216.702</c:v>
                </c:pt>
                <c:pt idx="23109">
                  <c:v>216.71</c:v>
                </c:pt>
                <c:pt idx="23110">
                  <c:v>216.71700000000001</c:v>
                </c:pt>
                <c:pt idx="23111">
                  <c:v>216.726</c:v>
                </c:pt>
                <c:pt idx="23112">
                  <c:v>216.73500000000001</c:v>
                </c:pt>
                <c:pt idx="23113">
                  <c:v>216.744</c:v>
                </c:pt>
                <c:pt idx="23114">
                  <c:v>216.751</c:v>
                </c:pt>
                <c:pt idx="23115">
                  <c:v>216.75899999999999</c:v>
                </c:pt>
                <c:pt idx="23116">
                  <c:v>216.768</c:v>
                </c:pt>
                <c:pt idx="23117">
                  <c:v>216.77500000000001</c:v>
                </c:pt>
                <c:pt idx="23118">
                  <c:v>216.78299999999999</c:v>
                </c:pt>
                <c:pt idx="23119">
                  <c:v>216.792</c:v>
                </c:pt>
                <c:pt idx="23120">
                  <c:v>216.80099999999999</c:v>
                </c:pt>
                <c:pt idx="23121">
                  <c:v>216.809</c:v>
                </c:pt>
                <c:pt idx="23122">
                  <c:v>216.81700000000001</c:v>
                </c:pt>
                <c:pt idx="23123">
                  <c:v>216.82499999999999</c:v>
                </c:pt>
                <c:pt idx="23124">
                  <c:v>216.833</c:v>
                </c:pt>
                <c:pt idx="23125">
                  <c:v>216.84200000000001</c:v>
                </c:pt>
                <c:pt idx="23126">
                  <c:v>216.84899999999999</c:v>
                </c:pt>
                <c:pt idx="23127">
                  <c:v>216.85900000000001</c:v>
                </c:pt>
                <c:pt idx="23128">
                  <c:v>216.86699999999999</c:v>
                </c:pt>
                <c:pt idx="23129">
                  <c:v>216.875</c:v>
                </c:pt>
                <c:pt idx="23130">
                  <c:v>216.88300000000001</c:v>
                </c:pt>
                <c:pt idx="23131">
                  <c:v>216.89099999999999</c:v>
                </c:pt>
                <c:pt idx="23132">
                  <c:v>216.9</c:v>
                </c:pt>
                <c:pt idx="23133">
                  <c:v>216.90799999999999</c:v>
                </c:pt>
                <c:pt idx="23134">
                  <c:v>216.916</c:v>
                </c:pt>
                <c:pt idx="23135">
                  <c:v>216.92400000000001</c:v>
                </c:pt>
                <c:pt idx="23136">
                  <c:v>216.93299999999999</c:v>
                </c:pt>
                <c:pt idx="23137">
                  <c:v>216.941</c:v>
                </c:pt>
                <c:pt idx="23138">
                  <c:v>216.94800000000001</c:v>
                </c:pt>
                <c:pt idx="23139">
                  <c:v>216.95699999999999</c:v>
                </c:pt>
                <c:pt idx="23140">
                  <c:v>216.965</c:v>
                </c:pt>
                <c:pt idx="23141">
                  <c:v>216.97399999999999</c:v>
                </c:pt>
                <c:pt idx="23142">
                  <c:v>216.982</c:v>
                </c:pt>
                <c:pt idx="23143">
                  <c:v>216.99100000000001</c:v>
                </c:pt>
                <c:pt idx="23144">
                  <c:v>216.999</c:v>
                </c:pt>
                <c:pt idx="23145">
                  <c:v>217.006</c:v>
                </c:pt>
                <c:pt idx="23146">
                  <c:v>217.01499999999999</c:v>
                </c:pt>
                <c:pt idx="23147">
                  <c:v>217.024</c:v>
                </c:pt>
                <c:pt idx="23148">
                  <c:v>217.03200000000001</c:v>
                </c:pt>
                <c:pt idx="23149">
                  <c:v>217.04</c:v>
                </c:pt>
                <c:pt idx="23150">
                  <c:v>217.048</c:v>
                </c:pt>
                <c:pt idx="23151">
                  <c:v>217.05699999999999</c:v>
                </c:pt>
                <c:pt idx="23152">
                  <c:v>217.065</c:v>
                </c:pt>
                <c:pt idx="23153">
                  <c:v>217.072</c:v>
                </c:pt>
                <c:pt idx="23154">
                  <c:v>217.08199999999999</c:v>
                </c:pt>
                <c:pt idx="23155">
                  <c:v>217.09</c:v>
                </c:pt>
                <c:pt idx="23156">
                  <c:v>217.09800000000001</c:v>
                </c:pt>
                <c:pt idx="23157">
                  <c:v>217.10599999999999</c:v>
                </c:pt>
                <c:pt idx="23158">
                  <c:v>217.11500000000001</c:v>
                </c:pt>
                <c:pt idx="23159">
                  <c:v>217.12299999999999</c:v>
                </c:pt>
                <c:pt idx="23160">
                  <c:v>217.13200000000001</c:v>
                </c:pt>
                <c:pt idx="23161">
                  <c:v>217.14</c:v>
                </c:pt>
                <c:pt idx="23162">
                  <c:v>217.149</c:v>
                </c:pt>
                <c:pt idx="23163">
                  <c:v>217.15600000000001</c:v>
                </c:pt>
                <c:pt idx="23164">
                  <c:v>217.16499999999999</c:v>
                </c:pt>
                <c:pt idx="23165">
                  <c:v>217.172</c:v>
                </c:pt>
                <c:pt idx="23166">
                  <c:v>217.18100000000001</c:v>
                </c:pt>
                <c:pt idx="23167">
                  <c:v>217.18899999999999</c:v>
                </c:pt>
                <c:pt idx="23168">
                  <c:v>217.197</c:v>
                </c:pt>
                <c:pt idx="23169">
                  <c:v>217.20599999999999</c:v>
                </c:pt>
                <c:pt idx="23170">
                  <c:v>217.214</c:v>
                </c:pt>
                <c:pt idx="23171">
                  <c:v>217.22200000000001</c:v>
                </c:pt>
                <c:pt idx="23172">
                  <c:v>217.23</c:v>
                </c:pt>
                <c:pt idx="23173">
                  <c:v>217.239</c:v>
                </c:pt>
                <c:pt idx="23174">
                  <c:v>217.24700000000001</c:v>
                </c:pt>
                <c:pt idx="23175">
                  <c:v>217.256</c:v>
                </c:pt>
                <c:pt idx="23176">
                  <c:v>217.26400000000001</c:v>
                </c:pt>
                <c:pt idx="23177">
                  <c:v>217.27199999999999</c:v>
                </c:pt>
                <c:pt idx="23178">
                  <c:v>217.28</c:v>
                </c:pt>
                <c:pt idx="23179">
                  <c:v>217.28800000000001</c:v>
                </c:pt>
                <c:pt idx="23180">
                  <c:v>217.297</c:v>
                </c:pt>
                <c:pt idx="23181">
                  <c:v>217.30500000000001</c:v>
                </c:pt>
                <c:pt idx="23182">
                  <c:v>217.315</c:v>
                </c:pt>
                <c:pt idx="23183">
                  <c:v>217.322</c:v>
                </c:pt>
                <c:pt idx="23184">
                  <c:v>217.33</c:v>
                </c:pt>
                <c:pt idx="23185">
                  <c:v>217.339</c:v>
                </c:pt>
                <c:pt idx="23186">
                  <c:v>217.34700000000001</c:v>
                </c:pt>
                <c:pt idx="23187">
                  <c:v>217.35499999999999</c:v>
                </c:pt>
                <c:pt idx="23188">
                  <c:v>217.364</c:v>
                </c:pt>
                <c:pt idx="23189">
                  <c:v>217.37299999999999</c:v>
                </c:pt>
                <c:pt idx="23190">
                  <c:v>217.38</c:v>
                </c:pt>
                <c:pt idx="23191">
                  <c:v>217.38900000000001</c:v>
                </c:pt>
                <c:pt idx="23192">
                  <c:v>217.39699999999999</c:v>
                </c:pt>
                <c:pt idx="23193">
                  <c:v>217.40600000000001</c:v>
                </c:pt>
                <c:pt idx="23194">
                  <c:v>217.41399999999999</c:v>
                </c:pt>
                <c:pt idx="23195">
                  <c:v>217.422</c:v>
                </c:pt>
                <c:pt idx="23196">
                  <c:v>217.43100000000001</c:v>
                </c:pt>
                <c:pt idx="23197">
                  <c:v>217.43899999999999</c:v>
                </c:pt>
                <c:pt idx="23198">
                  <c:v>217.447</c:v>
                </c:pt>
                <c:pt idx="23199">
                  <c:v>217.45500000000001</c:v>
                </c:pt>
                <c:pt idx="23200">
                  <c:v>217.464</c:v>
                </c:pt>
                <c:pt idx="23201">
                  <c:v>217.47200000000001</c:v>
                </c:pt>
                <c:pt idx="23202">
                  <c:v>217.48099999999999</c:v>
                </c:pt>
                <c:pt idx="23203">
                  <c:v>217.488</c:v>
                </c:pt>
                <c:pt idx="23204">
                  <c:v>217.49700000000001</c:v>
                </c:pt>
                <c:pt idx="23205">
                  <c:v>217.50700000000001</c:v>
                </c:pt>
                <c:pt idx="23206">
                  <c:v>217.51499999999999</c:v>
                </c:pt>
                <c:pt idx="23207">
                  <c:v>217.523</c:v>
                </c:pt>
                <c:pt idx="23208">
                  <c:v>217.53100000000001</c:v>
                </c:pt>
                <c:pt idx="23209">
                  <c:v>217.53899999999999</c:v>
                </c:pt>
                <c:pt idx="23210">
                  <c:v>217.547</c:v>
                </c:pt>
                <c:pt idx="23211">
                  <c:v>217.55600000000001</c:v>
                </c:pt>
                <c:pt idx="23212">
                  <c:v>217.565</c:v>
                </c:pt>
                <c:pt idx="23213">
                  <c:v>217.57300000000001</c:v>
                </c:pt>
                <c:pt idx="23214">
                  <c:v>217.58199999999999</c:v>
                </c:pt>
                <c:pt idx="23215">
                  <c:v>217.59</c:v>
                </c:pt>
                <c:pt idx="23216">
                  <c:v>217.59800000000001</c:v>
                </c:pt>
                <c:pt idx="23217">
                  <c:v>217.607</c:v>
                </c:pt>
                <c:pt idx="23218">
                  <c:v>217.61500000000001</c:v>
                </c:pt>
                <c:pt idx="23219">
                  <c:v>217.624</c:v>
                </c:pt>
                <c:pt idx="23220">
                  <c:v>217.63200000000001</c:v>
                </c:pt>
                <c:pt idx="23221">
                  <c:v>217.64</c:v>
                </c:pt>
                <c:pt idx="23222">
                  <c:v>217.649</c:v>
                </c:pt>
                <c:pt idx="23223">
                  <c:v>217.65700000000001</c:v>
                </c:pt>
                <c:pt idx="23224">
                  <c:v>217.666</c:v>
                </c:pt>
                <c:pt idx="23225">
                  <c:v>217.67400000000001</c:v>
                </c:pt>
                <c:pt idx="23226">
                  <c:v>217.68199999999999</c:v>
                </c:pt>
                <c:pt idx="23227">
                  <c:v>217.691</c:v>
                </c:pt>
                <c:pt idx="23228">
                  <c:v>217.69900000000001</c:v>
                </c:pt>
                <c:pt idx="23229">
                  <c:v>217.708</c:v>
                </c:pt>
                <c:pt idx="23230">
                  <c:v>217.71600000000001</c:v>
                </c:pt>
                <c:pt idx="23231">
                  <c:v>217.72399999999999</c:v>
                </c:pt>
                <c:pt idx="23232">
                  <c:v>217.733</c:v>
                </c:pt>
                <c:pt idx="23233">
                  <c:v>217.74</c:v>
                </c:pt>
                <c:pt idx="23234">
                  <c:v>217.749</c:v>
                </c:pt>
                <c:pt idx="23235">
                  <c:v>217.75800000000001</c:v>
                </c:pt>
                <c:pt idx="23236">
                  <c:v>217.767</c:v>
                </c:pt>
                <c:pt idx="23237">
                  <c:v>217.77500000000001</c:v>
                </c:pt>
                <c:pt idx="23238">
                  <c:v>217.78299999999999</c:v>
                </c:pt>
                <c:pt idx="23239">
                  <c:v>217.792</c:v>
                </c:pt>
                <c:pt idx="23240">
                  <c:v>217.80099999999999</c:v>
                </c:pt>
                <c:pt idx="23241">
                  <c:v>217.80799999999999</c:v>
                </c:pt>
                <c:pt idx="23242">
                  <c:v>217.81700000000001</c:v>
                </c:pt>
                <c:pt idx="23243">
                  <c:v>217.82599999999999</c:v>
                </c:pt>
                <c:pt idx="23244">
                  <c:v>217.833</c:v>
                </c:pt>
                <c:pt idx="23245">
                  <c:v>217.84200000000001</c:v>
                </c:pt>
                <c:pt idx="23246">
                  <c:v>217.851</c:v>
                </c:pt>
                <c:pt idx="23247">
                  <c:v>217.85900000000001</c:v>
                </c:pt>
                <c:pt idx="23248">
                  <c:v>217.86699999999999</c:v>
                </c:pt>
                <c:pt idx="23249">
                  <c:v>217.875</c:v>
                </c:pt>
                <c:pt idx="23250">
                  <c:v>217.88399999999999</c:v>
                </c:pt>
                <c:pt idx="23251">
                  <c:v>217.892</c:v>
                </c:pt>
                <c:pt idx="23252">
                  <c:v>217.9</c:v>
                </c:pt>
                <c:pt idx="23253">
                  <c:v>217.91</c:v>
                </c:pt>
                <c:pt idx="23254">
                  <c:v>217.91800000000001</c:v>
                </c:pt>
                <c:pt idx="23255">
                  <c:v>217.92599999999999</c:v>
                </c:pt>
                <c:pt idx="23256">
                  <c:v>217.934</c:v>
                </c:pt>
                <c:pt idx="23257">
                  <c:v>217.94200000000001</c:v>
                </c:pt>
                <c:pt idx="23258">
                  <c:v>217.95099999999999</c:v>
                </c:pt>
                <c:pt idx="23259">
                  <c:v>217.959</c:v>
                </c:pt>
                <c:pt idx="23260">
                  <c:v>217.96799999999999</c:v>
                </c:pt>
                <c:pt idx="23261">
                  <c:v>217.97499999999999</c:v>
                </c:pt>
                <c:pt idx="23262">
                  <c:v>217.98400000000001</c:v>
                </c:pt>
                <c:pt idx="23263">
                  <c:v>217.99199999999999</c:v>
                </c:pt>
                <c:pt idx="23264">
                  <c:v>218.001</c:v>
                </c:pt>
                <c:pt idx="23265">
                  <c:v>218.00899999999999</c:v>
                </c:pt>
                <c:pt idx="23266">
                  <c:v>218.017</c:v>
                </c:pt>
                <c:pt idx="23267">
                  <c:v>218.02500000000001</c:v>
                </c:pt>
                <c:pt idx="23268">
                  <c:v>218.035</c:v>
                </c:pt>
                <c:pt idx="23269">
                  <c:v>218.04300000000001</c:v>
                </c:pt>
                <c:pt idx="23270">
                  <c:v>218.05199999999999</c:v>
                </c:pt>
                <c:pt idx="23271">
                  <c:v>218.06</c:v>
                </c:pt>
                <c:pt idx="23272">
                  <c:v>218.06800000000001</c:v>
                </c:pt>
                <c:pt idx="23273">
                  <c:v>218.077</c:v>
                </c:pt>
                <c:pt idx="23274">
                  <c:v>218.083</c:v>
                </c:pt>
                <c:pt idx="23275">
                  <c:v>218.09299999999999</c:v>
                </c:pt>
                <c:pt idx="23276">
                  <c:v>218.101</c:v>
                </c:pt>
                <c:pt idx="23277">
                  <c:v>218.11</c:v>
                </c:pt>
                <c:pt idx="23278">
                  <c:v>218.11799999999999</c:v>
                </c:pt>
                <c:pt idx="23279">
                  <c:v>218.126</c:v>
                </c:pt>
                <c:pt idx="23280">
                  <c:v>218.13499999999999</c:v>
                </c:pt>
                <c:pt idx="23281">
                  <c:v>218.143</c:v>
                </c:pt>
                <c:pt idx="23282">
                  <c:v>218.15100000000001</c:v>
                </c:pt>
                <c:pt idx="23283">
                  <c:v>218.16</c:v>
                </c:pt>
                <c:pt idx="23284">
                  <c:v>218.16800000000001</c:v>
                </c:pt>
                <c:pt idx="23285">
                  <c:v>218.17599999999999</c:v>
                </c:pt>
                <c:pt idx="23286">
                  <c:v>218.184</c:v>
                </c:pt>
                <c:pt idx="23287">
                  <c:v>218.19300000000001</c:v>
                </c:pt>
                <c:pt idx="23288">
                  <c:v>218.202</c:v>
                </c:pt>
                <c:pt idx="23289">
                  <c:v>218.21</c:v>
                </c:pt>
                <c:pt idx="23290">
                  <c:v>218.21799999999999</c:v>
                </c:pt>
                <c:pt idx="23291">
                  <c:v>218.227</c:v>
                </c:pt>
                <c:pt idx="23292">
                  <c:v>218.23500000000001</c:v>
                </c:pt>
                <c:pt idx="23293">
                  <c:v>218.24299999999999</c:v>
                </c:pt>
                <c:pt idx="23294">
                  <c:v>218.25200000000001</c:v>
                </c:pt>
                <c:pt idx="23295">
                  <c:v>218.26</c:v>
                </c:pt>
                <c:pt idx="23296">
                  <c:v>218.268</c:v>
                </c:pt>
                <c:pt idx="23297">
                  <c:v>218.27699999999999</c:v>
                </c:pt>
                <c:pt idx="23298">
                  <c:v>218.285</c:v>
                </c:pt>
                <c:pt idx="23299">
                  <c:v>218.29400000000001</c:v>
                </c:pt>
                <c:pt idx="23300">
                  <c:v>218.30199999999999</c:v>
                </c:pt>
                <c:pt idx="23301">
                  <c:v>218.31</c:v>
                </c:pt>
                <c:pt idx="23302">
                  <c:v>218.31899999999999</c:v>
                </c:pt>
                <c:pt idx="23303">
                  <c:v>218.327</c:v>
                </c:pt>
                <c:pt idx="23304">
                  <c:v>218.33500000000001</c:v>
                </c:pt>
                <c:pt idx="23305">
                  <c:v>218.34299999999999</c:v>
                </c:pt>
                <c:pt idx="23306">
                  <c:v>218.352</c:v>
                </c:pt>
                <c:pt idx="23307">
                  <c:v>218.36</c:v>
                </c:pt>
                <c:pt idx="23308">
                  <c:v>218.36799999999999</c:v>
                </c:pt>
                <c:pt idx="23309">
                  <c:v>218.37700000000001</c:v>
                </c:pt>
                <c:pt idx="23310">
                  <c:v>218.386</c:v>
                </c:pt>
                <c:pt idx="23311">
                  <c:v>218.393</c:v>
                </c:pt>
                <c:pt idx="23312">
                  <c:v>218.40199999999999</c:v>
                </c:pt>
                <c:pt idx="23313">
                  <c:v>218.41</c:v>
                </c:pt>
                <c:pt idx="23314">
                  <c:v>218.41900000000001</c:v>
                </c:pt>
                <c:pt idx="23315">
                  <c:v>218.42699999999999</c:v>
                </c:pt>
                <c:pt idx="23316">
                  <c:v>218.435</c:v>
                </c:pt>
                <c:pt idx="23317">
                  <c:v>218.44399999999999</c:v>
                </c:pt>
                <c:pt idx="23318">
                  <c:v>218.452</c:v>
                </c:pt>
                <c:pt idx="23319">
                  <c:v>218.46</c:v>
                </c:pt>
                <c:pt idx="23320">
                  <c:v>218.46799999999999</c:v>
                </c:pt>
                <c:pt idx="23321">
                  <c:v>218.476</c:v>
                </c:pt>
                <c:pt idx="23322">
                  <c:v>218.48500000000001</c:v>
                </c:pt>
                <c:pt idx="23323">
                  <c:v>218.49299999999999</c:v>
                </c:pt>
                <c:pt idx="23324">
                  <c:v>218.501</c:v>
                </c:pt>
                <c:pt idx="23325">
                  <c:v>218.51</c:v>
                </c:pt>
                <c:pt idx="23326">
                  <c:v>218.518</c:v>
                </c:pt>
                <c:pt idx="23327">
                  <c:v>218.52600000000001</c:v>
                </c:pt>
                <c:pt idx="23328">
                  <c:v>218.535</c:v>
                </c:pt>
                <c:pt idx="23329">
                  <c:v>218.54300000000001</c:v>
                </c:pt>
                <c:pt idx="23330">
                  <c:v>218.55199999999999</c:v>
                </c:pt>
                <c:pt idx="23331">
                  <c:v>218.56</c:v>
                </c:pt>
                <c:pt idx="23332">
                  <c:v>218.56800000000001</c:v>
                </c:pt>
                <c:pt idx="23333">
                  <c:v>218.577</c:v>
                </c:pt>
                <c:pt idx="23334">
                  <c:v>218.584</c:v>
                </c:pt>
                <c:pt idx="23335">
                  <c:v>218.59200000000001</c:v>
                </c:pt>
                <c:pt idx="23336">
                  <c:v>218.601</c:v>
                </c:pt>
                <c:pt idx="23337">
                  <c:v>218.60900000000001</c:v>
                </c:pt>
                <c:pt idx="23338">
                  <c:v>218.61799999999999</c:v>
                </c:pt>
                <c:pt idx="23339">
                  <c:v>218.626</c:v>
                </c:pt>
                <c:pt idx="23340">
                  <c:v>218.63300000000001</c:v>
                </c:pt>
                <c:pt idx="23341">
                  <c:v>218.642</c:v>
                </c:pt>
                <c:pt idx="23342">
                  <c:v>218.65</c:v>
                </c:pt>
                <c:pt idx="23343">
                  <c:v>218.65899999999999</c:v>
                </c:pt>
                <c:pt idx="23344">
                  <c:v>218.667</c:v>
                </c:pt>
                <c:pt idx="23345">
                  <c:v>218.67500000000001</c:v>
                </c:pt>
                <c:pt idx="23346">
                  <c:v>218.68299999999999</c:v>
                </c:pt>
                <c:pt idx="23347">
                  <c:v>218.69300000000001</c:v>
                </c:pt>
                <c:pt idx="23348">
                  <c:v>218.7</c:v>
                </c:pt>
                <c:pt idx="23349">
                  <c:v>218.709</c:v>
                </c:pt>
                <c:pt idx="23350">
                  <c:v>218.71700000000001</c:v>
                </c:pt>
                <c:pt idx="23351">
                  <c:v>218.726</c:v>
                </c:pt>
                <c:pt idx="23352">
                  <c:v>218.73400000000001</c:v>
                </c:pt>
                <c:pt idx="23353">
                  <c:v>218.74199999999999</c:v>
                </c:pt>
                <c:pt idx="23354">
                  <c:v>218.75</c:v>
                </c:pt>
                <c:pt idx="23355">
                  <c:v>218.75800000000001</c:v>
                </c:pt>
                <c:pt idx="23356">
                  <c:v>218.767</c:v>
                </c:pt>
                <c:pt idx="23357">
                  <c:v>218.77500000000001</c:v>
                </c:pt>
                <c:pt idx="23358">
                  <c:v>218.78299999999999</c:v>
                </c:pt>
                <c:pt idx="23359">
                  <c:v>218.792</c:v>
                </c:pt>
                <c:pt idx="23360">
                  <c:v>218.8</c:v>
                </c:pt>
                <c:pt idx="23361">
                  <c:v>218.809</c:v>
                </c:pt>
                <c:pt idx="23362">
                  <c:v>218.816</c:v>
                </c:pt>
                <c:pt idx="23363">
                  <c:v>218.82499999999999</c:v>
                </c:pt>
                <c:pt idx="23364">
                  <c:v>218.833</c:v>
                </c:pt>
                <c:pt idx="23365">
                  <c:v>218.84100000000001</c:v>
                </c:pt>
                <c:pt idx="23366">
                  <c:v>218.851</c:v>
                </c:pt>
                <c:pt idx="23367">
                  <c:v>218.858</c:v>
                </c:pt>
                <c:pt idx="23368">
                  <c:v>218.86699999999999</c:v>
                </c:pt>
                <c:pt idx="23369">
                  <c:v>218.875</c:v>
                </c:pt>
                <c:pt idx="23370">
                  <c:v>218.88399999999999</c:v>
                </c:pt>
                <c:pt idx="23371">
                  <c:v>218.892</c:v>
                </c:pt>
                <c:pt idx="23372">
                  <c:v>218.90100000000001</c:v>
                </c:pt>
                <c:pt idx="23373">
                  <c:v>218.90899999999999</c:v>
                </c:pt>
                <c:pt idx="23374">
                  <c:v>218.916</c:v>
                </c:pt>
                <c:pt idx="23375">
                  <c:v>218.92500000000001</c:v>
                </c:pt>
                <c:pt idx="23376">
                  <c:v>218.934</c:v>
                </c:pt>
                <c:pt idx="23377">
                  <c:v>218.94200000000001</c:v>
                </c:pt>
                <c:pt idx="23378">
                  <c:v>218.95099999999999</c:v>
                </c:pt>
                <c:pt idx="23379">
                  <c:v>218.959</c:v>
                </c:pt>
                <c:pt idx="23380">
                  <c:v>218.96700000000001</c:v>
                </c:pt>
                <c:pt idx="23381">
                  <c:v>218.976</c:v>
                </c:pt>
                <c:pt idx="23382">
                  <c:v>218.98400000000001</c:v>
                </c:pt>
                <c:pt idx="23383">
                  <c:v>218.99199999999999</c:v>
                </c:pt>
                <c:pt idx="23384">
                  <c:v>219</c:v>
                </c:pt>
                <c:pt idx="23385">
                  <c:v>219.00899999999999</c:v>
                </c:pt>
                <c:pt idx="23386">
                  <c:v>219.017</c:v>
                </c:pt>
                <c:pt idx="23387">
                  <c:v>219.02600000000001</c:v>
                </c:pt>
                <c:pt idx="23388">
                  <c:v>219.03399999999999</c:v>
                </c:pt>
                <c:pt idx="23389">
                  <c:v>219.042</c:v>
                </c:pt>
                <c:pt idx="23390">
                  <c:v>219.05099999999999</c:v>
                </c:pt>
                <c:pt idx="23391">
                  <c:v>219.059</c:v>
                </c:pt>
                <c:pt idx="23392">
                  <c:v>219.06700000000001</c:v>
                </c:pt>
                <c:pt idx="23393">
                  <c:v>219.07499999999999</c:v>
                </c:pt>
                <c:pt idx="23394">
                  <c:v>219.084</c:v>
                </c:pt>
                <c:pt idx="23395">
                  <c:v>219.09299999999999</c:v>
                </c:pt>
                <c:pt idx="23396">
                  <c:v>219.101</c:v>
                </c:pt>
                <c:pt idx="23397">
                  <c:v>219.10900000000001</c:v>
                </c:pt>
                <c:pt idx="23398">
                  <c:v>219.11699999999999</c:v>
                </c:pt>
                <c:pt idx="23399">
                  <c:v>219.125</c:v>
                </c:pt>
                <c:pt idx="23400">
                  <c:v>219.13399999999999</c:v>
                </c:pt>
                <c:pt idx="23401">
                  <c:v>219.143</c:v>
                </c:pt>
                <c:pt idx="23402">
                  <c:v>219.15100000000001</c:v>
                </c:pt>
                <c:pt idx="23403">
                  <c:v>219.16</c:v>
                </c:pt>
                <c:pt idx="23404">
                  <c:v>219.16800000000001</c:v>
                </c:pt>
                <c:pt idx="23405">
                  <c:v>219.17599999999999</c:v>
                </c:pt>
                <c:pt idx="23406">
                  <c:v>219.185</c:v>
                </c:pt>
                <c:pt idx="23407">
                  <c:v>219.19300000000001</c:v>
                </c:pt>
                <c:pt idx="23408">
                  <c:v>219.20099999999999</c:v>
                </c:pt>
                <c:pt idx="23409">
                  <c:v>219.21</c:v>
                </c:pt>
                <c:pt idx="23410">
                  <c:v>219.21899999999999</c:v>
                </c:pt>
                <c:pt idx="23411">
                  <c:v>219.227</c:v>
                </c:pt>
                <c:pt idx="23412">
                  <c:v>219.23599999999999</c:v>
                </c:pt>
                <c:pt idx="23413">
                  <c:v>219.244</c:v>
                </c:pt>
                <c:pt idx="23414">
                  <c:v>219.25200000000001</c:v>
                </c:pt>
                <c:pt idx="23415">
                  <c:v>219.261</c:v>
                </c:pt>
                <c:pt idx="23416">
                  <c:v>219.27</c:v>
                </c:pt>
                <c:pt idx="23417">
                  <c:v>219.27799999999999</c:v>
                </c:pt>
                <c:pt idx="23418">
                  <c:v>219.286</c:v>
                </c:pt>
                <c:pt idx="23419">
                  <c:v>219.29499999999999</c:v>
                </c:pt>
                <c:pt idx="23420">
                  <c:v>219.304</c:v>
                </c:pt>
                <c:pt idx="23421">
                  <c:v>219.31200000000001</c:v>
                </c:pt>
                <c:pt idx="23422">
                  <c:v>219.321</c:v>
                </c:pt>
                <c:pt idx="23423">
                  <c:v>219.32900000000001</c:v>
                </c:pt>
                <c:pt idx="23424">
                  <c:v>219.33799999999999</c:v>
                </c:pt>
                <c:pt idx="23425">
                  <c:v>219.346</c:v>
                </c:pt>
                <c:pt idx="23426">
                  <c:v>219.35499999999999</c:v>
                </c:pt>
                <c:pt idx="23427">
                  <c:v>219.363</c:v>
                </c:pt>
                <c:pt idx="23428">
                  <c:v>219.37200000000001</c:v>
                </c:pt>
                <c:pt idx="23429">
                  <c:v>219.38</c:v>
                </c:pt>
                <c:pt idx="23430">
                  <c:v>219.38900000000001</c:v>
                </c:pt>
                <c:pt idx="23431">
                  <c:v>219.39699999999999</c:v>
                </c:pt>
                <c:pt idx="23432">
                  <c:v>219.40600000000001</c:v>
                </c:pt>
                <c:pt idx="23433">
                  <c:v>219.41499999999999</c:v>
                </c:pt>
                <c:pt idx="23434">
                  <c:v>219.42400000000001</c:v>
                </c:pt>
                <c:pt idx="23435">
                  <c:v>219.43199999999999</c:v>
                </c:pt>
                <c:pt idx="23436">
                  <c:v>219.44</c:v>
                </c:pt>
                <c:pt idx="23437">
                  <c:v>219.44800000000001</c:v>
                </c:pt>
                <c:pt idx="23438">
                  <c:v>219.45599999999999</c:v>
                </c:pt>
                <c:pt idx="23439">
                  <c:v>219.465</c:v>
                </c:pt>
                <c:pt idx="23440">
                  <c:v>219.47399999999999</c:v>
                </c:pt>
                <c:pt idx="23441">
                  <c:v>219.483</c:v>
                </c:pt>
                <c:pt idx="23442">
                  <c:v>219.49100000000001</c:v>
                </c:pt>
                <c:pt idx="23443">
                  <c:v>219.499</c:v>
                </c:pt>
                <c:pt idx="23444">
                  <c:v>219.50800000000001</c:v>
                </c:pt>
                <c:pt idx="23445">
                  <c:v>219.51599999999999</c:v>
                </c:pt>
                <c:pt idx="23446">
                  <c:v>219.524</c:v>
                </c:pt>
                <c:pt idx="23447">
                  <c:v>219.53299999999999</c:v>
                </c:pt>
                <c:pt idx="23448">
                  <c:v>219.542</c:v>
                </c:pt>
                <c:pt idx="23449">
                  <c:v>219.55</c:v>
                </c:pt>
                <c:pt idx="23450">
                  <c:v>219.55699999999999</c:v>
                </c:pt>
                <c:pt idx="23451">
                  <c:v>219.566</c:v>
                </c:pt>
                <c:pt idx="23452">
                  <c:v>219.57499999999999</c:v>
                </c:pt>
                <c:pt idx="23453">
                  <c:v>219.584</c:v>
                </c:pt>
                <c:pt idx="23454">
                  <c:v>219.59200000000001</c:v>
                </c:pt>
                <c:pt idx="23455">
                  <c:v>219.6</c:v>
                </c:pt>
                <c:pt idx="23456">
                  <c:v>219.608</c:v>
                </c:pt>
                <c:pt idx="23457">
                  <c:v>219.61699999999999</c:v>
                </c:pt>
                <c:pt idx="23458">
                  <c:v>219.625</c:v>
                </c:pt>
                <c:pt idx="23459">
                  <c:v>219.63300000000001</c:v>
                </c:pt>
                <c:pt idx="23460">
                  <c:v>219.642</c:v>
                </c:pt>
                <c:pt idx="23461">
                  <c:v>219.65</c:v>
                </c:pt>
                <c:pt idx="23462">
                  <c:v>219.65799999999999</c:v>
                </c:pt>
                <c:pt idx="23463">
                  <c:v>219.667</c:v>
                </c:pt>
                <c:pt idx="23464">
                  <c:v>219.67500000000001</c:v>
                </c:pt>
                <c:pt idx="23465">
                  <c:v>219.68299999999999</c:v>
                </c:pt>
                <c:pt idx="23466">
                  <c:v>219.691</c:v>
                </c:pt>
                <c:pt idx="23467">
                  <c:v>219.69900000000001</c:v>
                </c:pt>
                <c:pt idx="23468">
                  <c:v>219.708</c:v>
                </c:pt>
                <c:pt idx="23469">
                  <c:v>219.715</c:v>
                </c:pt>
                <c:pt idx="23470">
                  <c:v>219.72499999999999</c:v>
                </c:pt>
                <c:pt idx="23471">
                  <c:v>219.733</c:v>
                </c:pt>
                <c:pt idx="23472">
                  <c:v>219.74100000000001</c:v>
                </c:pt>
                <c:pt idx="23473">
                  <c:v>219.75</c:v>
                </c:pt>
                <c:pt idx="23474">
                  <c:v>219.75700000000001</c:v>
                </c:pt>
                <c:pt idx="23475">
                  <c:v>219.76599999999999</c:v>
                </c:pt>
                <c:pt idx="23476">
                  <c:v>219.774</c:v>
                </c:pt>
                <c:pt idx="23477">
                  <c:v>219.78100000000001</c:v>
                </c:pt>
                <c:pt idx="23478">
                  <c:v>219.79</c:v>
                </c:pt>
                <c:pt idx="23479">
                  <c:v>219.798</c:v>
                </c:pt>
                <c:pt idx="23480">
                  <c:v>219.80699999999999</c:v>
                </c:pt>
                <c:pt idx="23481">
                  <c:v>219.815</c:v>
                </c:pt>
                <c:pt idx="23482">
                  <c:v>219.82300000000001</c:v>
                </c:pt>
                <c:pt idx="23483">
                  <c:v>219.83199999999999</c:v>
                </c:pt>
                <c:pt idx="23484">
                  <c:v>219.839</c:v>
                </c:pt>
                <c:pt idx="23485">
                  <c:v>219.84800000000001</c:v>
                </c:pt>
                <c:pt idx="23486">
                  <c:v>219.857</c:v>
                </c:pt>
                <c:pt idx="23487">
                  <c:v>219.86500000000001</c:v>
                </c:pt>
                <c:pt idx="23488">
                  <c:v>219.87299999999999</c:v>
                </c:pt>
                <c:pt idx="23489">
                  <c:v>219.881</c:v>
                </c:pt>
                <c:pt idx="23490">
                  <c:v>219.88900000000001</c:v>
                </c:pt>
                <c:pt idx="23491">
                  <c:v>219.898</c:v>
                </c:pt>
                <c:pt idx="23492">
                  <c:v>219.905</c:v>
                </c:pt>
                <c:pt idx="23493">
                  <c:v>219.91300000000001</c:v>
                </c:pt>
                <c:pt idx="23494">
                  <c:v>219.922</c:v>
                </c:pt>
                <c:pt idx="23495">
                  <c:v>219.93100000000001</c:v>
                </c:pt>
                <c:pt idx="23496">
                  <c:v>219.93799999999999</c:v>
                </c:pt>
                <c:pt idx="23497">
                  <c:v>219.947</c:v>
                </c:pt>
                <c:pt idx="23498">
                  <c:v>219.95400000000001</c:v>
                </c:pt>
                <c:pt idx="23499">
                  <c:v>219.96299999999999</c:v>
                </c:pt>
                <c:pt idx="23500">
                  <c:v>219.971</c:v>
                </c:pt>
                <c:pt idx="23501">
                  <c:v>219.97900000000001</c:v>
                </c:pt>
                <c:pt idx="23502">
                  <c:v>219.988</c:v>
                </c:pt>
                <c:pt idx="23503">
                  <c:v>219.99600000000001</c:v>
                </c:pt>
                <c:pt idx="23504">
                  <c:v>220.005</c:v>
                </c:pt>
                <c:pt idx="23505">
                  <c:v>220.012</c:v>
                </c:pt>
                <c:pt idx="23506">
                  <c:v>220.02</c:v>
                </c:pt>
                <c:pt idx="23507">
                  <c:v>220.029</c:v>
                </c:pt>
                <c:pt idx="23508">
                  <c:v>220.03700000000001</c:v>
                </c:pt>
                <c:pt idx="23509">
                  <c:v>220.04499999999999</c:v>
                </c:pt>
                <c:pt idx="23510">
                  <c:v>220.053</c:v>
                </c:pt>
                <c:pt idx="23511">
                  <c:v>220.06200000000001</c:v>
                </c:pt>
                <c:pt idx="23512">
                  <c:v>220.07</c:v>
                </c:pt>
                <c:pt idx="23513">
                  <c:v>220.078</c:v>
                </c:pt>
                <c:pt idx="23514">
                  <c:v>220.08600000000001</c:v>
                </c:pt>
                <c:pt idx="23515">
                  <c:v>220.095</c:v>
                </c:pt>
                <c:pt idx="23516">
                  <c:v>220.10300000000001</c:v>
                </c:pt>
                <c:pt idx="23517">
                  <c:v>220.11099999999999</c:v>
                </c:pt>
                <c:pt idx="23518">
                  <c:v>220.119</c:v>
                </c:pt>
                <c:pt idx="23519">
                  <c:v>220.12700000000001</c:v>
                </c:pt>
                <c:pt idx="23520">
                  <c:v>220.136</c:v>
                </c:pt>
                <c:pt idx="23521">
                  <c:v>220.14400000000001</c:v>
                </c:pt>
                <c:pt idx="23522">
                  <c:v>220.15199999999999</c:v>
                </c:pt>
                <c:pt idx="23523">
                  <c:v>220.16</c:v>
                </c:pt>
                <c:pt idx="23524">
                  <c:v>220.16800000000001</c:v>
                </c:pt>
                <c:pt idx="23525">
                  <c:v>220.17599999999999</c:v>
                </c:pt>
                <c:pt idx="23526">
                  <c:v>220.185</c:v>
                </c:pt>
                <c:pt idx="23527">
                  <c:v>220.19300000000001</c:v>
                </c:pt>
                <c:pt idx="23528">
                  <c:v>220.2</c:v>
                </c:pt>
                <c:pt idx="23529">
                  <c:v>220.208</c:v>
                </c:pt>
                <c:pt idx="23530">
                  <c:v>220.21700000000001</c:v>
                </c:pt>
                <c:pt idx="23531">
                  <c:v>220.226</c:v>
                </c:pt>
                <c:pt idx="23532">
                  <c:v>220.23400000000001</c:v>
                </c:pt>
                <c:pt idx="23533">
                  <c:v>220.24199999999999</c:v>
                </c:pt>
                <c:pt idx="23534">
                  <c:v>220.25</c:v>
                </c:pt>
                <c:pt idx="23535">
                  <c:v>220.25899999999999</c:v>
                </c:pt>
                <c:pt idx="23536">
                  <c:v>220.26599999999999</c:v>
                </c:pt>
                <c:pt idx="23537">
                  <c:v>220.27500000000001</c:v>
                </c:pt>
                <c:pt idx="23538">
                  <c:v>220.28299999999999</c:v>
                </c:pt>
                <c:pt idx="23539">
                  <c:v>220.292</c:v>
                </c:pt>
                <c:pt idx="23540">
                  <c:v>220.29900000000001</c:v>
                </c:pt>
                <c:pt idx="23541">
                  <c:v>220.30699999999999</c:v>
                </c:pt>
                <c:pt idx="23542">
                  <c:v>220.31700000000001</c:v>
                </c:pt>
                <c:pt idx="23543">
                  <c:v>220.32499999999999</c:v>
                </c:pt>
                <c:pt idx="23544">
                  <c:v>220.33199999999999</c:v>
                </c:pt>
                <c:pt idx="23545">
                  <c:v>220.34100000000001</c:v>
                </c:pt>
                <c:pt idx="23546">
                  <c:v>220.34899999999999</c:v>
                </c:pt>
                <c:pt idx="23547">
                  <c:v>220.358</c:v>
                </c:pt>
                <c:pt idx="23548">
                  <c:v>220.36600000000001</c:v>
                </c:pt>
                <c:pt idx="23549">
                  <c:v>220.374</c:v>
                </c:pt>
                <c:pt idx="23550">
                  <c:v>220.38200000000001</c:v>
                </c:pt>
                <c:pt idx="23551">
                  <c:v>220.39099999999999</c:v>
                </c:pt>
                <c:pt idx="23552">
                  <c:v>220.399</c:v>
                </c:pt>
                <c:pt idx="23553">
                  <c:v>220.40799999999999</c:v>
                </c:pt>
                <c:pt idx="23554">
                  <c:v>220.41499999999999</c:v>
                </c:pt>
                <c:pt idx="23555">
                  <c:v>220.42400000000001</c:v>
                </c:pt>
                <c:pt idx="23556">
                  <c:v>220.43199999999999</c:v>
                </c:pt>
                <c:pt idx="23557">
                  <c:v>220.44</c:v>
                </c:pt>
                <c:pt idx="23558">
                  <c:v>220.44800000000001</c:v>
                </c:pt>
                <c:pt idx="23559">
                  <c:v>220.45599999999999</c:v>
                </c:pt>
                <c:pt idx="23560">
                  <c:v>220.465</c:v>
                </c:pt>
                <c:pt idx="23561">
                  <c:v>220.47300000000001</c:v>
                </c:pt>
                <c:pt idx="23562">
                  <c:v>220.48099999999999</c:v>
                </c:pt>
                <c:pt idx="23563">
                  <c:v>220.49</c:v>
                </c:pt>
                <c:pt idx="23564">
                  <c:v>220.49799999999999</c:v>
                </c:pt>
                <c:pt idx="23565">
                  <c:v>220.50700000000001</c:v>
                </c:pt>
                <c:pt idx="23566">
                  <c:v>220.51400000000001</c:v>
                </c:pt>
                <c:pt idx="23567">
                  <c:v>220.52199999999999</c:v>
                </c:pt>
                <c:pt idx="23568">
                  <c:v>220.53200000000001</c:v>
                </c:pt>
                <c:pt idx="23569">
                  <c:v>220.53899999999999</c:v>
                </c:pt>
                <c:pt idx="23570">
                  <c:v>220.548</c:v>
                </c:pt>
                <c:pt idx="23571">
                  <c:v>220.55600000000001</c:v>
                </c:pt>
                <c:pt idx="23572">
                  <c:v>220.56399999999999</c:v>
                </c:pt>
                <c:pt idx="23573">
                  <c:v>220.572</c:v>
                </c:pt>
                <c:pt idx="23574">
                  <c:v>220.58</c:v>
                </c:pt>
                <c:pt idx="23575">
                  <c:v>220.589</c:v>
                </c:pt>
                <c:pt idx="23576">
                  <c:v>220.59700000000001</c:v>
                </c:pt>
                <c:pt idx="23577">
                  <c:v>220.60599999999999</c:v>
                </c:pt>
                <c:pt idx="23578">
                  <c:v>220.614</c:v>
                </c:pt>
                <c:pt idx="23579">
                  <c:v>220.62200000000001</c:v>
                </c:pt>
                <c:pt idx="23580">
                  <c:v>220.631</c:v>
                </c:pt>
                <c:pt idx="23581">
                  <c:v>220.63900000000001</c:v>
                </c:pt>
                <c:pt idx="23582">
                  <c:v>220.64699999999999</c:v>
                </c:pt>
                <c:pt idx="23583">
                  <c:v>220.655</c:v>
                </c:pt>
                <c:pt idx="23584">
                  <c:v>220.66399999999999</c:v>
                </c:pt>
                <c:pt idx="23585">
                  <c:v>220.672</c:v>
                </c:pt>
                <c:pt idx="23586">
                  <c:v>220.68</c:v>
                </c:pt>
                <c:pt idx="23587">
                  <c:v>220.68799999999999</c:v>
                </c:pt>
                <c:pt idx="23588">
                  <c:v>220.697</c:v>
                </c:pt>
                <c:pt idx="23589">
                  <c:v>220.70500000000001</c:v>
                </c:pt>
                <c:pt idx="23590">
                  <c:v>220.714</c:v>
                </c:pt>
                <c:pt idx="23591">
                  <c:v>220.72200000000001</c:v>
                </c:pt>
                <c:pt idx="23592">
                  <c:v>220.72900000000001</c:v>
                </c:pt>
                <c:pt idx="23593">
                  <c:v>220.739</c:v>
                </c:pt>
                <c:pt idx="23594">
                  <c:v>220.74700000000001</c:v>
                </c:pt>
                <c:pt idx="23595">
                  <c:v>220.755</c:v>
                </c:pt>
                <c:pt idx="23596">
                  <c:v>220.76300000000001</c:v>
                </c:pt>
                <c:pt idx="23597">
                  <c:v>220.77199999999999</c:v>
                </c:pt>
                <c:pt idx="23598">
                  <c:v>220.78</c:v>
                </c:pt>
                <c:pt idx="23599">
                  <c:v>220.78800000000001</c:v>
                </c:pt>
                <c:pt idx="23600">
                  <c:v>220.79599999999999</c:v>
                </c:pt>
                <c:pt idx="23601">
                  <c:v>220.80500000000001</c:v>
                </c:pt>
                <c:pt idx="23602">
                  <c:v>220.81299999999999</c:v>
                </c:pt>
                <c:pt idx="23603">
                  <c:v>220.822</c:v>
                </c:pt>
                <c:pt idx="23604">
                  <c:v>220.83</c:v>
                </c:pt>
                <c:pt idx="23605">
                  <c:v>220.839</c:v>
                </c:pt>
                <c:pt idx="23606">
                  <c:v>220.84700000000001</c:v>
                </c:pt>
                <c:pt idx="23607">
                  <c:v>220.85499999999999</c:v>
                </c:pt>
                <c:pt idx="23608">
                  <c:v>220.864</c:v>
                </c:pt>
                <c:pt idx="23609">
                  <c:v>220.87200000000001</c:v>
                </c:pt>
                <c:pt idx="23610">
                  <c:v>220.88</c:v>
                </c:pt>
                <c:pt idx="23611">
                  <c:v>220.88900000000001</c:v>
                </c:pt>
                <c:pt idx="23612">
                  <c:v>220.89699999999999</c:v>
                </c:pt>
                <c:pt idx="23613">
                  <c:v>220.90600000000001</c:v>
                </c:pt>
                <c:pt idx="23614">
                  <c:v>220.91399999999999</c:v>
                </c:pt>
                <c:pt idx="23615">
                  <c:v>220.923</c:v>
                </c:pt>
                <c:pt idx="23616">
                  <c:v>220.93100000000001</c:v>
                </c:pt>
                <c:pt idx="23617">
                  <c:v>220.93899999999999</c:v>
                </c:pt>
                <c:pt idx="23618">
                  <c:v>220.947</c:v>
                </c:pt>
                <c:pt idx="23619">
                  <c:v>220.95599999999999</c:v>
                </c:pt>
                <c:pt idx="23620">
                  <c:v>220.965</c:v>
                </c:pt>
                <c:pt idx="23621">
                  <c:v>220.97200000000001</c:v>
                </c:pt>
                <c:pt idx="23622">
                  <c:v>220.98099999999999</c:v>
                </c:pt>
                <c:pt idx="23623">
                  <c:v>220.989</c:v>
                </c:pt>
                <c:pt idx="23624">
                  <c:v>220.99799999999999</c:v>
                </c:pt>
                <c:pt idx="23625">
                  <c:v>221.00700000000001</c:v>
                </c:pt>
                <c:pt idx="23626">
                  <c:v>221.01400000000001</c:v>
                </c:pt>
                <c:pt idx="23627">
                  <c:v>221.023</c:v>
                </c:pt>
                <c:pt idx="23628">
                  <c:v>221.03100000000001</c:v>
                </c:pt>
                <c:pt idx="23629">
                  <c:v>221.03899999999999</c:v>
                </c:pt>
                <c:pt idx="23630">
                  <c:v>221.048</c:v>
                </c:pt>
                <c:pt idx="23631">
                  <c:v>221.05699999999999</c:v>
                </c:pt>
                <c:pt idx="23632">
                  <c:v>221.065</c:v>
                </c:pt>
                <c:pt idx="23633">
                  <c:v>221.07300000000001</c:v>
                </c:pt>
                <c:pt idx="23634">
                  <c:v>221.08099999999999</c:v>
                </c:pt>
                <c:pt idx="23635">
                  <c:v>221.089</c:v>
                </c:pt>
                <c:pt idx="23636">
                  <c:v>221.09800000000001</c:v>
                </c:pt>
                <c:pt idx="23637">
                  <c:v>221.107</c:v>
                </c:pt>
                <c:pt idx="23638">
                  <c:v>221.11500000000001</c:v>
                </c:pt>
                <c:pt idx="23639">
                  <c:v>221.12299999999999</c:v>
                </c:pt>
                <c:pt idx="23640">
                  <c:v>221.13200000000001</c:v>
                </c:pt>
                <c:pt idx="23641">
                  <c:v>221.14</c:v>
                </c:pt>
                <c:pt idx="23642">
                  <c:v>221.148</c:v>
                </c:pt>
                <c:pt idx="23643">
                  <c:v>221.15700000000001</c:v>
                </c:pt>
                <c:pt idx="23644">
                  <c:v>221.16499999999999</c:v>
                </c:pt>
                <c:pt idx="23645">
                  <c:v>221.17400000000001</c:v>
                </c:pt>
                <c:pt idx="23646">
                  <c:v>221.18199999999999</c:v>
                </c:pt>
                <c:pt idx="23647">
                  <c:v>221.19</c:v>
                </c:pt>
                <c:pt idx="23648">
                  <c:v>221.19800000000001</c:v>
                </c:pt>
                <c:pt idx="23649">
                  <c:v>221.20599999999999</c:v>
                </c:pt>
                <c:pt idx="23650">
                  <c:v>221.215</c:v>
                </c:pt>
                <c:pt idx="23651">
                  <c:v>221.22300000000001</c:v>
                </c:pt>
                <c:pt idx="23652">
                  <c:v>221.232</c:v>
                </c:pt>
                <c:pt idx="23653">
                  <c:v>221.24</c:v>
                </c:pt>
                <c:pt idx="23654">
                  <c:v>221.249</c:v>
                </c:pt>
                <c:pt idx="23655">
                  <c:v>221.25700000000001</c:v>
                </c:pt>
                <c:pt idx="23656">
                  <c:v>221.26499999999999</c:v>
                </c:pt>
                <c:pt idx="23657">
                  <c:v>221.274</c:v>
                </c:pt>
                <c:pt idx="23658">
                  <c:v>221.28200000000001</c:v>
                </c:pt>
                <c:pt idx="23659">
                  <c:v>221.29</c:v>
                </c:pt>
                <c:pt idx="23660">
                  <c:v>221.298</c:v>
                </c:pt>
                <c:pt idx="23661">
                  <c:v>221.30600000000001</c:v>
                </c:pt>
                <c:pt idx="23662">
                  <c:v>221.315</c:v>
                </c:pt>
                <c:pt idx="23663">
                  <c:v>221.32300000000001</c:v>
                </c:pt>
                <c:pt idx="23664">
                  <c:v>221.33199999999999</c:v>
                </c:pt>
                <c:pt idx="23665">
                  <c:v>221.34</c:v>
                </c:pt>
                <c:pt idx="23666">
                  <c:v>221.34800000000001</c:v>
                </c:pt>
                <c:pt idx="23667">
                  <c:v>221.35599999999999</c:v>
                </c:pt>
                <c:pt idx="23668">
                  <c:v>221.36500000000001</c:v>
                </c:pt>
                <c:pt idx="23669">
                  <c:v>221.374</c:v>
                </c:pt>
                <c:pt idx="23670">
                  <c:v>221.38200000000001</c:v>
                </c:pt>
                <c:pt idx="23671">
                  <c:v>221.39</c:v>
                </c:pt>
                <c:pt idx="23672">
                  <c:v>221.398</c:v>
                </c:pt>
                <c:pt idx="23673">
                  <c:v>221.40600000000001</c:v>
                </c:pt>
                <c:pt idx="23674">
                  <c:v>221.41499999999999</c:v>
                </c:pt>
                <c:pt idx="23675">
                  <c:v>221.422</c:v>
                </c:pt>
                <c:pt idx="23676">
                  <c:v>221.43100000000001</c:v>
                </c:pt>
                <c:pt idx="23677">
                  <c:v>221.43899999999999</c:v>
                </c:pt>
                <c:pt idx="23678">
                  <c:v>221.447</c:v>
                </c:pt>
                <c:pt idx="23679">
                  <c:v>221.45500000000001</c:v>
                </c:pt>
                <c:pt idx="23680">
                  <c:v>221.465</c:v>
                </c:pt>
                <c:pt idx="23681">
                  <c:v>221.47300000000001</c:v>
                </c:pt>
                <c:pt idx="23682">
                  <c:v>221.48099999999999</c:v>
                </c:pt>
                <c:pt idx="23683">
                  <c:v>221.489</c:v>
                </c:pt>
                <c:pt idx="23684">
                  <c:v>221.49799999999999</c:v>
                </c:pt>
                <c:pt idx="23685">
                  <c:v>221.506</c:v>
                </c:pt>
                <c:pt idx="23686">
                  <c:v>221.51400000000001</c:v>
                </c:pt>
                <c:pt idx="23687">
                  <c:v>221.523</c:v>
                </c:pt>
                <c:pt idx="23688">
                  <c:v>221.53200000000001</c:v>
                </c:pt>
                <c:pt idx="23689">
                  <c:v>221.53899999999999</c:v>
                </c:pt>
                <c:pt idx="23690">
                  <c:v>221.548</c:v>
                </c:pt>
                <c:pt idx="23691">
                  <c:v>221.55600000000001</c:v>
                </c:pt>
                <c:pt idx="23692">
                  <c:v>221.56399999999999</c:v>
                </c:pt>
                <c:pt idx="23693">
                  <c:v>221.57300000000001</c:v>
                </c:pt>
                <c:pt idx="23694">
                  <c:v>221.58099999999999</c:v>
                </c:pt>
                <c:pt idx="23695">
                  <c:v>221.589</c:v>
                </c:pt>
                <c:pt idx="23696">
                  <c:v>221.59700000000001</c:v>
                </c:pt>
                <c:pt idx="23697">
                  <c:v>221.60599999999999</c:v>
                </c:pt>
                <c:pt idx="23698">
                  <c:v>221.61500000000001</c:v>
                </c:pt>
                <c:pt idx="23699">
                  <c:v>221.62200000000001</c:v>
                </c:pt>
                <c:pt idx="23700">
                  <c:v>221.631</c:v>
                </c:pt>
                <c:pt idx="23701">
                  <c:v>221.63900000000001</c:v>
                </c:pt>
                <c:pt idx="23702">
                  <c:v>221.648</c:v>
                </c:pt>
                <c:pt idx="23703">
                  <c:v>221.65600000000001</c:v>
                </c:pt>
                <c:pt idx="23704">
                  <c:v>221.66399999999999</c:v>
                </c:pt>
                <c:pt idx="23705">
                  <c:v>221.673</c:v>
                </c:pt>
                <c:pt idx="23706">
                  <c:v>221.68100000000001</c:v>
                </c:pt>
                <c:pt idx="23707">
                  <c:v>221.69</c:v>
                </c:pt>
                <c:pt idx="23708">
                  <c:v>221.697</c:v>
                </c:pt>
                <c:pt idx="23709">
                  <c:v>221.70599999999999</c:v>
                </c:pt>
                <c:pt idx="23710">
                  <c:v>221.714</c:v>
                </c:pt>
                <c:pt idx="23711">
                  <c:v>221.72300000000001</c:v>
                </c:pt>
                <c:pt idx="23712">
                  <c:v>221.73099999999999</c:v>
                </c:pt>
                <c:pt idx="23713">
                  <c:v>221.74</c:v>
                </c:pt>
                <c:pt idx="23714">
                  <c:v>221.74799999999999</c:v>
                </c:pt>
                <c:pt idx="23715">
                  <c:v>221.756</c:v>
                </c:pt>
                <c:pt idx="23716">
                  <c:v>221.76400000000001</c:v>
                </c:pt>
                <c:pt idx="23717">
                  <c:v>221.773</c:v>
                </c:pt>
                <c:pt idx="23718">
                  <c:v>221.78100000000001</c:v>
                </c:pt>
                <c:pt idx="23719">
                  <c:v>221.79</c:v>
                </c:pt>
                <c:pt idx="23720">
                  <c:v>221.798</c:v>
                </c:pt>
                <c:pt idx="23721">
                  <c:v>221.80600000000001</c:v>
                </c:pt>
                <c:pt idx="23722">
                  <c:v>221.81399999999999</c:v>
                </c:pt>
                <c:pt idx="23723">
                  <c:v>221.82300000000001</c:v>
                </c:pt>
                <c:pt idx="23724">
                  <c:v>221.83099999999999</c:v>
                </c:pt>
                <c:pt idx="23725">
                  <c:v>221.84</c:v>
                </c:pt>
                <c:pt idx="23726">
                  <c:v>221.84800000000001</c:v>
                </c:pt>
                <c:pt idx="23727">
                  <c:v>221.857</c:v>
                </c:pt>
                <c:pt idx="23728">
                  <c:v>221.86500000000001</c:v>
                </c:pt>
                <c:pt idx="23729">
                  <c:v>221.87299999999999</c:v>
                </c:pt>
                <c:pt idx="23730">
                  <c:v>221.881</c:v>
                </c:pt>
                <c:pt idx="23731">
                  <c:v>221.88900000000001</c:v>
                </c:pt>
                <c:pt idx="23732">
                  <c:v>221.898</c:v>
                </c:pt>
                <c:pt idx="23733">
                  <c:v>221.90600000000001</c:v>
                </c:pt>
                <c:pt idx="23734">
                  <c:v>221.91499999999999</c:v>
                </c:pt>
                <c:pt idx="23735">
                  <c:v>221.923</c:v>
                </c:pt>
                <c:pt idx="23736">
                  <c:v>221.93</c:v>
                </c:pt>
                <c:pt idx="23737">
                  <c:v>221.93899999999999</c:v>
                </c:pt>
                <c:pt idx="23738">
                  <c:v>221.947</c:v>
                </c:pt>
                <c:pt idx="23739">
                  <c:v>221.95599999999999</c:v>
                </c:pt>
                <c:pt idx="23740">
                  <c:v>221.964</c:v>
                </c:pt>
                <c:pt idx="23741">
                  <c:v>221.97300000000001</c:v>
                </c:pt>
                <c:pt idx="23742">
                  <c:v>221.98099999999999</c:v>
                </c:pt>
                <c:pt idx="23743">
                  <c:v>221.989</c:v>
                </c:pt>
                <c:pt idx="23744">
                  <c:v>221.99799999999999</c:v>
                </c:pt>
                <c:pt idx="23745">
                  <c:v>222.006</c:v>
                </c:pt>
                <c:pt idx="23746">
                  <c:v>222.01400000000001</c:v>
                </c:pt>
                <c:pt idx="23747">
                  <c:v>222.02199999999999</c:v>
                </c:pt>
                <c:pt idx="23748">
                  <c:v>222.03100000000001</c:v>
                </c:pt>
                <c:pt idx="23749">
                  <c:v>222.03899999999999</c:v>
                </c:pt>
                <c:pt idx="23750">
                  <c:v>222.048</c:v>
                </c:pt>
                <c:pt idx="23751">
                  <c:v>222.05600000000001</c:v>
                </c:pt>
                <c:pt idx="23752">
                  <c:v>222.065</c:v>
                </c:pt>
                <c:pt idx="23753">
                  <c:v>222.07300000000001</c:v>
                </c:pt>
                <c:pt idx="23754">
                  <c:v>222.08099999999999</c:v>
                </c:pt>
                <c:pt idx="23755">
                  <c:v>222.09</c:v>
                </c:pt>
                <c:pt idx="23756">
                  <c:v>222.09800000000001</c:v>
                </c:pt>
                <c:pt idx="23757">
                  <c:v>222.10599999999999</c:v>
                </c:pt>
                <c:pt idx="23758">
                  <c:v>222.11500000000001</c:v>
                </c:pt>
                <c:pt idx="23759">
                  <c:v>222.12299999999999</c:v>
                </c:pt>
                <c:pt idx="23760">
                  <c:v>222.131</c:v>
                </c:pt>
                <c:pt idx="23761">
                  <c:v>222.14</c:v>
                </c:pt>
                <c:pt idx="23762">
                  <c:v>222.14699999999999</c:v>
                </c:pt>
                <c:pt idx="23763">
                  <c:v>222.15600000000001</c:v>
                </c:pt>
                <c:pt idx="23764">
                  <c:v>222.16399999999999</c:v>
                </c:pt>
                <c:pt idx="23765">
                  <c:v>222.173</c:v>
                </c:pt>
                <c:pt idx="23766">
                  <c:v>222.18100000000001</c:v>
                </c:pt>
                <c:pt idx="23767">
                  <c:v>222.19</c:v>
                </c:pt>
                <c:pt idx="23768">
                  <c:v>222.197</c:v>
                </c:pt>
                <c:pt idx="23769">
                  <c:v>222.20699999999999</c:v>
                </c:pt>
                <c:pt idx="23770">
                  <c:v>222.215</c:v>
                </c:pt>
                <c:pt idx="23771">
                  <c:v>222.22399999999999</c:v>
                </c:pt>
                <c:pt idx="23772">
                  <c:v>222.232</c:v>
                </c:pt>
                <c:pt idx="23773">
                  <c:v>222.24</c:v>
                </c:pt>
                <c:pt idx="23774">
                  <c:v>222.249</c:v>
                </c:pt>
                <c:pt idx="23775">
                  <c:v>222.25700000000001</c:v>
                </c:pt>
                <c:pt idx="23776">
                  <c:v>222.26499999999999</c:v>
                </c:pt>
                <c:pt idx="23777">
                  <c:v>222.273</c:v>
                </c:pt>
                <c:pt idx="23778">
                  <c:v>222.28200000000001</c:v>
                </c:pt>
                <c:pt idx="23779">
                  <c:v>222.29</c:v>
                </c:pt>
                <c:pt idx="23780">
                  <c:v>222.298</c:v>
                </c:pt>
                <c:pt idx="23781">
                  <c:v>222.30699999999999</c:v>
                </c:pt>
                <c:pt idx="23782">
                  <c:v>222.315</c:v>
                </c:pt>
                <c:pt idx="23783">
                  <c:v>222.32300000000001</c:v>
                </c:pt>
                <c:pt idx="23784">
                  <c:v>222.33199999999999</c:v>
                </c:pt>
                <c:pt idx="23785">
                  <c:v>222.34</c:v>
                </c:pt>
                <c:pt idx="23786">
                  <c:v>222.34899999999999</c:v>
                </c:pt>
                <c:pt idx="23787">
                  <c:v>222.357</c:v>
                </c:pt>
                <c:pt idx="23788">
                  <c:v>222.36600000000001</c:v>
                </c:pt>
                <c:pt idx="23789">
                  <c:v>222.37299999999999</c:v>
                </c:pt>
                <c:pt idx="23790">
                  <c:v>222.38200000000001</c:v>
                </c:pt>
                <c:pt idx="23791">
                  <c:v>222.39099999999999</c:v>
                </c:pt>
                <c:pt idx="23792">
                  <c:v>222.399</c:v>
                </c:pt>
                <c:pt idx="23793">
                  <c:v>222.40799999999999</c:v>
                </c:pt>
                <c:pt idx="23794">
                  <c:v>222.416</c:v>
                </c:pt>
                <c:pt idx="23795">
                  <c:v>222.42400000000001</c:v>
                </c:pt>
                <c:pt idx="23796">
                  <c:v>222.43199999999999</c:v>
                </c:pt>
                <c:pt idx="23797">
                  <c:v>222.441</c:v>
                </c:pt>
                <c:pt idx="23798">
                  <c:v>222.45</c:v>
                </c:pt>
                <c:pt idx="23799">
                  <c:v>222.45699999999999</c:v>
                </c:pt>
                <c:pt idx="23800">
                  <c:v>222.46700000000001</c:v>
                </c:pt>
                <c:pt idx="23801">
                  <c:v>222.47399999999999</c:v>
                </c:pt>
                <c:pt idx="23802">
                  <c:v>222.482</c:v>
                </c:pt>
                <c:pt idx="23803">
                  <c:v>222.49100000000001</c:v>
                </c:pt>
                <c:pt idx="23804">
                  <c:v>222.499</c:v>
                </c:pt>
                <c:pt idx="23805">
                  <c:v>222.50800000000001</c:v>
                </c:pt>
                <c:pt idx="23806">
                  <c:v>222.517</c:v>
                </c:pt>
                <c:pt idx="23807">
                  <c:v>222.524</c:v>
                </c:pt>
                <c:pt idx="23808">
                  <c:v>222.53299999999999</c:v>
                </c:pt>
                <c:pt idx="23809">
                  <c:v>222.541</c:v>
                </c:pt>
                <c:pt idx="23810">
                  <c:v>222.54900000000001</c:v>
                </c:pt>
                <c:pt idx="23811">
                  <c:v>222.55699999999999</c:v>
                </c:pt>
                <c:pt idx="23812">
                  <c:v>222.566</c:v>
                </c:pt>
                <c:pt idx="23813">
                  <c:v>222.57499999999999</c:v>
                </c:pt>
                <c:pt idx="23814">
                  <c:v>222.583</c:v>
                </c:pt>
                <c:pt idx="23815">
                  <c:v>222.59100000000001</c:v>
                </c:pt>
                <c:pt idx="23816">
                  <c:v>222.6</c:v>
                </c:pt>
                <c:pt idx="23817">
                  <c:v>222.608</c:v>
                </c:pt>
                <c:pt idx="23818">
                  <c:v>222.61600000000001</c:v>
                </c:pt>
                <c:pt idx="23819">
                  <c:v>222.624</c:v>
                </c:pt>
                <c:pt idx="23820">
                  <c:v>222.63300000000001</c:v>
                </c:pt>
                <c:pt idx="23821">
                  <c:v>222.64099999999999</c:v>
                </c:pt>
                <c:pt idx="23822">
                  <c:v>222.65</c:v>
                </c:pt>
                <c:pt idx="23823">
                  <c:v>222.65700000000001</c:v>
                </c:pt>
                <c:pt idx="23824">
                  <c:v>222.667</c:v>
                </c:pt>
                <c:pt idx="23825">
                  <c:v>222.67500000000001</c:v>
                </c:pt>
                <c:pt idx="23826">
                  <c:v>222.68299999999999</c:v>
                </c:pt>
                <c:pt idx="23827">
                  <c:v>222.691</c:v>
                </c:pt>
                <c:pt idx="23828">
                  <c:v>222.69900000000001</c:v>
                </c:pt>
                <c:pt idx="23829">
                  <c:v>222.708</c:v>
                </c:pt>
                <c:pt idx="23830">
                  <c:v>222.71600000000001</c:v>
                </c:pt>
                <c:pt idx="23831">
                  <c:v>222.72499999999999</c:v>
                </c:pt>
                <c:pt idx="23832">
                  <c:v>222.733</c:v>
                </c:pt>
                <c:pt idx="23833">
                  <c:v>222.74100000000001</c:v>
                </c:pt>
                <c:pt idx="23834">
                  <c:v>222.749</c:v>
                </c:pt>
                <c:pt idx="23835">
                  <c:v>222.75800000000001</c:v>
                </c:pt>
                <c:pt idx="23836">
                  <c:v>222.76599999999999</c:v>
                </c:pt>
                <c:pt idx="23837">
                  <c:v>222.77500000000001</c:v>
                </c:pt>
                <c:pt idx="23838">
                  <c:v>222.78299999999999</c:v>
                </c:pt>
                <c:pt idx="23839">
                  <c:v>222.791</c:v>
                </c:pt>
                <c:pt idx="23840">
                  <c:v>222.8</c:v>
                </c:pt>
                <c:pt idx="23841">
                  <c:v>222.80799999999999</c:v>
                </c:pt>
                <c:pt idx="23842">
                  <c:v>222.816</c:v>
                </c:pt>
                <c:pt idx="23843">
                  <c:v>222.82400000000001</c:v>
                </c:pt>
                <c:pt idx="23844">
                  <c:v>222.83199999999999</c:v>
                </c:pt>
                <c:pt idx="23845">
                  <c:v>222.84200000000001</c:v>
                </c:pt>
                <c:pt idx="23846">
                  <c:v>222.85</c:v>
                </c:pt>
                <c:pt idx="23847">
                  <c:v>222.858</c:v>
                </c:pt>
                <c:pt idx="23848">
                  <c:v>222.86600000000001</c:v>
                </c:pt>
                <c:pt idx="23849">
                  <c:v>222.875</c:v>
                </c:pt>
                <c:pt idx="23850">
                  <c:v>222.88300000000001</c:v>
                </c:pt>
                <c:pt idx="23851">
                  <c:v>222.89099999999999</c:v>
                </c:pt>
                <c:pt idx="23852">
                  <c:v>222.899</c:v>
                </c:pt>
                <c:pt idx="23853">
                  <c:v>222.90799999999999</c:v>
                </c:pt>
                <c:pt idx="23854">
                  <c:v>222.91499999999999</c:v>
                </c:pt>
                <c:pt idx="23855">
                  <c:v>222.92400000000001</c:v>
                </c:pt>
                <c:pt idx="23856">
                  <c:v>222.93299999999999</c:v>
                </c:pt>
                <c:pt idx="23857">
                  <c:v>222.941</c:v>
                </c:pt>
                <c:pt idx="23858">
                  <c:v>222.95</c:v>
                </c:pt>
                <c:pt idx="23859">
                  <c:v>222.958</c:v>
                </c:pt>
                <c:pt idx="23860">
                  <c:v>222.96600000000001</c:v>
                </c:pt>
                <c:pt idx="23861">
                  <c:v>222.97399999999999</c:v>
                </c:pt>
                <c:pt idx="23862">
                  <c:v>222.983</c:v>
                </c:pt>
                <c:pt idx="23863">
                  <c:v>222.99100000000001</c:v>
                </c:pt>
                <c:pt idx="23864">
                  <c:v>222.999</c:v>
                </c:pt>
                <c:pt idx="23865">
                  <c:v>223.00700000000001</c:v>
                </c:pt>
                <c:pt idx="23866">
                  <c:v>223.01499999999999</c:v>
                </c:pt>
                <c:pt idx="23867">
                  <c:v>223.024</c:v>
                </c:pt>
                <c:pt idx="23868">
                  <c:v>223.03200000000001</c:v>
                </c:pt>
                <c:pt idx="23869">
                  <c:v>223.04</c:v>
                </c:pt>
                <c:pt idx="23870">
                  <c:v>223.04900000000001</c:v>
                </c:pt>
                <c:pt idx="23871">
                  <c:v>223.05699999999999</c:v>
                </c:pt>
                <c:pt idx="23872">
                  <c:v>223.066</c:v>
                </c:pt>
                <c:pt idx="23873">
                  <c:v>223.07400000000001</c:v>
                </c:pt>
                <c:pt idx="23874">
                  <c:v>223.08199999999999</c:v>
                </c:pt>
                <c:pt idx="23875">
                  <c:v>223.09</c:v>
                </c:pt>
                <c:pt idx="23876">
                  <c:v>223.09800000000001</c:v>
                </c:pt>
                <c:pt idx="23877">
                  <c:v>223.107</c:v>
                </c:pt>
                <c:pt idx="23878">
                  <c:v>223.11500000000001</c:v>
                </c:pt>
                <c:pt idx="23879">
                  <c:v>223.125</c:v>
                </c:pt>
                <c:pt idx="23880">
                  <c:v>223.13200000000001</c:v>
                </c:pt>
                <c:pt idx="23881">
                  <c:v>223.14</c:v>
                </c:pt>
                <c:pt idx="23882">
                  <c:v>223.149</c:v>
                </c:pt>
                <c:pt idx="23883">
                  <c:v>223.15700000000001</c:v>
                </c:pt>
                <c:pt idx="23884">
                  <c:v>223.166</c:v>
                </c:pt>
                <c:pt idx="23885">
                  <c:v>223.173</c:v>
                </c:pt>
                <c:pt idx="23886">
                  <c:v>223.18199999999999</c:v>
                </c:pt>
                <c:pt idx="23887">
                  <c:v>223.19</c:v>
                </c:pt>
                <c:pt idx="23888">
                  <c:v>223.19800000000001</c:v>
                </c:pt>
                <c:pt idx="23889">
                  <c:v>223.20699999999999</c:v>
                </c:pt>
                <c:pt idx="23890">
                  <c:v>223.215</c:v>
                </c:pt>
                <c:pt idx="23891">
                  <c:v>223.22300000000001</c:v>
                </c:pt>
                <c:pt idx="23892">
                  <c:v>223.23099999999999</c:v>
                </c:pt>
                <c:pt idx="23893">
                  <c:v>223.24</c:v>
                </c:pt>
                <c:pt idx="23894">
                  <c:v>223.249</c:v>
                </c:pt>
                <c:pt idx="23895">
                  <c:v>223.25700000000001</c:v>
                </c:pt>
                <c:pt idx="23896">
                  <c:v>223.26499999999999</c:v>
                </c:pt>
                <c:pt idx="23897">
                  <c:v>223.273</c:v>
                </c:pt>
                <c:pt idx="23898">
                  <c:v>223.28200000000001</c:v>
                </c:pt>
                <c:pt idx="23899">
                  <c:v>223.29</c:v>
                </c:pt>
                <c:pt idx="23900">
                  <c:v>223.298</c:v>
                </c:pt>
                <c:pt idx="23901">
                  <c:v>223.30699999999999</c:v>
                </c:pt>
                <c:pt idx="23902">
                  <c:v>223.315</c:v>
                </c:pt>
                <c:pt idx="23903">
                  <c:v>223.32300000000001</c:v>
                </c:pt>
                <c:pt idx="23904">
                  <c:v>223.33199999999999</c:v>
                </c:pt>
                <c:pt idx="23905">
                  <c:v>223.34</c:v>
                </c:pt>
                <c:pt idx="23906">
                  <c:v>223.34899999999999</c:v>
                </c:pt>
                <c:pt idx="23907">
                  <c:v>223.35599999999999</c:v>
                </c:pt>
                <c:pt idx="23908">
                  <c:v>223.36600000000001</c:v>
                </c:pt>
                <c:pt idx="23909">
                  <c:v>223.37299999999999</c:v>
                </c:pt>
                <c:pt idx="23910">
                  <c:v>223.38200000000001</c:v>
                </c:pt>
                <c:pt idx="23911">
                  <c:v>223.39099999999999</c:v>
                </c:pt>
                <c:pt idx="23912">
                  <c:v>223.398</c:v>
                </c:pt>
                <c:pt idx="23913">
                  <c:v>223.40700000000001</c:v>
                </c:pt>
                <c:pt idx="23914">
                  <c:v>223.41499999999999</c:v>
                </c:pt>
                <c:pt idx="23915">
                  <c:v>223.423</c:v>
                </c:pt>
                <c:pt idx="23916">
                  <c:v>223.43199999999999</c:v>
                </c:pt>
                <c:pt idx="23917">
                  <c:v>223.441</c:v>
                </c:pt>
                <c:pt idx="23918">
                  <c:v>223.44800000000001</c:v>
                </c:pt>
                <c:pt idx="23919">
                  <c:v>223.458</c:v>
                </c:pt>
                <c:pt idx="23920">
                  <c:v>223.46600000000001</c:v>
                </c:pt>
                <c:pt idx="23921">
                  <c:v>223.47300000000001</c:v>
                </c:pt>
                <c:pt idx="23922">
                  <c:v>223.482</c:v>
                </c:pt>
                <c:pt idx="23923">
                  <c:v>223.49</c:v>
                </c:pt>
                <c:pt idx="23924">
                  <c:v>223.49799999999999</c:v>
                </c:pt>
                <c:pt idx="23925">
                  <c:v>223.50700000000001</c:v>
                </c:pt>
                <c:pt idx="23926">
                  <c:v>223.51599999999999</c:v>
                </c:pt>
                <c:pt idx="23927">
                  <c:v>223.523</c:v>
                </c:pt>
                <c:pt idx="23928">
                  <c:v>223.53100000000001</c:v>
                </c:pt>
                <c:pt idx="23929">
                  <c:v>223.541</c:v>
                </c:pt>
                <c:pt idx="23930">
                  <c:v>223.54900000000001</c:v>
                </c:pt>
                <c:pt idx="23931">
                  <c:v>223.55699999999999</c:v>
                </c:pt>
                <c:pt idx="23932">
                  <c:v>223.566</c:v>
                </c:pt>
                <c:pt idx="23933">
                  <c:v>223.57400000000001</c:v>
                </c:pt>
                <c:pt idx="23934">
                  <c:v>223.58099999999999</c:v>
                </c:pt>
                <c:pt idx="23935">
                  <c:v>223.59</c:v>
                </c:pt>
                <c:pt idx="23936">
                  <c:v>223.59899999999999</c:v>
                </c:pt>
                <c:pt idx="23937">
                  <c:v>223.607</c:v>
                </c:pt>
                <c:pt idx="23938">
                  <c:v>223.61500000000001</c:v>
                </c:pt>
                <c:pt idx="23939">
                  <c:v>223.62299999999999</c:v>
                </c:pt>
                <c:pt idx="23940">
                  <c:v>223.63200000000001</c:v>
                </c:pt>
                <c:pt idx="23941">
                  <c:v>223.64099999999999</c:v>
                </c:pt>
                <c:pt idx="23942">
                  <c:v>223.648</c:v>
                </c:pt>
                <c:pt idx="23943">
                  <c:v>223.65700000000001</c:v>
                </c:pt>
                <c:pt idx="23944">
                  <c:v>223.66499999999999</c:v>
                </c:pt>
                <c:pt idx="23945">
                  <c:v>223.67400000000001</c:v>
                </c:pt>
                <c:pt idx="23946">
                  <c:v>223.68199999999999</c:v>
                </c:pt>
                <c:pt idx="23947">
                  <c:v>223.69</c:v>
                </c:pt>
                <c:pt idx="23948">
                  <c:v>223.69900000000001</c:v>
                </c:pt>
                <c:pt idx="23949">
                  <c:v>223.708</c:v>
                </c:pt>
                <c:pt idx="23950">
                  <c:v>223.715</c:v>
                </c:pt>
                <c:pt idx="23951">
                  <c:v>223.72399999999999</c:v>
                </c:pt>
                <c:pt idx="23952">
                  <c:v>223.732</c:v>
                </c:pt>
                <c:pt idx="23953">
                  <c:v>223.74</c:v>
                </c:pt>
                <c:pt idx="23954">
                  <c:v>223.749</c:v>
                </c:pt>
                <c:pt idx="23955">
                  <c:v>223.75700000000001</c:v>
                </c:pt>
                <c:pt idx="23956">
                  <c:v>223.76499999999999</c:v>
                </c:pt>
                <c:pt idx="23957">
                  <c:v>223.77500000000001</c:v>
                </c:pt>
                <c:pt idx="23958">
                  <c:v>223.78200000000001</c:v>
                </c:pt>
                <c:pt idx="23959">
                  <c:v>223.79</c:v>
                </c:pt>
                <c:pt idx="23960">
                  <c:v>223.79900000000001</c:v>
                </c:pt>
                <c:pt idx="23961">
                  <c:v>223.80699999999999</c:v>
                </c:pt>
                <c:pt idx="23962">
                  <c:v>223.815</c:v>
                </c:pt>
                <c:pt idx="23963">
                  <c:v>223.82300000000001</c:v>
                </c:pt>
                <c:pt idx="23964">
                  <c:v>223.83199999999999</c:v>
                </c:pt>
                <c:pt idx="23965">
                  <c:v>223.84</c:v>
                </c:pt>
                <c:pt idx="23966">
                  <c:v>223.84800000000001</c:v>
                </c:pt>
                <c:pt idx="23967">
                  <c:v>223.857</c:v>
                </c:pt>
                <c:pt idx="23968">
                  <c:v>223.86600000000001</c:v>
                </c:pt>
                <c:pt idx="23969">
                  <c:v>223.87299999999999</c:v>
                </c:pt>
                <c:pt idx="23970">
                  <c:v>223.88200000000001</c:v>
                </c:pt>
                <c:pt idx="23971">
                  <c:v>223.89</c:v>
                </c:pt>
                <c:pt idx="23972">
                  <c:v>223.899</c:v>
                </c:pt>
                <c:pt idx="23973">
                  <c:v>223.90700000000001</c:v>
                </c:pt>
                <c:pt idx="23974">
                  <c:v>223.91499999999999</c:v>
                </c:pt>
                <c:pt idx="23975">
                  <c:v>223.92400000000001</c:v>
                </c:pt>
                <c:pt idx="23976">
                  <c:v>223.93199999999999</c:v>
                </c:pt>
                <c:pt idx="23977">
                  <c:v>223.94</c:v>
                </c:pt>
                <c:pt idx="23978">
                  <c:v>223.94800000000001</c:v>
                </c:pt>
                <c:pt idx="23979">
                  <c:v>223.95699999999999</c:v>
                </c:pt>
                <c:pt idx="23980">
                  <c:v>223.965</c:v>
                </c:pt>
                <c:pt idx="23981">
                  <c:v>223.97399999999999</c:v>
                </c:pt>
                <c:pt idx="23982">
                  <c:v>223.982</c:v>
                </c:pt>
                <c:pt idx="23983">
                  <c:v>223.99100000000001</c:v>
                </c:pt>
                <c:pt idx="23984">
                  <c:v>223.99799999999999</c:v>
                </c:pt>
                <c:pt idx="23985">
                  <c:v>224.00700000000001</c:v>
                </c:pt>
                <c:pt idx="23986">
                  <c:v>224.01499999999999</c:v>
                </c:pt>
                <c:pt idx="23987">
                  <c:v>224.024</c:v>
                </c:pt>
                <c:pt idx="23988">
                  <c:v>224.03200000000001</c:v>
                </c:pt>
                <c:pt idx="23989">
                  <c:v>224.041</c:v>
                </c:pt>
                <c:pt idx="23990">
                  <c:v>224.04900000000001</c:v>
                </c:pt>
                <c:pt idx="23991">
                  <c:v>224.05799999999999</c:v>
                </c:pt>
                <c:pt idx="23992">
                  <c:v>224.066</c:v>
                </c:pt>
                <c:pt idx="23993">
                  <c:v>224.07400000000001</c:v>
                </c:pt>
                <c:pt idx="23994">
                  <c:v>224.08199999999999</c:v>
                </c:pt>
                <c:pt idx="23995">
                  <c:v>224.09</c:v>
                </c:pt>
                <c:pt idx="23996">
                  <c:v>224.09899999999999</c:v>
                </c:pt>
                <c:pt idx="23997">
                  <c:v>224.108</c:v>
                </c:pt>
                <c:pt idx="23998">
                  <c:v>224.11600000000001</c:v>
                </c:pt>
                <c:pt idx="23999">
                  <c:v>224.124</c:v>
                </c:pt>
                <c:pt idx="24000">
                  <c:v>224.13300000000001</c:v>
                </c:pt>
                <c:pt idx="24001">
                  <c:v>224.14</c:v>
                </c:pt>
                <c:pt idx="24002">
                  <c:v>224.149</c:v>
                </c:pt>
                <c:pt idx="24003">
                  <c:v>224.15700000000001</c:v>
                </c:pt>
                <c:pt idx="24004">
                  <c:v>224.166</c:v>
                </c:pt>
                <c:pt idx="24005">
                  <c:v>224.17400000000001</c:v>
                </c:pt>
                <c:pt idx="24006">
                  <c:v>224.18199999999999</c:v>
                </c:pt>
                <c:pt idx="24007">
                  <c:v>224.191</c:v>
                </c:pt>
                <c:pt idx="24008">
                  <c:v>224.19900000000001</c:v>
                </c:pt>
                <c:pt idx="24009">
                  <c:v>224.20699999999999</c:v>
                </c:pt>
                <c:pt idx="24010">
                  <c:v>224.21600000000001</c:v>
                </c:pt>
                <c:pt idx="24011">
                  <c:v>224.22399999999999</c:v>
                </c:pt>
                <c:pt idx="24012">
                  <c:v>224.232</c:v>
                </c:pt>
                <c:pt idx="24013">
                  <c:v>224.24100000000001</c:v>
                </c:pt>
                <c:pt idx="24014">
                  <c:v>224.24799999999999</c:v>
                </c:pt>
                <c:pt idx="24015">
                  <c:v>224.25800000000001</c:v>
                </c:pt>
                <c:pt idx="24016">
                  <c:v>224.26599999999999</c:v>
                </c:pt>
                <c:pt idx="24017">
                  <c:v>224.274</c:v>
                </c:pt>
                <c:pt idx="24018">
                  <c:v>224.28299999999999</c:v>
                </c:pt>
                <c:pt idx="24019">
                  <c:v>224.291</c:v>
                </c:pt>
                <c:pt idx="24020">
                  <c:v>224.29900000000001</c:v>
                </c:pt>
                <c:pt idx="24021">
                  <c:v>224.30799999999999</c:v>
                </c:pt>
                <c:pt idx="24022">
                  <c:v>224.316</c:v>
                </c:pt>
                <c:pt idx="24023">
                  <c:v>224.32499999999999</c:v>
                </c:pt>
                <c:pt idx="24024">
                  <c:v>224.333</c:v>
                </c:pt>
                <c:pt idx="24025">
                  <c:v>224.34100000000001</c:v>
                </c:pt>
                <c:pt idx="24026">
                  <c:v>224.34899999999999</c:v>
                </c:pt>
                <c:pt idx="24027">
                  <c:v>224.358</c:v>
                </c:pt>
                <c:pt idx="24028">
                  <c:v>224.36500000000001</c:v>
                </c:pt>
                <c:pt idx="24029">
                  <c:v>224.374</c:v>
                </c:pt>
                <c:pt idx="24030">
                  <c:v>224.38300000000001</c:v>
                </c:pt>
                <c:pt idx="24031">
                  <c:v>224.39099999999999</c:v>
                </c:pt>
                <c:pt idx="24032">
                  <c:v>224.4</c:v>
                </c:pt>
                <c:pt idx="24033">
                  <c:v>224.40799999999999</c:v>
                </c:pt>
                <c:pt idx="24034">
                  <c:v>224.417</c:v>
                </c:pt>
                <c:pt idx="24035">
                  <c:v>224.42500000000001</c:v>
                </c:pt>
                <c:pt idx="24036">
                  <c:v>224.43299999999999</c:v>
                </c:pt>
                <c:pt idx="24037">
                  <c:v>224.441</c:v>
                </c:pt>
                <c:pt idx="24038">
                  <c:v>224.44900000000001</c:v>
                </c:pt>
                <c:pt idx="24039">
                  <c:v>224.458</c:v>
                </c:pt>
                <c:pt idx="24040">
                  <c:v>224.465</c:v>
                </c:pt>
                <c:pt idx="24041">
                  <c:v>224.47399999999999</c:v>
                </c:pt>
                <c:pt idx="24042">
                  <c:v>224.482</c:v>
                </c:pt>
                <c:pt idx="24043">
                  <c:v>224.49</c:v>
                </c:pt>
                <c:pt idx="24044">
                  <c:v>224.499</c:v>
                </c:pt>
                <c:pt idx="24045">
                  <c:v>224.50700000000001</c:v>
                </c:pt>
                <c:pt idx="24046">
                  <c:v>224.51499999999999</c:v>
                </c:pt>
                <c:pt idx="24047">
                  <c:v>224.52500000000001</c:v>
                </c:pt>
                <c:pt idx="24048">
                  <c:v>224.53299999999999</c:v>
                </c:pt>
                <c:pt idx="24049">
                  <c:v>224.541</c:v>
                </c:pt>
                <c:pt idx="24050">
                  <c:v>224.54900000000001</c:v>
                </c:pt>
                <c:pt idx="24051">
                  <c:v>224.55799999999999</c:v>
                </c:pt>
                <c:pt idx="24052">
                  <c:v>224.566</c:v>
                </c:pt>
                <c:pt idx="24053">
                  <c:v>224.57400000000001</c:v>
                </c:pt>
                <c:pt idx="24054">
                  <c:v>224.583</c:v>
                </c:pt>
                <c:pt idx="24055">
                  <c:v>224.59100000000001</c:v>
                </c:pt>
                <c:pt idx="24056">
                  <c:v>224.59899999999999</c:v>
                </c:pt>
                <c:pt idx="24057">
                  <c:v>224.607</c:v>
                </c:pt>
                <c:pt idx="24058">
                  <c:v>224.61600000000001</c:v>
                </c:pt>
                <c:pt idx="24059">
                  <c:v>224.624</c:v>
                </c:pt>
                <c:pt idx="24060">
                  <c:v>224.63300000000001</c:v>
                </c:pt>
                <c:pt idx="24061">
                  <c:v>224.64099999999999</c:v>
                </c:pt>
                <c:pt idx="24062">
                  <c:v>224.65</c:v>
                </c:pt>
                <c:pt idx="24063">
                  <c:v>224.65799999999999</c:v>
                </c:pt>
                <c:pt idx="24064">
                  <c:v>224.666</c:v>
                </c:pt>
                <c:pt idx="24065">
                  <c:v>224.67400000000001</c:v>
                </c:pt>
                <c:pt idx="24066">
                  <c:v>224.68299999999999</c:v>
                </c:pt>
                <c:pt idx="24067">
                  <c:v>224.691</c:v>
                </c:pt>
                <c:pt idx="24068">
                  <c:v>224.69900000000001</c:v>
                </c:pt>
                <c:pt idx="24069">
                  <c:v>224.708</c:v>
                </c:pt>
                <c:pt idx="24070">
                  <c:v>224.71600000000001</c:v>
                </c:pt>
                <c:pt idx="24071">
                  <c:v>224.72399999999999</c:v>
                </c:pt>
                <c:pt idx="24072">
                  <c:v>224.733</c:v>
                </c:pt>
                <c:pt idx="24073">
                  <c:v>224.74100000000001</c:v>
                </c:pt>
                <c:pt idx="24074">
                  <c:v>224.749</c:v>
                </c:pt>
                <c:pt idx="24075">
                  <c:v>224.75800000000001</c:v>
                </c:pt>
                <c:pt idx="24076">
                  <c:v>224.76599999999999</c:v>
                </c:pt>
                <c:pt idx="24077">
                  <c:v>224.77500000000001</c:v>
                </c:pt>
                <c:pt idx="24078">
                  <c:v>224.78299999999999</c:v>
                </c:pt>
                <c:pt idx="24079">
                  <c:v>224.79</c:v>
                </c:pt>
                <c:pt idx="24080">
                  <c:v>224.8</c:v>
                </c:pt>
                <c:pt idx="24081">
                  <c:v>224.80699999999999</c:v>
                </c:pt>
                <c:pt idx="24082">
                  <c:v>224.816</c:v>
                </c:pt>
                <c:pt idx="24083">
                  <c:v>224.82400000000001</c:v>
                </c:pt>
                <c:pt idx="24084">
                  <c:v>224.83199999999999</c:v>
                </c:pt>
                <c:pt idx="24085">
                  <c:v>224.84</c:v>
                </c:pt>
                <c:pt idx="24086">
                  <c:v>224.85</c:v>
                </c:pt>
                <c:pt idx="24087">
                  <c:v>224.858</c:v>
                </c:pt>
                <c:pt idx="24088">
                  <c:v>224.86600000000001</c:v>
                </c:pt>
                <c:pt idx="24089">
                  <c:v>224.874</c:v>
                </c:pt>
                <c:pt idx="24090">
                  <c:v>224.88200000000001</c:v>
                </c:pt>
                <c:pt idx="24091">
                  <c:v>224.89099999999999</c:v>
                </c:pt>
                <c:pt idx="24092">
                  <c:v>224.899</c:v>
                </c:pt>
                <c:pt idx="24093">
                  <c:v>224.90799999999999</c:v>
                </c:pt>
                <c:pt idx="24094">
                  <c:v>224.916</c:v>
                </c:pt>
                <c:pt idx="24095">
                  <c:v>224.92500000000001</c:v>
                </c:pt>
                <c:pt idx="24096">
                  <c:v>224.93299999999999</c:v>
                </c:pt>
                <c:pt idx="24097">
                  <c:v>224.941</c:v>
                </c:pt>
                <c:pt idx="24098">
                  <c:v>224.94900000000001</c:v>
                </c:pt>
                <c:pt idx="24099">
                  <c:v>224.958</c:v>
                </c:pt>
                <c:pt idx="24100">
                  <c:v>224.96600000000001</c:v>
                </c:pt>
                <c:pt idx="24101">
                  <c:v>224.97399999999999</c:v>
                </c:pt>
                <c:pt idx="24102">
                  <c:v>224.982</c:v>
                </c:pt>
                <c:pt idx="24103">
                  <c:v>224.99</c:v>
                </c:pt>
                <c:pt idx="24104">
                  <c:v>225</c:v>
                </c:pt>
                <c:pt idx="24105">
                  <c:v>225.00800000000001</c:v>
                </c:pt>
                <c:pt idx="24106">
                  <c:v>225.01599999999999</c:v>
                </c:pt>
                <c:pt idx="24107">
                  <c:v>225.02500000000001</c:v>
                </c:pt>
                <c:pt idx="24108">
                  <c:v>225.03299999999999</c:v>
                </c:pt>
                <c:pt idx="24109">
                  <c:v>225.04</c:v>
                </c:pt>
                <c:pt idx="24110">
                  <c:v>225.04900000000001</c:v>
                </c:pt>
                <c:pt idx="24111">
                  <c:v>225.05699999999999</c:v>
                </c:pt>
                <c:pt idx="24112">
                  <c:v>225.066</c:v>
                </c:pt>
                <c:pt idx="24113">
                  <c:v>225.07499999999999</c:v>
                </c:pt>
                <c:pt idx="24114">
                  <c:v>225.08199999999999</c:v>
                </c:pt>
                <c:pt idx="24115">
                  <c:v>225.09</c:v>
                </c:pt>
                <c:pt idx="24116">
                  <c:v>225.09899999999999</c:v>
                </c:pt>
                <c:pt idx="24117">
                  <c:v>225.108</c:v>
                </c:pt>
                <c:pt idx="24118">
                  <c:v>225.11600000000001</c:v>
                </c:pt>
                <c:pt idx="24119">
                  <c:v>225.124</c:v>
                </c:pt>
                <c:pt idx="24120">
                  <c:v>225.13200000000001</c:v>
                </c:pt>
                <c:pt idx="24121">
                  <c:v>225.14099999999999</c:v>
                </c:pt>
                <c:pt idx="24122">
                  <c:v>225.149</c:v>
                </c:pt>
                <c:pt idx="24123">
                  <c:v>225.15600000000001</c:v>
                </c:pt>
                <c:pt idx="24124">
                  <c:v>225.166</c:v>
                </c:pt>
                <c:pt idx="24125">
                  <c:v>225.17400000000001</c:v>
                </c:pt>
                <c:pt idx="24126">
                  <c:v>225.18199999999999</c:v>
                </c:pt>
                <c:pt idx="24127">
                  <c:v>225.191</c:v>
                </c:pt>
                <c:pt idx="24128">
                  <c:v>225.2</c:v>
                </c:pt>
                <c:pt idx="24129">
                  <c:v>225.20699999999999</c:v>
                </c:pt>
                <c:pt idx="24130">
                  <c:v>225.21600000000001</c:v>
                </c:pt>
                <c:pt idx="24131">
                  <c:v>225.22499999999999</c:v>
                </c:pt>
                <c:pt idx="24132">
                  <c:v>225.232</c:v>
                </c:pt>
                <c:pt idx="24133">
                  <c:v>225.24100000000001</c:v>
                </c:pt>
                <c:pt idx="24134">
                  <c:v>225.249</c:v>
                </c:pt>
                <c:pt idx="24135">
                  <c:v>225.25700000000001</c:v>
                </c:pt>
                <c:pt idx="24136">
                  <c:v>225.26599999999999</c:v>
                </c:pt>
                <c:pt idx="24137">
                  <c:v>225.273</c:v>
                </c:pt>
                <c:pt idx="24138">
                  <c:v>225.28200000000001</c:v>
                </c:pt>
                <c:pt idx="24139">
                  <c:v>225.291</c:v>
                </c:pt>
                <c:pt idx="24140">
                  <c:v>225.29900000000001</c:v>
                </c:pt>
                <c:pt idx="24141">
                  <c:v>225.30699999999999</c:v>
                </c:pt>
                <c:pt idx="24142">
                  <c:v>225.315</c:v>
                </c:pt>
                <c:pt idx="24143">
                  <c:v>225.32300000000001</c:v>
                </c:pt>
                <c:pt idx="24144">
                  <c:v>225.33199999999999</c:v>
                </c:pt>
                <c:pt idx="24145">
                  <c:v>225.34100000000001</c:v>
                </c:pt>
                <c:pt idx="24146">
                  <c:v>225.34899999999999</c:v>
                </c:pt>
                <c:pt idx="24147">
                  <c:v>225.357</c:v>
                </c:pt>
                <c:pt idx="24148">
                  <c:v>225.36500000000001</c:v>
                </c:pt>
                <c:pt idx="24149">
                  <c:v>225.374</c:v>
                </c:pt>
                <c:pt idx="24150">
                  <c:v>225.38200000000001</c:v>
                </c:pt>
                <c:pt idx="24151">
                  <c:v>225.39</c:v>
                </c:pt>
                <c:pt idx="24152">
                  <c:v>225.398</c:v>
                </c:pt>
                <c:pt idx="24153">
                  <c:v>225.40700000000001</c:v>
                </c:pt>
                <c:pt idx="24154">
                  <c:v>225.41499999999999</c:v>
                </c:pt>
                <c:pt idx="24155">
                  <c:v>225.423</c:v>
                </c:pt>
                <c:pt idx="24156">
                  <c:v>225.43100000000001</c:v>
                </c:pt>
                <c:pt idx="24157">
                  <c:v>225.44</c:v>
                </c:pt>
                <c:pt idx="24158">
                  <c:v>225.44900000000001</c:v>
                </c:pt>
                <c:pt idx="24159">
                  <c:v>225.45699999999999</c:v>
                </c:pt>
                <c:pt idx="24160">
                  <c:v>225.465</c:v>
                </c:pt>
                <c:pt idx="24161">
                  <c:v>225.47399999999999</c:v>
                </c:pt>
                <c:pt idx="24162">
                  <c:v>225.482</c:v>
                </c:pt>
                <c:pt idx="24163">
                  <c:v>225.489</c:v>
                </c:pt>
                <c:pt idx="24164">
                  <c:v>225.499</c:v>
                </c:pt>
                <c:pt idx="24165">
                  <c:v>225.50700000000001</c:v>
                </c:pt>
                <c:pt idx="24166">
                  <c:v>225.51499999999999</c:v>
                </c:pt>
                <c:pt idx="24167">
                  <c:v>225.523</c:v>
                </c:pt>
                <c:pt idx="24168">
                  <c:v>225.53100000000001</c:v>
                </c:pt>
                <c:pt idx="24169">
                  <c:v>225.54</c:v>
                </c:pt>
                <c:pt idx="24170">
                  <c:v>225.548</c:v>
                </c:pt>
                <c:pt idx="24171">
                  <c:v>225.55699999999999</c:v>
                </c:pt>
                <c:pt idx="24172">
                  <c:v>225.566</c:v>
                </c:pt>
                <c:pt idx="24173">
                  <c:v>225.57400000000001</c:v>
                </c:pt>
                <c:pt idx="24174">
                  <c:v>225.58199999999999</c:v>
                </c:pt>
                <c:pt idx="24175">
                  <c:v>225.59</c:v>
                </c:pt>
                <c:pt idx="24176">
                  <c:v>225.59800000000001</c:v>
                </c:pt>
                <c:pt idx="24177">
                  <c:v>225.60599999999999</c:v>
                </c:pt>
                <c:pt idx="24178">
                  <c:v>225.61500000000001</c:v>
                </c:pt>
                <c:pt idx="24179">
                  <c:v>225.62299999999999</c:v>
                </c:pt>
                <c:pt idx="24180">
                  <c:v>225.631</c:v>
                </c:pt>
                <c:pt idx="24181">
                  <c:v>225.64</c:v>
                </c:pt>
                <c:pt idx="24182">
                  <c:v>225.649</c:v>
                </c:pt>
                <c:pt idx="24183">
                  <c:v>225.65600000000001</c:v>
                </c:pt>
                <c:pt idx="24184">
                  <c:v>225.66499999999999</c:v>
                </c:pt>
                <c:pt idx="24185">
                  <c:v>225.673</c:v>
                </c:pt>
                <c:pt idx="24186">
                  <c:v>225.68100000000001</c:v>
                </c:pt>
                <c:pt idx="24187">
                  <c:v>225.69</c:v>
                </c:pt>
                <c:pt idx="24188">
                  <c:v>225.69800000000001</c:v>
                </c:pt>
                <c:pt idx="24189">
                  <c:v>225.70699999999999</c:v>
                </c:pt>
                <c:pt idx="24190">
                  <c:v>225.715</c:v>
                </c:pt>
                <c:pt idx="24191">
                  <c:v>225.72399999999999</c:v>
                </c:pt>
                <c:pt idx="24192">
                  <c:v>225.732</c:v>
                </c:pt>
                <c:pt idx="24193">
                  <c:v>225.74</c:v>
                </c:pt>
                <c:pt idx="24194">
                  <c:v>225.74799999999999</c:v>
                </c:pt>
                <c:pt idx="24195">
                  <c:v>225.75700000000001</c:v>
                </c:pt>
                <c:pt idx="24196">
                  <c:v>225.76400000000001</c:v>
                </c:pt>
                <c:pt idx="24197">
                  <c:v>225.773</c:v>
                </c:pt>
                <c:pt idx="24198">
                  <c:v>225.78100000000001</c:v>
                </c:pt>
                <c:pt idx="24199">
                  <c:v>225.79</c:v>
                </c:pt>
                <c:pt idx="24200">
                  <c:v>225.798</c:v>
                </c:pt>
                <c:pt idx="24201">
                  <c:v>225.80699999999999</c:v>
                </c:pt>
                <c:pt idx="24202">
                  <c:v>225.81399999999999</c:v>
                </c:pt>
                <c:pt idx="24203">
                  <c:v>225.82300000000001</c:v>
                </c:pt>
                <c:pt idx="24204">
                  <c:v>225.83199999999999</c:v>
                </c:pt>
                <c:pt idx="24205">
                  <c:v>225.84</c:v>
                </c:pt>
                <c:pt idx="24206">
                  <c:v>225.84899999999999</c:v>
                </c:pt>
                <c:pt idx="24207">
                  <c:v>225.857</c:v>
                </c:pt>
                <c:pt idx="24208">
                  <c:v>225.86500000000001</c:v>
                </c:pt>
                <c:pt idx="24209">
                  <c:v>225.87299999999999</c:v>
                </c:pt>
                <c:pt idx="24210">
                  <c:v>225.88200000000001</c:v>
                </c:pt>
                <c:pt idx="24211">
                  <c:v>225.89099999999999</c:v>
                </c:pt>
                <c:pt idx="24212">
                  <c:v>225.898</c:v>
                </c:pt>
                <c:pt idx="24213">
                  <c:v>225.90700000000001</c:v>
                </c:pt>
                <c:pt idx="24214">
                  <c:v>225.91499999999999</c:v>
                </c:pt>
                <c:pt idx="24215">
                  <c:v>225.92400000000001</c:v>
                </c:pt>
                <c:pt idx="24216">
                  <c:v>225.93199999999999</c:v>
                </c:pt>
                <c:pt idx="24217">
                  <c:v>225.94</c:v>
                </c:pt>
                <c:pt idx="24218">
                  <c:v>225.94800000000001</c:v>
                </c:pt>
                <c:pt idx="24219">
                  <c:v>225.95699999999999</c:v>
                </c:pt>
                <c:pt idx="24220">
                  <c:v>225.965</c:v>
                </c:pt>
                <c:pt idx="24221">
                  <c:v>225.97399999999999</c:v>
                </c:pt>
                <c:pt idx="24222">
                  <c:v>225.982</c:v>
                </c:pt>
                <c:pt idx="24223">
                  <c:v>225.99</c:v>
                </c:pt>
                <c:pt idx="24224">
                  <c:v>225.999</c:v>
                </c:pt>
                <c:pt idx="24225">
                  <c:v>226.00700000000001</c:v>
                </c:pt>
                <c:pt idx="24226">
                  <c:v>226.01499999999999</c:v>
                </c:pt>
                <c:pt idx="24227">
                  <c:v>226.024</c:v>
                </c:pt>
                <c:pt idx="24228">
                  <c:v>226.03200000000001</c:v>
                </c:pt>
                <c:pt idx="24229">
                  <c:v>226.041</c:v>
                </c:pt>
                <c:pt idx="24230">
                  <c:v>226.048</c:v>
                </c:pt>
                <c:pt idx="24231">
                  <c:v>226.05699999999999</c:v>
                </c:pt>
                <c:pt idx="24232">
                  <c:v>226.065</c:v>
                </c:pt>
                <c:pt idx="24233">
                  <c:v>226.07400000000001</c:v>
                </c:pt>
                <c:pt idx="24234">
                  <c:v>226.083</c:v>
                </c:pt>
                <c:pt idx="24235">
                  <c:v>226.09</c:v>
                </c:pt>
                <c:pt idx="24236">
                  <c:v>226.09899999999999</c:v>
                </c:pt>
                <c:pt idx="24237">
                  <c:v>226.108</c:v>
                </c:pt>
                <c:pt idx="24238">
                  <c:v>226.11500000000001</c:v>
                </c:pt>
                <c:pt idx="24239">
                  <c:v>226.124</c:v>
                </c:pt>
                <c:pt idx="24240">
                  <c:v>226.13200000000001</c:v>
                </c:pt>
                <c:pt idx="24241">
                  <c:v>226.14099999999999</c:v>
                </c:pt>
                <c:pt idx="24242">
                  <c:v>226.149</c:v>
                </c:pt>
                <c:pt idx="24243">
                  <c:v>226.15700000000001</c:v>
                </c:pt>
                <c:pt idx="24244">
                  <c:v>226.166</c:v>
                </c:pt>
                <c:pt idx="24245">
                  <c:v>226.17400000000001</c:v>
                </c:pt>
                <c:pt idx="24246">
                  <c:v>226.18199999999999</c:v>
                </c:pt>
                <c:pt idx="24247">
                  <c:v>226.19</c:v>
                </c:pt>
                <c:pt idx="24248">
                  <c:v>226.19900000000001</c:v>
                </c:pt>
                <c:pt idx="24249">
                  <c:v>226.20699999999999</c:v>
                </c:pt>
                <c:pt idx="24250">
                  <c:v>226.21600000000001</c:v>
                </c:pt>
                <c:pt idx="24251">
                  <c:v>226.22399999999999</c:v>
                </c:pt>
                <c:pt idx="24252">
                  <c:v>226.232</c:v>
                </c:pt>
                <c:pt idx="24253">
                  <c:v>226.24100000000001</c:v>
                </c:pt>
                <c:pt idx="24254">
                  <c:v>226.249</c:v>
                </c:pt>
                <c:pt idx="24255">
                  <c:v>226.25700000000001</c:v>
                </c:pt>
                <c:pt idx="24256">
                  <c:v>226.26599999999999</c:v>
                </c:pt>
                <c:pt idx="24257">
                  <c:v>226.274</c:v>
                </c:pt>
                <c:pt idx="24258">
                  <c:v>226.28200000000001</c:v>
                </c:pt>
                <c:pt idx="24259">
                  <c:v>226.29</c:v>
                </c:pt>
                <c:pt idx="24260">
                  <c:v>226.3</c:v>
                </c:pt>
                <c:pt idx="24261">
                  <c:v>226.30699999999999</c:v>
                </c:pt>
                <c:pt idx="24262">
                  <c:v>226.315</c:v>
                </c:pt>
                <c:pt idx="24263">
                  <c:v>226.32400000000001</c:v>
                </c:pt>
                <c:pt idx="24264">
                  <c:v>226.33199999999999</c:v>
                </c:pt>
                <c:pt idx="24265">
                  <c:v>226.34100000000001</c:v>
                </c:pt>
                <c:pt idx="24266">
                  <c:v>226.34899999999999</c:v>
                </c:pt>
                <c:pt idx="24267">
                  <c:v>226.357</c:v>
                </c:pt>
                <c:pt idx="24268">
                  <c:v>226.36500000000001</c:v>
                </c:pt>
                <c:pt idx="24269">
                  <c:v>226.374</c:v>
                </c:pt>
                <c:pt idx="24270">
                  <c:v>226.38300000000001</c:v>
                </c:pt>
                <c:pt idx="24271">
                  <c:v>226.39099999999999</c:v>
                </c:pt>
                <c:pt idx="24272">
                  <c:v>226.399</c:v>
                </c:pt>
                <c:pt idx="24273">
                  <c:v>226.40700000000001</c:v>
                </c:pt>
                <c:pt idx="24274">
                  <c:v>226.416</c:v>
                </c:pt>
                <c:pt idx="24275">
                  <c:v>226.42400000000001</c:v>
                </c:pt>
                <c:pt idx="24276">
                  <c:v>226.43299999999999</c:v>
                </c:pt>
                <c:pt idx="24277">
                  <c:v>226.44</c:v>
                </c:pt>
                <c:pt idx="24278">
                  <c:v>226.44900000000001</c:v>
                </c:pt>
                <c:pt idx="24279">
                  <c:v>226.45699999999999</c:v>
                </c:pt>
                <c:pt idx="24280">
                  <c:v>226.465</c:v>
                </c:pt>
                <c:pt idx="24281">
                  <c:v>226.47499999999999</c:v>
                </c:pt>
                <c:pt idx="24282">
                  <c:v>226.482</c:v>
                </c:pt>
                <c:pt idx="24283">
                  <c:v>226.49</c:v>
                </c:pt>
                <c:pt idx="24284">
                  <c:v>226.49799999999999</c:v>
                </c:pt>
                <c:pt idx="24285">
                  <c:v>226.50700000000001</c:v>
                </c:pt>
                <c:pt idx="24286">
                  <c:v>226.51499999999999</c:v>
                </c:pt>
                <c:pt idx="24287">
                  <c:v>226.524</c:v>
                </c:pt>
                <c:pt idx="24288">
                  <c:v>226.53200000000001</c:v>
                </c:pt>
                <c:pt idx="24289">
                  <c:v>226.541</c:v>
                </c:pt>
                <c:pt idx="24290">
                  <c:v>226.54900000000001</c:v>
                </c:pt>
                <c:pt idx="24291">
                  <c:v>226.55600000000001</c:v>
                </c:pt>
                <c:pt idx="24292">
                  <c:v>226.565</c:v>
                </c:pt>
                <c:pt idx="24293">
                  <c:v>226.57400000000001</c:v>
                </c:pt>
                <c:pt idx="24294">
                  <c:v>226.58199999999999</c:v>
                </c:pt>
                <c:pt idx="24295">
                  <c:v>226.59</c:v>
                </c:pt>
                <c:pt idx="24296">
                  <c:v>226.59800000000001</c:v>
                </c:pt>
                <c:pt idx="24297">
                  <c:v>226.607</c:v>
                </c:pt>
                <c:pt idx="24298">
                  <c:v>226.61500000000001</c:v>
                </c:pt>
                <c:pt idx="24299">
                  <c:v>226.624</c:v>
                </c:pt>
                <c:pt idx="24300">
                  <c:v>226.63200000000001</c:v>
                </c:pt>
                <c:pt idx="24301">
                  <c:v>226.64099999999999</c:v>
                </c:pt>
                <c:pt idx="24302">
                  <c:v>226.648</c:v>
                </c:pt>
                <c:pt idx="24303">
                  <c:v>226.65700000000001</c:v>
                </c:pt>
                <c:pt idx="24304">
                  <c:v>226.66499999999999</c:v>
                </c:pt>
                <c:pt idx="24305">
                  <c:v>226.67400000000001</c:v>
                </c:pt>
                <c:pt idx="24306">
                  <c:v>226.68299999999999</c:v>
                </c:pt>
                <c:pt idx="24307">
                  <c:v>226.69</c:v>
                </c:pt>
                <c:pt idx="24308">
                  <c:v>226.69900000000001</c:v>
                </c:pt>
                <c:pt idx="24309">
                  <c:v>226.70699999999999</c:v>
                </c:pt>
                <c:pt idx="24310">
                  <c:v>226.71600000000001</c:v>
                </c:pt>
                <c:pt idx="24311">
                  <c:v>226.72399999999999</c:v>
                </c:pt>
                <c:pt idx="24312">
                  <c:v>226.732</c:v>
                </c:pt>
                <c:pt idx="24313">
                  <c:v>226.74199999999999</c:v>
                </c:pt>
                <c:pt idx="24314">
                  <c:v>226.749</c:v>
                </c:pt>
                <c:pt idx="24315">
                  <c:v>226.75800000000001</c:v>
                </c:pt>
                <c:pt idx="24316">
                  <c:v>226.76599999999999</c:v>
                </c:pt>
                <c:pt idx="24317">
                  <c:v>226.774</c:v>
                </c:pt>
                <c:pt idx="24318">
                  <c:v>226.78200000000001</c:v>
                </c:pt>
                <c:pt idx="24319">
                  <c:v>226.791</c:v>
                </c:pt>
                <c:pt idx="24320">
                  <c:v>226.79900000000001</c:v>
                </c:pt>
                <c:pt idx="24321">
                  <c:v>226.80799999999999</c:v>
                </c:pt>
                <c:pt idx="24322">
                  <c:v>226.816</c:v>
                </c:pt>
                <c:pt idx="24323">
                  <c:v>226.82400000000001</c:v>
                </c:pt>
                <c:pt idx="24324">
                  <c:v>226.833</c:v>
                </c:pt>
                <c:pt idx="24325">
                  <c:v>226.84100000000001</c:v>
                </c:pt>
                <c:pt idx="24326">
                  <c:v>226.85</c:v>
                </c:pt>
                <c:pt idx="24327">
                  <c:v>226.858</c:v>
                </c:pt>
                <c:pt idx="24328">
                  <c:v>226.86600000000001</c:v>
                </c:pt>
                <c:pt idx="24329">
                  <c:v>226.874</c:v>
                </c:pt>
                <c:pt idx="24330">
                  <c:v>226.88300000000001</c:v>
                </c:pt>
                <c:pt idx="24331">
                  <c:v>226.89099999999999</c:v>
                </c:pt>
                <c:pt idx="24332">
                  <c:v>226.9</c:v>
                </c:pt>
                <c:pt idx="24333">
                  <c:v>226.90700000000001</c:v>
                </c:pt>
                <c:pt idx="24334">
                  <c:v>226.917</c:v>
                </c:pt>
                <c:pt idx="24335">
                  <c:v>226.92400000000001</c:v>
                </c:pt>
                <c:pt idx="24336">
                  <c:v>226.93199999999999</c:v>
                </c:pt>
                <c:pt idx="24337">
                  <c:v>226.941</c:v>
                </c:pt>
                <c:pt idx="24338">
                  <c:v>226.94900000000001</c:v>
                </c:pt>
                <c:pt idx="24339">
                  <c:v>226.958</c:v>
                </c:pt>
                <c:pt idx="24340">
                  <c:v>226.96600000000001</c:v>
                </c:pt>
                <c:pt idx="24341">
                  <c:v>226.97499999999999</c:v>
                </c:pt>
                <c:pt idx="24342">
                  <c:v>226.983</c:v>
                </c:pt>
                <c:pt idx="24343">
                  <c:v>226.99100000000001</c:v>
                </c:pt>
                <c:pt idx="24344">
                  <c:v>226.999</c:v>
                </c:pt>
                <c:pt idx="24345">
                  <c:v>227.00800000000001</c:v>
                </c:pt>
                <c:pt idx="24346">
                  <c:v>227.01599999999999</c:v>
                </c:pt>
                <c:pt idx="24347">
                  <c:v>227.024</c:v>
                </c:pt>
                <c:pt idx="24348">
                  <c:v>227.03299999999999</c:v>
                </c:pt>
                <c:pt idx="24349">
                  <c:v>227.041</c:v>
                </c:pt>
                <c:pt idx="24350">
                  <c:v>227.05</c:v>
                </c:pt>
                <c:pt idx="24351">
                  <c:v>227.05799999999999</c:v>
                </c:pt>
                <c:pt idx="24352">
                  <c:v>227.066</c:v>
                </c:pt>
                <c:pt idx="24353">
                  <c:v>227.07400000000001</c:v>
                </c:pt>
                <c:pt idx="24354">
                  <c:v>227.08199999999999</c:v>
                </c:pt>
                <c:pt idx="24355">
                  <c:v>227.09100000000001</c:v>
                </c:pt>
                <c:pt idx="24356">
                  <c:v>227.09899999999999</c:v>
                </c:pt>
                <c:pt idx="24357">
                  <c:v>227.108</c:v>
                </c:pt>
                <c:pt idx="24358">
                  <c:v>227.11600000000001</c:v>
                </c:pt>
                <c:pt idx="24359">
                  <c:v>227.124</c:v>
                </c:pt>
                <c:pt idx="24360">
                  <c:v>227.13200000000001</c:v>
                </c:pt>
                <c:pt idx="24361">
                  <c:v>227.14</c:v>
                </c:pt>
                <c:pt idx="24362">
                  <c:v>227.149</c:v>
                </c:pt>
                <c:pt idx="24363">
                  <c:v>227.15799999999999</c:v>
                </c:pt>
                <c:pt idx="24364">
                  <c:v>227.166</c:v>
                </c:pt>
                <c:pt idx="24365">
                  <c:v>227.17400000000001</c:v>
                </c:pt>
                <c:pt idx="24366">
                  <c:v>227.18199999999999</c:v>
                </c:pt>
                <c:pt idx="24367">
                  <c:v>227.191</c:v>
                </c:pt>
                <c:pt idx="24368">
                  <c:v>227.19900000000001</c:v>
                </c:pt>
                <c:pt idx="24369">
                  <c:v>227.208</c:v>
                </c:pt>
                <c:pt idx="24370">
                  <c:v>227.215</c:v>
                </c:pt>
                <c:pt idx="24371">
                  <c:v>227.22399999999999</c:v>
                </c:pt>
                <c:pt idx="24372">
                  <c:v>227.232</c:v>
                </c:pt>
                <c:pt idx="24373">
                  <c:v>227.24100000000001</c:v>
                </c:pt>
                <c:pt idx="24374">
                  <c:v>227.249</c:v>
                </c:pt>
                <c:pt idx="24375">
                  <c:v>227.25800000000001</c:v>
                </c:pt>
                <c:pt idx="24376">
                  <c:v>227.26499999999999</c:v>
                </c:pt>
                <c:pt idx="24377">
                  <c:v>227.273</c:v>
                </c:pt>
                <c:pt idx="24378">
                  <c:v>227.28200000000001</c:v>
                </c:pt>
                <c:pt idx="24379">
                  <c:v>227.28899999999999</c:v>
                </c:pt>
                <c:pt idx="24380">
                  <c:v>227.29900000000001</c:v>
                </c:pt>
                <c:pt idx="24381">
                  <c:v>227.30699999999999</c:v>
                </c:pt>
                <c:pt idx="24382">
                  <c:v>227.315</c:v>
                </c:pt>
                <c:pt idx="24383">
                  <c:v>227.32300000000001</c:v>
                </c:pt>
                <c:pt idx="24384">
                  <c:v>227.33199999999999</c:v>
                </c:pt>
                <c:pt idx="24385">
                  <c:v>227.34</c:v>
                </c:pt>
                <c:pt idx="24386">
                  <c:v>227.34800000000001</c:v>
                </c:pt>
                <c:pt idx="24387">
                  <c:v>227.357</c:v>
                </c:pt>
                <c:pt idx="24388">
                  <c:v>227.364</c:v>
                </c:pt>
                <c:pt idx="24389">
                  <c:v>227.37299999999999</c:v>
                </c:pt>
                <c:pt idx="24390">
                  <c:v>227.381</c:v>
                </c:pt>
                <c:pt idx="24391">
                  <c:v>227.39</c:v>
                </c:pt>
                <c:pt idx="24392">
                  <c:v>227.398</c:v>
                </c:pt>
                <c:pt idx="24393">
                  <c:v>227.40600000000001</c:v>
                </c:pt>
                <c:pt idx="24394">
                  <c:v>227.41399999999999</c:v>
                </c:pt>
                <c:pt idx="24395">
                  <c:v>227.422</c:v>
                </c:pt>
                <c:pt idx="24396">
                  <c:v>227.43199999999999</c:v>
                </c:pt>
                <c:pt idx="24397">
                  <c:v>227.44</c:v>
                </c:pt>
                <c:pt idx="24398">
                  <c:v>227.447</c:v>
                </c:pt>
                <c:pt idx="24399">
                  <c:v>227.45699999999999</c:v>
                </c:pt>
                <c:pt idx="24400">
                  <c:v>227.464</c:v>
                </c:pt>
                <c:pt idx="24401">
                  <c:v>227.47200000000001</c:v>
                </c:pt>
                <c:pt idx="24402">
                  <c:v>227.48099999999999</c:v>
                </c:pt>
                <c:pt idx="24403">
                  <c:v>227.489</c:v>
                </c:pt>
                <c:pt idx="24404">
                  <c:v>227.49799999999999</c:v>
                </c:pt>
                <c:pt idx="24405">
                  <c:v>227.506</c:v>
                </c:pt>
                <c:pt idx="24406">
                  <c:v>227.51400000000001</c:v>
                </c:pt>
                <c:pt idx="24407">
                  <c:v>227.523</c:v>
                </c:pt>
                <c:pt idx="24408">
                  <c:v>227.53100000000001</c:v>
                </c:pt>
                <c:pt idx="24409">
                  <c:v>227.53899999999999</c:v>
                </c:pt>
                <c:pt idx="24410">
                  <c:v>227.548</c:v>
                </c:pt>
                <c:pt idx="24411">
                  <c:v>227.55600000000001</c:v>
                </c:pt>
                <c:pt idx="24412">
                  <c:v>227.56399999999999</c:v>
                </c:pt>
                <c:pt idx="24413">
                  <c:v>227.572</c:v>
                </c:pt>
                <c:pt idx="24414">
                  <c:v>227.58099999999999</c:v>
                </c:pt>
                <c:pt idx="24415">
                  <c:v>227.589</c:v>
                </c:pt>
                <c:pt idx="24416">
                  <c:v>227.59700000000001</c:v>
                </c:pt>
                <c:pt idx="24417">
                  <c:v>227.60599999999999</c:v>
                </c:pt>
                <c:pt idx="24418">
                  <c:v>227.614</c:v>
                </c:pt>
                <c:pt idx="24419">
                  <c:v>227.62299999999999</c:v>
                </c:pt>
                <c:pt idx="24420">
                  <c:v>227.63</c:v>
                </c:pt>
                <c:pt idx="24421">
                  <c:v>227.64</c:v>
                </c:pt>
                <c:pt idx="24422">
                  <c:v>227.648</c:v>
                </c:pt>
                <c:pt idx="24423">
                  <c:v>227.65600000000001</c:v>
                </c:pt>
                <c:pt idx="24424">
                  <c:v>227.66499999999999</c:v>
                </c:pt>
                <c:pt idx="24425">
                  <c:v>227.672</c:v>
                </c:pt>
                <c:pt idx="24426">
                  <c:v>227.68100000000001</c:v>
                </c:pt>
                <c:pt idx="24427">
                  <c:v>227.68899999999999</c:v>
                </c:pt>
                <c:pt idx="24428">
                  <c:v>227.69800000000001</c:v>
                </c:pt>
                <c:pt idx="24429">
                  <c:v>227.70500000000001</c:v>
                </c:pt>
                <c:pt idx="24430">
                  <c:v>227.714</c:v>
                </c:pt>
                <c:pt idx="24431">
                  <c:v>227.72200000000001</c:v>
                </c:pt>
                <c:pt idx="24432">
                  <c:v>227.73099999999999</c:v>
                </c:pt>
                <c:pt idx="24433">
                  <c:v>227.739</c:v>
                </c:pt>
                <c:pt idx="24434">
                  <c:v>227.74799999999999</c:v>
                </c:pt>
                <c:pt idx="24435">
                  <c:v>227.756</c:v>
                </c:pt>
                <c:pt idx="24436">
                  <c:v>227.76400000000001</c:v>
                </c:pt>
                <c:pt idx="24437">
                  <c:v>227.773</c:v>
                </c:pt>
                <c:pt idx="24438">
                  <c:v>227.78100000000001</c:v>
                </c:pt>
                <c:pt idx="24439">
                  <c:v>227.78899999999999</c:v>
                </c:pt>
                <c:pt idx="24440">
                  <c:v>227.797</c:v>
                </c:pt>
                <c:pt idx="24441">
                  <c:v>227.80600000000001</c:v>
                </c:pt>
                <c:pt idx="24442">
                  <c:v>227.81399999999999</c:v>
                </c:pt>
                <c:pt idx="24443">
                  <c:v>227.822</c:v>
                </c:pt>
                <c:pt idx="24444">
                  <c:v>227.83</c:v>
                </c:pt>
                <c:pt idx="24445">
                  <c:v>227.839</c:v>
                </c:pt>
                <c:pt idx="24446">
                  <c:v>227.84700000000001</c:v>
                </c:pt>
                <c:pt idx="24447">
                  <c:v>227.85499999999999</c:v>
                </c:pt>
                <c:pt idx="24448">
                  <c:v>227.864</c:v>
                </c:pt>
                <c:pt idx="24449">
                  <c:v>227.87200000000001</c:v>
                </c:pt>
                <c:pt idx="24450">
                  <c:v>227.88</c:v>
                </c:pt>
                <c:pt idx="24451">
                  <c:v>227.88900000000001</c:v>
                </c:pt>
                <c:pt idx="24452">
                  <c:v>227.89699999999999</c:v>
                </c:pt>
                <c:pt idx="24453">
                  <c:v>227.905</c:v>
                </c:pt>
                <c:pt idx="24454">
                  <c:v>227.91399999999999</c:v>
                </c:pt>
                <c:pt idx="24455">
                  <c:v>227.922</c:v>
                </c:pt>
                <c:pt idx="24456">
                  <c:v>227.93</c:v>
                </c:pt>
                <c:pt idx="24457">
                  <c:v>227.93799999999999</c:v>
                </c:pt>
                <c:pt idx="24458">
                  <c:v>227.947</c:v>
                </c:pt>
                <c:pt idx="24459">
                  <c:v>227.95500000000001</c:v>
                </c:pt>
                <c:pt idx="24460">
                  <c:v>227.964</c:v>
                </c:pt>
                <c:pt idx="24461">
                  <c:v>227.971</c:v>
                </c:pt>
                <c:pt idx="24462">
                  <c:v>227.98</c:v>
                </c:pt>
                <c:pt idx="24463">
                  <c:v>227.989</c:v>
                </c:pt>
                <c:pt idx="24464">
                  <c:v>227.99700000000001</c:v>
                </c:pt>
                <c:pt idx="24465">
                  <c:v>228.005</c:v>
                </c:pt>
                <c:pt idx="24466">
                  <c:v>228.01300000000001</c:v>
                </c:pt>
                <c:pt idx="24467">
                  <c:v>228.023</c:v>
                </c:pt>
                <c:pt idx="24468">
                  <c:v>228.03</c:v>
                </c:pt>
                <c:pt idx="24469">
                  <c:v>228.03800000000001</c:v>
                </c:pt>
                <c:pt idx="24470">
                  <c:v>228.047</c:v>
                </c:pt>
                <c:pt idx="24471">
                  <c:v>228.05500000000001</c:v>
                </c:pt>
                <c:pt idx="24472">
                  <c:v>228.06399999999999</c:v>
                </c:pt>
                <c:pt idx="24473">
                  <c:v>228.072</c:v>
                </c:pt>
                <c:pt idx="24474">
                  <c:v>228.08099999999999</c:v>
                </c:pt>
                <c:pt idx="24475">
                  <c:v>228.089</c:v>
                </c:pt>
                <c:pt idx="24476">
                  <c:v>228.09700000000001</c:v>
                </c:pt>
                <c:pt idx="24477">
                  <c:v>228.10599999999999</c:v>
                </c:pt>
                <c:pt idx="24478">
                  <c:v>228.113</c:v>
                </c:pt>
                <c:pt idx="24479">
                  <c:v>228.12200000000001</c:v>
                </c:pt>
                <c:pt idx="24480">
                  <c:v>228.131</c:v>
                </c:pt>
                <c:pt idx="24481">
                  <c:v>228.13900000000001</c:v>
                </c:pt>
                <c:pt idx="24482">
                  <c:v>228.14699999999999</c:v>
                </c:pt>
                <c:pt idx="24483">
                  <c:v>228.155</c:v>
                </c:pt>
                <c:pt idx="24484">
                  <c:v>228.16399999999999</c:v>
                </c:pt>
                <c:pt idx="24485">
                  <c:v>228.172</c:v>
                </c:pt>
                <c:pt idx="24486">
                  <c:v>228.18100000000001</c:v>
                </c:pt>
                <c:pt idx="24487">
                  <c:v>228.19</c:v>
                </c:pt>
                <c:pt idx="24488">
                  <c:v>228.197</c:v>
                </c:pt>
                <c:pt idx="24489">
                  <c:v>228.20599999999999</c:v>
                </c:pt>
                <c:pt idx="24490">
                  <c:v>228.214</c:v>
                </c:pt>
                <c:pt idx="24491">
                  <c:v>228.22200000000001</c:v>
                </c:pt>
                <c:pt idx="24492">
                  <c:v>228.232</c:v>
                </c:pt>
                <c:pt idx="24493">
                  <c:v>228.239</c:v>
                </c:pt>
                <c:pt idx="24494">
                  <c:v>228.24700000000001</c:v>
                </c:pt>
                <c:pt idx="24495">
                  <c:v>228.256</c:v>
                </c:pt>
                <c:pt idx="24496">
                  <c:v>228.26400000000001</c:v>
                </c:pt>
                <c:pt idx="24497">
                  <c:v>228.27199999999999</c:v>
                </c:pt>
                <c:pt idx="24498">
                  <c:v>228.28100000000001</c:v>
                </c:pt>
                <c:pt idx="24499">
                  <c:v>228.28899999999999</c:v>
                </c:pt>
                <c:pt idx="24500">
                  <c:v>228.297</c:v>
                </c:pt>
                <c:pt idx="24501">
                  <c:v>228.30600000000001</c:v>
                </c:pt>
                <c:pt idx="24502">
                  <c:v>228.31399999999999</c:v>
                </c:pt>
                <c:pt idx="24503">
                  <c:v>228.32300000000001</c:v>
                </c:pt>
                <c:pt idx="24504">
                  <c:v>228.33099999999999</c:v>
                </c:pt>
                <c:pt idx="24505">
                  <c:v>228.339</c:v>
                </c:pt>
                <c:pt idx="24506">
                  <c:v>228.34700000000001</c:v>
                </c:pt>
                <c:pt idx="24507">
                  <c:v>228.35599999999999</c:v>
                </c:pt>
                <c:pt idx="24508">
                  <c:v>228.364</c:v>
                </c:pt>
                <c:pt idx="24509">
                  <c:v>228.37299999999999</c:v>
                </c:pt>
                <c:pt idx="24510">
                  <c:v>228.38</c:v>
                </c:pt>
                <c:pt idx="24511">
                  <c:v>228.38900000000001</c:v>
                </c:pt>
                <c:pt idx="24512">
                  <c:v>228.39699999999999</c:v>
                </c:pt>
                <c:pt idx="24513">
                  <c:v>228.40600000000001</c:v>
                </c:pt>
                <c:pt idx="24514">
                  <c:v>228.41399999999999</c:v>
                </c:pt>
                <c:pt idx="24515">
                  <c:v>228.422</c:v>
                </c:pt>
                <c:pt idx="24516">
                  <c:v>228.43</c:v>
                </c:pt>
                <c:pt idx="24517">
                  <c:v>228.43899999999999</c:v>
                </c:pt>
                <c:pt idx="24518">
                  <c:v>228.447</c:v>
                </c:pt>
                <c:pt idx="24519">
                  <c:v>228.45599999999999</c:v>
                </c:pt>
                <c:pt idx="24520">
                  <c:v>228.46299999999999</c:v>
                </c:pt>
                <c:pt idx="24521">
                  <c:v>228.47200000000001</c:v>
                </c:pt>
                <c:pt idx="24522">
                  <c:v>228.48099999999999</c:v>
                </c:pt>
                <c:pt idx="24523">
                  <c:v>228.489</c:v>
                </c:pt>
                <c:pt idx="24524">
                  <c:v>228.49799999999999</c:v>
                </c:pt>
                <c:pt idx="24525">
                  <c:v>228.505</c:v>
                </c:pt>
                <c:pt idx="24526">
                  <c:v>228.51300000000001</c:v>
                </c:pt>
                <c:pt idx="24527">
                  <c:v>228.52099999999999</c:v>
                </c:pt>
                <c:pt idx="24528">
                  <c:v>228.53</c:v>
                </c:pt>
                <c:pt idx="24529">
                  <c:v>228.53800000000001</c:v>
                </c:pt>
                <c:pt idx="24530">
                  <c:v>228.54599999999999</c:v>
                </c:pt>
                <c:pt idx="24531">
                  <c:v>228.55500000000001</c:v>
                </c:pt>
                <c:pt idx="24532">
                  <c:v>228.56399999999999</c:v>
                </c:pt>
                <c:pt idx="24533">
                  <c:v>228.571</c:v>
                </c:pt>
                <c:pt idx="24534">
                  <c:v>228.57900000000001</c:v>
                </c:pt>
                <c:pt idx="24535">
                  <c:v>228.58699999999999</c:v>
                </c:pt>
                <c:pt idx="24536">
                  <c:v>228.59700000000001</c:v>
                </c:pt>
                <c:pt idx="24537">
                  <c:v>228.60400000000001</c:v>
                </c:pt>
                <c:pt idx="24538">
                  <c:v>228.613</c:v>
                </c:pt>
                <c:pt idx="24539">
                  <c:v>228.62100000000001</c:v>
                </c:pt>
                <c:pt idx="24540">
                  <c:v>228.62899999999999</c:v>
                </c:pt>
                <c:pt idx="24541">
                  <c:v>228.63800000000001</c:v>
                </c:pt>
                <c:pt idx="24542">
                  <c:v>228.64599999999999</c:v>
                </c:pt>
                <c:pt idx="24543">
                  <c:v>228.654</c:v>
                </c:pt>
                <c:pt idx="24544">
                  <c:v>228.66200000000001</c:v>
                </c:pt>
                <c:pt idx="24545">
                  <c:v>228.67099999999999</c:v>
                </c:pt>
                <c:pt idx="24546">
                  <c:v>228.679</c:v>
                </c:pt>
                <c:pt idx="24547">
                  <c:v>228.68700000000001</c:v>
                </c:pt>
                <c:pt idx="24548">
                  <c:v>228.696</c:v>
                </c:pt>
                <c:pt idx="24549">
                  <c:v>228.70400000000001</c:v>
                </c:pt>
                <c:pt idx="24550">
                  <c:v>228.71299999999999</c:v>
                </c:pt>
                <c:pt idx="24551">
                  <c:v>228.721</c:v>
                </c:pt>
                <c:pt idx="24552">
                  <c:v>228.72900000000001</c:v>
                </c:pt>
                <c:pt idx="24553">
                  <c:v>228.738</c:v>
                </c:pt>
                <c:pt idx="24554">
                  <c:v>228.745</c:v>
                </c:pt>
                <c:pt idx="24555">
                  <c:v>228.75399999999999</c:v>
                </c:pt>
                <c:pt idx="24556">
                  <c:v>228.762</c:v>
                </c:pt>
                <c:pt idx="24557">
                  <c:v>228.77099999999999</c:v>
                </c:pt>
                <c:pt idx="24558">
                  <c:v>228.779</c:v>
                </c:pt>
                <c:pt idx="24559">
                  <c:v>228.78700000000001</c:v>
                </c:pt>
                <c:pt idx="24560">
                  <c:v>228.79599999999999</c:v>
                </c:pt>
                <c:pt idx="24561">
                  <c:v>228.804</c:v>
                </c:pt>
                <c:pt idx="24562">
                  <c:v>228.81200000000001</c:v>
                </c:pt>
                <c:pt idx="24563">
                  <c:v>228.821</c:v>
                </c:pt>
                <c:pt idx="24564">
                  <c:v>228.82900000000001</c:v>
                </c:pt>
                <c:pt idx="24565">
                  <c:v>228.83699999999999</c:v>
                </c:pt>
                <c:pt idx="24566">
                  <c:v>228.845</c:v>
                </c:pt>
                <c:pt idx="24567">
                  <c:v>228.85400000000001</c:v>
                </c:pt>
                <c:pt idx="24568">
                  <c:v>228.86199999999999</c:v>
                </c:pt>
                <c:pt idx="24569">
                  <c:v>228.87</c:v>
                </c:pt>
                <c:pt idx="24570">
                  <c:v>228.87899999999999</c:v>
                </c:pt>
                <c:pt idx="24571">
                  <c:v>228.887</c:v>
                </c:pt>
                <c:pt idx="24572">
                  <c:v>228.89500000000001</c:v>
                </c:pt>
                <c:pt idx="24573">
                  <c:v>228.904</c:v>
                </c:pt>
                <c:pt idx="24574">
                  <c:v>228.91200000000001</c:v>
                </c:pt>
                <c:pt idx="24575">
                  <c:v>228.92</c:v>
                </c:pt>
                <c:pt idx="24576">
                  <c:v>228.929</c:v>
                </c:pt>
                <c:pt idx="24577">
                  <c:v>228.93700000000001</c:v>
                </c:pt>
                <c:pt idx="24578">
                  <c:v>228.94499999999999</c:v>
                </c:pt>
                <c:pt idx="24579">
                  <c:v>228.95400000000001</c:v>
                </c:pt>
                <c:pt idx="24580">
                  <c:v>228.96100000000001</c:v>
                </c:pt>
                <c:pt idx="24581">
                  <c:v>228.97</c:v>
                </c:pt>
                <c:pt idx="24582">
                  <c:v>228.97900000000001</c:v>
                </c:pt>
                <c:pt idx="24583">
                  <c:v>228.98699999999999</c:v>
                </c:pt>
                <c:pt idx="24584">
                  <c:v>228.995</c:v>
                </c:pt>
                <c:pt idx="24585">
                  <c:v>229.00299999999999</c:v>
                </c:pt>
                <c:pt idx="24586">
                  <c:v>229.012</c:v>
                </c:pt>
                <c:pt idx="24587">
                  <c:v>229.02</c:v>
                </c:pt>
                <c:pt idx="24588">
                  <c:v>229.029</c:v>
                </c:pt>
                <c:pt idx="24589">
                  <c:v>229.03700000000001</c:v>
                </c:pt>
                <c:pt idx="24590">
                  <c:v>229.04599999999999</c:v>
                </c:pt>
                <c:pt idx="24591">
                  <c:v>229.053</c:v>
                </c:pt>
                <c:pt idx="24592">
                  <c:v>229.06100000000001</c:v>
                </c:pt>
                <c:pt idx="24593">
                  <c:v>229.07</c:v>
                </c:pt>
                <c:pt idx="24594">
                  <c:v>229.078</c:v>
                </c:pt>
                <c:pt idx="24595">
                  <c:v>229.08699999999999</c:v>
                </c:pt>
                <c:pt idx="24596">
                  <c:v>229.095</c:v>
                </c:pt>
                <c:pt idx="24597">
                  <c:v>229.10400000000001</c:v>
                </c:pt>
                <c:pt idx="24598">
                  <c:v>229.11199999999999</c:v>
                </c:pt>
                <c:pt idx="24599">
                  <c:v>229.12</c:v>
                </c:pt>
                <c:pt idx="24600">
                  <c:v>229.12899999999999</c:v>
                </c:pt>
                <c:pt idx="24601">
                  <c:v>229.137</c:v>
                </c:pt>
                <c:pt idx="24602">
                  <c:v>229.14599999999999</c:v>
                </c:pt>
                <c:pt idx="24603">
                  <c:v>229.154</c:v>
                </c:pt>
                <c:pt idx="24604">
                  <c:v>229.16200000000001</c:v>
                </c:pt>
                <c:pt idx="24605">
                  <c:v>229.17</c:v>
                </c:pt>
                <c:pt idx="24606">
                  <c:v>229.179</c:v>
                </c:pt>
                <c:pt idx="24607">
                  <c:v>229.18700000000001</c:v>
                </c:pt>
                <c:pt idx="24608">
                  <c:v>229.19499999999999</c:v>
                </c:pt>
                <c:pt idx="24609">
                  <c:v>229.20400000000001</c:v>
                </c:pt>
                <c:pt idx="24610">
                  <c:v>229.21199999999999</c:v>
                </c:pt>
                <c:pt idx="24611">
                  <c:v>229.221</c:v>
                </c:pt>
                <c:pt idx="24612">
                  <c:v>229.22900000000001</c:v>
                </c:pt>
              </c:numCache>
            </c:numRef>
          </c:xVal>
          <c:yVal>
            <c:numRef>
              <c:f>Sheet1!$B$1:$B$24616</c:f>
              <c:numCache>
                <c:formatCode>General</c:formatCode>
                <c:ptCount val="24616"/>
                <c:pt idx="0">
                  <c:v>-7.8337299999999999E-2</c:v>
                </c:pt>
                <c:pt idx="1">
                  <c:v>-7.8473399999999999E-2</c:v>
                </c:pt>
                <c:pt idx="2">
                  <c:v>-7.8657000000000005E-2</c:v>
                </c:pt>
                <c:pt idx="3">
                  <c:v>-7.8893199999999997E-2</c:v>
                </c:pt>
                <c:pt idx="4">
                  <c:v>-7.9264500000000002E-2</c:v>
                </c:pt>
                <c:pt idx="5">
                  <c:v>-7.9634399999999994E-2</c:v>
                </c:pt>
                <c:pt idx="6">
                  <c:v>-8.0048900000000006E-2</c:v>
                </c:pt>
                <c:pt idx="7">
                  <c:v>-8.0437999999999996E-2</c:v>
                </c:pt>
                <c:pt idx="8">
                  <c:v>-8.0876900000000002E-2</c:v>
                </c:pt>
                <c:pt idx="9">
                  <c:v>-8.1217499999999998E-2</c:v>
                </c:pt>
                <c:pt idx="10">
                  <c:v>-8.1521099999999999E-2</c:v>
                </c:pt>
                <c:pt idx="11">
                  <c:v>-8.1735299999999997E-2</c:v>
                </c:pt>
                <c:pt idx="12">
                  <c:v>-8.1920900000000005E-2</c:v>
                </c:pt>
                <c:pt idx="13">
                  <c:v>-8.2088300000000003E-2</c:v>
                </c:pt>
                <c:pt idx="14">
                  <c:v>-8.2274100000000003E-2</c:v>
                </c:pt>
                <c:pt idx="15">
                  <c:v>-8.2489499999999993E-2</c:v>
                </c:pt>
                <c:pt idx="16">
                  <c:v>-8.2745600000000002E-2</c:v>
                </c:pt>
                <c:pt idx="17">
                  <c:v>-8.2999699999999996E-2</c:v>
                </c:pt>
                <c:pt idx="18">
                  <c:v>-8.3285399999999996E-2</c:v>
                </c:pt>
                <c:pt idx="19">
                  <c:v>-8.3622199999999994E-2</c:v>
                </c:pt>
                <c:pt idx="20">
                  <c:v>-8.4107600000000005E-2</c:v>
                </c:pt>
                <c:pt idx="21">
                  <c:v>-8.4723599999999996E-2</c:v>
                </c:pt>
                <c:pt idx="22">
                  <c:v>-8.5391099999999998E-2</c:v>
                </c:pt>
                <c:pt idx="23">
                  <c:v>-8.5856500000000002E-2</c:v>
                </c:pt>
                <c:pt idx="24">
                  <c:v>-8.6286699999999994E-2</c:v>
                </c:pt>
                <c:pt idx="25">
                  <c:v>-8.6799500000000002E-2</c:v>
                </c:pt>
                <c:pt idx="26">
                  <c:v>-8.7271699999999994E-2</c:v>
                </c:pt>
                <c:pt idx="27">
                  <c:v>-8.7811700000000006E-2</c:v>
                </c:pt>
                <c:pt idx="28">
                  <c:v>-8.83573E-2</c:v>
                </c:pt>
                <c:pt idx="29">
                  <c:v>-8.8817599999999997E-2</c:v>
                </c:pt>
                <c:pt idx="30">
                  <c:v>-8.9273900000000003E-2</c:v>
                </c:pt>
                <c:pt idx="31">
                  <c:v>-8.9716900000000002E-2</c:v>
                </c:pt>
                <c:pt idx="32">
                  <c:v>-9.00783E-2</c:v>
                </c:pt>
                <c:pt idx="33">
                  <c:v>-9.0324500000000002E-2</c:v>
                </c:pt>
                <c:pt idx="34">
                  <c:v>-9.0490899999999999E-2</c:v>
                </c:pt>
                <c:pt idx="35">
                  <c:v>-9.0538499999999994E-2</c:v>
                </c:pt>
                <c:pt idx="36">
                  <c:v>-9.0509699999999998E-2</c:v>
                </c:pt>
                <c:pt idx="37">
                  <c:v>-9.0165599999999999E-2</c:v>
                </c:pt>
                <c:pt idx="38">
                  <c:v>-8.9868000000000003E-2</c:v>
                </c:pt>
                <c:pt idx="39">
                  <c:v>-8.9609400000000006E-2</c:v>
                </c:pt>
                <c:pt idx="40">
                  <c:v>-8.9394699999999994E-2</c:v>
                </c:pt>
                <c:pt idx="41">
                  <c:v>-8.9251399999999995E-2</c:v>
                </c:pt>
                <c:pt idx="42">
                  <c:v>-8.9058100000000001E-2</c:v>
                </c:pt>
                <c:pt idx="43">
                  <c:v>-8.8754299999999994E-2</c:v>
                </c:pt>
                <c:pt idx="44">
                  <c:v>-8.8356400000000002E-2</c:v>
                </c:pt>
                <c:pt idx="45">
                  <c:v>-8.7746599999999994E-2</c:v>
                </c:pt>
                <c:pt idx="46">
                  <c:v>-8.6974999999999997E-2</c:v>
                </c:pt>
                <c:pt idx="47">
                  <c:v>-8.5772899999999999E-2</c:v>
                </c:pt>
                <c:pt idx="48">
                  <c:v>-8.3829100000000004E-2</c:v>
                </c:pt>
                <c:pt idx="49">
                  <c:v>-8.1172999999999995E-2</c:v>
                </c:pt>
                <c:pt idx="50">
                  <c:v>-7.8322299999999997E-2</c:v>
                </c:pt>
                <c:pt idx="51">
                  <c:v>-7.5026099999999998E-2</c:v>
                </c:pt>
                <c:pt idx="52">
                  <c:v>-7.1726200000000004E-2</c:v>
                </c:pt>
                <c:pt idx="53">
                  <c:v>-6.8017499999999995E-2</c:v>
                </c:pt>
                <c:pt idx="54">
                  <c:v>-6.4883999999999997E-2</c:v>
                </c:pt>
                <c:pt idx="55">
                  <c:v>-6.23241E-2</c:v>
                </c:pt>
                <c:pt idx="56">
                  <c:v>-5.9864199999999999E-2</c:v>
                </c:pt>
                <c:pt idx="57">
                  <c:v>-5.7770599999999998E-2</c:v>
                </c:pt>
                <c:pt idx="58">
                  <c:v>-5.56696E-2</c:v>
                </c:pt>
                <c:pt idx="59">
                  <c:v>-5.3575299999999999E-2</c:v>
                </c:pt>
                <c:pt idx="60">
                  <c:v>-5.1643300000000003E-2</c:v>
                </c:pt>
                <c:pt idx="61">
                  <c:v>-4.99309E-2</c:v>
                </c:pt>
                <c:pt idx="62">
                  <c:v>-4.8019600000000003E-2</c:v>
                </c:pt>
                <c:pt idx="63">
                  <c:v>-4.5490700000000002E-2</c:v>
                </c:pt>
                <c:pt idx="64">
                  <c:v>-4.3273699999999998E-2</c:v>
                </c:pt>
                <c:pt idx="65">
                  <c:v>-4.1177999999999999E-2</c:v>
                </c:pt>
                <c:pt idx="66">
                  <c:v>-3.9129400000000002E-2</c:v>
                </c:pt>
                <c:pt idx="67">
                  <c:v>-3.7238899999999998E-2</c:v>
                </c:pt>
                <c:pt idx="68">
                  <c:v>-3.5696899999999997E-2</c:v>
                </c:pt>
                <c:pt idx="69">
                  <c:v>-3.3982199999999997E-2</c:v>
                </c:pt>
                <c:pt idx="70">
                  <c:v>-3.22898E-2</c:v>
                </c:pt>
                <c:pt idx="71">
                  <c:v>-3.05823E-2</c:v>
                </c:pt>
                <c:pt idx="72">
                  <c:v>-2.91008E-2</c:v>
                </c:pt>
                <c:pt idx="73">
                  <c:v>-2.73983E-2</c:v>
                </c:pt>
                <c:pt idx="74">
                  <c:v>-2.5566200000000001E-2</c:v>
                </c:pt>
                <c:pt idx="75">
                  <c:v>-2.4312899999999998E-2</c:v>
                </c:pt>
                <c:pt idx="76">
                  <c:v>-2.31641E-2</c:v>
                </c:pt>
                <c:pt idx="77">
                  <c:v>-2.1887299999999998E-2</c:v>
                </c:pt>
                <c:pt idx="78">
                  <c:v>-2.07326E-2</c:v>
                </c:pt>
                <c:pt idx="79">
                  <c:v>-1.9666800000000002E-2</c:v>
                </c:pt>
                <c:pt idx="80">
                  <c:v>-1.9452799999999999E-2</c:v>
                </c:pt>
                <c:pt idx="81">
                  <c:v>-1.8620299999999999E-2</c:v>
                </c:pt>
                <c:pt idx="82">
                  <c:v>-1.76364E-2</c:v>
                </c:pt>
                <c:pt idx="83">
                  <c:v>-1.6865399999999999E-2</c:v>
                </c:pt>
                <c:pt idx="84">
                  <c:v>-1.6139500000000001E-2</c:v>
                </c:pt>
                <c:pt idx="85">
                  <c:v>-1.54526E-2</c:v>
                </c:pt>
                <c:pt idx="86">
                  <c:v>-1.45136E-2</c:v>
                </c:pt>
                <c:pt idx="87">
                  <c:v>-1.4535599999999999E-2</c:v>
                </c:pt>
                <c:pt idx="88">
                  <c:v>-1.47496E-2</c:v>
                </c:pt>
                <c:pt idx="89">
                  <c:v>-1.4867099999999999E-2</c:v>
                </c:pt>
                <c:pt idx="90">
                  <c:v>-1.4766100000000001E-2</c:v>
                </c:pt>
                <c:pt idx="91">
                  <c:v>-1.5029000000000001E-2</c:v>
                </c:pt>
                <c:pt idx="92">
                  <c:v>-1.5092700000000001E-2</c:v>
                </c:pt>
                <c:pt idx="93">
                  <c:v>-1.49374E-2</c:v>
                </c:pt>
                <c:pt idx="94">
                  <c:v>-1.5028400000000001E-2</c:v>
                </c:pt>
                <c:pt idx="95">
                  <c:v>-1.51713E-2</c:v>
                </c:pt>
                <c:pt idx="96">
                  <c:v>-1.5320200000000001E-2</c:v>
                </c:pt>
                <c:pt idx="97">
                  <c:v>-1.54892E-2</c:v>
                </c:pt>
                <c:pt idx="98">
                  <c:v>-1.5747299999999999E-2</c:v>
                </c:pt>
                <c:pt idx="99">
                  <c:v>-1.6074000000000001E-2</c:v>
                </c:pt>
                <c:pt idx="100">
                  <c:v>-1.63886E-2</c:v>
                </c:pt>
                <c:pt idx="101">
                  <c:v>-1.7927700000000001E-2</c:v>
                </c:pt>
                <c:pt idx="102">
                  <c:v>-1.8578899999999999E-2</c:v>
                </c:pt>
                <c:pt idx="103">
                  <c:v>-1.8660599999999999E-2</c:v>
                </c:pt>
                <c:pt idx="104">
                  <c:v>-1.9136400000000001E-2</c:v>
                </c:pt>
                <c:pt idx="105">
                  <c:v>-1.97167E-2</c:v>
                </c:pt>
                <c:pt idx="106">
                  <c:v>-2.0244399999999999E-2</c:v>
                </c:pt>
                <c:pt idx="107">
                  <c:v>-2.0667899999999999E-2</c:v>
                </c:pt>
                <c:pt idx="108">
                  <c:v>-2.1053599999999999E-2</c:v>
                </c:pt>
                <c:pt idx="109">
                  <c:v>-2.14069E-2</c:v>
                </c:pt>
                <c:pt idx="110">
                  <c:v>-2.17281E-2</c:v>
                </c:pt>
                <c:pt idx="111">
                  <c:v>-2.19905E-2</c:v>
                </c:pt>
                <c:pt idx="112">
                  <c:v>-2.23147E-2</c:v>
                </c:pt>
                <c:pt idx="113">
                  <c:v>-2.2738499999999998E-2</c:v>
                </c:pt>
                <c:pt idx="114">
                  <c:v>-2.3216799999999999E-2</c:v>
                </c:pt>
                <c:pt idx="115">
                  <c:v>-2.3735699999999998E-2</c:v>
                </c:pt>
                <c:pt idx="116">
                  <c:v>-2.4271600000000001E-2</c:v>
                </c:pt>
                <c:pt idx="117">
                  <c:v>-2.4882899999999999E-2</c:v>
                </c:pt>
                <c:pt idx="118">
                  <c:v>-2.5491900000000001E-2</c:v>
                </c:pt>
                <c:pt idx="119">
                  <c:v>-2.6108200000000002E-2</c:v>
                </c:pt>
                <c:pt idx="120">
                  <c:v>-2.67885E-2</c:v>
                </c:pt>
                <c:pt idx="121">
                  <c:v>-2.7606200000000001E-2</c:v>
                </c:pt>
                <c:pt idx="122">
                  <c:v>-2.84786E-2</c:v>
                </c:pt>
                <c:pt idx="123">
                  <c:v>-2.9429199999999999E-2</c:v>
                </c:pt>
                <c:pt idx="124">
                  <c:v>-3.0501799999999999E-2</c:v>
                </c:pt>
                <c:pt idx="125">
                  <c:v>-3.1824199999999997E-2</c:v>
                </c:pt>
                <c:pt idx="126">
                  <c:v>-3.3367000000000001E-2</c:v>
                </c:pt>
                <c:pt idx="127">
                  <c:v>-3.4800699999999997E-2</c:v>
                </c:pt>
                <c:pt idx="128">
                  <c:v>-3.6308800000000002E-2</c:v>
                </c:pt>
                <c:pt idx="129">
                  <c:v>-3.7673199999999997E-2</c:v>
                </c:pt>
                <c:pt idx="130">
                  <c:v>-3.8837799999999999E-2</c:v>
                </c:pt>
                <c:pt idx="131">
                  <c:v>-3.9637600000000002E-2</c:v>
                </c:pt>
                <c:pt idx="132">
                  <c:v>-4.0387800000000001E-2</c:v>
                </c:pt>
                <c:pt idx="133">
                  <c:v>-4.1272700000000002E-2</c:v>
                </c:pt>
                <c:pt idx="134">
                  <c:v>-4.2153099999999999E-2</c:v>
                </c:pt>
                <c:pt idx="135">
                  <c:v>-4.3140299999999999E-2</c:v>
                </c:pt>
                <c:pt idx="136">
                  <c:v>-4.4134800000000002E-2</c:v>
                </c:pt>
                <c:pt idx="137">
                  <c:v>-4.5210699999999999E-2</c:v>
                </c:pt>
                <c:pt idx="138">
                  <c:v>-4.6480800000000003E-2</c:v>
                </c:pt>
                <c:pt idx="139">
                  <c:v>-4.7574400000000003E-2</c:v>
                </c:pt>
                <c:pt idx="140">
                  <c:v>-4.8451300000000003E-2</c:v>
                </c:pt>
                <c:pt idx="141">
                  <c:v>-4.9372399999999997E-2</c:v>
                </c:pt>
                <c:pt idx="142">
                  <c:v>-5.0047599999999998E-2</c:v>
                </c:pt>
                <c:pt idx="143">
                  <c:v>-5.0574000000000001E-2</c:v>
                </c:pt>
                <c:pt idx="144">
                  <c:v>-5.1352200000000001E-2</c:v>
                </c:pt>
                <c:pt idx="145">
                  <c:v>-5.2076299999999999E-2</c:v>
                </c:pt>
                <c:pt idx="146">
                  <c:v>-5.2930100000000001E-2</c:v>
                </c:pt>
                <c:pt idx="147">
                  <c:v>-5.3833400000000003E-2</c:v>
                </c:pt>
                <c:pt idx="148">
                  <c:v>-5.4579099999999998E-2</c:v>
                </c:pt>
                <c:pt idx="149">
                  <c:v>-5.5269199999999997E-2</c:v>
                </c:pt>
                <c:pt idx="150">
                  <c:v>-5.5960799999999998E-2</c:v>
                </c:pt>
                <c:pt idx="151">
                  <c:v>-5.6829400000000002E-2</c:v>
                </c:pt>
                <c:pt idx="152">
                  <c:v>-5.7566199999999998E-2</c:v>
                </c:pt>
                <c:pt idx="153">
                  <c:v>-5.8373899999999999E-2</c:v>
                </c:pt>
                <c:pt idx="154">
                  <c:v>-5.9316800000000003E-2</c:v>
                </c:pt>
                <c:pt idx="155">
                  <c:v>-6.0222400000000002E-2</c:v>
                </c:pt>
                <c:pt idx="156">
                  <c:v>-6.1053000000000003E-2</c:v>
                </c:pt>
                <c:pt idx="157">
                  <c:v>-6.16342E-2</c:v>
                </c:pt>
                <c:pt idx="158">
                  <c:v>-6.2432000000000001E-2</c:v>
                </c:pt>
                <c:pt idx="159">
                  <c:v>-6.3383400000000006E-2</c:v>
                </c:pt>
                <c:pt idx="160">
                  <c:v>-6.4213999999999993E-2</c:v>
                </c:pt>
                <c:pt idx="161">
                  <c:v>-6.4718200000000004E-2</c:v>
                </c:pt>
                <c:pt idx="162">
                  <c:v>-6.5482700000000005E-2</c:v>
                </c:pt>
                <c:pt idx="163">
                  <c:v>-6.6377000000000005E-2</c:v>
                </c:pt>
                <c:pt idx="164">
                  <c:v>-6.7575999999999997E-2</c:v>
                </c:pt>
                <c:pt idx="165">
                  <c:v>-6.84366E-2</c:v>
                </c:pt>
                <c:pt idx="166">
                  <c:v>-6.8938600000000003E-2</c:v>
                </c:pt>
                <c:pt idx="167">
                  <c:v>-6.9670800000000005E-2</c:v>
                </c:pt>
                <c:pt idx="168">
                  <c:v>-7.0258200000000007E-2</c:v>
                </c:pt>
                <c:pt idx="169">
                  <c:v>-7.0973400000000006E-2</c:v>
                </c:pt>
                <c:pt idx="170">
                  <c:v>-7.1712200000000004E-2</c:v>
                </c:pt>
                <c:pt idx="171">
                  <c:v>-7.2496699999999997E-2</c:v>
                </c:pt>
                <c:pt idx="172">
                  <c:v>-7.2983099999999995E-2</c:v>
                </c:pt>
                <c:pt idx="173">
                  <c:v>-7.35484E-2</c:v>
                </c:pt>
                <c:pt idx="174">
                  <c:v>-7.4141499999999999E-2</c:v>
                </c:pt>
                <c:pt idx="175">
                  <c:v>-7.5029399999999996E-2</c:v>
                </c:pt>
                <c:pt idx="176">
                  <c:v>-7.5489000000000001E-2</c:v>
                </c:pt>
                <c:pt idx="177">
                  <c:v>-7.6041800000000007E-2</c:v>
                </c:pt>
                <c:pt idx="178">
                  <c:v>-7.6508800000000002E-2</c:v>
                </c:pt>
                <c:pt idx="179">
                  <c:v>-7.71762E-2</c:v>
                </c:pt>
                <c:pt idx="180">
                  <c:v>-7.8107099999999999E-2</c:v>
                </c:pt>
                <c:pt idx="181">
                  <c:v>-7.8703599999999999E-2</c:v>
                </c:pt>
                <c:pt idx="182">
                  <c:v>-7.9476599999999994E-2</c:v>
                </c:pt>
                <c:pt idx="183">
                  <c:v>-8.0227400000000004E-2</c:v>
                </c:pt>
                <c:pt idx="184">
                  <c:v>-8.0993300000000004E-2</c:v>
                </c:pt>
                <c:pt idx="185">
                  <c:v>-8.1626900000000002E-2</c:v>
                </c:pt>
                <c:pt idx="186">
                  <c:v>-8.2115199999999999E-2</c:v>
                </c:pt>
                <c:pt idx="187">
                  <c:v>-8.2572900000000005E-2</c:v>
                </c:pt>
                <c:pt idx="188">
                  <c:v>-8.3047599999999999E-2</c:v>
                </c:pt>
                <c:pt idx="189">
                  <c:v>-8.3733000000000002E-2</c:v>
                </c:pt>
                <c:pt idx="190">
                  <c:v>-8.4344799999999998E-2</c:v>
                </c:pt>
                <c:pt idx="191">
                  <c:v>-8.4900699999999996E-2</c:v>
                </c:pt>
                <c:pt idx="192">
                  <c:v>-8.5519100000000001E-2</c:v>
                </c:pt>
                <c:pt idx="193">
                  <c:v>-8.6183300000000004E-2</c:v>
                </c:pt>
                <c:pt idx="194">
                  <c:v>-8.6754100000000001E-2</c:v>
                </c:pt>
                <c:pt idx="195">
                  <c:v>-8.7419999999999998E-2</c:v>
                </c:pt>
                <c:pt idx="196">
                  <c:v>-8.7877999999999998E-2</c:v>
                </c:pt>
                <c:pt idx="197">
                  <c:v>-8.8353699999999993E-2</c:v>
                </c:pt>
                <c:pt idx="198">
                  <c:v>-8.8783899999999999E-2</c:v>
                </c:pt>
                <c:pt idx="199">
                  <c:v>-8.9245400000000003E-2</c:v>
                </c:pt>
                <c:pt idx="200">
                  <c:v>-8.9773800000000001E-2</c:v>
                </c:pt>
                <c:pt idx="201">
                  <c:v>-9.0424299999999999E-2</c:v>
                </c:pt>
                <c:pt idx="202">
                  <c:v>-9.0964500000000004E-2</c:v>
                </c:pt>
                <c:pt idx="203">
                  <c:v>-9.1840500000000005E-2</c:v>
                </c:pt>
                <c:pt idx="204">
                  <c:v>-9.2697799999999997E-2</c:v>
                </c:pt>
                <c:pt idx="205">
                  <c:v>-9.3514100000000003E-2</c:v>
                </c:pt>
                <c:pt idx="206">
                  <c:v>-9.4071000000000002E-2</c:v>
                </c:pt>
                <c:pt idx="207">
                  <c:v>-9.4604300000000002E-2</c:v>
                </c:pt>
                <c:pt idx="208">
                  <c:v>-9.5261600000000002E-2</c:v>
                </c:pt>
                <c:pt idx="209">
                  <c:v>-9.5752500000000004E-2</c:v>
                </c:pt>
                <c:pt idx="210">
                  <c:v>-9.6222100000000005E-2</c:v>
                </c:pt>
                <c:pt idx="211">
                  <c:v>-9.6663899999999997E-2</c:v>
                </c:pt>
                <c:pt idx="212">
                  <c:v>-9.7113000000000005E-2</c:v>
                </c:pt>
                <c:pt idx="213">
                  <c:v>-9.7613599999999995E-2</c:v>
                </c:pt>
                <c:pt idx="214">
                  <c:v>-9.8159999999999997E-2</c:v>
                </c:pt>
                <c:pt idx="215">
                  <c:v>-9.87952E-2</c:v>
                </c:pt>
                <c:pt idx="216">
                  <c:v>-9.94757E-2</c:v>
                </c:pt>
                <c:pt idx="217">
                  <c:v>-0.10014000000000001</c:v>
                </c:pt>
                <c:pt idx="218">
                  <c:v>-0.100687</c:v>
                </c:pt>
                <c:pt idx="219">
                  <c:v>-0.101076</c:v>
                </c:pt>
                <c:pt idx="220">
                  <c:v>-0.101633</c:v>
                </c:pt>
                <c:pt idx="221">
                  <c:v>-0.102086</c:v>
                </c:pt>
                <c:pt idx="222">
                  <c:v>-0.102524</c:v>
                </c:pt>
                <c:pt idx="223">
                  <c:v>-0.10288799999999999</c:v>
                </c:pt>
                <c:pt idx="224">
                  <c:v>-0.10327500000000001</c:v>
                </c:pt>
                <c:pt idx="225">
                  <c:v>-0.10367800000000001</c:v>
                </c:pt>
                <c:pt idx="226">
                  <c:v>-0.104077</c:v>
                </c:pt>
                <c:pt idx="227">
                  <c:v>-0.104487</c:v>
                </c:pt>
                <c:pt idx="228">
                  <c:v>-0.104924</c:v>
                </c:pt>
                <c:pt idx="229">
                  <c:v>-0.105264</c:v>
                </c:pt>
                <c:pt idx="230">
                  <c:v>-0.105646</c:v>
                </c:pt>
                <c:pt idx="231">
                  <c:v>-0.106082</c:v>
                </c:pt>
                <c:pt idx="232">
                  <c:v>-0.10656</c:v>
                </c:pt>
                <c:pt idx="233">
                  <c:v>-0.10706499999999999</c:v>
                </c:pt>
                <c:pt idx="234">
                  <c:v>-0.10752100000000001</c:v>
                </c:pt>
                <c:pt idx="235">
                  <c:v>-0.108014</c:v>
                </c:pt>
                <c:pt idx="236">
                  <c:v>-0.108553</c:v>
                </c:pt>
                <c:pt idx="237">
                  <c:v>-0.10910400000000001</c:v>
                </c:pt>
                <c:pt idx="238">
                  <c:v>-0.10962</c:v>
                </c:pt>
                <c:pt idx="239">
                  <c:v>-0.11008800000000001</c:v>
                </c:pt>
                <c:pt idx="240">
                  <c:v>-0.110523</c:v>
                </c:pt>
                <c:pt idx="241">
                  <c:v>-0.110842</c:v>
                </c:pt>
                <c:pt idx="242">
                  <c:v>-0.111263</c:v>
                </c:pt>
                <c:pt idx="243">
                  <c:v>-0.11155</c:v>
                </c:pt>
                <c:pt idx="244">
                  <c:v>-0.111885</c:v>
                </c:pt>
                <c:pt idx="245">
                  <c:v>-0.112139</c:v>
                </c:pt>
                <c:pt idx="246">
                  <c:v>-0.112305</c:v>
                </c:pt>
                <c:pt idx="247">
                  <c:v>-0.112473</c:v>
                </c:pt>
                <c:pt idx="248">
                  <c:v>-0.112608</c:v>
                </c:pt>
                <c:pt idx="249">
                  <c:v>-0.112913</c:v>
                </c:pt>
                <c:pt idx="250">
                  <c:v>-0.113277</c:v>
                </c:pt>
                <c:pt idx="251">
                  <c:v>-0.11364299999999999</c:v>
                </c:pt>
                <c:pt idx="252">
                  <c:v>-0.114026</c:v>
                </c:pt>
                <c:pt idx="253">
                  <c:v>-0.11450100000000001</c:v>
                </c:pt>
                <c:pt idx="254">
                  <c:v>-0.114922</c:v>
                </c:pt>
                <c:pt idx="255">
                  <c:v>-0.115207</c:v>
                </c:pt>
                <c:pt idx="256">
                  <c:v>-0.11550100000000001</c:v>
                </c:pt>
                <c:pt idx="257">
                  <c:v>-0.11586399999999999</c:v>
                </c:pt>
                <c:pt idx="258">
                  <c:v>-0.116076</c:v>
                </c:pt>
                <c:pt idx="259">
                  <c:v>-0.116271</c:v>
                </c:pt>
                <c:pt idx="260">
                  <c:v>-0.116441</c:v>
                </c:pt>
                <c:pt idx="261">
                  <c:v>-0.116659</c:v>
                </c:pt>
                <c:pt idx="262">
                  <c:v>-0.11691799999999999</c:v>
                </c:pt>
                <c:pt idx="263">
                  <c:v>-0.117079</c:v>
                </c:pt>
                <c:pt idx="264">
                  <c:v>-0.11728</c:v>
                </c:pt>
                <c:pt idx="265">
                  <c:v>-0.11755</c:v>
                </c:pt>
                <c:pt idx="266">
                  <c:v>-0.117828</c:v>
                </c:pt>
                <c:pt idx="267">
                  <c:v>-0.11813800000000001</c:v>
                </c:pt>
                <c:pt idx="268">
                  <c:v>-0.118479</c:v>
                </c:pt>
                <c:pt idx="269">
                  <c:v>-0.118812</c:v>
                </c:pt>
                <c:pt idx="270">
                  <c:v>-0.119197</c:v>
                </c:pt>
                <c:pt idx="271">
                  <c:v>-0.11953</c:v>
                </c:pt>
                <c:pt idx="272">
                  <c:v>-0.119851</c:v>
                </c:pt>
                <c:pt idx="273">
                  <c:v>-0.12012100000000001</c:v>
                </c:pt>
                <c:pt idx="274">
                  <c:v>-0.120337</c:v>
                </c:pt>
                <c:pt idx="275">
                  <c:v>-0.120619</c:v>
                </c:pt>
                <c:pt idx="276">
                  <c:v>-0.120893</c:v>
                </c:pt>
                <c:pt idx="277">
                  <c:v>-0.121166</c:v>
                </c:pt>
                <c:pt idx="278">
                  <c:v>-0.121444</c:v>
                </c:pt>
                <c:pt idx="279">
                  <c:v>-0.121653</c:v>
                </c:pt>
                <c:pt idx="280">
                  <c:v>-0.121861</c:v>
                </c:pt>
                <c:pt idx="281">
                  <c:v>-0.122076</c:v>
                </c:pt>
                <c:pt idx="282">
                  <c:v>-0.122291</c:v>
                </c:pt>
                <c:pt idx="283">
                  <c:v>-0.122449</c:v>
                </c:pt>
                <c:pt idx="284">
                  <c:v>-0.122611</c:v>
                </c:pt>
                <c:pt idx="285">
                  <c:v>-0.12279</c:v>
                </c:pt>
                <c:pt idx="286">
                  <c:v>-0.12299</c:v>
                </c:pt>
                <c:pt idx="287">
                  <c:v>-0.12321600000000001</c:v>
                </c:pt>
                <c:pt idx="288">
                  <c:v>-0.12341199999999999</c:v>
                </c:pt>
                <c:pt idx="289">
                  <c:v>-0.12361</c:v>
                </c:pt>
                <c:pt idx="290">
                  <c:v>-0.123766</c:v>
                </c:pt>
                <c:pt idx="291">
                  <c:v>-0.123922</c:v>
                </c:pt>
                <c:pt idx="292">
                  <c:v>-0.12406399999999999</c:v>
                </c:pt>
                <c:pt idx="293">
                  <c:v>-0.12420200000000001</c:v>
                </c:pt>
                <c:pt idx="294">
                  <c:v>-0.12432699999999999</c:v>
                </c:pt>
                <c:pt idx="295">
                  <c:v>-0.12447900000000001</c:v>
                </c:pt>
                <c:pt idx="296">
                  <c:v>-0.124678</c:v>
                </c:pt>
                <c:pt idx="297">
                  <c:v>-0.124905</c:v>
                </c:pt>
                <c:pt idx="298">
                  <c:v>-0.12514400000000001</c:v>
                </c:pt>
                <c:pt idx="299">
                  <c:v>-0.125363</c:v>
                </c:pt>
                <c:pt idx="300">
                  <c:v>-0.12559100000000001</c:v>
                </c:pt>
                <c:pt idx="301">
                  <c:v>-0.12579299999999999</c:v>
                </c:pt>
                <c:pt idx="302">
                  <c:v>-0.12595700000000001</c:v>
                </c:pt>
                <c:pt idx="303">
                  <c:v>-0.12612200000000001</c:v>
                </c:pt>
                <c:pt idx="304">
                  <c:v>-0.12629199999999999</c:v>
                </c:pt>
                <c:pt idx="305">
                  <c:v>-0.12643299999999999</c:v>
                </c:pt>
                <c:pt idx="306">
                  <c:v>-0.126582</c:v>
                </c:pt>
                <c:pt idx="307">
                  <c:v>-0.12670000000000001</c:v>
                </c:pt>
                <c:pt idx="308">
                  <c:v>-0.126808</c:v>
                </c:pt>
                <c:pt idx="309">
                  <c:v>-0.12692000000000001</c:v>
                </c:pt>
                <c:pt idx="310">
                  <c:v>-0.127077</c:v>
                </c:pt>
                <c:pt idx="311">
                  <c:v>-0.127275</c:v>
                </c:pt>
                <c:pt idx="312">
                  <c:v>-0.127439</c:v>
                </c:pt>
                <c:pt idx="313">
                  <c:v>-0.12759400000000001</c:v>
                </c:pt>
                <c:pt idx="314">
                  <c:v>-0.12775500000000001</c:v>
                </c:pt>
                <c:pt idx="315">
                  <c:v>-0.12790599999999999</c:v>
                </c:pt>
                <c:pt idx="316">
                  <c:v>-0.12803300000000001</c:v>
                </c:pt>
                <c:pt idx="317">
                  <c:v>-0.12817700000000001</c:v>
                </c:pt>
                <c:pt idx="318">
                  <c:v>-0.128333</c:v>
                </c:pt>
                <c:pt idx="319">
                  <c:v>-0.12848100000000001</c:v>
                </c:pt>
                <c:pt idx="320">
                  <c:v>-0.12862100000000001</c:v>
                </c:pt>
                <c:pt idx="321">
                  <c:v>-0.12875300000000001</c:v>
                </c:pt>
                <c:pt idx="322">
                  <c:v>-0.128884</c:v>
                </c:pt>
                <c:pt idx="323">
                  <c:v>-0.12900300000000001</c:v>
                </c:pt>
                <c:pt idx="324">
                  <c:v>-0.12911500000000001</c:v>
                </c:pt>
                <c:pt idx="325">
                  <c:v>-0.12923200000000001</c:v>
                </c:pt>
                <c:pt idx="326">
                  <c:v>-0.12937399999999999</c:v>
                </c:pt>
                <c:pt idx="327">
                  <c:v>-0.12950700000000001</c:v>
                </c:pt>
                <c:pt idx="328">
                  <c:v>-0.12962899999999999</c:v>
                </c:pt>
                <c:pt idx="329">
                  <c:v>-0.12975400000000001</c:v>
                </c:pt>
                <c:pt idx="330">
                  <c:v>-0.12987899999999999</c:v>
                </c:pt>
                <c:pt idx="331">
                  <c:v>-0.13000400000000001</c:v>
                </c:pt>
                <c:pt idx="332">
                  <c:v>-0.13011600000000001</c:v>
                </c:pt>
                <c:pt idx="333">
                  <c:v>-0.130194</c:v>
                </c:pt>
                <c:pt idx="334">
                  <c:v>-0.13028100000000001</c:v>
                </c:pt>
                <c:pt idx="335">
                  <c:v>-0.13037299999999999</c:v>
                </c:pt>
                <c:pt idx="336">
                  <c:v>-0.13045499999999999</c:v>
                </c:pt>
                <c:pt idx="337">
                  <c:v>-0.13053100000000001</c:v>
                </c:pt>
                <c:pt idx="338">
                  <c:v>-0.130608</c:v>
                </c:pt>
                <c:pt idx="339">
                  <c:v>-0.13068399999999999</c:v>
                </c:pt>
                <c:pt idx="340">
                  <c:v>-0.13075500000000001</c:v>
                </c:pt>
                <c:pt idx="341">
                  <c:v>-0.13080700000000001</c:v>
                </c:pt>
                <c:pt idx="342">
                  <c:v>-0.13086900000000001</c:v>
                </c:pt>
                <c:pt idx="343">
                  <c:v>-0.13094</c:v>
                </c:pt>
                <c:pt idx="344">
                  <c:v>-0.130999</c:v>
                </c:pt>
                <c:pt idx="345">
                  <c:v>-0.13106599999999999</c:v>
                </c:pt>
                <c:pt idx="346">
                  <c:v>-0.131131</c:v>
                </c:pt>
                <c:pt idx="347">
                  <c:v>-0.131214</c:v>
                </c:pt>
                <c:pt idx="348">
                  <c:v>-0.13127800000000001</c:v>
                </c:pt>
                <c:pt idx="349">
                  <c:v>-0.13134699999999999</c:v>
                </c:pt>
                <c:pt idx="350">
                  <c:v>-0.131411</c:v>
                </c:pt>
                <c:pt idx="351">
                  <c:v>-0.13148699999999999</c:v>
                </c:pt>
                <c:pt idx="352">
                  <c:v>-0.13156000000000001</c:v>
                </c:pt>
                <c:pt idx="353">
                  <c:v>-0.13161999999999999</c:v>
                </c:pt>
                <c:pt idx="354">
                  <c:v>-0.13167300000000001</c:v>
                </c:pt>
                <c:pt idx="355">
                  <c:v>-0.13172900000000001</c:v>
                </c:pt>
                <c:pt idx="356">
                  <c:v>-0.13178599999999999</c:v>
                </c:pt>
                <c:pt idx="357">
                  <c:v>-0.13184599999999999</c:v>
                </c:pt>
                <c:pt idx="358">
                  <c:v>-0.13190299999999999</c:v>
                </c:pt>
                <c:pt idx="359">
                  <c:v>-0.13197</c:v>
                </c:pt>
                <c:pt idx="360">
                  <c:v>-0.13200999999999999</c:v>
                </c:pt>
                <c:pt idx="361">
                  <c:v>-0.13205800000000001</c:v>
                </c:pt>
                <c:pt idx="362">
                  <c:v>-0.132105</c:v>
                </c:pt>
                <c:pt idx="363">
                  <c:v>-0.13214799999999999</c:v>
                </c:pt>
                <c:pt idx="364">
                  <c:v>-0.132185</c:v>
                </c:pt>
                <c:pt idx="365">
                  <c:v>-0.132213</c:v>
                </c:pt>
                <c:pt idx="366">
                  <c:v>-0.13223699999999999</c:v>
                </c:pt>
                <c:pt idx="367">
                  <c:v>-0.13225999999999999</c:v>
                </c:pt>
                <c:pt idx="368">
                  <c:v>-0.13228400000000001</c:v>
                </c:pt>
                <c:pt idx="369">
                  <c:v>-0.13230900000000001</c:v>
                </c:pt>
                <c:pt idx="370">
                  <c:v>-0.13233500000000001</c:v>
                </c:pt>
                <c:pt idx="371">
                  <c:v>-0.13236200000000001</c:v>
                </c:pt>
                <c:pt idx="372">
                  <c:v>-0.132407</c:v>
                </c:pt>
                <c:pt idx="373">
                  <c:v>-0.132469</c:v>
                </c:pt>
                <c:pt idx="374">
                  <c:v>-0.13255600000000001</c:v>
                </c:pt>
                <c:pt idx="375">
                  <c:v>-0.132632</c:v>
                </c:pt>
                <c:pt idx="376">
                  <c:v>-0.132689</c:v>
                </c:pt>
                <c:pt idx="377">
                  <c:v>-0.132745</c:v>
                </c:pt>
                <c:pt idx="378">
                  <c:v>-0.13280600000000001</c:v>
                </c:pt>
                <c:pt idx="379">
                  <c:v>-0.13286999999999999</c:v>
                </c:pt>
                <c:pt idx="380">
                  <c:v>-0.13292599999999999</c:v>
                </c:pt>
                <c:pt idx="381">
                  <c:v>-0.13297600000000001</c:v>
                </c:pt>
                <c:pt idx="382">
                  <c:v>-0.13300699999999999</c:v>
                </c:pt>
                <c:pt idx="383">
                  <c:v>-0.13303899999999999</c:v>
                </c:pt>
                <c:pt idx="384">
                  <c:v>-0.13306999999999999</c:v>
                </c:pt>
                <c:pt idx="385">
                  <c:v>-0.133101</c:v>
                </c:pt>
                <c:pt idx="386">
                  <c:v>-0.133135</c:v>
                </c:pt>
                <c:pt idx="387">
                  <c:v>-0.13317399999999999</c:v>
                </c:pt>
                <c:pt idx="388">
                  <c:v>-0.13322800000000001</c:v>
                </c:pt>
                <c:pt idx="389">
                  <c:v>-0.13329199999999999</c:v>
                </c:pt>
                <c:pt idx="390">
                  <c:v>-0.13336799999999999</c:v>
                </c:pt>
                <c:pt idx="391">
                  <c:v>-0.13348399999999999</c:v>
                </c:pt>
                <c:pt idx="392">
                  <c:v>-0.13358900000000001</c:v>
                </c:pt>
                <c:pt idx="393">
                  <c:v>-0.13369200000000001</c:v>
                </c:pt>
                <c:pt idx="394">
                  <c:v>-0.13379099999999999</c:v>
                </c:pt>
                <c:pt idx="395">
                  <c:v>-0.13387299999999999</c:v>
                </c:pt>
                <c:pt idx="396">
                  <c:v>-0.133936</c:v>
                </c:pt>
                <c:pt idx="397">
                  <c:v>-0.13400100000000001</c:v>
                </c:pt>
                <c:pt idx="398">
                  <c:v>-0.13405900000000001</c:v>
                </c:pt>
                <c:pt idx="399">
                  <c:v>-0.13411999999999999</c:v>
                </c:pt>
                <c:pt idx="400">
                  <c:v>-0.134155</c:v>
                </c:pt>
                <c:pt idx="401">
                  <c:v>-0.13420699999999999</c:v>
                </c:pt>
                <c:pt idx="402">
                  <c:v>-0.13425300000000001</c:v>
                </c:pt>
                <c:pt idx="403">
                  <c:v>-0.13430400000000001</c:v>
                </c:pt>
                <c:pt idx="404">
                  <c:v>-0.13434399999999999</c:v>
                </c:pt>
                <c:pt idx="405">
                  <c:v>-0.13438900000000001</c:v>
                </c:pt>
                <c:pt idx="406">
                  <c:v>-0.13443099999999999</c:v>
                </c:pt>
                <c:pt idx="407">
                  <c:v>-0.13446900000000001</c:v>
                </c:pt>
                <c:pt idx="408">
                  <c:v>-0.13450699999999999</c:v>
                </c:pt>
                <c:pt idx="409">
                  <c:v>-0.134545</c:v>
                </c:pt>
                <c:pt idx="410">
                  <c:v>-0.13458200000000001</c:v>
                </c:pt>
                <c:pt idx="411">
                  <c:v>-0.13461899999999999</c:v>
                </c:pt>
                <c:pt idx="412">
                  <c:v>-0.134655</c:v>
                </c:pt>
                <c:pt idx="413">
                  <c:v>-0.13469300000000001</c:v>
                </c:pt>
                <c:pt idx="414">
                  <c:v>-0.13473199999999999</c:v>
                </c:pt>
                <c:pt idx="415">
                  <c:v>-0.134772</c:v>
                </c:pt>
                <c:pt idx="416">
                  <c:v>-0.13481699999999999</c:v>
                </c:pt>
                <c:pt idx="417">
                  <c:v>-0.134882</c:v>
                </c:pt>
                <c:pt idx="418">
                  <c:v>-0.13496</c:v>
                </c:pt>
                <c:pt idx="419">
                  <c:v>-0.13502</c:v>
                </c:pt>
                <c:pt idx="420">
                  <c:v>-0.13510800000000001</c:v>
                </c:pt>
                <c:pt idx="421">
                  <c:v>-0.135189</c:v>
                </c:pt>
                <c:pt idx="422">
                  <c:v>-0.13524900000000001</c:v>
                </c:pt>
                <c:pt idx="423">
                  <c:v>-0.13528999999999999</c:v>
                </c:pt>
                <c:pt idx="424">
                  <c:v>-0.13533100000000001</c:v>
                </c:pt>
                <c:pt idx="425">
                  <c:v>-0.13537299999999999</c:v>
                </c:pt>
                <c:pt idx="426">
                  <c:v>-0.13541500000000001</c:v>
                </c:pt>
                <c:pt idx="427">
                  <c:v>-0.13545499999999999</c:v>
                </c:pt>
                <c:pt idx="428">
                  <c:v>-0.135494</c:v>
                </c:pt>
                <c:pt idx="429">
                  <c:v>-0.13553599999999999</c:v>
                </c:pt>
                <c:pt idx="430">
                  <c:v>-0.135577</c:v>
                </c:pt>
                <c:pt idx="431">
                  <c:v>-0.13561999999999999</c:v>
                </c:pt>
                <c:pt idx="432">
                  <c:v>-0.13566300000000001</c:v>
                </c:pt>
                <c:pt idx="433">
                  <c:v>-0.13570699999999999</c:v>
                </c:pt>
                <c:pt idx="434">
                  <c:v>-0.13574800000000001</c:v>
                </c:pt>
                <c:pt idx="435">
                  <c:v>-0.13578899999999999</c:v>
                </c:pt>
                <c:pt idx="436">
                  <c:v>-0.13583000000000001</c:v>
                </c:pt>
                <c:pt idx="437">
                  <c:v>-0.13586999999999999</c:v>
                </c:pt>
                <c:pt idx="438">
                  <c:v>-0.13591</c:v>
                </c:pt>
                <c:pt idx="439">
                  <c:v>-0.13595099999999999</c:v>
                </c:pt>
                <c:pt idx="440">
                  <c:v>-0.135991</c:v>
                </c:pt>
                <c:pt idx="441">
                  <c:v>-0.13602900000000001</c:v>
                </c:pt>
                <c:pt idx="442">
                  <c:v>-0.13607</c:v>
                </c:pt>
                <c:pt idx="443">
                  <c:v>-0.13611200000000001</c:v>
                </c:pt>
                <c:pt idx="444">
                  <c:v>-0.136157</c:v>
                </c:pt>
                <c:pt idx="445">
                  <c:v>-0.13619999999999999</c:v>
                </c:pt>
                <c:pt idx="446">
                  <c:v>-0.13624700000000001</c:v>
                </c:pt>
                <c:pt idx="447">
                  <c:v>-0.136291</c:v>
                </c:pt>
                <c:pt idx="448">
                  <c:v>-0.13633500000000001</c:v>
                </c:pt>
                <c:pt idx="449">
                  <c:v>-0.136377</c:v>
                </c:pt>
                <c:pt idx="450">
                  <c:v>-0.13641900000000001</c:v>
                </c:pt>
                <c:pt idx="451">
                  <c:v>-0.13646</c:v>
                </c:pt>
                <c:pt idx="452">
                  <c:v>-0.13650000000000001</c:v>
                </c:pt>
                <c:pt idx="453">
                  <c:v>-0.13653699999999999</c:v>
                </c:pt>
                <c:pt idx="454">
                  <c:v>-0.136577</c:v>
                </c:pt>
                <c:pt idx="455">
                  <c:v>-0.13661599999999999</c:v>
                </c:pt>
                <c:pt idx="456">
                  <c:v>-0.136654</c:v>
                </c:pt>
                <c:pt idx="457">
                  <c:v>-0.13669500000000001</c:v>
                </c:pt>
                <c:pt idx="458">
                  <c:v>-0.136736</c:v>
                </c:pt>
                <c:pt idx="459">
                  <c:v>-0.13677600000000001</c:v>
                </c:pt>
                <c:pt idx="460">
                  <c:v>-0.13681599999999999</c:v>
                </c:pt>
                <c:pt idx="461">
                  <c:v>-0.13685800000000001</c:v>
                </c:pt>
                <c:pt idx="462">
                  <c:v>-0.13690099999999999</c:v>
                </c:pt>
                <c:pt idx="463">
                  <c:v>-0.13694300000000001</c:v>
                </c:pt>
                <c:pt idx="464">
                  <c:v>-0.13698399999999999</c:v>
                </c:pt>
                <c:pt idx="465">
                  <c:v>-0.13702300000000001</c:v>
                </c:pt>
                <c:pt idx="466">
                  <c:v>-0.13706199999999999</c:v>
                </c:pt>
                <c:pt idx="467">
                  <c:v>-0.137101</c:v>
                </c:pt>
                <c:pt idx="468">
                  <c:v>-0.13713700000000001</c:v>
                </c:pt>
                <c:pt idx="469">
                  <c:v>-0.13717299999999999</c:v>
                </c:pt>
                <c:pt idx="470">
                  <c:v>-0.13721</c:v>
                </c:pt>
                <c:pt idx="471">
                  <c:v>-0.13724900000000001</c:v>
                </c:pt>
                <c:pt idx="472">
                  <c:v>-0.13728799999999999</c:v>
                </c:pt>
                <c:pt idx="473">
                  <c:v>-0.13732900000000001</c:v>
                </c:pt>
                <c:pt idx="474">
                  <c:v>-0.13737099999999999</c:v>
                </c:pt>
                <c:pt idx="475">
                  <c:v>-0.13741300000000001</c:v>
                </c:pt>
                <c:pt idx="476">
                  <c:v>-0.13745099999999999</c:v>
                </c:pt>
                <c:pt idx="477">
                  <c:v>-0.137489</c:v>
                </c:pt>
                <c:pt idx="478">
                  <c:v>-0.13752700000000001</c:v>
                </c:pt>
                <c:pt idx="479">
                  <c:v>-0.13756499999999999</c:v>
                </c:pt>
                <c:pt idx="480">
                  <c:v>-0.137603</c:v>
                </c:pt>
                <c:pt idx="481">
                  <c:v>-0.13764299999999999</c:v>
                </c:pt>
                <c:pt idx="482">
                  <c:v>-0.13768</c:v>
                </c:pt>
                <c:pt idx="483">
                  <c:v>-0.13771800000000001</c:v>
                </c:pt>
                <c:pt idx="484">
                  <c:v>-0.13775599999999999</c:v>
                </c:pt>
                <c:pt idx="485">
                  <c:v>-0.137792</c:v>
                </c:pt>
                <c:pt idx="486">
                  <c:v>-0.13782900000000001</c:v>
                </c:pt>
                <c:pt idx="487">
                  <c:v>-0.13786399999999999</c:v>
                </c:pt>
                <c:pt idx="488">
                  <c:v>-0.13789799999999999</c:v>
                </c:pt>
                <c:pt idx="489">
                  <c:v>-0.137935</c:v>
                </c:pt>
                <c:pt idx="490">
                  <c:v>-0.13797200000000001</c:v>
                </c:pt>
                <c:pt idx="491">
                  <c:v>-0.138012</c:v>
                </c:pt>
                <c:pt idx="492">
                  <c:v>-0.13805200000000001</c:v>
                </c:pt>
                <c:pt idx="493">
                  <c:v>-0.13809099999999999</c:v>
                </c:pt>
                <c:pt idx="494">
                  <c:v>-0.138129</c:v>
                </c:pt>
                <c:pt idx="495">
                  <c:v>-0.13816800000000001</c:v>
                </c:pt>
                <c:pt idx="496">
                  <c:v>-0.138206</c:v>
                </c:pt>
                <c:pt idx="497">
                  <c:v>-0.13824400000000001</c:v>
                </c:pt>
                <c:pt idx="498">
                  <c:v>-0.13827999999999999</c:v>
                </c:pt>
                <c:pt idx="499">
                  <c:v>-0.13831599999999999</c:v>
                </c:pt>
                <c:pt idx="500">
                  <c:v>-0.138353</c:v>
                </c:pt>
                <c:pt idx="501">
                  <c:v>-0.13838900000000001</c:v>
                </c:pt>
                <c:pt idx="502">
                  <c:v>-0.13842599999999999</c:v>
                </c:pt>
                <c:pt idx="503">
                  <c:v>-0.138462</c:v>
                </c:pt>
                <c:pt idx="504">
                  <c:v>-0.13849900000000001</c:v>
                </c:pt>
                <c:pt idx="505">
                  <c:v>-0.13853399999999999</c:v>
                </c:pt>
                <c:pt idx="506">
                  <c:v>-0.138571</c:v>
                </c:pt>
                <c:pt idx="507">
                  <c:v>-0.13860600000000001</c:v>
                </c:pt>
                <c:pt idx="508">
                  <c:v>-0.13864199999999999</c:v>
                </c:pt>
                <c:pt idx="509">
                  <c:v>-0.138679</c:v>
                </c:pt>
                <c:pt idx="510">
                  <c:v>-0.13871700000000001</c:v>
                </c:pt>
                <c:pt idx="511">
                  <c:v>-0.13875499999999999</c:v>
                </c:pt>
                <c:pt idx="512">
                  <c:v>-0.138794</c:v>
                </c:pt>
                <c:pt idx="513">
                  <c:v>-0.13883300000000001</c:v>
                </c:pt>
                <c:pt idx="514">
                  <c:v>-0.13887099999999999</c:v>
                </c:pt>
                <c:pt idx="515">
                  <c:v>-0.138908</c:v>
                </c:pt>
                <c:pt idx="516">
                  <c:v>-0.13894500000000001</c:v>
                </c:pt>
                <c:pt idx="517">
                  <c:v>-0.13897999999999999</c:v>
                </c:pt>
                <c:pt idx="518">
                  <c:v>-0.139016</c:v>
                </c:pt>
                <c:pt idx="519">
                  <c:v>-0.13905300000000001</c:v>
                </c:pt>
                <c:pt idx="520">
                  <c:v>-0.13908999999999999</c:v>
                </c:pt>
                <c:pt idx="521">
                  <c:v>-0.139126</c:v>
                </c:pt>
                <c:pt idx="522">
                  <c:v>-0.13916400000000001</c:v>
                </c:pt>
                <c:pt idx="523">
                  <c:v>-0.13920199999999999</c:v>
                </c:pt>
                <c:pt idx="524">
                  <c:v>-0.139242</c:v>
                </c:pt>
                <c:pt idx="525">
                  <c:v>-0.13927899999999999</c:v>
                </c:pt>
                <c:pt idx="526">
                  <c:v>-0.139316</c:v>
                </c:pt>
                <c:pt idx="527">
                  <c:v>-0.139351</c:v>
                </c:pt>
                <c:pt idx="528">
                  <c:v>-0.13938500000000001</c:v>
                </c:pt>
                <c:pt idx="529">
                  <c:v>-0.13942099999999999</c:v>
                </c:pt>
                <c:pt idx="530">
                  <c:v>-0.13945399999999999</c:v>
                </c:pt>
                <c:pt idx="531">
                  <c:v>-0.13949</c:v>
                </c:pt>
                <c:pt idx="532">
                  <c:v>-0.13952700000000001</c:v>
                </c:pt>
                <c:pt idx="533">
                  <c:v>-0.13956499999999999</c:v>
                </c:pt>
                <c:pt idx="534">
                  <c:v>-0.139603</c:v>
                </c:pt>
                <c:pt idx="535">
                  <c:v>-0.13964399999999999</c:v>
                </c:pt>
                <c:pt idx="536">
                  <c:v>-0.139686</c:v>
                </c:pt>
                <c:pt idx="537">
                  <c:v>-0.13972899999999999</c:v>
                </c:pt>
                <c:pt idx="538">
                  <c:v>-0.13978299999999999</c:v>
                </c:pt>
                <c:pt idx="539">
                  <c:v>-0.139825</c:v>
                </c:pt>
                <c:pt idx="540">
                  <c:v>-0.13986299999999999</c:v>
                </c:pt>
                <c:pt idx="541">
                  <c:v>-0.13989799999999999</c:v>
                </c:pt>
                <c:pt idx="542">
                  <c:v>-0.139932</c:v>
                </c:pt>
                <c:pt idx="543">
                  <c:v>-0.13996700000000001</c:v>
                </c:pt>
                <c:pt idx="544">
                  <c:v>-0.14000199999999999</c:v>
                </c:pt>
                <c:pt idx="545">
                  <c:v>-0.14003699999999999</c:v>
                </c:pt>
                <c:pt idx="546">
                  <c:v>-0.14007</c:v>
                </c:pt>
                <c:pt idx="547">
                  <c:v>-0.14010300000000001</c:v>
                </c:pt>
                <c:pt idx="548">
                  <c:v>-0.14013900000000001</c:v>
                </c:pt>
                <c:pt idx="549">
                  <c:v>-0.140177</c:v>
                </c:pt>
                <c:pt idx="550">
                  <c:v>-0.14021400000000001</c:v>
                </c:pt>
                <c:pt idx="551">
                  <c:v>-0.14025000000000001</c:v>
                </c:pt>
                <c:pt idx="552">
                  <c:v>-0.14028299999999999</c:v>
                </c:pt>
                <c:pt idx="553">
                  <c:v>-0.14031299999999999</c:v>
                </c:pt>
                <c:pt idx="554">
                  <c:v>-0.140346</c:v>
                </c:pt>
                <c:pt idx="555">
                  <c:v>-0.14038100000000001</c:v>
                </c:pt>
                <c:pt idx="556">
                  <c:v>-0.14041699999999999</c:v>
                </c:pt>
                <c:pt idx="557">
                  <c:v>-0.14045099999999999</c:v>
                </c:pt>
                <c:pt idx="558">
                  <c:v>-0.140487</c:v>
                </c:pt>
                <c:pt idx="559">
                  <c:v>-0.14052300000000001</c:v>
                </c:pt>
                <c:pt idx="560">
                  <c:v>-0.14055899999999999</c:v>
                </c:pt>
                <c:pt idx="561">
                  <c:v>-0.140594</c:v>
                </c:pt>
                <c:pt idx="562">
                  <c:v>-0.14063000000000001</c:v>
                </c:pt>
                <c:pt idx="563">
                  <c:v>-0.14066699999999999</c:v>
                </c:pt>
                <c:pt idx="564">
                  <c:v>-0.14070099999999999</c:v>
                </c:pt>
                <c:pt idx="565">
                  <c:v>-0.140734</c:v>
                </c:pt>
                <c:pt idx="566">
                  <c:v>-0.140767</c:v>
                </c:pt>
                <c:pt idx="567">
                  <c:v>-0.14080000000000001</c:v>
                </c:pt>
                <c:pt idx="568">
                  <c:v>-0.14083399999999999</c:v>
                </c:pt>
                <c:pt idx="569">
                  <c:v>-0.14086699999999999</c:v>
                </c:pt>
                <c:pt idx="570">
                  <c:v>-0.140899</c:v>
                </c:pt>
                <c:pt idx="571">
                  <c:v>-0.140933</c:v>
                </c:pt>
                <c:pt idx="572">
                  <c:v>-0.14096400000000001</c:v>
                </c:pt>
                <c:pt idx="573">
                  <c:v>-0.14099500000000001</c:v>
                </c:pt>
                <c:pt idx="574">
                  <c:v>-0.14102799999999999</c:v>
                </c:pt>
                <c:pt idx="575">
                  <c:v>-0.14105999999999999</c:v>
                </c:pt>
                <c:pt idx="576">
                  <c:v>-0.141094</c:v>
                </c:pt>
                <c:pt idx="577">
                  <c:v>-0.141128</c:v>
                </c:pt>
                <c:pt idx="578">
                  <c:v>-0.14116300000000001</c:v>
                </c:pt>
                <c:pt idx="579">
                  <c:v>-0.14120199999999999</c:v>
                </c:pt>
                <c:pt idx="580">
                  <c:v>-0.14124</c:v>
                </c:pt>
                <c:pt idx="581">
                  <c:v>-0.14127899999999999</c:v>
                </c:pt>
                <c:pt idx="582">
                  <c:v>-0.141317</c:v>
                </c:pt>
                <c:pt idx="583">
                  <c:v>-0.14135200000000001</c:v>
                </c:pt>
                <c:pt idx="584">
                  <c:v>-0.14138700000000001</c:v>
                </c:pt>
                <c:pt idx="585">
                  <c:v>-0.14141799999999999</c:v>
                </c:pt>
                <c:pt idx="586">
                  <c:v>-0.14144799999999999</c:v>
                </c:pt>
                <c:pt idx="587">
                  <c:v>-0.14147799999999999</c:v>
                </c:pt>
                <c:pt idx="588">
                  <c:v>-0.14150399999999999</c:v>
                </c:pt>
                <c:pt idx="589">
                  <c:v>-0.14153299999999999</c:v>
                </c:pt>
                <c:pt idx="590">
                  <c:v>-0.14156299999999999</c:v>
                </c:pt>
                <c:pt idx="591">
                  <c:v>-0.141594</c:v>
                </c:pt>
                <c:pt idx="592">
                  <c:v>-0.141626</c:v>
                </c:pt>
                <c:pt idx="593">
                  <c:v>-0.141656</c:v>
                </c:pt>
                <c:pt idx="594">
                  <c:v>-0.14168700000000001</c:v>
                </c:pt>
                <c:pt idx="595">
                  <c:v>-0.14171800000000001</c:v>
                </c:pt>
                <c:pt idx="596">
                  <c:v>-0.14174900000000001</c:v>
                </c:pt>
                <c:pt idx="597">
                  <c:v>-0.14177899999999999</c:v>
                </c:pt>
                <c:pt idx="598">
                  <c:v>-0.14180599999999999</c:v>
                </c:pt>
                <c:pt idx="599">
                  <c:v>-0.14183399999999999</c:v>
                </c:pt>
                <c:pt idx="600">
                  <c:v>-0.14186399999999999</c:v>
                </c:pt>
                <c:pt idx="601">
                  <c:v>-0.141897</c:v>
                </c:pt>
                <c:pt idx="602">
                  <c:v>-0.141928</c:v>
                </c:pt>
                <c:pt idx="603">
                  <c:v>-0.141958</c:v>
                </c:pt>
                <c:pt idx="604">
                  <c:v>-0.141986</c:v>
                </c:pt>
                <c:pt idx="605">
                  <c:v>-0.142015</c:v>
                </c:pt>
                <c:pt idx="606">
                  <c:v>-0.142043</c:v>
                </c:pt>
                <c:pt idx="607">
                  <c:v>-0.14207400000000001</c:v>
                </c:pt>
                <c:pt idx="608">
                  <c:v>-0.14210200000000001</c:v>
                </c:pt>
                <c:pt idx="609">
                  <c:v>-0.14213100000000001</c:v>
                </c:pt>
                <c:pt idx="610">
                  <c:v>-0.14215900000000001</c:v>
                </c:pt>
                <c:pt idx="611">
                  <c:v>-0.14218600000000001</c:v>
                </c:pt>
                <c:pt idx="612">
                  <c:v>-0.14221300000000001</c:v>
                </c:pt>
                <c:pt idx="613">
                  <c:v>-0.14224200000000001</c:v>
                </c:pt>
                <c:pt idx="614">
                  <c:v>-0.14226900000000001</c:v>
                </c:pt>
                <c:pt idx="615">
                  <c:v>-0.14229800000000001</c:v>
                </c:pt>
                <c:pt idx="616">
                  <c:v>-0.14232700000000001</c:v>
                </c:pt>
                <c:pt idx="617">
                  <c:v>-0.14235600000000001</c:v>
                </c:pt>
                <c:pt idx="618">
                  <c:v>-0.14238500000000001</c:v>
                </c:pt>
                <c:pt idx="619">
                  <c:v>-0.14241300000000001</c:v>
                </c:pt>
                <c:pt idx="620">
                  <c:v>-0.14244200000000001</c:v>
                </c:pt>
                <c:pt idx="621">
                  <c:v>-0.14247000000000001</c:v>
                </c:pt>
                <c:pt idx="622">
                  <c:v>-0.14249800000000001</c:v>
                </c:pt>
                <c:pt idx="623">
                  <c:v>-0.14252500000000001</c:v>
                </c:pt>
                <c:pt idx="624">
                  <c:v>-0.14255000000000001</c:v>
                </c:pt>
                <c:pt idx="625">
                  <c:v>-0.14257700000000001</c:v>
                </c:pt>
                <c:pt idx="626">
                  <c:v>-0.14260400000000001</c:v>
                </c:pt>
                <c:pt idx="627">
                  <c:v>-0.14263000000000001</c:v>
                </c:pt>
                <c:pt idx="628">
                  <c:v>-0.14265900000000001</c:v>
                </c:pt>
                <c:pt idx="629">
                  <c:v>-0.14268800000000001</c:v>
                </c:pt>
                <c:pt idx="630">
                  <c:v>-0.14271400000000001</c:v>
                </c:pt>
                <c:pt idx="631">
                  <c:v>-0.142739</c:v>
                </c:pt>
                <c:pt idx="632">
                  <c:v>-0.142766</c:v>
                </c:pt>
                <c:pt idx="633">
                  <c:v>-0.142791</c:v>
                </c:pt>
                <c:pt idx="634">
                  <c:v>-0.142817</c:v>
                </c:pt>
                <c:pt idx="635">
                  <c:v>-0.142842</c:v>
                </c:pt>
                <c:pt idx="636">
                  <c:v>-0.14286699999999999</c:v>
                </c:pt>
                <c:pt idx="637">
                  <c:v>-0.14289399999999999</c:v>
                </c:pt>
                <c:pt idx="638">
                  <c:v>-0.14292099999999999</c:v>
                </c:pt>
                <c:pt idx="639">
                  <c:v>-0.14294699999999999</c:v>
                </c:pt>
                <c:pt idx="640">
                  <c:v>-0.14297399999999999</c:v>
                </c:pt>
                <c:pt idx="641">
                  <c:v>-0.14300099999999999</c:v>
                </c:pt>
                <c:pt idx="642">
                  <c:v>-0.14302599999999999</c:v>
                </c:pt>
                <c:pt idx="643">
                  <c:v>-0.14305100000000001</c:v>
                </c:pt>
                <c:pt idx="644">
                  <c:v>-0.14307600000000001</c:v>
                </c:pt>
                <c:pt idx="645">
                  <c:v>-0.1431</c:v>
                </c:pt>
                <c:pt idx="646">
                  <c:v>-0.143124</c:v>
                </c:pt>
                <c:pt idx="647">
                  <c:v>-0.143147</c:v>
                </c:pt>
                <c:pt idx="648">
                  <c:v>-0.14317099999999999</c:v>
                </c:pt>
                <c:pt idx="649">
                  <c:v>-0.14319599999999999</c:v>
                </c:pt>
                <c:pt idx="650">
                  <c:v>-0.14321999999999999</c:v>
                </c:pt>
                <c:pt idx="651">
                  <c:v>-0.14324600000000001</c:v>
                </c:pt>
                <c:pt idx="652">
                  <c:v>-0.14327200000000001</c:v>
                </c:pt>
                <c:pt idx="653">
                  <c:v>-0.14329900000000001</c:v>
                </c:pt>
                <c:pt idx="654">
                  <c:v>-0.14332900000000001</c:v>
                </c:pt>
                <c:pt idx="655">
                  <c:v>-0.14336099999999999</c:v>
                </c:pt>
                <c:pt idx="656">
                  <c:v>-0.14338999999999999</c:v>
                </c:pt>
                <c:pt idx="657">
                  <c:v>-0.14341999999999999</c:v>
                </c:pt>
                <c:pt idx="658">
                  <c:v>-0.14344999999999999</c:v>
                </c:pt>
                <c:pt idx="659">
                  <c:v>-0.143479</c:v>
                </c:pt>
                <c:pt idx="660">
                  <c:v>-0.143508</c:v>
                </c:pt>
                <c:pt idx="661">
                  <c:v>-0.143535</c:v>
                </c:pt>
                <c:pt idx="662">
                  <c:v>-0.14356099999999999</c:v>
                </c:pt>
                <c:pt idx="663">
                  <c:v>-0.14358599999999999</c:v>
                </c:pt>
                <c:pt idx="664">
                  <c:v>-0.14360800000000001</c:v>
                </c:pt>
                <c:pt idx="665">
                  <c:v>-0.14363100000000001</c:v>
                </c:pt>
                <c:pt idx="666">
                  <c:v>-0.14365600000000001</c:v>
                </c:pt>
                <c:pt idx="667">
                  <c:v>-0.143679</c:v>
                </c:pt>
                <c:pt idx="668">
                  <c:v>-0.143702</c:v>
                </c:pt>
                <c:pt idx="669">
                  <c:v>-0.14372599999999999</c:v>
                </c:pt>
                <c:pt idx="670">
                  <c:v>-0.14375199999999999</c:v>
                </c:pt>
                <c:pt idx="671">
                  <c:v>-0.14377999999999999</c:v>
                </c:pt>
                <c:pt idx="672">
                  <c:v>-0.14380899999999999</c:v>
                </c:pt>
                <c:pt idx="673">
                  <c:v>-0.14383799999999999</c:v>
                </c:pt>
                <c:pt idx="674">
                  <c:v>-0.14386499999999999</c:v>
                </c:pt>
                <c:pt idx="675">
                  <c:v>-0.14389299999999999</c:v>
                </c:pt>
                <c:pt idx="676">
                  <c:v>-0.14392099999999999</c:v>
                </c:pt>
                <c:pt idx="677">
                  <c:v>-0.14394999999999999</c:v>
                </c:pt>
                <c:pt idx="678">
                  <c:v>-0.143979</c:v>
                </c:pt>
                <c:pt idx="679">
                  <c:v>-0.144006</c:v>
                </c:pt>
                <c:pt idx="680">
                  <c:v>-0.144034</c:v>
                </c:pt>
                <c:pt idx="681">
                  <c:v>-0.14405999999999999</c:v>
                </c:pt>
                <c:pt idx="682">
                  <c:v>-0.14408599999999999</c:v>
                </c:pt>
                <c:pt idx="683">
                  <c:v>-0.14411099999999999</c:v>
                </c:pt>
                <c:pt idx="684">
                  <c:v>-0.14413699999999999</c:v>
                </c:pt>
                <c:pt idx="685">
                  <c:v>-0.14416300000000001</c:v>
                </c:pt>
                <c:pt idx="686">
                  <c:v>-0.14419000000000001</c:v>
                </c:pt>
                <c:pt idx="687">
                  <c:v>-0.14421700000000001</c:v>
                </c:pt>
                <c:pt idx="688">
                  <c:v>-0.14424400000000001</c:v>
                </c:pt>
                <c:pt idx="689">
                  <c:v>-0.14427200000000001</c:v>
                </c:pt>
                <c:pt idx="690">
                  <c:v>-0.14430100000000001</c:v>
                </c:pt>
                <c:pt idx="691">
                  <c:v>-0.14433099999999999</c:v>
                </c:pt>
                <c:pt idx="692">
                  <c:v>-0.14436199999999999</c:v>
                </c:pt>
                <c:pt idx="693">
                  <c:v>-0.14439399999999999</c:v>
                </c:pt>
                <c:pt idx="694">
                  <c:v>-0.144426</c:v>
                </c:pt>
                <c:pt idx="695">
                  <c:v>-0.144457</c:v>
                </c:pt>
                <c:pt idx="696">
                  <c:v>-0.144487</c:v>
                </c:pt>
                <c:pt idx="697">
                  <c:v>-0.14451600000000001</c:v>
                </c:pt>
                <c:pt idx="698">
                  <c:v>-0.14454400000000001</c:v>
                </c:pt>
                <c:pt idx="699">
                  <c:v>-0.14457200000000001</c:v>
                </c:pt>
                <c:pt idx="700">
                  <c:v>-0.14460000000000001</c:v>
                </c:pt>
                <c:pt idx="701">
                  <c:v>-0.14462700000000001</c:v>
                </c:pt>
                <c:pt idx="702">
                  <c:v>-0.14465500000000001</c:v>
                </c:pt>
                <c:pt idx="703">
                  <c:v>-0.14468400000000001</c:v>
                </c:pt>
                <c:pt idx="704">
                  <c:v>-0.14471200000000001</c:v>
                </c:pt>
                <c:pt idx="705">
                  <c:v>-0.14473900000000001</c:v>
                </c:pt>
                <c:pt idx="706">
                  <c:v>-0.14476700000000001</c:v>
                </c:pt>
                <c:pt idx="707">
                  <c:v>-0.14479400000000001</c:v>
                </c:pt>
                <c:pt idx="708">
                  <c:v>-0.144818</c:v>
                </c:pt>
                <c:pt idx="709">
                  <c:v>-0.144846</c:v>
                </c:pt>
                <c:pt idx="710">
                  <c:v>-0.144872</c:v>
                </c:pt>
                <c:pt idx="711">
                  <c:v>-0.144898</c:v>
                </c:pt>
                <c:pt idx="712">
                  <c:v>-0.14492099999999999</c:v>
                </c:pt>
                <c:pt idx="713">
                  <c:v>-0.14494499999999999</c:v>
                </c:pt>
                <c:pt idx="714">
                  <c:v>-0.14496999999999999</c:v>
                </c:pt>
                <c:pt idx="715">
                  <c:v>-0.14499300000000001</c:v>
                </c:pt>
                <c:pt idx="716">
                  <c:v>-0.14501700000000001</c:v>
                </c:pt>
                <c:pt idx="717">
                  <c:v>-0.145041</c:v>
                </c:pt>
                <c:pt idx="718">
                  <c:v>-0.145064</c:v>
                </c:pt>
                <c:pt idx="719">
                  <c:v>-0.14508399999999999</c:v>
                </c:pt>
                <c:pt idx="720">
                  <c:v>-0.14510400000000001</c:v>
                </c:pt>
                <c:pt idx="721">
                  <c:v>-0.145125</c:v>
                </c:pt>
                <c:pt idx="722">
                  <c:v>-0.145145</c:v>
                </c:pt>
                <c:pt idx="723">
                  <c:v>-0.14516699999999999</c:v>
                </c:pt>
                <c:pt idx="724">
                  <c:v>-0.14518800000000001</c:v>
                </c:pt>
                <c:pt idx="725">
                  <c:v>-0.14521000000000001</c:v>
                </c:pt>
                <c:pt idx="726">
                  <c:v>-0.145232</c:v>
                </c:pt>
                <c:pt idx="727">
                  <c:v>-0.14525399999999999</c:v>
                </c:pt>
                <c:pt idx="728">
                  <c:v>-0.14527899999999999</c:v>
                </c:pt>
                <c:pt idx="729">
                  <c:v>-0.14530599999999999</c:v>
                </c:pt>
                <c:pt idx="730">
                  <c:v>-0.14532999999999999</c:v>
                </c:pt>
                <c:pt idx="731">
                  <c:v>-0.14535400000000001</c:v>
                </c:pt>
                <c:pt idx="732">
                  <c:v>-0.14537600000000001</c:v>
                </c:pt>
                <c:pt idx="733">
                  <c:v>-0.145397</c:v>
                </c:pt>
                <c:pt idx="734">
                  <c:v>-0.14541899999999999</c:v>
                </c:pt>
                <c:pt idx="735">
                  <c:v>-0.14543800000000001</c:v>
                </c:pt>
                <c:pt idx="736">
                  <c:v>-0.145457</c:v>
                </c:pt>
                <c:pt idx="737">
                  <c:v>-0.14547199999999999</c:v>
                </c:pt>
                <c:pt idx="738">
                  <c:v>-0.145484</c:v>
                </c:pt>
                <c:pt idx="739">
                  <c:v>-0.14549799999999999</c:v>
                </c:pt>
                <c:pt idx="740">
                  <c:v>-0.14551500000000001</c:v>
                </c:pt>
                <c:pt idx="741">
                  <c:v>-0.145536</c:v>
                </c:pt>
                <c:pt idx="742">
                  <c:v>-0.14555599999999999</c:v>
                </c:pt>
                <c:pt idx="743">
                  <c:v>-0.14557700000000001</c:v>
                </c:pt>
                <c:pt idx="744">
                  <c:v>-0.145597</c:v>
                </c:pt>
                <c:pt idx="745">
                  <c:v>-0.145617</c:v>
                </c:pt>
                <c:pt idx="746">
                  <c:v>-0.14563899999999999</c:v>
                </c:pt>
                <c:pt idx="747">
                  <c:v>-0.14566000000000001</c:v>
                </c:pt>
                <c:pt idx="748">
                  <c:v>-0.14568</c:v>
                </c:pt>
                <c:pt idx="749">
                  <c:v>-0.145701</c:v>
                </c:pt>
                <c:pt idx="750">
                  <c:v>-0.14572199999999999</c:v>
                </c:pt>
                <c:pt idx="751">
                  <c:v>-0.14574300000000001</c:v>
                </c:pt>
                <c:pt idx="752">
                  <c:v>-0.14576500000000001</c:v>
                </c:pt>
                <c:pt idx="753">
                  <c:v>-0.145788</c:v>
                </c:pt>
                <c:pt idx="754">
                  <c:v>-0.145811</c:v>
                </c:pt>
                <c:pt idx="755">
                  <c:v>-0.14583399999999999</c:v>
                </c:pt>
                <c:pt idx="756">
                  <c:v>-0.14585500000000001</c:v>
                </c:pt>
                <c:pt idx="757">
                  <c:v>-0.145875</c:v>
                </c:pt>
                <c:pt idx="758">
                  <c:v>-0.14589299999999999</c:v>
                </c:pt>
                <c:pt idx="759">
                  <c:v>-0.14591100000000001</c:v>
                </c:pt>
                <c:pt idx="760">
                  <c:v>-0.145929</c:v>
                </c:pt>
                <c:pt idx="761">
                  <c:v>-0.14594799999999999</c:v>
                </c:pt>
                <c:pt idx="762">
                  <c:v>-0.14596500000000001</c:v>
                </c:pt>
                <c:pt idx="763">
                  <c:v>-0.145983</c:v>
                </c:pt>
                <c:pt idx="764">
                  <c:v>-0.14599899999999999</c:v>
                </c:pt>
                <c:pt idx="765">
                  <c:v>-0.14601700000000001</c:v>
                </c:pt>
                <c:pt idx="766">
                  <c:v>-0.146038</c:v>
                </c:pt>
                <c:pt idx="767">
                  <c:v>-0.14605799999999999</c:v>
                </c:pt>
                <c:pt idx="768">
                  <c:v>-0.14607999999999999</c:v>
                </c:pt>
                <c:pt idx="769">
                  <c:v>-0.14609900000000001</c:v>
                </c:pt>
                <c:pt idx="770">
                  <c:v>-0.146122</c:v>
                </c:pt>
                <c:pt idx="771">
                  <c:v>-0.146146</c:v>
                </c:pt>
                <c:pt idx="772">
                  <c:v>-0.146171</c:v>
                </c:pt>
                <c:pt idx="773">
                  <c:v>-0.14619599999999999</c:v>
                </c:pt>
                <c:pt idx="774">
                  <c:v>-0.14622099999999999</c:v>
                </c:pt>
                <c:pt idx="775">
                  <c:v>-0.14624599999999999</c:v>
                </c:pt>
                <c:pt idx="776">
                  <c:v>-0.14627100000000001</c:v>
                </c:pt>
                <c:pt idx="777">
                  <c:v>-0.14629700000000001</c:v>
                </c:pt>
                <c:pt idx="778">
                  <c:v>-0.14632100000000001</c:v>
                </c:pt>
                <c:pt idx="779">
                  <c:v>-0.146344</c:v>
                </c:pt>
                <c:pt idx="780">
                  <c:v>-0.14636399999999999</c:v>
                </c:pt>
                <c:pt idx="781">
                  <c:v>-0.14638499999999999</c:v>
                </c:pt>
                <c:pt idx="782">
                  <c:v>-0.14640700000000001</c:v>
                </c:pt>
                <c:pt idx="783">
                  <c:v>-0.146428</c:v>
                </c:pt>
                <c:pt idx="784">
                  <c:v>-0.14644699999999999</c:v>
                </c:pt>
                <c:pt idx="785">
                  <c:v>-0.14646600000000001</c:v>
                </c:pt>
                <c:pt idx="786">
                  <c:v>-0.146483</c:v>
                </c:pt>
                <c:pt idx="787">
                  <c:v>-0.14649999999999999</c:v>
                </c:pt>
                <c:pt idx="788">
                  <c:v>-0.14651500000000001</c:v>
                </c:pt>
                <c:pt idx="789">
                  <c:v>-0.14652999999999999</c:v>
                </c:pt>
                <c:pt idx="790">
                  <c:v>-0.14654500000000001</c:v>
                </c:pt>
                <c:pt idx="791">
                  <c:v>-0.14656</c:v>
                </c:pt>
                <c:pt idx="792">
                  <c:v>-0.14657500000000001</c:v>
                </c:pt>
                <c:pt idx="793">
                  <c:v>-0.146594</c:v>
                </c:pt>
                <c:pt idx="794">
                  <c:v>-0.146615</c:v>
                </c:pt>
                <c:pt idx="795">
                  <c:v>-0.14663399999999999</c:v>
                </c:pt>
                <c:pt idx="796">
                  <c:v>-0.14665300000000001</c:v>
                </c:pt>
                <c:pt idx="797">
                  <c:v>-0.14666999999999999</c:v>
                </c:pt>
                <c:pt idx="798">
                  <c:v>-0.14668999999999999</c:v>
                </c:pt>
                <c:pt idx="799">
                  <c:v>-0.14671000000000001</c:v>
                </c:pt>
                <c:pt idx="800">
                  <c:v>-0.146727</c:v>
                </c:pt>
                <c:pt idx="801">
                  <c:v>-0.14674000000000001</c:v>
                </c:pt>
                <c:pt idx="802">
                  <c:v>-0.146754</c:v>
                </c:pt>
                <c:pt idx="803">
                  <c:v>-0.14676900000000001</c:v>
                </c:pt>
                <c:pt idx="804">
                  <c:v>-0.146784</c:v>
                </c:pt>
                <c:pt idx="805">
                  <c:v>-0.14679900000000001</c:v>
                </c:pt>
                <c:pt idx="806">
                  <c:v>-0.146814</c:v>
                </c:pt>
                <c:pt idx="807">
                  <c:v>-0.14682899999999999</c:v>
                </c:pt>
                <c:pt idx="808">
                  <c:v>-0.146844</c:v>
                </c:pt>
                <c:pt idx="809">
                  <c:v>-0.14685899999999999</c:v>
                </c:pt>
                <c:pt idx="810">
                  <c:v>-0.14687600000000001</c:v>
                </c:pt>
                <c:pt idx="811">
                  <c:v>-0.14689199999999999</c:v>
                </c:pt>
                <c:pt idx="812">
                  <c:v>-0.14691100000000001</c:v>
                </c:pt>
                <c:pt idx="813">
                  <c:v>-0.146929</c:v>
                </c:pt>
                <c:pt idx="814">
                  <c:v>-0.146949</c:v>
                </c:pt>
                <c:pt idx="815">
                  <c:v>-0.14696899999999999</c:v>
                </c:pt>
                <c:pt idx="816">
                  <c:v>-0.14698800000000001</c:v>
                </c:pt>
                <c:pt idx="817">
                  <c:v>-0.147007</c:v>
                </c:pt>
                <c:pt idx="818">
                  <c:v>-0.14702899999999999</c:v>
                </c:pt>
                <c:pt idx="819">
                  <c:v>-0.14704800000000001</c:v>
                </c:pt>
                <c:pt idx="820">
                  <c:v>-0.147067</c:v>
                </c:pt>
                <c:pt idx="821">
                  <c:v>-0.147087</c:v>
                </c:pt>
                <c:pt idx="822">
                  <c:v>-0.14710500000000001</c:v>
                </c:pt>
                <c:pt idx="823">
                  <c:v>-0.14712700000000001</c:v>
                </c:pt>
                <c:pt idx="824">
                  <c:v>-0.147148</c:v>
                </c:pt>
                <c:pt idx="825">
                  <c:v>-0.14717</c:v>
                </c:pt>
                <c:pt idx="826">
                  <c:v>-0.14719299999999999</c:v>
                </c:pt>
                <c:pt idx="827">
                  <c:v>-0.14721500000000001</c:v>
                </c:pt>
                <c:pt idx="828">
                  <c:v>-0.14723700000000001</c:v>
                </c:pt>
                <c:pt idx="829">
                  <c:v>-0.147258</c:v>
                </c:pt>
                <c:pt idx="830">
                  <c:v>-0.14727599999999999</c:v>
                </c:pt>
                <c:pt idx="831">
                  <c:v>-0.14729300000000001</c:v>
                </c:pt>
                <c:pt idx="832">
                  <c:v>-0.147309</c:v>
                </c:pt>
                <c:pt idx="833">
                  <c:v>-0.14732300000000001</c:v>
                </c:pt>
                <c:pt idx="834">
                  <c:v>-0.14733499999999999</c:v>
                </c:pt>
                <c:pt idx="835">
                  <c:v>-0.147346</c:v>
                </c:pt>
                <c:pt idx="836">
                  <c:v>-0.14736099999999999</c:v>
                </c:pt>
                <c:pt idx="837">
                  <c:v>-0.14737700000000001</c:v>
                </c:pt>
                <c:pt idx="838">
                  <c:v>-0.147395</c:v>
                </c:pt>
                <c:pt idx="839">
                  <c:v>-0.14741399999999999</c:v>
                </c:pt>
                <c:pt idx="840">
                  <c:v>-0.14743400000000001</c:v>
                </c:pt>
                <c:pt idx="841">
                  <c:v>-0.147456</c:v>
                </c:pt>
                <c:pt idx="842">
                  <c:v>-0.14747399999999999</c:v>
                </c:pt>
                <c:pt idx="843">
                  <c:v>-0.14749200000000001</c:v>
                </c:pt>
                <c:pt idx="844">
                  <c:v>-0.14751</c:v>
                </c:pt>
                <c:pt idx="845">
                  <c:v>-0.14752399999999999</c:v>
                </c:pt>
                <c:pt idx="846">
                  <c:v>-0.147536</c:v>
                </c:pt>
                <c:pt idx="847">
                  <c:v>-0.14754900000000001</c:v>
                </c:pt>
                <c:pt idx="848">
                  <c:v>-0.147564</c:v>
                </c:pt>
                <c:pt idx="849">
                  <c:v>-0.14758099999999999</c:v>
                </c:pt>
                <c:pt idx="850">
                  <c:v>-0.14759900000000001</c:v>
                </c:pt>
                <c:pt idx="851">
                  <c:v>-0.147619</c:v>
                </c:pt>
                <c:pt idx="852">
                  <c:v>-0.147642</c:v>
                </c:pt>
                <c:pt idx="853">
                  <c:v>-0.14766699999999999</c:v>
                </c:pt>
                <c:pt idx="854">
                  <c:v>-0.14769199999999999</c:v>
                </c:pt>
                <c:pt idx="855">
                  <c:v>-0.14771999999999999</c:v>
                </c:pt>
                <c:pt idx="856">
                  <c:v>-0.14774599999999999</c:v>
                </c:pt>
                <c:pt idx="857">
                  <c:v>-0.14777100000000001</c:v>
                </c:pt>
                <c:pt idx="858">
                  <c:v>-0.14779400000000001</c:v>
                </c:pt>
                <c:pt idx="859">
                  <c:v>-0.147814</c:v>
                </c:pt>
                <c:pt idx="860">
                  <c:v>-0.14783399999999999</c:v>
                </c:pt>
                <c:pt idx="861">
                  <c:v>-0.14785000000000001</c:v>
                </c:pt>
                <c:pt idx="862">
                  <c:v>-0.147865</c:v>
                </c:pt>
                <c:pt idx="863">
                  <c:v>-0.14787500000000001</c:v>
                </c:pt>
                <c:pt idx="864">
                  <c:v>-0.14788399999999999</c:v>
                </c:pt>
                <c:pt idx="865">
                  <c:v>-0.147894</c:v>
                </c:pt>
                <c:pt idx="866">
                  <c:v>-0.14791000000000001</c:v>
                </c:pt>
                <c:pt idx="867">
                  <c:v>-0.147926</c:v>
                </c:pt>
                <c:pt idx="868">
                  <c:v>-0.14794499999999999</c:v>
                </c:pt>
                <c:pt idx="869">
                  <c:v>-0.14796500000000001</c:v>
                </c:pt>
                <c:pt idx="870">
                  <c:v>-0.14798600000000001</c:v>
                </c:pt>
                <c:pt idx="871">
                  <c:v>-0.148007</c:v>
                </c:pt>
                <c:pt idx="872">
                  <c:v>-0.14802599999999999</c:v>
                </c:pt>
                <c:pt idx="873">
                  <c:v>-0.14804700000000001</c:v>
                </c:pt>
                <c:pt idx="874">
                  <c:v>-0.148067</c:v>
                </c:pt>
                <c:pt idx="875">
                  <c:v>-0.14808499999999999</c:v>
                </c:pt>
                <c:pt idx="876">
                  <c:v>-0.14810200000000001</c:v>
                </c:pt>
                <c:pt idx="877">
                  <c:v>-0.14812</c:v>
                </c:pt>
                <c:pt idx="878">
                  <c:v>-0.14813699999999999</c:v>
                </c:pt>
                <c:pt idx="879">
                  <c:v>-0.14815500000000001</c:v>
                </c:pt>
                <c:pt idx="880">
                  <c:v>-0.148172</c:v>
                </c:pt>
                <c:pt idx="881">
                  <c:v>-0.14818700000000001</c:v>
                </c:pt>
                <c:pt idx="882">
                  <c:v>-0.148204</c:v>
                </c:pt>
                <c:pt idx="883">
                  <c:v>-0.14821899999999999</c:v>
                </c:pt>
                <c:pt idx="884">
                  <c:v>-0.14823500000000001</c:v>
                </c:pt>
                <c:pt idx="885">
                  <c:v>-0.14825099999999999</c:v>
                </c:pt>
                <c:pt idx="886">
                  <c:v>-0.14826600000000001</c:v>
                </c:pt>
                <c:pt idx="887">
                  <c:v>-0.14827899999999999</c:v>
                </c:pt>
                <c:pt idx="888">
                  <c:v>-0.148289</c:v>
                </c:pt>
                <c:pt idx="889">
                  <c:v>-0.14829899999999999</c:v>
                </c:pt>
                <c:pt idx="890">
                  <c:v>-0.148311</c:v>
                </c:pt>
                <c:pt idx="891">
                  <c:v>-0.14832100000000001</c:v>
                </c:pt>
                <c:pt idx="892">
                  <c:v>-0.14833199999999999</c:v>
                </c:pt>
                <c:pt idx="893">
                  <c:v>-0.148345</c:v>
                </c:pt>
                <c:pt idx="894">
                  <c:v>-0.14835400000000001</c:v>
                </c:pt>
                <c:pt idx="895">
                  <c:v>-0.148366</c:v>
                </c:pt>
                <c:pt idx="896">
                  <c:v>-0.14838200000000001</c:v>
                </c:pt>
                <c:pt idx="897">
                  <c:v>-0.148397</c:v>
                </c:pt>
                <c:pt idx="898">
                  <c:v>-0.14840900000000001</c:v>
                </c:pt>
                <c:pt idx="899">
                  <c:v>-0.14841799999999999</c:v>
                </c:pt>
                <c:pt idx="900">
                  <c:v>-0.148426</c:v>
                </c:pt>
                <c:pt idx="901">
                  <c:v>-0.14843300000000001</c:v>
                </c:pt>
                <c:pt idx="902">
                  <c:v>-0.14843999999999999</c:v>
                </c:pt>
                <c:pt idx="903">
                  <c:v>-0.148447</c:v>
                </c:pt>
                <c:pt idx="904">
                  <c:v>-0.14845700000000001</c:v>
                </c:pt>
                <c:pt idx="905">
                  <c:v>-0.14846599999999999</c:v>
                </c:pt>
                <c:pt idx="906">
                  <c:v>-0.148479</c:v>
                </c:pt>
                <c:pt idx="907">
                  <c:v>-0.14849499999999999</c:v>
                </c:pt>
                <c:pt idx="908">
                  <c:v>-0.148509</c:v>
                </c:pt>
                <c:pt idx="909">
                  <c:v>-0.14852199999999999</c:v>
                </c:pt>
                <c:pt idx="910">
                  <c:v>-0.148533</c:v>
                </c:pt>
                <c:pt idx="911">
                  <c:v>-0.14854500000000001</c:v>
                </c:pt>
                <c:pt idx="912">
                  <c:v>-0.148558</c:v>
                </c:pt>
                <c:pt idx="913">
                  <c:v>-0.14857100000000001</c:v>
                </c:pt>
                <c:pt idx="914">
                  <c:v>-0.14858199999999999</c:v>
                </c:pt>
                <c:pt idx="915">
                  <c:v>-0.148594</c:v>
                </c:pt>
                <c:pt idx="916">
                  <c:v>-0.14860400000000001</c:v>
                </c:pt>
                <c:pt idx="917">
                  <c:v>-0.148614</c:v>
                </c:pt>
                <c:pt idx="918">
                  <c:v>-0.14862400000000001</c:v>
                </c:pt>
                <c:pt idx="919">
                  <c:v>-0.14863399999999999</c:v>
                </c:pt>
                <c:pt idx="920">
                  <c:v>-0.148645</c:v>
                </c:pt>
                <c:pt idx="921">
                  <c:v>-0.14865500000000001</c:v>
                </c:pt>
                <c:pt idx="922">
                  <c:v>-0.14866599999999999</c:v>
                </c:pt>
                <c:pt idx="923">
                  <c:v>-0.148676</c:v>
                </c:pt>
                <c:pt idx="924">
                  <c:v>-0.14868799999999999</c:v>
                </c:pt>
                <c:pt idx="925">
                  <c:v>-0.148699</c:v>
                </c:pt>
                <c:pt idx="926">
                  <c:v>-0.14871100000000001</c:v>
                </c:pt>
                <c:pt idx="927">
                  <c:v>-0.14872099999999999</c:v>
                </c:pt>
                <c:pt idx="928">
                  <c:v>-0.14873400000000001</c:v>
                </c:pt>
                <c:pt idx="929">
                  <c:v>-0.14874499999999999</c:v>
                </c:pt>
                <c:pt idx="930">
                  <c:v>-0.148755</c:v>
                </c:pt>
                <c:pt idx="931">
                  <c:v>-0.14876300000000001</c:v>
                </c:pt>
                <c:pt idx="932">
                  <c:v>-0.14877099999999999</c:v>
                </c:pt>
                <c:pt idx="933">
                  <c:v>-0.14877899999999999</c:v>
                </c:pt>
                <c:pt idx="934">
                  <c:v>-0.148786</c:v>
                </c:pt>
                <c:pt idx="935">
                  <c:v>-0.14879200000000001</c:v>
                </c:pt>
                <c:pt idx="936">
                  <c:v>-0.14879800000000001</c:v>
                </c:pt>
                <c:pt idx="937">
                  <c:v>-0.14880599999999999</c:v>
                </c:pt>
                <c:pt idx="938">
                  <c:v>-0.148816</c:v>
                </c:pt>
                <c:pt idx="939">
                  <c:v>-0.14882799999999999</c:v>
                </c:pt>
                <c:pt idx="940">
                  <c:v>-0.148839</c:v>
                </c:pt>
                <c:pt idx="941">
                  <c:v>-0.14885000000000001</c:v>
                </c:pt>
                <c:pt idx="942">
                  <c:v>-0.14886199999999999</c:v>
                </c:pt>
                <c:pt idx="943">
                  <c:v>-0.14887500000000001</c:v>
                </c:pt>
                <c:pt idx="944">
                  <c:v>-0.14888499999999999</c:v>
                </c:pt>
                <c:pt idx="945">
                  <c:v>-0.148897</c:v>
                </c:pt>
                <c:pt idx="946">
                  <c:v>-0.14890700000000001</c:v>
                </c:pt>
                <c:pt idx="947">
                  <c:v>-0.14891799999999999</c:v>
                </c:pt>
                <c:pt idx="948">
                  <c:v>-0.14893000000000001</c:v>
                </c:pt>
                <c:pt idx="949">
                  <c:v>-0.14894199999999999</c:v>
                </c:pt>
                <c:pt idx="950">
                  <c:v>-0.148951</c:v>
                </c:pt>
                <c:pt idx="951">
                  <c:v>-0.14896100000000001</c:v>
                </c:pt>
                <c:pt idx="952">
                  <c:v>-0.14897099999999999</c:v>
                </c:pt>
                <c:pt idx="953">
                  <c:v>-0.148982</c:v>
                </c:pt>
                <c:pt idx="954">
                  <c:v>-0.14899299999999999</c:v>
                </c:pt>
                <c:pt idx="955">
                  <c:v>-0.149003</c:v>
                </c:pt>
                <c:pt idx="956">
                  <c:v>-0.149011</c:v>
                </c:pt>
                <c:pt idx="957">
                  <c:v>-0.14902000000000001</c:v>
                </c:pt>
                <c:pt idx="958">
                  <c:v>-0.14902899999999999</c:v>
                </c:pt>
                <c:pt idx="959">
                  <c:v>-0.149036</c:v>
                </c:pt>
                <c:pt idx="960">
                  <c:v>-0.14904700000000001</c:v>
                </c:pt>
                <c:pt idx="961">
                  <c:v>-0.14905599999999999</c:v>
                </c:pt>
                <c:pt idx="962">
                  <c:v>-0.14906700000000001</c:v>
                </c:pt>
                <c:pt idx="963">
                  <c:v>-0.14907699999999999</c:v>
                </c:pt>
                <c:pt idx="964">
                  <c:v>-0.149085</c:v>
                </c:pt>
                <c:pt idx="965">
                  <c:v>-0.14909600000000001</c:v>
                </c:pt>
                <c:pt idx="966">
                  <c:v>-0.14910599999999999</c:v>
                </c:pt>
                <c:pt idx="967">
                  <c:v>-0.149117</c:v>
                </c:pt>
                <c:pt idx="968">
                  <c:v>-0.14912700000000001</c:v>
                </c:pt>
                <c:pt idx="969">
                  <c:v>-0.14913499999999999</c:v>
                </c:pt>
                <c:pt idx="970">
                  <c:v>-0.149143</c:v>
                </c:pt>
                <c:pt idx="971">
                  <c:v>-0.14915200000000001</c:v>
                </c:pt>
                <c:pt idx="972">
                  <c:v>-0.14916199999999999</c:v>
                </c:pt>
                <c:pt idx="973">
                  <c:v>-0.149171</c:v>
                </c:pt>
                <c:pt idx="974">
                  <c:v>-0.14918100000000001</c:v>
                </c:pt>
                <c:pt idx="975">
                  <c:v>-0.14919099999999999</c:v>
                </c:pt>
                <c:pt idx="976">
                  <c:v>-0.149201</c:v>
                </c:pt>
                <c:pt idx="977">
                  <c:v>-0.14921100000000001</c:v>
                </c:pt>
                <c:pt idx="978">
                  <c:v>-0.14922199999999999</c:v>
                </c:pt>
                <c:pt idx="979">
                  <c:v>-0.149232</c:v>
                </c:pt>
                <c:pt idx="980">
                  <c:v>-0.14924000000000001</c:v>
                </c:pt>
                <c:pt idx="981">
                  <c:v>-0.14924499999999999</c:v>
                </c:pt>
                <c:pt idx="982">
                  <c:v>-0.14924599999999999</c:v>
                </c:pt>
                <c:pt idx="983">
                  <c:v>-0.14924899999999999</c:v>
                </c:pt>
                <c:pt idx="984">
                  <c:v>-0.149252</c:v>
                </c:pt>
                <c:pt idx="985">
                  <c:v>-0.149255</c:v>
                </c:pt>
                <c:pt idx="986">
                  <c:v>-0.149259</c:v>
                </c:pt>
                <c:pt idx="987">
                  <c:v>-0.14926800000000001</c:v>
                </c:pt>
                <c:pt idx="988">
                  <c:v>-0.14927799999999999</c:v>
                </c:pt>
                <c:pt idx="989">
                  <c:v>-0.149288</c:v>
                </c:pt>
                <c:pt idx="990">
                  <c:v>-0.14929799999999999</c:v>
                </c:pt>
                <c:pt idx="991">
                  <c:v>-0.149309</c:v>
                </c:pt>
                <c:pt idx="992">
                  <c:v>-0.14931700000000001</c:v>
                </c:pt>
                <c:pt idx="993">
                  <c:v>-0.14932400000000001</c:v>
                </c:pt>
                <c:pt idx="994">
                  <c:v>-0.14932999999999999</c:v>
                </c:pt>
                <c:pt idx="995">
                  <c:v>-0.14933399999999999</c:v>
                </c:pt>
                <c:pt idx="996">
                  <c:v>-0.14934</c:v>
                </c:pt>
                <c:pt idx="997">
                  <c:v>-0.14934500000000001</c:v>
                </c:pt>
                <c:pt idx="998">
                  <c:v>-0.14935100000000001</c:v>
                </c:pt>
                <c:pt idx="999">
                  <c:v>-0.14935899999999999</c:v>
                </c:pt>
                <c:pt idx="1000">
                  <c:v>-0.149367</c:v>
                </c:pt>
                <c:pt idx="1001">
                  <c:v>-0.14937700000000001</c:v>
                </c:pt>
                <c:pt idx="1002">
                  <c:v>-0.14938899999999999</c:v>
                </c:pt>
                <c:pt idx="1003">
                  <c:v>-0.14940100000000001</c:v>
                </c:pt>
                <c:pt idx="1004">
                  <c:v>-0.14941399999999999</c:v>
                </c:pt>
                <c:pt idx="1005">
                  <c:v>-0.149427</c:v>
                </c:pt>
                <c:pt idx="1006">
                  <c:v>-0.14943600000000001</c:v>
                </c:pt>
                <c:pt idx="1007">
                  <c:v>-0.14944399999999999</c:v>
                </c:pt>
                <c:pt idx="1008">
                  <c:v>-0.149452</c:v>
                </c:pt>
                <c:pt idx="1009">
                  <c:v>-0.14946000000000001</c:v>
                </c:pt>
                <c:pt idx="1010">
                  <c:v>-0.14946899999999999</c:v>
                </c:pt>
                <c:pt idx="1011">
                  <c:v>-0.149477</c:v>
                </c:pt>
                <c:pt idx="1012">
                  <c:v>-0.14948600000000001</c:v>
                </c:pt>
                <c:pt idx="1013">
                  <c:v>-0.14949399999999999</c:v>
                </c:pt>
                <c:pt idx="1014">
                  <c:v>-0.149503</c:v>
                </c:pt>
                <c:pt idx="1015">
                  <c:v>-0.14951200000000001</c:v>
                </c:pt>
                <c:pt idx="1016">
                  <c:v>-0.14952299999999999</c:v>
                </c:pt>
                <c:pt idx="1017">
                  <c:v>-0.149533</c:v>
                </c:pt>
                <c:pt idx="1018">
                  <c:v>-0.14954600000000001</c:v>
                </c:pt>
                <c:pt idx="1019">
                  <c:v>-0.14955599999999999</c:v>
                </c:pt>
                <c:pt idx="1020">
                  <c:v>-0.149566</c:v>
                </c:pt>
                <c:pt idx="1021">
                  <c:v>-0.14957400000000001</c:v>
                </c:pt>
                <c:pt idx="1022">
                  <c:v>-0.14958099999999999</c:v>
                </c:pt>
                <c:pt idx="1023">
                  <c:v>-0.149585</c:v>
                </c:pt>
                <c:pt idx="1024">
                  <c:v>-0.149593</c:v>
                </c:pt>
                <c:pt idx="1025">
                  <c:v>-0.14959800000000001</c:v>
                </c:pt>
                <c:pt idx="1026">
                  <c:v>-0.14960499999999999</c:v>
                </c:pt>
                <c:pt idx="1027">
                  <c:v>-0.14961099999999999</c:v>
                </c:pt>
                <c:pt idx="1028">
                  <c:v>-0.149618</c:v>
                </c:pt>
                <c:pt idx="1029">
                  <c:v>-0.14962600000000001</c:v>
                </c:pt>
                <c:pt idx="1030">
                  <c:v>-0.14963299999999999</c:v>
                </c:pt>
                <c:pt idx="1031">
                  <c:v>-0.149641</c:v>
                </c:pt>
                <c:pt idx="1032">
                  <c:v>-0.149648</c:v>
                </c:pt>
                <c:pt idx="1033">
                  <c:v>-0.14965400000000001</c:v>
                </c:pt>
                <c:pt idx="1034">
                  <c:v>-0.14966099999999999</c:v>
                </c:pt>
                <c:pt idx="1035">
                  <c:v>-0.149669</c:v>
                </c:pt>
                <c:pt idx="1036">
                  <c:v>-0.149677</c:v>
                </c:pt>
                <c:pt idx="1037">
                  <c:v>-0.14968300000000001</c:v>
                </c:pt>
                <c:pt idx="1038">
                  <c:v>-0.14968799999999999</c:v>
                </c:pt>
                <c:pt idx="1039">
                  <c:v>-0.14969299999999999</c:v>
                </c:pt>
                <c:pt idx="1040">
                  <c:v>-0.149699</c:v>
                </c:pt>
                <c:pt idx="1041">
                  <c:v>-0.14970700000000001</c:v>
                </c:pt>
                <c:pt idx="1042">
                  <c:v>-0.14971499999999999</c:v>
                </c:pt>
                <c:pt idx="1043">
                  <c:v>-0.149724</c:v>
                </c:pt>
                <c:pt idx="1044">
                  <c:v>-0.14973600000000001</c:v>
                </c:pt>
                <c:pt idx="1045">
                  <c:v>-0.14974799999999999</c:v>
                </c:pt>
                <c:pt idx="1046">
                  <c:v>-0.14976300000000001</c:v>
                </c:pt>
                <c:pt idx="1047">
                  <c:v>-0.14977599999999999</c:v>
                </c:pt>
                <c:pt idx="1048">
                  <c:v>-0.149787</c:v>
                </c:pt>
                <c:pt idx="1049">
                  <c:v>-0.14979899999999999</c:v>
                </c:pt>
                <c:pt idx="1050">
                  <c:v>-0.149809</c:v>
                </c:pt>
                <c:pt idx="1051">
                  <c:v>-0.14981800000000001</c:v>
                </c:pt>
                <c:pt idx="1052">
                  <c:v>-0.14982500000000001</c:v>
                </c:pt>
                <c:pt idx="1053">
                  <c:v>-0.14983299999999999</c:v>
                </c:pt>
                <c:pt idx="1054">
                  <c:v>-0.149838</c:v>
                </c:pt>
                <c:pt idx="1055">
                  <c:v>-0.149844</c:v>
                </c:pt>
                <c:pt idx="1056">
                  <c:v>-0.14984900000000001</c:v>
                </c:pt>
                <c:pt idx="1057">
                  <c:v>-0.14985599999999999</c:v>
                </c:pt>
                <c:pt idx="1058">
                  <c:v>-0.149864</c:v>
                </c:pt>
                <c:pt idx="1059">
                  <c:v>-0.149869</c:v>
                </c:pt>
                <c:pt idx="1060">
                  <c:v>-0.14987400000000001</c:v>
                </c:pt>
                <c:pt idx="1061">
                  <c:v>-0.14988000000000001</c:v>
                </c:pt>
                <c:pt idx="1062">
                  <c:v>-0.14988399999999999</c:v>
                </c:pt>
                <c:pt idx="1063">
                  <c:v>-0.14988899999999999</c:v>
                </c:pt>
                <c:pt idx="1064">
                  <c:v>-0.149894</c:v>
                </c:pt>
                <c:pt idx="1065">
                  <c:v>-0.149897</c:v>
                </c:pt>
                <c:pt idx="1066">
                  <c:v>-0.149898</c:v>
                </c:pt>
                <c:pt idx="1067">
                  <c:v>-0.14990000000000001</c:v>
                </c:pt>
                <c:pt idx="1068">
                  <c:v>-0.14990300000000001</c:v>
                </c:pt>
                <c:pt idx="1069">
                  <c:v>-0.14990800000000001</c:v>
                </c:pt>
                <c:pt idx="1070">
                  <c:v>-0.14991499999999999</c:v>
                </c:pt>
                <c:pt idx="1071">
                  <c:v>-0.149925</c:v>
                </c:pt>
                <c:pt idx="1072">
                  <c:v>-0.14993600000000001</c:v>
                </c:pt>
                <c:pt idx="1073">
                  <c:v>-0.149947</c:v>
                </c:pt>
                <c:pt idx="1074">
                  <c:v>-0.14995800000000001</c:v>
                </c:pt>
                <c:pt idx="1075">
                  <c:v>-0.14996999999999999</c:v>
                </c:pt>
                <c:pt idx="1076">
                  <c:v>-0.149982</c:v>
                </c:pt>
                <c:pt idx="1077">
                  <c:v>-0.14999399999999999</c:v>
                </c:pt>
                <c:pt idx="1078">
                  <c:v>-0.150004</c:v>
                </c:pt>
                <c:pt idx="1079">
                  <c:v>-0.15001</c:v>
                </c:pt>
                <c:pt idx="1080">
                  <c:v>-0.15001500000000001</c:v>
                </c:pt>
                <c:pt idx="1081">
                  <c:v>-0.15001900000000001</c:v>
                </c:pt>
                <c:pt idx="1082">
                  <c:v>-0.15002299999999999</c:v>
                </c:pt>
                <c:pt idx="1083">
                  <c:v>-0.15002799999999999</c:v>
                </c:pt>
                <c:pt idx="1084">
                  <c:v>-0.150035</c:v>
                </c:pt>
                <c:pt idx="1085">
                  <c:v>-0.15004200000000001</c:v>
                </c:pt>
                <c:pt idx="1086">
                  <c:v>-0.15004899999999999</c:v>
                </c:pt>
                <c:pt idx="1087">
                  <c:v>-0.15005499999999999</c:v>
                </c:pt>
                <c:pt idx="1088">
                  <c:v>-0.150065</c:v>
                </c:pt>
                <c:pt idx="1089">
                  <c:v>-0.15007699999999999</c:v>
                </c:pt>
                <c:pt idx="1090">
                  <c:v>-0.15009</c:v>
                </c:pt>
                <c:pt idx="1091">
                  <c:v>-0.15010200000000001</c:v>
                </c:pt>
                <c:pt idx="1092">
                  <c:v>-0.150114</c:v>
                </c:pt>
                <c:pt idx="1093">
                  <c:v>-0.15012500000000001</c:v>
                </c:pt>
                <c:pt idx="1094">
                  <c:v>-0.15013499999999999</c:v>
                </c:pt>
                <c:pt idx="1095">
                  <c:v>-0.150147</c:v>
                </c:pt>
                <c:pt idx="1096">
                  <c:v>-0.15015999999999999</c:v>
                </c:pt>
                <c:pt idx="1097">
                  <c:v>-0.150172</c:v>
                </c:pt>
                <c:pt idx="1098">
                  <c:v>-0.15018400000000001</c:v>
                </c:pt>
                <c:pt idx="1099">
                  <c:v>-0.150196</c:v>
                </c:pt>
                <c:pt idx="1100">
                  <c:v>-0.15020800000000001</c:v>
                </c:pt>
                <c:pt idx="1101">
                  <c:v>-0.15021999999999999</c:v>
                </c:pt>
                <c:pt idx="1102">
                  <c:v>-0.150231</c:v>
                </c:pt>
                <c:pt idx="1103">
                  <c:v>-0.15024100000000001</c:v>
                </c:pt>
                <c:pt idx="1104">
                  <c:v>-0.150251</c:v>
                </c:pt>
                <c:pt idx="1105">
                  <c:v>-0.15026</c:v>
                </c:pt>
                <c:pt idx="1106">
                  <c:v>-0.15026800000000001</c:v>
                </c:pt>
                <c:pt idx="1107">
                  <c:v>-0.15027299999999999</c:v>
                </c:pt>
                <c:pt idx="1108">
                  <c:v>-0.150279</c:v>
                </c:pt>
                <c:pt idx="1109">
                  <c:v>-0.150285</c:v>
                </c:pt>
                <c:pt idx="1110">
                  <c:v>-0.15029400000000001</c:v>
                </c:pt>
                <c:pt idx="1111">
                  <c:v>-0.15030399999999999</c:v>
                </c:pt>
                <c:pt idx="1112">
                  <c:v>-0.150314</c:v>
                </c:pt>
                <c:pt idx="1113">
                  <c:v>-0.15032499999999999</c:v>
                </c:pt>
                <c:pt idx="1114">
                  <c:v>-0.150337</c:v>
                </c:pt>
                <c:pt idx="1115">
                  <c:v>-0.15034900000000001</c:v>
                </c:pt>
                <c:pt idx="1116">
                  <c:v>-0.15035999999999999</c:v>
                </c:pt>
                <c:pt idx="1117">
                  <c:v>-0.15037</c:v>
                </c:pt>
                <c:pt idx="1118">
                  <c:v>-0.15037800000000001</c:v>
                </c:pt>
                <c:pt idx="1119">
                  <c:v>-0.15038699999999999</c:v>
                </c:pt>
                <c:pt idx="1120">
                  <c:v>-0.150395</c:v>
                </c:pt>
                <c:pt idx="1121">
                  <c:v>-0.15040300000000001</c:v>
                </c:pt>
                <c:pt idx="1122">
                  <c:v>-0.15041099999999999</c:v>
                </c:pt>
                <c:pt idx="1123">
                  <c:v>-0.150422</c:v>
                </c:pt>
                <c:pt idx="1124">
                  <c:v>-0.15043400000000001</c:v>
                </c:pt>
                <c:pt idx="1125">
                  <c:v>-0.150447</c:v>
                </c:pt>
                <c:pt idx="1126">
                  <c:v>-0.15045900000000001</c:v>
                </c:pt>
                <c:pt idx="1127">
                  <c:v>-0.15046999999999999</c:v>
                </c:pt>
                <c:pt idx="1128">
                  <c:v>-0.15048300000000001</c:v>
                </c:pt>
                <c:pt idx="1129">
                  <c:v>-0.15049299999999999</c:v>
                </c:pt>
                <c:pt idx="1130">
                  <c:v>-0.150504</c:v>
                </c:pt>
                <c:pt idx="1131">
                  <c:v>-0.15051800000000001</c:v>
                </c:pt>
                <c:pt idx="1132">
                  <c:v>-0.150532</c:v>
                </c:pt>
                <c:pt idx="1133">
                  <c:v>-0.15054300000000001</c:v>
                </c:pt>
                <c:pt idx="1134">
                  <c:v>-0.150557</c:v>
                </c:pt>
                <c:pt idx="1135">
                  <c:v>-0.15057000000000001</c:v>
                </c:pt>
                <c:pt idx="1136">
                  <c:v>-0.15058299999999999</c:v>
                </c:pt>
                <c:pt idx="1137">
                  <c:v>-0.15059500000000001</c:v>
                </c:pt>
                <c:pt idx="1138">
                  <c:v>-0.15060799999999999</c:v>
                </c:pt>
                <c:pt idx="1139">
                  <c:v>-0.150621</c:v>
                </c:pt>
                <c:pt idx="1140">
                  <c:v>-0.15063299999999999</c:v>
                </c:pt>
                <c:pt idx="1141">
                  <c:v>-0.150645</c:v>
                </c:pt>
                <c:pt idx="1142">
                  <c:v>-0.15065600000000001</c:v>
                </c:pt>
                <c:pt idx="1143">
                  <c:v>-0.15066599999999999</c:v>
                </c:pt>
                <c:pt idx="1144">
                  <c:v>-0.15067800000000001</c:v>
                </c:pt>
                <c:pt idx="1145">
                  <c:v>-0.15068799999999999</c:v>
                </c:pt>
                <c:pt idx="1146">
                  <c:v>-0.150695</c:v>
                </c:pt>
                <c:pt idx="1147">
                  <c:v>-0.1507</c:v>
                </c:pt>
                <c:pt idx="1148">
                  <c:v>-0.15070700000000001</c:v>
                </c:pt>
                <c:pt idx="1149">
                  <c:v>-0.15071499999999999</c:v>
                </c:pt>
                <c:pt idx="1150">
                  <c:v>-0.150726</c:v>
                </c:pt>
                <c:pt idx="1151">
                  <c:v>-0.15073900000000001</c:v>
                </c:pt>
                <c:pt idx="1152">
                  <c:v>-0.150752</c:v>
                </c:pt>
                <c:pt idx="1153">
                  <c:v>-0.15076600000000001</c:v>
                </c:pt>
                <c:pt idx="1154">
                  <c:v>-0.150779</c:v>
                </c:pt>
                <c:pt idx="1155">
                  <c:v>-0.15079200000000001</c:v>
                </c:pt>
                <c:pt idx="1156">
                  <c:v>-0.15080399999999999</c:v>
                </c:pt>
                <c:pt idx="1157">
                  <c:v>-0.15081600000000001</c:v>
                </c:pt>
                <c:pt idx="1158">
                  <c:v>-0.15082400000000001</c:v>
                </c:pt>
                <c:pt idx="1159">
                  <c:v>-0.15083099999999999</c:v>
                </c:pt>
                <c:pt idx="1160">
                  <c:v>-0.150839</c:v>
                </c:pt>
                <c:pt idx="1161">
                  <c:v>-0.15084800000000001</c:v>
                </c:pt>
                <c:pt idx="1162">
                  <c:v>-0.15085799999999999</c:v>
                </c:pt>
                <c:pt idx="1163">
                  <c:v>-0.150869</c:v>
                </c:pt>
                <c:pt idx="1164">
                  <c:v>-0.15087600000000001</c:v>
                </c:pt>
                <c:pt idx="1165">
                  <c:v>-0.15088299999999999</c:v>
                </c:pt>
                <c:pt idx="1166">
                  <c:v>-0.150892</c:v>
                </c:pt>
                <c:pt idx="1167">
                  <c:v>-0.15090100000000001</c:v>
                </c:pt>
                <c:pt idx="1168">
                  <c:v>-0.15090899999999999</c:v>
                </c:pt>
                <c:pt idx="1169">
                  <c:v>-0.150918</c:v>
                </c:pt>
                <c:pt idx="1170">
                  <c:v>-0.15092800000000001</c:v>
                </c:pt>
                <c:pt idx="1171">
                  <c:v>-0.15093799999999999</c:v>
                </c:pt>
                <c:pt idx="1172">
                  <c:v>-0.150948</c:v>
                </c:pt>
                <c:pt idx="1173">
                  <c:v>-0.15096000000000001</c:v>
                </c:pt>
                <c:pt idx="1174">
                  <c:v>-0.150975</c:v>
                </c:pt>
                <c:pt idx="1175">
                  <c:v>-0.15098900000000001</c:v>
                </c:pt>
                <c:pt idx="1176">
                  <c:v>-0.151005</c:v>
                </c:pt>
                <c:pt idx="1177">
                  <c:v>-0.15101999999999999</c:v>
                </c:pt>
                <c:pt idx="1178">
                  <c:v>-0.15103800000000001</c:v>
                </c:pt>
                <c:pt idx="1179">
                  <c:v>-0.15105399999999999</c:v>
                </c:pt>
                <c:pt idx="1180">
                  <c:v>-0.15107000000000001</c:v>
                </c:pt>
                <c:pt idx="1181">
                  <c:v>-0.151087</c:v>
                </c:pt>
                <c:pt idx="1182">
                  <c:v>-0.15110399999999999</c:v>
                </c:pt>
                <c:pt idx="1183">
                  <c:v>-0.151119</c:v>
                </c:pt>
                <c:pt idx="1184">
                  <c:v>-0.15113399999999999</c:v>
                </c:pt>
                <c:pt idx="1185">
                  <c:v>-0.15114900000000001</c:v>
                </c:pt>
                <c:pt idx="1186">
                  <c:v>-0.15116199999999999</c:v>
                </c:pt>
                <c:pt idx="1187">
                  <c:v>-0.151174</c:v>
                </c:pt>
                <c:pt idx="1188">
                  <c:v>-0.15118799999999999</c:v>
                </c:pt>
                <c:pt idx="1189">
                  <c:v>-0.151202</c:v>
                </c:pt>
                <c:pt idx="1190">
                  <c:v>-0.15121599999999999</c:v>
                </c:pt>
                <c:pt idx="1191">
                  <c:v>-0.151229</c:v>
                </c:pt>
                <c:pt idx="1192">
                  <c:v>-0.15124099999999999</c:v>
                </c:pt>
                <c:pt idx="1193">
                  <c:v>-0.151256</c:v>
                </c:pt>
                <c:pt idx="1194">
                  <c:v>-0.15127199999999999</c:v>
                </c:pt>
                <c:pt idx="1195">
                  <c:v>-0.151287</c:v>
                </c:pt>
                <c:pt idx="1196">
                  <c:v>-0.15130299999999999</c:v>
                </c:pt>
                <c:pt idx="1197">
                  <c:v>-0.15131600000000001</c:v>
                </c:pt>
                <c:pt idx="1198">
                  <c:v>-0.15132899999999999</c:v>
                </c:pt>
                <c:pt idx="1199">
                  <c:v>-0.15134</c:v>
                </c:pt>
                <c:pt idx="1200">
                  <c:v>-0.15135299999999999</c:v>
                </c:pt>
                <c:pt idx="1201">
                  <c:v>-0.151364</c:v>
                </c:pt>
                <c:pt idx="1202">
                  <c:v>-0.15137400000000001</c:v>
                </c:pt>
                <c:pt idx="1203">
                  <c:v>-0.15138499999999999</c:v>
                </c:pt>
                <c:pt idx="1204">
                  <c:v>-0.151397</c:v>
                </c:pt>
                <c:pt idx="1205">
                  <c:v>-0.15140799999999999</c:v>
                </c:pt>
                <c:pt idx="1206">
                  <c:v>-0.15142</c:v>
                </c:pt>
                <c:pt idx="1207">
                  <c:v>-0.15143300000000001</c:v>
                </c:pt>
                <c:pt idx="1208">
                  <c:v>-0.151448</c:v>
                </c:pt>
                <c:pt idx="1209">
                  <c:v>-0.15146299999999999</c:v>
                </c:pt>
                <c:pt idx="1210">
                  <c:v>-0.151477</c:v>
                </c:pt>
                <c:pt idx="1211">
                  <c:v>-0.15149000000000001</c:v>
                </c:pt>
                <c:pt idx="1212">
                  <c:v>-0.151501</c:v>
                </c:pt>
                <c:pt idx="1213">
                  <c:v>-0.15151100000000001</c:v>
                </c:pt>
                <c:pt idx="1214">
                  <c:v>-0.15151999999999999</c:v>
                </c:pt>
                <c:pt idx="1215">
                  <c:v>-0.151528</c:v>
                </c:pt>
                <c:pt idx="1216">
                  <c:v>-0.15153700000000001</c:v>
                </c:pt>
                <c:pt idx="1217">
                  <c:v>-0.15154599999999999</c:v>
                </c:pt>
                <c:pt idx="1218">
                  <c:v>-0.151555</c:v>
                </c:pt>
                <c:pt idx="1219">
                  <c:v>-0.151564</c:v>
                </c:pt>
                <c:pt idx="1220">
                  <c:v>-0.15157399999999999</c:v>
                </c:pt>
                <c:pt idx="1221">
                  <c:v>-0.151585</c:v>
                </c:pt>
                <c:pt idx="1222">
                  <c:v>-0.15159500000000001</c:v>
                </c:pt>
                <c:pt idx="1223">
                  <c:v>-0.15160699999999999</c:v>
                </c:pt>
                <c:pt idx="1224">
                  <c:v>-0.151619</c:v>
                </c:pt>
                <c:pt idx="1225">
                  <c:v>-0.15162999999999999</c:v>
                </c:pt>
                <c:pt idx="1226">
                  <c:v>-0.151642</c:v>
                </c:pt>
                <c:pt idx="1227">
                  <c:v>-0.15165400000000001</c:v>
                </c:pt>
                <c:pt idx="1228">
                  <c:v>-0.151667</c:v>
                </c:pt>
                <c:pt idx="1229">
                  <c:v>-0.15167900000000001</c:v>
                </c:pt>
                <c:pt idx="1230">
                  <c:v>-0.15169099999999999</c:v>
                </c:pt>
                <c:pt idx="1231">
                  <c:v>-0.151702</c:v>
                </c:pt>
                <c:pt idx="1232">
                  <c:v>-0.15171299999999999</c:v>
                </c:pt>
                <c:pt idx="1233">
                  <c:v>-0.151725</c:v>
                </c:pt>
                <c:pt idx="1234">
                  <c:v>-0.15173800000000001</c:v>
                </c:pt>
                <c:pt idx="1235">
                  <c:v>-0.151751</c:v>
                </c:pt>
                <c:pt idx="1236">
                  <c:v>-0.15176400000000001</c:v>
                </c:pt>
                <c:pt idx="1237">
                  <c:v>-0.151778</c:v>
                </c:pt>
                <c:pt idx="1238">
                  <c:v>-0.15179500000000001</c:v>
                </c:pt>
                <c:pt idx="1239">
                  <c:v>-0.151812</c:v>
                </c:pt>
                <c:pt idx="1240">
                  <c:v>-0.15183099999999999</c:v>
                </c:pt>
                <c:pt idx="1241">
                  <c:v>-0.15184600000000001</c:v>
                </c:pt>
                <c:pt idx="1242">
                  <c:v>-0.151861</c:v>
                </c:pt>
                <c:pt idx="1243">
                  <c:v>-0.15187700000000001</c:v>
                </c:pt>
                <c:pt idx="1244">
                  <c:v>-0.151893</c:v>
                </c:pt>
                <c:pt idx="1245">
                  <c:v>-0.15191099999999999</c:v>
                </c:pt>
                <c:pt idx="1246">
                  <c:v>-0.15192800000000001</c:v>
                </c:pt>
                <c:pt idx="1247">
                  <c:v>-0.151945</c:v>
                </c:pt>
                <c:pt idx="1248">
                  <c:v>-0.15196000000000001</c:v>
                </c:pt>
                <c:pt idx="1249">
                  <c:v>-0.151973</c:v>
                </c:pt>
                <c:pt idx="1250">
                  <c:v>-0.15198700000000001</c:v>
                </c:pt>
                <c:pt idx="1251">
                  <c:v>-0.152002</c:v>
                </c:pt>
                <c:pt idx="1252">
                  <c:v>-0.15201600000000001</c:v>
                </c:pt>
                <c:pt idx="1253">
                  <c:v>-0.15203</c:v>
                </c:pt>
                <c:pt idx="1254">
                  <c:v>-0.15204300000000001</c:v>
                </c:pt>
                <c:pt idx="1255">
                  <c:v>-0.152055</c:v>
                </c:pt>
                <c:pt idx="1256">
                  <c:v>-0.15206600000000001</c:v>
                </c:pt>
                <c:pt idx="1257">
                  <c:v>-0.15207799999999999</c:v>
                </c:pt>
                <c:pt idx="1258">
                  <c:v>-0.15209</c:v>
                </c:pt>
                <c:pt idx="1259">
                  <c:v>-0.15210000000000001</c:v>
                </c:pt>
                <c:pt idx="1260">
                  <c:v>-0.15211</c:v>
                </c:pt>
                <c:pt idx="1261">
                  <c:v>-0.152116</c:v>
                </c:pt>
                <c:pt idx="1262">
                  <c:v>-0.15212200000000001</c:v>
                </c:pt>
                <c:pt idx="1263">
                  <c:v>-0.15212899999999999</c:v>
                </c:pt>
                <c:pt idx="1264">
                  <c:v>-0.15213599999999999</c:v>
                </c:pt>
                <c:pt idx="1265">
                  <c:v>-0.152142</c:v>
                </c:pt>
                <c:pt idx="1266">
                  <c:v>-0.15214800000000001</c:v>
                </c:pt>
                <c:pt idx="1267">
                  <c:v>-0.15215500000000001</c:v>
                </c:pt>
                <c:pt idx="1268">
                  <c:v>-0.15216399999999999</c:v>
                </c:pt>
                <c:pt idx="1269">
                  <c:v>-0.152173</c:v>
                </c:pt>
                <c:pt idx="1270">
                  <c:v>-0.15218100000000001</c:v>
                </c:pt>
                <c:pt idx="1271">
                  <c:v>-0.15218899999999999</c:v>
                </c:pt>
                <c:pt idx="1272">
                  <c:v>-0.152198</c:v>
                </c:pt>
                <c:pt idx="1273">
                  <c:v>-0.15220900000000001</c:v>
                </c:pt>
                <c:pt idx="1274">
                  <c:v>-0.15221799999999999</c:v>
                </c:pt>
                <c:pt idx="1275">
                  <c:v>-0.152227</c:v>
                </c:pt>
                <c:pt idx="1276">
                  <c:v>-0.15223700000000001</c:v>
                </c:pt>
                <c:pt idx="1277">
                  <c:v>-0.15224799999999999</c:v>
                </c:pt>
                <c:pt idx="1278">
                  <c:v>-0.152258</c:v>
                </c:pt>
                <c:pt idx="1279">
                  <c:v>-0.15226700000000001</c:v>
                </c:pt>
                <c:pt idx="1280">
                  <c:v>-0.152277</c:v>
                </c:pt>
                <c:pt idx="1281">
                  <c:v>-0.15228700000000001</c:v>
                </c:pt>
                <c:pt idx="1282">
                  <c:v>-0.15229999999999999</c:v>
                </c:pt>
                <c:pt idx="1283">
                  <c:v>-0.152313</c:v>
                </c:pt>
                <c:pt idx="1284">
                  <c:v>-0.15232399999999999</c:v>
                </c:pt>
                <c:pt idx="1285">
                  <c:v>-0.152332</c:v>
                </c:pt>
                <c:pt idx="1286">
                  <c:v>-0.15234200000000001</c:v>
                </c:pt>
                <c:pt idx="1287">
                  <c:v>-0.15235199999999999</c:v>
                </c:pt>
                <c:pt idx="1288">
                  <c:v>-0.15235899999999999</c:v>
                </c:pt>
                <c:pt idx="1289">
                  <c:v>-0.152366</c:v>
                </c:pt>
                <c:pt idx="1290">
                  <c:v>-0.15237300000000001</c:v>
                </c:pt>
                <c:pt idx="1291">
                  <c:v>-0.15237999999999999</c:v>
                </c:pt>
                <c:pt idx="1292">
                  <c:v>-0.152389</c:v>
                </c:pt>
                <c:pt idx="1293">
                  <c:v>-0.152397</c:v>
                </c:pt>
                <c:pt idx="1294">
                  <c:v>-0.15240500000000001</c:v>
                </c:pt>
                <c:pt idx="1295">
                  <c:v>-0.15241199999999999</c:v>
                </c:pt>
                <c:pt idx="1296">
                  <c:v>-0.152417</c:v>
                </c:pt>
                <c:pt idx="1297">
                  <c:v>-0.152423</c:v>
                </c:pt>
                <c:pt idx="1298">
                  <c:v>-0.15243000000000001</c:v>
                </c:pt>
                <c:pt idx="1299">
                  <c:v>-0.15243999999999999</c:v>
                </c:pt>
                <c:pt idx="1300">
                  <c:v>-0.152449</c:v>
                </c:pt>
                <c:pt idx="1301">
                  <c:v>-0.15246100000000001</c:v>
                </c:pt>
                <c:pt idx="1302">
                  <c:v>-0.152476</c:v>
                </c:pt>
                <c:pt idx="1303">
                  <c:v>-0.15249099999999999</c:v>
                </c:pt>
                <c:pt idx="1304">
                  <c:v>-0.152505</c:v>
                </c:pt>
                <c:pt idx="1305">
                  <c:v>-0.15252299999999999</c:v>
                </c:pt>
                <c:pt idx="1306">
                  <c:v>-0.15254000000000001</c:v>
                </c:pt>
                <c:pt idx="1307">
                  <c:v>-0.152556</c:v>
                </c:pt>
                <c:pt idx="1308">
                  <c:v>-0.15257100000000001</c:v>
                </c:pt>
                <c:pt idx="1309">
                  <c:v>-0.152586</c:v>
                </c:pt>
                <c:pt idx="1310">
                  <c:v>-0.15260000000000001</c:v>
                </c:pt>
                <c:pt idx="1311">
                  <c:v>-0.152613</c:v>
                </c:pt>
                <c:pt idx="1312">
                  <c:v>-0.15262800000000001</c:v>
                </c:pt>
                <c:pt idx="1313">
                  <c:v>-0.152642</c:v>
                </c:pt>
                <c:pt idx="1314">
                  <c:v>-0.15265599999999999</c:v>
                </c:pt>
                <c:pt idx="1315">
                  <c:v>-0.152667</c:v>
                </c:pt>
                <c:pt idx="1316">
                  <c:v>-0.15268000000000001</c:v>
                </c:pt>
                <c:pt idx="1317">
                  <c:v>-0.15269199999999999</c:v>
                </c:pt>
                <c:pt idx="1318">
                  <c:v>-0.15270500000000001</c:v>
                </c:pt>
                <c:pt idx="1319">
                  <c:v>-0.15271599999999999</c:v>
                </c:pt>
                <c:pt idx="1320">
                  <c:v>-0.15273100000000001</c:v>
                </c:pt>
                <c:pt idx="1321">
                  <c:v>-0.15274499999999999</c:v>
                </c:pt>
                <c:pt idx="1322">
                  <c:v>-0.15275900000000001</c:v>
                </c:pt>
                <c:pt idx="1323">
                  <c:v>-0.15277299999999999</c:v>
                </c:pt>
                <c:pt idx="1324">
                  <c:v>-0.15278900000000001</c:v>
                </c:pt>
                <c:pt idx="1325">
                  <c:v>-0.152806</c:v>
                </c:pt>
                <c:pt idx="1326">
                  <c:v>-0.15282399999999999</c:v>
                </c:pt>
                <c:pt idx="1327">
                  <c:v>-0.15284300000000001</c:v>
                </c:pt>
                <c:pt idx="1328">
                  <c:v>-0.152862</c:v>
                </c:pt>
                <c:pt idx="1329">
                  <c:v>-0.15287899999999999</c:v>
                </c:pt>
                <c:pt idx="1330">
                  <c:v>-0.15289900000000001</c:v>
                </c:pt>
                <c:pt idx="1331">
                  <c:v>-0.15292</c:v>
                </c:pt>
                <c:pt idx="1332">
                  <c:v>-0.15293999999999999</c:v>
                </c:pt>
                <c:pt idx="1333">
                  <c:v>-0.15295900000000001</c:v>
                </c:pt>
                <c:pt idx="1334">
                  <c:v>-0.152975</c:v>
                </c:pt>
                <c:pt idx="1335">
                  <c:v>-0.15298999999999999</c:v>
                </c:pt>
                <c:pt idx="1336">
                  <c:v>-0.153004</c:v>
                </c:pt>
                <c:pt idx="1337">
                  <c:v>-0.15301799999999999</c:v>
                </c:pt>
                <c:pt idx="1338">
                  <c:v>-0.153029</c:v>
                </c:pt>
                <c:pt idx="1339">
                  <c:v>-0.15303800000000001</c:v>
                </c:pt>
                <c:pt idx="1340">
                  <c:v>-0.15304999999999999</c:v>
                </c:pt>
                <c:pt idx="1341">
                  <c:v>-0.153063</c:v>
                </c:pt>
                <c:pt idx="1342">
                  <c:v>-0.15307599999999999</c:v>
                </c:pt>
                <c:pt idx="1343">
                  <c:v>-0.15309200000000001</c:v>
                </c:pt>
                <c:pt idx="1344">
                  <c:v>-0.15310699999999999</c:v>
                </c:pt>
                <c:pt idx="1345">
                  <c:v>-0.15312200000000001</c:v>
                </c:pt>
                <c:pt idx="1346">
                  <c:v>-0.153137</c:v>
                </c:pt>
                <c:pt idx="1347">
                  <c:v>-0.15315300000000001</c:v>
                </c:pt>
                <c:pt idx="1348">
                  <c:v>-0.153169</c:v>
                </c:pt>
                <c:pt idx="1349">
                  <c:v>-0.15318499999999999</c:v>
                </c:pt>
                <c:pt idx="1350">
                  <c:v>-0.1532</c:v>
                </c:pt>
                <c:pt idx="1351">
                  <c:v>-0.15321499999999999</c:v>
                </c:pt>
                <c:pt idx="1352">
                  <c:v>-0.153229</c:v>
                </c:pt>
                <c:pt idx="1353">
                  <c:v>-0.15324199999999999</c:v>
                </c:pt>
                <c:pt idx="1354">
                  <c:v>-0.153254</c:v>
                </c:pt>
                <c:pt idx="1355">
                  <c:v>-0.15326400000000001</c:v>
                </c:pt>
                <c:pt idx="1356">
                  <c:v>-0.15327499999999999</c:v>
                </c:pt>
                <c:pt idx="1357">
                  <c:v>-0.15328800000000001</c:v>
                </c:pt>
                <c:pt idx="1358">
                  <c:v>-0.15330199999999999</c:v>
                </c:pt>
                <c:pt idx="1359">
                  <c:v>-0.15331800000000001</c:v>
                </c:pt>
                <c:pt idx="1360">
                  <c:v>-0.153333</c:v>
                </c:pt>
                <c:pt idx="1361">
                  <c:v>-0.15334800000000001</c:v>
                </c:pt>
                <c:pt idx="1362">
                  <c:v>-0.15336</c:v>
                </c:pt>
                <c:pt idx="1363">
                  <c:v>-0.15337300000000001</c:v>
                </c:pt>
                <c:pt idx="1364">
                  <c:v>-0.15338599999999999</c:v>
                </c:pt>
                <c:pt idx="1365">
                  <c:v>-0.15339700000000001</c:v>
                </c:pt>
                <c:pt idx="1366">
                  <c:v>-0.15340599999999999</c:v>
                </c:pt>
                <c:pt idx="1367">
                  <c:v>-0.153415</c:v>
                </c:pt>
                <c:pt idx="1368">
                  <c:v>-0.153423</c:v>
                </c:pt>
                <c:pt idx="1369">
                  <c:v>-0.15343200000000001</c:v>
                </c:pt>
                <c:pt idx="1370">
                  <c:v>-0.153442</c:v>
                </c:pt>
                <c:pt idx="1371">
                  <c:v>-0.15345</c:v>
                </c:pt>
                <c:pt idx="1372">
                  <c:v>-0.15345900000000001</c:v>
                </c:pt>
                <c:pt idx="1373">
                  <c:v>-0.15346599999999999</c:v>
                </c:pt>
                <c:pt idx="1374">
                  <c:v>-0.153474</c:v>
                </c:pt>
                <c:pt idx="1375">
                  <c:v>-0.153479</c:v>
                </c:pt>
                <c:pt idx="1376">
                  <c:v>-0.15348800000000001</c:v>
                </c:pt>
                <c:pt idx="1377">
                  <c:v>-0.15349499999999999</c:v>
                </c:pt>
                <c:pt idx="1378">
                  <c:v>-0.153503</c:v>
                </c:pt>
                <c:pt idx="1379">
                  <c:v>-0.15351100000000001</c:v>
                </c:pt>
                <c:pt idx="1380">
                  <c:v>-0.15352099999999999</c:v>
                </c:pt>
                <c:pt idx="1381">
                  <c:v>-0.153531</c:v>
                </c:pt>
                <c:pt idx="1382">
                  <c:v>-0.15354100000000001</c:v>
                </c:pt>
                <c:pt idx="1383">
                  <c:v>-0.153554</c:v>
                </c:pt>
                <c:pt idx="1384">
                  <c:v>-0.15356900000000001</c:v>
                </c:pt>
                <c:pt idx="1385">
                  <c:v>-0.153585</c:v>
                </c:pt>
                <c:pt idx="1386">
                  <c:v>-0.15359700000000001</c:v>
                </c:pt>
                <c:pt idx="1387">
                  <c:v>-0.15361</c:v>
                </c:pt>
                <c:pt idx="1388">
                  <c:v>-0.153618</c:v>
                </c:pt>
                <c:pt idx="1389">
                  <c:v>-0.15362600000000001</c:v>
                </c:pt>
                <c:pt idx="1390">
                  <c:v>-0.15363099999999999</c:v>
                </c:pt>
                <c:pt idx="1391">
                  <c:v>-0.15363599999999999</c:v>
                </c:pt>
                <c:pt idx="1392">
                  <c:v>-0.153639</c:v>
                </c:pt>
                <c:pt idx="1393">
                  <c:v>-0.15364</c:v>
                </c:pt>
                <c:pt idx="1394">
                  <c:v>-0.153643</c:v>
                </c:pt>
                <c:pt idx="1395">
                  <c:v>-0.15365000000000001</c:v>
                </c:pt>
                <c:pt idx="1396">
                  <c:v>-0.15366099999999999</c:v>
                </c:pt>
                <c:pt idx="1397">
                  <c:v>-0.15367400000000001</c:v>
                </c:pt>
                <c:pt idx="1398">
                  <c:v>-0.15368899999999999</c:v>
                </c:pt>
                <c:pt idx="1399">
                  <c:v>-0.15370800000000001</c:v>
                </c:pt>
                <c:pt idx="1400">
                  <c:v>-0.153726</c:v>
                </c:pt>
                <c:pt idx="1401">
                  <c:v>-0.15374099999999999</c:v>
                </c:pt>
                <c:pt idx="1402">
                  <c:v>-0.153755</c:v>
                </c:pt>
                <c:pt idx="1403">
                  <c:v>-0.15376600000000001</c:v>
                </c:pt>
                <c:pt idx="1404">
                  <c:v>-0.153775</c:v>
                </c:pt>
                <c:pt idx="1405">
                  <c:v>-0.15378500000000001</c:v>
                </c:pt>
                <c:pt idx="1406">
                  <c:v>-0.15379399999999999</c:v>
                </c:pt>
                <c:pt idx="1407">
                  <c:v>-0.153803</c:v>
                </c:pt>
                <c:pt idx="1408">
                  <c:v>-0.15381300000000001</c:v>
                </c:pt>
                <c:pt idx="1409">
                  <c:v>-0.15382499999999999</c:v>
                </c:pt>
                <c:pt idx="1410">
                  <c:v>-0.153839</c:v>
                </c:pt>
                <c:pt idx="1411">
                  <c:v>-0.15385599999999999</c:v>
                </c:pt>
                <c:pt idx="1412">
                  <c:v>-0.15387300000000001</c:v>
                </c:pt>
                <c:pt idx="1413">
                  <c:v>-0.153888</c:v>
                </c:pt>
                <c:pt idx="1414">
                  <c:v>-0.15390300000000001</c:v>
                </c:pt>
                <c:pt idx="1415">
                  <c:v>-0.153921</c:v>
                </c:pt>
                <c:pt idx="1416">
                  <c:v>-0.15393599999999999</c:v>
                </c:pt>
                <c:pt idx="1417">
                  <c:v>-0.153951</c:v>
                </c:pt>
                <c:pt idx="1418">
                  <c:v>-0.15396299999999999</c:v>
                </c:pt>
                <c:pt idx="1419">
                  <c:v>-0.153974</c:v>
                </c:pt>
                <c:pt idx="1420">
                  <c:v>-0.15398600000000001</c:v>
                </c:pt>
                <c:pt idx="1421">
                  <c:v>-0.153997</c:v>
                </c:pt>
                <c:pt idx="1422">
                  <c:v>-0.15400800000000001</c:v>
                </c:pt>
                <c:pt idx="1423">
                  <c:v>-0.15401799999999999</c:v>
                </c:pt>
                <c:pt idx="1424">
                  <c:v>-0.154029</c:v>
                </c:pt>
                <c:pt idx="1425">
                  <c:v>-0.15404300000000001</c:v>
                </c:pt>
                <c:pt idx="1426">
                  <c:v>-0.154055</c:v>
                </c:pt>
                <c:pt idx="1427">
                  <c:v>-0.15406800000000001</c:v>
                </c:pt>
                <c:pt idx="1428">
                  <c:v>-0.154081</c:v>
                </c:pt>
                <c:pt idx="1429">
                  <c:v>-0.15409500000000001</c:v>
                </c:pt>
                <c:pt idx="1430">
                  <c:v>-0.154111</c:v>
                </c:pt>
                <c:pt idx="1431">
                  <c:v>-0.15412999999999999</c:v>
                </c:pt>
                <c:pt idx="1432">
                  <c:v>-0.15414600000000001</c:v>
                </c:pt>
                <c:pt idx="1433">
                  <c:v>-0.15416199999999999</c:v>
                </c:pt>
                <c:pt idx="1434">
                  <c:v>-0.15417500000000001</c:v>
                </c:pt>
                <c:pt idx="1435">
                  <c:v>-0.15418799999999999</c:v>
                </c:pt>
                <c:pt idx="1436">
                  <c:v>-0.1542</c:v>
                </c:pt>
                <c:pt idx="1437">
                  <c:v>-0.15421799999999999</c:v>
                </c:pt>
                <c:pt idx="1438">
                  <c:v>-0.15423500000000001</c:v>
                </c:pt>
                <c:pt idx="1439">
                  <c:v>-0.154251</c:v>
                </c:pt>
                <c:pt idx="1440">
                  <c:v>-0.15426599999999999</c:v>
                </c:pt>
                <c:pt idx="1441">
                  <c:v>-0.154281</c:v>
                </c:pt>
                <c:pt idx="1442">
                  <c:v>-0.15429799999999999</c:v>
                </c:pt>
                <c:pt idx="1443">
                  <c:v>-0.15431300000000001</c:v>
                </c:pt>
                <c:pt idx="1444">
                  <c:v>-0.15432699999999999</c:v>
                </c:pt>
                <c:pt idx="1445">
                  <c:v>-0.15434200000000001</c:v>
                </c:pt>
                <c:pt idx="1446">
                  <c:v>-0.15435399999999999</c:v>
                </c:pt>
                <c:pt idx="1447">
                  <c:v>-0.154366</c:v>
                </c:pt>
                <c:pt idx="1448">
                  <c:v>-0.15437699999999999</c:v>
                </c:pt>
                <c:pt idx="1449">
                  <c:v>-0.154391</c:v>
                </c:pt>
                <c:pt idx="1450">
                  <c:v>-0.15440200000000001</c:v>
                </c:pt>
                <c:pt idx="1451">
                  <c:v>-0.15441299999999999</c:v>
                </c:pt>
                <c:pt idx="1452">
                  <c:v>-0.154423</c:v>
                </c:pt>
                <c:pt idx="1453">
                  <c:v>-0.15443399999999999</c:v>
                </c:pt>
                <c:pt idx="1454">
                  <c:v>-0.154445</c:v>
                </c:pt>
                <c:pt idx="1455">
                  <c:v>-0.15445200000000001</c:v>
                </c:pt>
                <c:pt idx="1456">
                  <c:v>-0.15446199999999999</c:v>
                </c:pt>
                <c:pt idx="1457">
                  <c:v>-0.154473</c:v>
                </c:pt>
                <c:pt idx="1458">
                  <c:v>-0.15448400000000001</c:v>
                </c:pt>
                <c:pt idx="1459">
                  <c:v>-0.15449299999999999</c:v>
                </c:pt>
                <c:pt idx="1460">
                  <c:v>-0.154504</c:v>
                </c:pt>
                <c:pt idx="1461">
                  <c:v>-0.15451500000000001</c:v>
                </c:pt>
                <c:pt idx="1462">
                  <c:v>-0.154527</c:v>
                </c:pt>
                <c:pt idx="1463">
                  <c:v>-0.15453600000000001</c:v>
                </c:pt>
                <c:pt idx="1464">
                  <c:v>-0.15454499999999999</c:v>
                </c:pt>
                <c:pt idx="1465">
                  <c:v>-0.154553</c:v>
                </c:pt>
                <c:pt idx="1466">
                  <c:v>-0.15456400000000001</c:v>
                </c:pt>
                <c:pt idx="1467">
                  <c:v>-0.15457299999999999</c:v>
                </c:pt>
                <c:pt idx="1468">
                  <c:v>-0.154582</c:v>
                </c:pt>
                <c:pt idx="1469">
                  <c:v>-0.154589</c:v>
                </c:pt>
                <c:pt idx="1470">
                  <c:v>-0.15459500000000001</c:v>
                </c:pt>
                <c:pt idx="1471">
                  <c:v>-0.15460499999999999</c:v>
                </c:pt>
                <c:pt idx="1472">
                  <c:v>-0.154615</c:v>
                </c:pt>
                <c:pt idx="1473">
                  <c:v>-0.15462300000000001</c:v>
                </c:pt>
                <c:pt idx="1474">
                  <c:v>-0.15463099999999999</c:v>
                </c:pt>
                <c:pt idx="1475">
                  <c:v>-0.154636</c:v>
                </c:pt>
                <c:pt idx="1476">
                  <c:v>-0.154643</c:v>
                </c:pt>
                <c:pt idx="1477">
                  <c:v>-0.15465200000000001</c:v>
                </c:pt>
                <c:pt idx="1478">
                  <c:v>-0.15466199999999999</c:v>
                </c:pt>
                <c:pt idx="1479">
                  <c:v>-0.154671</c:v>
                </c:pt>
                <c:pt idx="1480">
                  <c:v>-0.15467900000000001</c:v>
                </c:pt>
                <c:pt idx="1481">
                  <c:v>-0.15468899999999999</c:v>
                </c:pt>
                <c:pt idx="1482">
                  <c:v>-0.1547</c:v>
                </c:pt>
                <c:pt idx="1483">
                  <c:v>-0.15470900000000001</c:v>
                </c:pt>
                <c:pt idx="1484">
                  <c:v>-0.15471799999999999</c:v>
                </c:pt>
                <c:pt idx="1485">
                  <c:v>-0.154728</c:v>
                </c:pt>
                <c:pt idx="1486">
                  <c:v>-0.15473700000000001</c:v>
                </c:pt>
                <c:pt idx="1487">
                  <c:v>-0.154748</c:v>
                </c:pt>
                <c:pt idx="1488">
                  <c:v>-0.15476000000000001</c:v>
                </c:pt>
                <c:pt idx="1489">
                  <c:v>-0.15476899999999999</c:v>
                </c:pt>
                <c:pt idx="1490">
                  <c:v>-0.154781</c:v>
                </c:pt>
                <c:pt idx="1491">
                  <c:v>-0.15479200000000001</c:v>
                </c:pt>
                <c:pt idx="1492">
                  <c:v>-0.154806</c:v>
                </c:pt>
                <c:pt idx="1493">
                  <c:v>-0.15482000000000001</c:v>
                </c:pt>
                <c:pt idx="1494">
                  <c:v>-0.154835</c:v>
                </c:pt>
                <c:pt idx="1495">
                  <c:v>-0.15484800000000001</c:v>
                </c:pt>
                <c:pt idx="1496">
                  <c:v>-0.154863</c:v>
                </c:pt>
                <c:pt idx="1497">
                  <c:v>-0.15487799999999999</c:v>
                </c:pt>
                <c:pt idx="1498">
                  <c:v>-0.154892</c:v>
                </c:pt>
                <c:pt idx="1499">
                  <c:v>-0.15490499999999999</c:v>
                </c:pt>
                <c:pt idx="1500">
                  <c:v>-0.154915</c:v>
                </c:pt>
                <c:pt idx="1501">
                  <c:v>-0.15492400000000001</c:v>
                </c:pt>
                <c:pt idx="1502">
                  <c:v>-0.15493000000000001</c:v>
                </c:pt>
                <c:pt idx="1503">
                  <c:v>-0.15493699999999999</c:v>
                </c:pt>
                <c:pt idx="1504">
                  <c:v>-0.154945</c:v>
                </c:pt>
                <c:pt idx="1505">
                  <c:v>-0.15495200000000001</c:v>
                </c:pt>
                <c:pt idx="1506">
                  <c:v>-0.15495999999999999</c:v>
                </c:pt>
                <c:pt idx="1507">
                  <c:v>-0.15497</c:v>
                </c:pt>
                <c:pt idx="1508">
                  <c:v>-0.15498200000000001</c:v>
                </c:pt>
                <c:pt idx="1509">
                  <c:v>-0.154997</c:v>
                </c:pt>
                <c:pt idx="1510">
                  <c:v>-0.15501400000000001</c:v>
                </c:pt>
                <c:pt idx="1511">
                  <c:v>-0.15503</c:v>
                </c:pt>
                <c:pt idx="1512">
                  <c:v>-0.15504599999999999</c:v>
                </c:pt>
                <c:pt idx="1513">
                  <c:v>-0.15506200000000001</c:v>
                </c:pt>
                <c:pt idx="1514">
                  <c:v>-0.15507499999999999</c:v>
                </c:pt>
                <c:pt idx="1515">
                  <c:v>-0.155086</c:v>
                </c:pt>
                <c:pt idx="1516">
                  <c:v>-0.15509700000000001</c:v>
                </c:pt>
                <c:pt idx="1517">
                  <c:v>-0.15510699999999999</c:v>
                </c:pt>
                <c:pt idx="1518">
                  <c:v>-0.155117</c:v>
                </c:pt>
                <c:pt idx="1519">
                  <c:v>-0.15512699999999999</c:v>
                </c:pt>
                <c:pt idx="1520">
                  <c:v>-0.155137</c:v>
                </c:pt>
                <c:pt idx="1521">
                  <c:v>-0.15514600000000001</c:v>
                </c:pt>
                <c:pt idx="1522">
                  <c:v>-0.15515300000000001</c:v>
                </c:pt>
                <c:pt idx="1523">
                  <c:v>-0.155163</c:v>
                </c:pt>
                <c:pt idx="1524">
                  <c:v>-0.15517</c:v>
                </c:pt>
                <c:pt idx="1525">
                  <c:v>-0.15517800000000001</c:v>
                </c:pt>
                <c:pt idx="1526">
                  <c:v>-0.15518399999999999</c:v>
                </c:pt>
                <c:pt idx="1527">
                  <c:v>-0.15518899999999999</c:v>
                </c:pt>
                <c:pt idx="1528">
                  <c:v>-0.155195</c:v>
                </c:pt>
                <c:pt idx="1529">
                  <c:v>-0.15520200000000001</c:v>
                </c:pt>
                <c:pt idx="1530">
                  <c:v>-0.15520900000000001</c:v>
                </c:pt>
                <c:pt idx="1531">
                  <c:v>-0.15521699999999999</c:v>
                </c:pt>
                <c:pt idx="1532">
                  <c:v>-0.155227</c:v>
                </c:pt>
                <c:pt idx="1533">
                  <c:v>-0.15523799999999999</c:v>
                </c:pt>
                <c:pt idx="1534">
                  <c:v>-0.155248</c:v>
                </c:pt>
                <c:pt idx="1535">
                  <c:v>-0.15525700000000001</c:v>
                </c:pt>
                <c:pt idx="1536">
                  <c:v>-0.15526499999999999</c:v>
                </c:pt>
                <c:pt idx="1537">
                  <c:v>-0.155274</c:v>
                </c:pt>
                <c:pt idx="1538">
                  <c:v>-0.155283</c:v>
                </c:pt>
                <c:pt idx="1539">
                  <c:v>-0.15529200000000001</c:v>
                </c:pt>
                <c:pt idx="1540">
                  <c:v>-0.15529899999999999</c:v>
                </c:pt>
                <c:pt idx="1541">
                  <c:v>-0.155305</c:v>
                </c:pt>
                <c:pt idx="1542">
                  <c:v>-0.155311</c:v>
                </c:pt>
                <c:pt idx="1543">
                  <c:v>-0.15531700000000001</c:v>
                </c:pt>
                <c:pt idx="1544">
                  <c:v>-0.15532499999999999</c:v>
                </c:pt>
                <c:pt idx="1545">
                  <c:v>-0.155331</c:v>
                </c:pt>
                <c:pt idx="1546">
                  <c:v>-0.155337</c:v>
                </c:pt>
                <c:pt idx="1547">
                  <c:v>-0.15534400000000001</c:v>
                </c:pt>
                <c:pt idx="1548">
                  <c:v>-0.15535099999999999</c:v>
                </c:pt>
                <c:pt idx="1549">
                  <c:v>-0.155359</c:v>
                </c:pt>
                <c:pt idx="1550">
                  <c:v>-0.15536800000000001</c:v>
                </c:pt>
                <c:pt idx="1551">
                  <c:v>-0.15537799999999999</c:v>
                </c:pt>
                <c:pt idx="1552">
                  <c:v>-0.155388</c:v>
                </c:pt>
                <c:pt idx="1553">
                  <c:v>-0.15539600000000001</c:v>
                </c:pt>
                <c:pt idx="1554">
                  <c:v>-0.15540499999999999</c:v>
                </c:pt>
                <c:pt idx="1555">
                  <c:v>-0.155414</c:v>
                </c:pt>
                <c:pt idx="1556">
                  <c:v>-0.15542300000000001</c:v>
                </c:pt>
                <c:pt idx="1557">
                  <c:v>-0.15543199999999999</c:v>
                </c:pt>
                <c:pt idx="1558">
                  <c:v>-0.155441</c:v>
                </c:pt>
                <c:pt idx="1559">
                  <c:v>-0.155448</c:v>
                </c:pt>
                <c:pt idx="1560">
                  <c:v>-0.15545800000000001</c:v>
                </c:pt>
                <c:pt idx="1561">
                  <c:v>-0.15546699999999999</c:v>
                </c:pt>
                <c:pt idx="1562">
                  <c:v>-0.15548100000000001</c:v>
                </c:pt>
                <c:pt idx="1563">
                  <c:v>-0.15549399999999999</c:v>
                </c:pt>
                <c:pt idx="1564">
                  <c:v>-0.15550800000000001</c:v>
                </c:pt>
                <c:pt idx="1565">
                  <c:v>-0.15552299999999999</c:v>
                </c:pt>
                <c:pt idx="1566">
                  <c:v>-0.15553900000000001</c:v>
                </c:pt>
                <c:pt idx="1567">
                  <c:v>-0.155554</c:v>
                </c:pt>
                <c:pt idx="1568">
                  <c:v>-0.15556800000000001</c:v>
                </c:pt>
                <c:pt idx="1569">
                  <c:v>-0.15558</c:v>
                </c:pt>
                <c:pt idx="1570">
                  <c:v>-0.15559100000000001</c:v>
                </c:pt>
                <c:pt idx="1571">
                  <c:v>-0.15560099999999999</c:v>
                </c:pt>
                <c:pt idx="1572">
                  <c:v>-0.15561</c:v>
                </c:pt>
                <c:pt idx="1573">
                  <c:v>-0.15562200000000001</c:v>
                </c:pt>
                <c:pt idx="1574">
                  <c:v>-0.15563199999999999</c:v>
                </c:pt>
                <c:pt idx="1575">
                  <c:v>-0.155644</c:v>
                </c:pt>
                <c:pt idx="1576">
                  <c:v>-0.15565599999999999</c:v>
                </c:pt>
                <c:pt idx="1577">
                  <c:v>-0.155668</c:v>
                </c:pt>
                <c:pt idx="1578">
                  <c:v>-0.15568100000000001</c:v>
                </c:pt>
                <c:pt idx="1579">
                  <c:v>-0.155697</c:v>
                </c:pt>
                <c:pt idx="1580">
                  <c:v>-0.15571099999999999</c:v>
                </c:pt>
                <c:pt idx="1581">
                  <c:v>-0.15572800000000001</c:v>
                </c:pt>
                <c:pt idx="1582">
                  <c:v>-0.15574299999999999</c:v>
                </c:pt>
                <c:pt idx="1583">
                  <c:v>-0.155754</c:v>
                </c:pt>
                <c:pt idx="1584">
                  <c:v>-0.15576499999999999</c:v>
                </c:pt>
                <c:pt idx="1585">
                  <c:v>-0.155775</c:v>
                </c:pt>
                <c:pt idx="1586">
                  <c:v>-0.15578500000000001</c:v>
                </c:pt>
                <c:pt idx="1587">
                  <c:v>-0.15579699999999999</c:v>
                </c:pt>
                <c:pt idx="1588">
                  <c:v>-0.155806</c:v>
                </c:pt>
                <c:pt idx="1589">
                  <c:v>-0.15581800000000001</c:v>
                </c:pt>
                <c:pt idx="1590">
                  <c:v>-0.15583</c:v>
                </c:pt>
                <c:pt idx="1591">
                  <c:v>-0.15584000000000001</c:v>
                </c:pt>
                <c:pt idx="1592">
                  <c:v>-0.15585099999999999</c:v>
                </c:pt>
                <c:pt idx="1593">
                  <c:v>-0.155863</c:v>
                </c:pt>
                <c:pt idx="1594">
                  <c:v>-0.15587500000000001</c:v>
                </c:pt>
                <c:pt idx="1595">
                  <c:v>-0.155885</c:v>
                </c:pt>
                <c:pt idx="1596">
                  <c:v>-0.15589500000000001</c:v>
                </c:pt>
                <c:pt idx="1597">
                  <c:v>-0.15590300000000001</c:v>
                </c:pt>
                <c:pt idx="1598">
                  <c:v>-0.155912</c:v>
                </c:pt>
                <c:pt idx="1599">
                  <c:v>-0.155917</c:v>
                </c:pt>
                <c:pt idx="1600">
                  <c:v>-0.15592400000000001</c:v>
                </c:pt>
                <c:pt idx="1601">
                  <c:v>-0.15593099999999999</c:v>
                </c:pt>
                <c:pt idx="1602">
                  <c:v>-0.15594</c:v>
                </c:pt>
                <c:pt idx="1603">
                  <c:v>-0.155949</c:v>
                </c:pt>
                <c:pt idx="1604">
                  <c:v>-0.15595899999999999</c:v>
                </c:pt>
                <c:pt idx="1605">
                  <c:v>-0.155971</c:v>
                </c:pt>
                <c:pt idx="1606">
                  <c:v>-0.15598500000000001</c:v>
                </c:pt>
                <c:pt idx="1607">
                  <c:v>-0.155999</c:v>
                </c:pt>
                <c:pt idx="1608">
                  <c:v>-0.15601300000000001</c:v>
                </c:pt>
                <c:pt idx="1609">
                  <c:v>-0.156025</c:v>
                </c:pt>
                <c:pt idx="1610">
                  <c:v>-0.15603700000000001</c:v>
                </c:pt>
                <c:pt idx="1611">
                  <c:v>-0.15604799999999999</c:v>
                </c:pt>
                <c:pt idx="1612">
                  <c:v>-0.156058</c:v>
                </c:pt>
                <c:pt idx="1613">
                  <c:v>-0.15606800000000001</c:v>
                </c:pt>
                <c:pt idx="1614">
                  <c:v>-0.15607699999999999</c:v>
                </c:pt>
                <c:pt idx="1615">
                  <c:v>-0.156087</c:v>
                </c:pt>
                <c:pt idx="1616">
                  <c:v>-0.15609899999999999</c:v>
                </c:pt>
                <c:pt idx="1617">
                  <c:v>-0.15611</c:v>
                </c:pt>
                <c:pt idx="1618">
                  <c:v>-0.15612500000000001</c:v>
                </c:pt>
                <c:pt idx="1619">
                  <c:v>-0.156141</c:v>
                </c:pt>
                <c:pt idx="1620">
                  <c:v>-0.15615699999999999</c:v>
                </c:pt>
                <c:pt idx="1621">
                  <c:v>-0.15617200000000001</c:v>
                </c:pt>
                <c:pt idx="1622">
                  <c:v>-0.15618699999999999</c:v>
                </c:pt>
                <c:pt idx="1623">
                  <c:v>-0.156199</c:v>
                </c:pt>
                <c:pt idx="1624">
                  <c:v>-0.15620999999999999</c:v>
                </c:pt>
                <c:pt idx="1625">
                  <c:v>-0.156222</c:v>
                </c:pt>
                <c:pt idx="1626">
                  <c:v>-0.15623400000000001</c:v>
                </c:pt>
                <c:pt idx="1627">
                  <c:v>-0.156248</c:v>
                </c:pt>
                <c:pt idx="1628">
                  <c:v>-0.15626399999999999</c:v>
                </c:pt>
                <c:pt idx="1629">
                  <c:v>-0.156278</c:v>
                </c:pt>
                <c:pt idx="1630">
                  <c:v>-0.15629299999999999</c:v>
                </c:pt>
                <c:pt idx="1631">
                  <c:v>-0.156307</c:v>
                </c:pt>
                <c:pt idx="1632">
                  <c:v>-0.15632099999999999</c:v>
                </c:pt>
                <c:pt idx="1633">
                  <c:v>-0.156332</c:v>
                </c:pt>
                <c:pt idx="1634">
                  <c:v>-0.15634200000000001</c:v>
                </c:pt>
                <c:pt idx="1635">
                  <c:v>-0.15635299999999999</c:v>
                </c:pt>
                <c:pt idx="1636">
                  <c:v>-0.156364</c:v>
                </c:pt>
                <c:pt idx="1637">
                  <c:v>-0.15637499999999999</c:v>
                </c:pt>
                <c:pt idx="1638">
                  <c:v>-0.15638299999999999</c:v>
                </c:pt>
                <c:pt idx="1639">
                  <c:v>-0.156392</c:v>
                </c:pt>
                <c:pt idx="1640">
                  <c:v>-0.15640200000000001</c:v>
                </c:pt>
                <c:pt idx="1641">
                  <c:v>-0.156413</c:v>
                </c:pt>
                <c:pt idx="1642">
                  <c:v>-0.15642200000000001</c:v>
                </c:pt>
                <c:pt idx="1643">
                  <c:v>-0.15642900000000001</c:v>
                </c:pt>
                <c:pt idx="1644">
                  <c:v>-0.15643299999999999</c:v>
                </c:pt>
                <c:pt idx="1645">
                  <c:v>-0.15643699999999999</c:v>
                </c:pt>
                <c:pt idx="1646">
                  <c:v>-0.156442</c:v>
                </c:pt>
                <c:pt idx="1647">
                  <c:v>-0.156449</c:v>
                </c:pt>
                <c:pt idx="1648">
                  <c:v>-0.15645899999999999</c:v>
                </c:pt>
                <c:pt idx="1649">
                  <c:v>-0.156468</c:v>
                </c:pt>
                <c:pt idx="1650">
                  <c:v>-0.156476</c:v>
                </c:pt>
                <c:pt idx="1651">
                  <c:v>-0.15648300000000001</c:v>
                </c:pt>
                <c:pt idx="1652">
                  <c:v>-0.15648799999999999</c:v>
                </c:pt>
                <c:pt idx="1653">
                  <c:v>-0.15649299999999999</c:v>
                </c:pt>
                <c:pt idx="1654">
                  <c:v>-0.1565</c:v>
                </c:pt>
                <c:pt idx="1655">
                  <c:v>-0.15650500000000001</c:v>
                </c:pt>
                <c:pt idx="1656">
                  <c:v>-0.15650900000000001</c:v>
                </c:pt>
                <c:pt idx="1657">
                  <c:v>-0.15651200000000001</c:v>
                </c:pt>
                <c:pt idx="1658">
                  <c:v>-0.15651799999999999</c:v>
                </c:pt>
                <c:pt idx="1659">
                  <c:v>-0.156527</c:v>
                </c:pt>
                <c:pt idx="1660">
                  <c:v>-0.15653700000000001</c:v>
                </c:pt>
                <c:pt idx="1661">
                  <c:v>-0.15654899999999999</c:v>
                </c:pt>
                <c:pt idx="1662">
                  <c:v>-0.156558</c:v>
                </c:pt>
                <c:pt idx="1663">
                  <c:v>-0.15656900000000001</c:v>
                </c:pt>
                <c:pt idx="1664">
                  <c:v>-0.15657799999999999</c:v>
                </c:pt>
                <c:pt idx="1665">
                  <c:v>-0.156586</c:v>
                </c:pt>
                <c:pt idx="1666">
                  <c:v>-0.15659600000000001</c:v>
                </c:pt>
                <c:pt idx="1667">
                  <c:v>-0.15660499999999999</c:v>
                </c:pt>
                <c:pt idx="1668">
                  <c:v>-0.156614</c:v>
                </c:pt>
                <c:pt idx="1669">
                  <c:v>-0.15662400000000001</c:v>
                </c:pt>
                <c:pt idx="1670">
                  <c:v>-0.15663299999999999</c:v>
                </c:pt>
                <c:pt idx="1671">
                  <c:v>-0.156641</c:v>
                </c:pt>
                <c:pt idx="1672">
                  <c:v>-0.15664800000000001</c:v>
                </c:pt>
                <c:pt idx="1673">
                  <c:v>-0.15665499999999999</c:v>
                </c:pt>
                <c:pt idx="1674">
                  <c:v>-0.156662</c:v>
                </c:pt>
                <c:pt idx="1675">
                  <c:v>-0.156669</c:v>
                </c:pt>
                <c:pt idx="1676">
                  <c:v>-0.15667700000000001</c:v>
                </c:pt>
                <c:pt idx="1677">
                  <c:v>-0.15668299999999999</c:v>
                </c:pt>
                <c:pt idx="1678">
                  <c:v>-0.15668899999999999</c:v>
                </c:pt>
                <c:pt idx="1679">
                  <c:v>-0.156696</c:v>
                </c:pt>
                <c:pt idx="1680">
                  <c:v>-0.15670600000000001</c:v>
                </c:pt>
                <c:pt idx="1681">
                  <c:v>-0.15671499999999999</c:v>
                </c:pt>
                <c:pt idx="1682">
                  <c:v>-0.156725</c:v>
                </c:pt>
                <c:pt idx="1683">
                  <c:v>-0.15673699999999999</c:v>
                </c:pt>
                <c:pt idx="1684">
                  <c:v>-0.15675</c:v>
                </c:pt>
                <c:pt idx="1685">
                  <c:v>-0.15676499999999999</c:v>
                </c:pt>
                <c:pt idx="1686">
                  <c:v>-0.15678300000000001</c:v>
                </c:pt>
                <c:pt idx="1687">
                  <c:v>-0.15679899999999999</c:v>
                </c:pt>
                <c:pt idx="1688">
                  <c:v>-0.15681800000000001</c:v>
                </c:pt>
                <c:pt idx="1689">
                  <c:v>-0.156837</c:v>
                </c:pt>
                <c:pt idx="1690">
                  <c:v>-0.15685499999999999</c:v>
                </c:pt>
                <c:pt idx="1691">
                  <c:v>-0.15687300000000001</c:v>
                </c:pt>
                <c:pt idx="1692">
                  <c:v>-0.156888</c:v>
                </c:pt>
                <c:pt idx="1693">
                  <c:v>-0.15690200000000001</c:v>
                </c:pt>
                <c:pt idx="1694">
                  <c:v>-0.156914</c:v>
                </c:pt>
                <c:pt idx="1695">
                  <c:v>-0.15692500000000001</c:v>
                </c:pt>
                <c:pt idx="1696">
                  <c:v>-0.15693599999999999</c:v>
                </c:pt>
                <c:pt idx="1697">
                  <c:v>-0.156946</c:v>
                </c:pt>
                <c:pt idx="1698">
                  <c:v>-0.15695799999999999</c:v>
                </c:pt>
                <c:pt idx="1699">
                  <c:v>-0.156971</c:v>
                </c:pt>
                <c:pt idx="1700">
                  <c:v>-0.15698300000000001</c:v>
                </c:pt>
                <c:pt idx="1701">
                  <c:v>-0.156997</c:v>
                </c:pt>
                <c:pt idx="1702">
                  <c:v>-0.15700900000000001</c:v>
                </c:pt>
                <c:pt idx="1703">
                  <c:v>-0.15701899999999999</c:v>
                </c:pt>
                <c:pt idx="1704">
                  <c:v>-0.157026</c:v>
                </c:pt>
                <c:pt idx="1705">
                  <c:v>-0.15703400000000001</c:v>
                </c:pt>
                <c:pt idx="1706">
                  <c:v>-0.15704099999999999</c:v>
                </c:pt>
                <c:pt idx="1707">
                  <c:v>-0.15704699999999999</c:v>
                </c:pt>
                <c:pt idx="1708">
                  <c:v>-0.157055</c:v>
                </c:pt>
                <c:pt idx="1709">
                  <c:v>-0.15706200000000001</c:v>
                </c:pt>
                <c:pt idx="1710">
                  <c:v>-0.15706999999999999</c:v>
                </c:pt>
                <c:pt idx="1711">
                  <c:v>-0.157078</c:v>
                </c:pt>
                <c:pt idx="1712">
                  <c:v>-0.15708800000000001</c:v>
                </c:pt>
                <c:pt idx="1713">
                  <c:v>-0.15709699999999999</c:v>
                </c:pt>
                <c:pt idx="1714">
                  <c:v>-0.157106</c:v>
                </c:pt>
                <c:pt idx="1715">
                  <c:v>-0.157115</c:v>
                </c:pt>
                <c:pt idx="1716">
                  <c:v>-0.15712100000000001</c:v>
                </c:pt>
                <c:pt idx="1717">
                  <c:v>-0.15712799999999999</c:v>
                </c:pt>
                <c:pt idx="1718">
                  <c:v>-0.15713299999999999</c:v>
                </c:pt>
                <c:pt idx="1719">
                  <c:v>-0.157141</c:v>
                </c:pt>
                <c:pt idx="1720">
                  <c:v>-0.15714900000000001</c:v>
                </c:pt>
                <c:pt idx="1721">
                  <c:v>-0.15715799999999999</c:v>
                </c:pt>
                <c:pt idx="1722">
                  <c:v>-0.157167</c:v>
                </c:pt>
                <c:pt idx="1723">
                  <c:v>-0.15717600000000001</c:v>
                </c:pt>
                <c:pt idx="1724">
                  <c:v>-0.15718599999999999</c:v>
                </c:pt>
                <c:pt idx="1725">
                  <c:v>-0.15719900000000001</c:v>
                </c:pt>
                <c:pt idx="1726">
                  <c:v>-0.15720999999999999</c:v>
                </c:pt>
                <c:pt idx="1727">
                  <c:v>-0.157218</c:v>
                </c:pt>
                <c:pt idx="1728">
                  <c:v>-0.15722700000000001</c:v>
                </c:pt>
                <c:pt idx="1729">
                  <c:v>-0.15723500000000001</c:v>
                </c:pt>
                <c:pt idx="1730">
                  <c:v>-0.15724399999999999</c:v>
                </c:pt>
                <c:pt idx="1731">
                  <c:v>-0.157253</c:v>
                </c:pt>
                <c:pt idx="1732">
                  <c:v>-0.15726399999999999</c:v>
                </c:pt>
                <c:pt idx="1733">
                  <c:v>-0.157276</c:v>
                </c:pt>
                <c:pt idx="1734">
                  <c:v>-0.15728900000000001</c:v>
                </c:pt>
                <c:pt idx="1735">
                  <c:v>-0.157302</c:v>
                </c:pt>
                <c:pt idx="1736">
                  <c:v>-0.15731600000000001</c:v>
                </c:pt>
                <c:pt idx="1737">
                  <c:v>-0.15732699999999999</c:v>
                </c:pt>
                <c:pt idx="1738">
                  <c:v>-0.15733900000000001</c:v>
                </c:pt>
                <c:pt idx="1739">
                  <c:v>-0.15734999999999999</c:v>
                </c:pt>
                <c:pt idx="1740">
                  <c:v>-0.157359</c:v>
                </c:pt>
                <c:pt idx="1741">
                  <c:v>-0.15736800000000001</c:v>
                </c:pt>
                <c:pt idx="1742">
                  <c:v>-0.15737499999999999</c:v>
                </c:pt>
                <c:pt idx="1743">
                  <c:v>-0.157383</c:v>
                </c:pt>
                <c:pt idx="1744">
                  <c:v>-0.157391</c:v>
                </c:pt>
                <c:pt idx="1745">
                  <c:v>-0.15739900000000001</c:v>
                </c:pt>
                <c:pt idx="1746">
                  <c:v>-0.15740599999999999</c:v>
                </c:pt>
                <c:pt idx="1747">
                  <c:v>-0.157414</c:v>
                </c:pt>
                <c:pt idx="1748">
                  <c:v>-0.15742100000000001</c:v>
                </c:pt>
                <c:pt idx="1749">
                  <c:v>-0.15742800000000001</c:v>
                </c:pt>
                <c:pt idx="1750">
                  <c:v>-0.15743799999999999</c:v>
                </c:pt>
                <c:pt idx="1751">
                  <c:v>-0.157446</c:v>
                </c:pt>
                <c:pt idx="1752">
                  <c:v>-0.15745500000000001</c:v>
                </c:pt>
                <c:pt idx="1753">
                  <c:v>-0.15746399999999999</c:v>
                </c:pt>
                <c:pt idx="1754">
                  <c:v>-0.157474</c:v>
                </c:pt>
                <c:pt idx="1755">
                  <c:v>-0.15748400000000001</c:v>
                </c:pt>
                <c:pt idx="1756">
                  <c:v>-0.157494</c:v>
                </c:pt>
                <c:pt idx="1757">
                  <c:v>-0.157503</c:v>
                </c:pt>
                <c:pt idx="1758">
                  <c:v>-0.15751200000000001</c:v>
                </c:pt>
                <c:pt idx="1759">
                  <c:v>-0.15751999999999999</c:v>
                </c:pt>
                <c:pt idx="1760">
                  <c:v>-0.157527</c:v>
                </c:pt>
                <c:pt idx="1761">
                  <c:v>-0.15753600000000001</c:v>
                </c:pt>
                <c:pt idx="1762">
                  <c:v>-0.15754599999999999</c:v>
                </c:pt>
                <c:pt idx="1763">
                  <c:v>-0.157552</c:v>
                </c:pt>
                <c:pt idx="1764">
                  <c:v>-0.15756100000000001</c:v>
                </c:pt>
                <c:pt idx="1765">
                  <c:v>-0.15756999999999999</c:v>
                </c:pt>
                <c:pt idx="1766">
                  <c:v>-0.157578</c:v>
                </c:pt>
                <c:pt idx="1767">
                  <c:v>-0.157585</c:v>
                </c:pt>
                <c:pt idx="1768">
                  <c:v>-0.15759100000000001</c:v>
                </c:pt>
                <c:pt idx="1769">
                  <c:v>-0.15759699999999999</c:v>
                </c:pt>
                <c:pt idx="1770">
                  <c:v>-0.15759999999999999</c:v>
                </c:pt>
                <c:pt idx="1771">
                  <c:v>-0.15760299999999999</c:v>
                </c:pt>
                <c:pt idx="1772">
                  <c:v>-0.157607</c:v>
                </c:pt>
                <c:pt idx="1773">
                  <c:v>-0.157614</c:v>
                </c:pt>
                <c:pt idx="1774">
                  <c:v>-0.15762100000000001</c:v>
                </c:pt>
                <c:pt idx="1775">
                  <c:v>-0.15762799999999999</c:v>
                </c:pt>
                <c:pt idx="1776">
                  <c:v>-0.157636</c:v>
                </c:pt>
                <c:pt idx="1777">
                  <c:v>-0.15764600000000001</c:v>
                </c:pt>
                <c:pt idx="1778">
                  <c:v>-0.15765699999999999</c:v>
                </c:pt>
                <c:pt idx="1779">
                  <c:v>-0.157667</c:v>
                </c:pt>
                <c:pt idx="1780">
                  <c:v>-0.15767600000000001</c:v>
                </c:pt>
                <c:pt idx="1781">
                  <c:v>-0.15768299999999999</c:v>
                </c:pt>
                <c:pt idx="1782">
                  <c:v>-0.15768599999999999</c:v>
                </c:pt>
                <c:pt idx="1783">
                  <c:v>-0.157692</c:v>
                </c:pt>
                <c:pt idx="1784">
                  <c:v>-0.157697</c:v>
                </c:pt>
                <c:pt idx="1785">
                  <c:v>-0.15770000000000001</c:v>
                </c:pt>
                <c:pt idx="1786">
                  <c:v>-0.15770300000000001</c:v>
                </c:pt>
                <c:pt idx="1787">
                  <c:v>-0.15770700000000001</c:v>
                </c:pt>
                <c:pt idx="1788">
                  <c:v>-0.15771299999999999</c:v>
                </c:pt>
                <c:pt idx="1789">
                  <c:v>-0.157717</c:v>
                </c:pt>
                <c:pt idx="1790">
                  <c:v>-0.157721</c:v>
                </c:pt>
                <c:pt idx="1791">
                  <c:v>-0.15772700000000001</c:v>
                </c:pt>
                <c:pt idx="1792">
                  <c:v>-0.15773200000000001</c:v>
                </c:pt>
                <c:pt idx="1793">
                  <c:v>-0.15773899999999999</c:v>
                </c:pt>
                <c:pt idx="1794">
                  <c:v>-0.15775</c:v>
                </c:pt>
                <c:pt idx="1795">
                  <c:v>-0.15776100000000001</c:v>
                </c:pt>
                <c:pt idx="1796">
                  <c:v>-0.15777099999999999</c:v>
                </c:pt>
                <c:pt idx="1797">
                  <c:v>-0.15778300000000001</c:v>
                </c:pt>
                <c:pt idx="1798">
                  <c:v>-0.15779699999999999</c:v>
                </c:pt>
                <c:pt idx="1799">
                  <c:v>-0.15781200000000001</c:v>
                </c:pt>
                <c:pt idx="1800">
                  <c:v>-0.15782599999999999</c:v>
                </c:pt>
                <c:pt idx="1801">
                  <c:v>-0.15784100000000001</c:v>
                </c:pt>
                <c:pt idx="1802">
                  <c:v>-0.15785099999999999</c:v>
                </c:pt>
                <c:pt idx="1803">
                  <c:v>-0.15786</c:v>
                </c:pt>
                <c:pt idx="1804">
                  <c:v>-0.15787000000000001</c:v>
                </c:pt>
                <c:pt idx="1805">
                  <c:v>-0.15787899999999999</c:v>
                </c:pt>
                <c:pt idx="1806">
                  <c:v>-0.157888</c:v>
                </c:pt>
                <c:pt idx="1807">
                  <c:v>-0.15789900000000001</c:v>
                </c:pt>
                <c:pt idx="1808">
                  <c:v>-0.15790999999999999</c:v>
                </c:pt>
                <c:pt idx="1809">
                  <c:v>-0.15792200000000001</c:v>
                </c:pt>
                <c:pt idx="1810">
                  <c:v>-0.15793399999999999</c:v>
                </c:pt>
                <c:pt idx="1811">
                  <c:v>-0.157946</c:v>
                </c:pt>
                <c:pt idx="1812">
                  <c:v>-0.15795999999999999</c:v>
                </c:pt>
                <c:pt idx="1813">
                  <c:v>-0.157975</c:v>
                </c:pt>
                <c:pt idx="1814">
                  <c:v>-0.15798899999999999</c:v>
                </c:pt>
                <c:pt idx="1815">
                  <c:v>-0.158003</c:v>
                </c:pt>
                <c:pt idx="1816">
                  <c:v>-0.15801399999999999</c:v>
                </c:pt>
                <c:pt idx="1817">
                  <c:v>-0.158023</c:v>
                </c:pt>
                <c:pt idx="1818">
                  <c:v>-0.15803200000000001</c:v>
                </c:pt>
                <c:pt idx="1819">
                  <c:v>-0.15804199999999999</c:v>
                </c:pt>
                <c:pt idx="1820">
                  <c:v>-0.158053</c:v>
                </c:pt>
                <c:pt idx="1821">
                  <c:v>-0.15806600000000001</c:v>
                </c:pt>
                <c:pt idx="1822">
                  <c:v>-0.158082</c:v>
                </c:pt>
                <c:pt idx="1823">
                  <c:v>-0.15809799999999999</c:v>
                </c:pt>
                <c:pt idx="1824">
                  <c:v>-0.15811500000000001</c:v>
                </c:pt>
                <c:pt idx="1825">
                  <c:v>-0.158133</c:v>
                </c:pt>
                <c:pt idx="1826">
                  <c:v>-0.15815000000000001</c:v>
                </c:pt>
                <c:pt idx="1827">
                  <c:v>-0.158166</c:v>
                </c:pt>
                <c:pt idx="1828">
                  <c:v>-0.15817800000000001</c:v>
                </c:pt>
                <c:pt idx="1829">
                  <c:v>-0.15818699999999999</c:v>
                </c:pt>
                <c:pt idx="1830">
                  <c:v>-0.158194</c:v>
                </c:pt>
                <c:pt idx="1831">
                  <c:v>-0.15820000000000001</c:v>
                </c:pt>
                <c:pt idx="1832">
                  <c:v>-0.15820600000000001</c:v>
                </c:pt>
                <c:pt idx="1833">
                  <c:v>-0.15821399999999999</c:v>
                </c:pt>
                <c:pt idx="1834">
                  <c:v>-0.15822</c:v>
                </c:pt>
                <c:pt idx="1835">
                  <c:v>-0.15823000000000001</c:v>
                </c:pt>
                <c:pt idx="1836">
                  <c:v>-0.15824199999999999</c:v>
                </c:pt>
                <c:pt idx="1837">
                  <c:v>-0.158253</c:v>
                </c:pt>
                <c:pt idx="1838">
                  <c:v>-0.15826200000000001</c:v>
                </c:pt>
                <c:pt idx="1839">
                  <c:v>-0.158271</c:v>
                </c:pt>
                <c:pt idx="1840">
                  <c:v>-0.158277</c:v>
                </c:pt>
                <c:pt idx="1841">
                  <c:v>-0.15828500000000001</c:v>
                </c:pt>
                <c:pt idx="1842">
                  <c:v>-0.15828900000000001</c:v>
                </c:pt>
                <c:pt idx="1843">
                  <c:v>-0.15829199999999999</c:v>
                </c:pt>
                <c:pt idx="1844">
                  <c:v>-0.15829399999999999</c:v>
                </c:pt>
                <c:pt idx="1845">
                  <c:v>-0.15829499999999999</c:v>
                </c:pt>
                <c:pt idx="1846">
                  <c:v>-0.158299</c:v>
                </c:pt>
                <c:pt idx="1847">
                  <c:v>-0.158305</c:v>
                </c:pt>
                <c:pt idx="1848">
                  <c:v>-0.15831200000000001</c:v>
                </c:pt>
                <c:pt idx="1849">
                  <c:v>-0.15832199999999999</c:v>
                </c:pt>
                <c:pt idx="1850">
                  <c:v>-0.158334</c:v>
                </c:pt>
                <c:pt idx="1851">
                  <c:v>-0.15834400000000001</c:v>
                </c:pt>
                <c:pt idx="1852">
                  <c:v>-0.158355</c:v>
                </c:pt>
                <c:pt idx="1853">
                  <c:v>-0.158362</c:v>
                </c:pt>
                <c:pt idx="1854">
                  <c:v>-0.15836700000000001</c:v>
                </c:pt>
                <c:pt idx="1855">
                  <c:v>-0.15837300000000001</c:v>
                </c:pt>
                <c:pt idx="1856">
                  <c:v>-0.15837899999999999</c:v>
                </c:pt>
                <c:pt idx="1857">
                  <c:v>-0.158384</c:v>
                </c:pt>
                <c:pt idx="1858">
                  <c:v>-0.158388</c:v>
                </c:pt>
                <c:pt idx="1859">
                  <c:v>-0.15839300000000001</c:v>
                </c:pt>
                <c:pt idx="1860">
                  <c:v>-0.15839600000000001</c:v>
                </c:pt>
                <c:pt idx="1861">
                  <c:v>-0.15840199999999999</c:v>
                </c:pt>
                <c:pt idx="1862">
                  <c:v>-0.15840799999999999</c:v>
                </c:pt>
                <c:pt idx="1863">
                  <c:v>-0.158415</c:v>
                </c:pt>
                <c:pt idx="1864">
                  <c:v>-0.15842200000000001</c:v>
                </c:pt>
                <c:pt idx="1865">
                  <c:v>-0.15842700000000001</c:v>
                </c:pt>
                <c:pt idx="1866">
                  <c:v>-0.15843399999999999</c:v>
                </c:pt>
                <c:pt idx="1867">
                  <c:v>-0.15844</c:v>
                </c:pt>
                <c:pt idx="1868">
                  <c:v>-0.158447</c:v>
                </c:pt>
                <c:pt idx="1869">
                  <c:v>-0.15845300000000001</c:v>
                </c:pt>
                <c:pt idx="1870">
                  <c:v>-0.15845999999999999</c:v>
                </c:pt>
                <c:pt idx="1871">
                  <c:v>-0.158466</c:v>
                </c:pt>
                <c:pt idx="1872">
                  <c:v>-0.158472</c:v>
                </c:pt>
                <c:pt idx="1873">
                  <c:v>-0.15848000000000001</c:v>
                </c:pt>
                <c:pt idx="1874">
                  <c:v>-0.15848799999999999</c:v>
                </c:pt>
                <c:pt idx="1875">
                  <c:v>-0.158496</c:v>
                </c:pt>
                <c:pt idx="1876">
                  <c:v>-0.15850400000000001</c:v>
                </c:pt>
                <c:pt idx="1877">
                  <c:v>-0.15851399999999999</c:v>
                </c:pt>
                <c:pt idx="1878">
                  <c:v>-0.158524</c:v>
                </c:pt>
                <c:pt idx="1879">
                  <c:v>-0.15853400000000001</c:v>
                </c:pt>
                <c:pt idx="1880">
                  <c:v>-0.15854699999999999</c:v>
                </c:pt>
                <c:pt idx="1881">
                  <c:v>-0.158558</c:v>
                </c:pt>
                <c:pt idx="1882">
                  <c:v>-0.15856799999999999</c:v>
                </c:pt>
                <c:pt idx="1883">
                  <c:v>-0.158578</c:v>
                </c:pt>
                <c:pt idx="1884">
                  <c:v>-0.15858900000000001</c:v>
                </c:pt>
                <c:pt idx="1885">
                  <c:v>-0.15860199999999999</c:v>
                </c:pt>
                <c:pt idx="1886">
                  <c:v>-0.158613</c:v>
                </c:pt>
                <c:pt idx="1887">
                  <c:v>-0.15862299999999999</c:v>
                </c:pt>
                <c:pt idx="1888">
                  <c:v>-0.158636</c:v>
                </c:pt>
                <c:pt idx="1889">
                  <c:v>-0.15864800000000001</c:v>
                </c:pt>
                <c:pt idx="1890">
                  <c:v>-0.158661</c:v>
                </c:pt>
                <c:pt idx="1891">
                  <c:v>-0.15867200000000001</c:v>
                </c:pt>
                <c:pt idx="1892">
                  <c:v>-0.15868599999999999</c:v>
                </c:pt>
                <c:pt idx="1893">
                  <c:v>-0.15870200000000001</c:v>
                </c:pt>
                <c:pt idx="1894">
                  <c:v>-0.158717</c:v>
                </c:pt>
                <c:pt idx="1895">
                  <c:v>-0.15873100000000001</c:v>
                </c:pt>
                <c:pt idx="1896">
                  <c:v>-0.158743</c:v>
                </c:pt>
                <c:pt idx="1897">
                  <c:v>-0.15875600000000001</c:v>
                </c:pt>
                <c:pt idx="1898">
                  <c:v>-0.15876799999999999</c:v>
                </c:pt>
                <c:pt idx="1899">
                  <c:v>-0.15878300000000001</c:v>
                </c:pt>
                <c:pt idx="1900">
                  <c:v>-0.15879699999999999</c:v>
                </c:pt>
                <c:pt idx="1901">
                  <c:v>-0.15881000000000001</c:v>
                </c:pt>
                <c:pt idx="1902">
                  <c:v>-0.15881899999999999</c:v>
                </c:pt>
                <c:pt idx="1903">
                  <c:v>-0.158828</c:v>
                </c:pt>
                <c:pt idx="1904">
                  <c:v>-0.15883700000000001</c:v>
                </c:pt>
                <c:pt idx="1905">
                  <c:v>-0.15884599999999999</c:v>
                </c:pt>
                <c:pt idx="1906">
                  <c:v>-0.15885299999999999</c:v>
                </c:pt>
                <c:pt idx="1907">
                  <c:v>-0.15886</c:v>
                </c:pt>
                <c:pt idx="1908">
                  <c:v>-0.15887000000000001</c:v>
                </c:pt>
                <c:pt idx="1909">
                  <c:v>-0.15887799999999999</c:v>
                </c:pt>
                <c:pt idx="1910">
                  <c:v>-0.15889</c:v>
                </c:pt>
                <c:pt idx="1911">
                  <c:v>-0.15890299999999999</c:v>
                </c:pt>
                <c:pt idx="1912">
                  <c:v>-0.158915</c:v>
                </c:pt>
                <c:pt idx="1913">
                  <c:v>-0.15892800000000001</c:v>
                </c:pt>
                <c:pt idx="1914">
                  <c:v>-0.158943</c:v>
                </c:pt>
                <c:pt idx="1915">
                  <c:v>-0.15895699999999999</c:v>
                </c:pt>
                <c:pt idx="1916">
                  <c:v>-0.15897</c:v>
                </c:pt>
                <c:pt idx="1917">
                  <c:v>-0.15898300000000001</c:v>
                </c:pt>
                <c:pt idx="1918">
                  <c:v>-0.158996</c:v>
                </c:pt>
                <c:pt idx="1919">
                  <c:v>-0.15900900000000001</c:v>
                </c:pt>
                <c:pt idx="1920">
                  <c:v>-0.15901799999999999</c:v>
                </c:pt>
                <c:pt idx="1921">
                  <c:v>-0.159025</c:v>
                </c:pt>
                <c:pt idx="1922">
                  <c:v>-0.15903400000000001</c:v>
                </c:pt>
                <c:pt idx="1923">
                  <c:v>-0.15904299999999999</c:v>
                </c:pt>
                <c:pt idx="1924">
                  <c:v>-0.159051</c:v>
                </c:pt>
                <c:pt idx="1925">
                  <c:v>-0.15906100000000001</c:v>
                </c:pt>
                <c:pt idx="1926">
                  <c:v>-0.15907399999999999</c:v>
                </c:pt>
                <c:pt idx="1927">
                  <c:v>-0.15908700000000001</c:v>
                </c:pt>
                <c:pt idx="1928">
                  <c:v>-0.15909899999999999</c:v>
                </c:pt>
                <c:pt idx="1929">
                  <c:v>-0.159113</c:v>
                </c:pt>
                <c:pt idx="1930">
                  <c:v>-0.15912499999999999</c:v>
                </c:pt>
                <c:pt idx="1931">
                  <c:v>-0.159136</c:v>
                </c:pt>
                <c:pt idx="1932">
                  <c:v>-0.15914500000000001</c:v>
                </c:pt>
                <c:pt idx="1933">
                  <c:v>-0.15915199999999999</c:v>
                </c:pt>
                <c:pt idx="1934">
                  <c:v>-0.15915599999999999</c:v>
                </c:pt>
                <c:pt idx="1935">
                  <c:v>-0.15915899999999999</c:v>
                </c:pt>
                <c:pt idx="1936">
                  <c:v>-0.159161</c:v>
                </c:pt>
                <c:pt idx="1937">
                  <c:v>-0.159163</c:v>
                </c:pt>
                <c:pt idx="1938">
                  <c:v>-0.159164</c:v>
                </c:pt>
                <c:pt idx="1939">
                  <c:v>-0.159166</c:v>
                </c:pt>
                <c:pt idx="1940">
                  <c:v>-0.15917000000000001</c:v>
                </c:pt>
                <c:pt idx="1941">
                  <c:v>-0.15917300000000001</c:v>
                </c:pt>
                <c:pt idx="1942">
                  <c:v>-0.15917899999999999</c:v>
                </c:pt>
                <c:pt idx="1943">
                  <c:v>-0.15918399999999999</c:v>
                </c:pt>
                <c:pt idx="1944">
                  <c:v>-0.159189</c:v>
                </c:pt>
                <c:pt idx="1945">
                  <c:v>-0.159196</c:v>
                </c:pt>
                <c:pt idx="1946">
                  <c:v>-0.15920500000000001</c:v>
                </c:pt>
                <c:pt idx="1947">
                  <c:v>-0.159215</c:v>
                </c:pt>
                <c:pt idx="1948">
                  <c:v>-0.15922500000000001</c:v>
                </c:pt>
                <c:pt idx="1949">
                  <c:v>-0.15923499999999999</c:v>
                </c:pt>
                <c:pt idx="1950">
                  <c:v>-0.159248</c:v>
                </c:pt>
                <c:pt idx="1951">
                  <c:v>-0.15926000000000001</c:v>
                </c:pt>
                <c:pt idx="1952">
                  <c:v>-0.159273</c:v>
                </c:pt>
                <c:pt idx="1953">
                  <c:v>-0.15928500000000001</c:v>
                </c:pt>
                <c:pt idx="1954">
                  <c:v>-0.15929699999999999</c:v>
                </c:pt>
                <c:pt idx="1955">
                  <c:v>-0.15930900000000001</c:v>
                </c:pt>
                <c:pt idx="1956">
                  <c:v>-0.15931899999999999</c:v>
                </c:pt>
                <c:pt idx="1957">
                  <c:v>-0.159329</c:v>
                </c:pt>
                <c:pt idx="1958">
                  <c:v>-0.15934100000000001</c:v>
                </c:pt>
                <c:pt idx="1959">
                  <c:v>-0.15934999999999999</c:v>
                </c:pt>
                <c:pt idx="1960">
                  <c:v>-0.15936400000000001</c:v>
                </c:pt>
                <c:pt idx="1961">
                  <c:v>-0.15937799999999999</c:v>
                </c:pt>
                <c:pt idx="1962">
                  <c:v>-0.15939400000000001</c:v>
                </c:pt>
                <c:pt idx="1963">
                  <c:v>-0.15941</c:v>
                </c:pt>
                <c:pt idx="1964">
                  <c:v>-0.15942200000000001</c:v>
                </c:pt>
                <c:pt idx="1965">
                  <c:v>-0.15943499999999999</c:v>
                </c:pt>
                <c:pt idx="1966">
                  <c:v>-0.15945300000000001</c:v>
                </c:pt>
                <c:pt idx="1967">
                  <c:v>-0.159473</c:v>
                </c:pt>
                <c:pt idx="1968">
                  <c:v>-0.15949199999999999</c:v>
                </c:pt>
                <c:pt idx="1969">
                  <c:v>-0.15951299999999999</c:v>
                </c:pt>
                <c:pt idx="1970">
                  <c:v>-0.15953300000000001</c:v>
                </c:pt>
                <c:pt idx="1971">
                  <c:v>-0.159552</c:v>
                </c:pt>
                <c:pt idx="1972">
                  <c:v>-0.15956899999999999</c:v>
                </c:pt>
                <c:pt idx="1973">
                  <c:v>-0.159583</c:v>
                </c:pt>
                <c:pt idx="1974">
                  <c:v>-0.15959599999999999</c:v>
                </c:pt>
                <c:pt idx="1975">
                  <c:v>-0.159606</c:v>
                </c:pt>
                <c:pt idx="1976">
                  <c:v>-0.15962000000000001</c:v>
                </c:pt>
                <c:pt idx="1977">
                  <c:v>-0.159634</c:v>
                </c:pt>
                <c:pt idx="1978">
                  <c:v>-0.15964999999999999</c:v>
                </c:pt>
                <c:pt idx="1979">
                  <c:v>-0.159667</c:v>
                </c:pt>
                <c:pt idx="1980">
                  <c:v>-0.15968399999999999</c:v>
                </c:pt>
                <c:pt idx="1981">
                  <c:v>-0.15970300000000001</c:v>
                </c:pt>
                <c:pt idx="1982">
                  <c:v>-0.159721</c:v>
                </c:pt>
                <c:pt idx="1983">
                  <c:v>-0.159742</c:v>
                </c:pt>
                <c:pt idx="1984">
                  <c:v>-0.15976000000000001</c:v>
                </c:pt>
                <c:pt idx="1985">
                  <c:v>-0.159778</c:v>
                </c:pt>
                <c:pt idx="1986">
                  <c:v>-0.15979499999999999</c:v>
                </c:pt>
                <c:pt idx="1987">
                  <c:v>-0.15981200000000001</c:v>
                </c:pt>
                <c:pt idx="1988">
                  <c:v>-0.159828</c:v>
                </c:pt>
                <c:pt idx="1989">
                  <c:v>-0.15984300000000001</c:v>
                </c:pt>
                <c:pt idx="1990">
                  <c:v>-0.159856</c:v>
                </c:pt>
                <c:pt idx="1991">
                  <c:v>-0.15987000000000001</c:v>
                </c:pt>
                <c:pt idx="1992">
                  <c:v>-0.159885</c:v>
                </c:pt>
                <c:pt idx="1993">
                  <c:v>-0.15989800000000001</c:v>
                </c:pt>
                <c:pt idx="1994">
                  <c:v>-0.159911</c:v>
                </c:pt>
                <c:pt idx="1995">
                  <c:v>-0.15992400000000001</c:v>
                </c:pt>
                <c:pt idx="1996">
                  <c:v>-0.159938</c:v>
                </c:pt>
                <c:pt idx="1997">
                  <c:v>-0.15994900000000001</c:v>
                </c:pt>
                <c:pt idx="1998">
                  <c:v>-0.15996099999999999</c:v>
                </c:pt>
                <c:pt idx="1999">
                  <c:v>-0.159972</c:v>
                </c:pt>
                <c:pt idx="2000">
                  <c:v>-0.15998200000000001</c:v>
                </c:pt>
                <c:pt idx="2001">
                  <c:v>-0.15998999999999999</c:v>
                </c:pt>
                <c:pt idx="2002">
                  <c:v>-0.159996</c:v>
                </c:pt>
                <c:pt idx="2003">
                  <c:v>-0.16000300000000001</c:v>
                </c:pt>
                <c:pt idx="2004">
                  <c:v>-0.16001000000000001</c:v>
                </c:pt>
                <c:pt idx="2005">
                  <c:v>-0.16001699999999999</c:v>
                </c:pt>
                <c:pt idx="2006">
                  <c:v>-0.16002</c:v>
                </c:pt>
                <c:pt idx="2007">
                  <c:v>-0.160028</c:v>
                </c:pt>
                <c:pt idx="2008">
                  <c:v>-0.16003600000000001</c:v>
                </c:pt>
                <c:pt idx="2009">
                  <c:v>-0.16004299999999999</c:v>
                </c:pt>
                <c:pt idx="2010">
                  <c:v>-0.160053</c:v>
                </c:pt>
                <c:pt idx="2011">
                  <c:v>-0.16006400000000001</c:v>
                </c:pt>
                <c:pt idx="2012">
                  <c:v>-0.16007399999999999</c:v>
                </c:pt>
                <c:pt idx="2013">
                  <c:v>-0.160083</c:v>
                </c:pt>
                <c:pt idx="2014">
                  <c:v>-0.16009000000000001</c:v>
                </c:pt>
                <c:pt idx="2015">
                  <c:v>-0.16009499999999999</c:v>
                </c:pt>
                <c:pt idx="2016">
                  <c:v>-0.16010099999999999</c:v>
                </c:pt>
                <c:pt idx="2017">
                  <c:v>-0.160108</c:v>
                </c:pt>
                <c:pt idx="2018">
                  <c:v>-0.16011600000000001</c:v>
                </c:pt>
                <c:pt idx="2019">
                  <c:v>-0.16011900000000001</c:v>
                </c:pt>
                <c:pt idx="2020">
                  <c:v>-0.16012299999999999</c:v>
                </c:pt>
                <c:pt idx="2021">
                  <c:v>-0.16012599999999999</c:v>
                </c:pt>
                <c:pt idx="2022">
                  <c:v>-0.16012799999999999</c:v>
                </c:pt>
                <c:pt idx="2023">
                  <c:v>-0.16012999999999999</c:v>
                </c:pt>
                <c:pt idx="2024">
                  <c:v>-0.16012899999999999</c:v>
                </c:pt>
                <c:pt idx="2025">
                  <c:v>-0.16012799999999999</c:v>
                </c:pt>
                <c:pt idx="2026">
                  <c:v>-0.16012899999999999</c:v>
                </c:pt>
                <c:pt idx="2027">
                  <c:v>-0.160133</c:v>
                </c:pt>
                <c:pt idx="2028">
                  <c:v>-0.160136</c:v>
                </c:pt>
                <c:pt idx="2029">
                  <c:v>-0.16014100000000001</c:v>
                </c:pt>
                <c:pt idx="2030">
                  <c:v>-0.16014700000000001</c:v>
                </c:pt>
                <c:pt idx="2031">
                  <c:v>-0.16015299999999999</c:v>
                </c:pt>
                <c:pt idx="2032">
                  <c:v>-0.160162</c:v>
                </c:pt>
                <c:pt idx="2033">
                  <c:v>-0.16017000000000001</c:v>
                </c:pt>
                <c:pt idx="2034">
                  <c:v>-0.16017700000000001</c:v>
                </c:pt>
                <c:pt idx="2035">
                  <c:v>-0.16018199999999999</c:v>
                </c:pt>
                <c:pt idx="2036">
                  <c:v>-0.160189</c:v>
                </c:pt>
                <c:pt idx="2037">
                  <c:v>-0.16019800000000001</c:v>
                </c:pt>
                <c:pt idx="2038">
                  <c:v>-0.16020799999999999</c:v>
                </c:pt>
                <c:pt idx="2039">
                  <c:v>-0.160218</c:v>
                </c:pt>
                <c:pt idx="2040">
                  <c:v>-0.16022800000000001</c:v>
                </c:pt>
                <c:pt idx="2041">
                  <c:v>-0.16023699999999999</c:v>
                </c:pt>
                <c:pt idx="2042">
                  <c:v>-0.160246</c:v>
                </c:pt>
                <c:pt idx="2043">
                  <c:v>-0.16025600000000001</c:v>
                </c:pt>
                <c:pt idx="2044">
                  <c:v>-0.16026299999999999</c:v>
                </c:pt>
                <c:pt idx="2045">
                  <c:v>-0.160271</c:v>
                </c:pt>
                <c:pt idx="2046">
                  <c:v>-0.160277</c:v>
                </c:pt>
                <c:pt idx="2047">
                  <c:v>-0.16028400000000001</c:v>
                </c:pt>
                <c:pt idx="2048">
                  <c:v>-0.16029399999999999</c:v>
                </c:pt>
                <c:pt idx="2049">
                  <c:v>-0.160305</c:v>
                </c:pt>
                <c:pt idx="2050">
                  <c:v>-0.16031500000000001</c:v>
                </c:pt>
                <c:pt idx="2051">
                  <c:v>-0.160327</c:v>
                </c:pt>
                <c:pt idx="2052">
                  <c:v>-0.16034000000000001</c:v>
                </c:pt>
                <c:pt idx="2053">
                  <c:v>-0.16034999999999999</c:v>
                </c:pt>
                <c:pt idx="2054">
                  <c:v>-0.16036</c:v>
                </c:pt>
                <c:pt idx="2055">
                  <c:v>-0.16037100000000001</c:v>
                </c:pt>
                <c:pt idx="2056">
                  <c:v>-0.16037999999999999</c:v>
                </c:pt>
                <c:pt idx="2057">
                  <c:v>-0.160387</c:v>
                </c:pt>
                <c:pt idx="2058">
                  <c:v>-0.16039400000000001</c:v>
                </c:pt>
                <c:pt idx="2059">
                  <c:v>-0.16040099999999999</c:v>
                </c:pt>
                <c:pt idx="2060">
                  <c:v>-0.16040699999999999</c:v>
                </c:pt>
                <c:pt idx="2061">
                  <c:v>-0.160415</c:v>
                </c:pt>
                <c:pt idx="2062">
                  <c:v>-0.16042400000000001</c:v>
                </c:pt>
                <c:pt idx="2063">
                  <c:v>-0.16043299999999999</c:v>
                </c:pt>
                <c:pt idx="2064">
                  <c:v>-0.160443</c:v>
                </c:pt>
                <c:pt idx="2065">
                  <c:v>-0.16045599999999999</c:v>
                </c:pt>
                <c:pt idx="2066">
                  <c:v>-0.160471</c:v>
                </c:pt>
                <c:pt idx="2067">
                  <c:v>-0.16048499999999999</c:v>
                </c:pt>
                <c:pt idx="2068">
                  <c:v>-0.160499</c:v>
                </c:pt>
                <c:pt idx="2069">
                  <c:v>-0.16051199999999999</c:v>
                </c:pt>
                <c:pt idx="2070">
                  <c:v>-0.160523</c:v>
                </c:pt>
                <c:pt idx="2071">
                  <c:v>-0.16053400000000001</c:v>
                </c:pt>
                <c:pt idx="2072">
                  <c:v>-0.16053899999999999</c:v>
                </c:pt>
                <c:pt idx="2073">
                  <c:v>-0.16054199999999999</c:v>
                </c:pt>
                <c:pt idx="2074">
                  <c:v>-0.160547</c:v>
                </c:pt>
                <c:pt idx="2075">
                  <c:v>-0.160552</c:v>
                </c:pt>
                <c:pt idx="2076">
                  <c:v>-0.16055700000000001</c:v>
                </c:pt>
                <c:pt idx="2077">
                  <c:v>-0.16056599999999999</c:v>
                </c:pt>
                <c:pt idx="2078">
                  <c:v>-0.160576</c:v>
                </c:pt>
                <c:pt idx="2079">
                  <c:v>-0.16059000000000001</c:v>
                </c:pt>
                <c:pt idx="2080">
                  <c:v>-0.160604</c:v>
                </c:pt>
                <c:pt idx="2081">
                  <c:v>-0.16062000000000001</c:v>
                </c:pt>
                <c:pt idx="2082">
                  <c:v>-0.16064000000000001</c:v>
                </c:pt>
                <c:pt idx="2083">
                  <c:v>-0.16066</c:v>
                </c:pt>
                <c:pt idx="2084">
                  <c:v>-0.16067899999999999</c:v>
                </c:pt>
                <c:pt idx="2085">
                  <c:v>-0.16069600000000001</c:v>
                </c:pt>
                <c:pt idx="2086">
                  <c:v>-0.16071199999999999</c:v>
                </c:pt>
                <c:pt idx="2087">
                  <c:v>-0.16072700000000001</c:v>
                </c:pt>
                <c:pt idx="2088">
                  <c:v>-0.160743</c:v>
                </c:pt>
                <c:pt idx="2089">
                  <c:v>-0.16075900000000001</c:v>
                </c:pt>
                <c:pt idx="2090">
                  <c:v>-0.160774</c:v>
                </c:pt>
                <c:pt idx="2091">
                  <c:v>-0.16078700000000001</c:v>
                </c:pt>
                <c:pt idx="2092">
                  <c:v>-0.160801</c:v>
                </c:pt>
                <c:pt idx="2093">
                  <c:v>-0.16081400000000001</c:v>
                </c:pt>
                <c:pt idx="2094">
                  <c:v>-0.160826</c:v>
                </c:pt>
                <c:pt idx="2095">
                  <c:v>-0.16083800000000001</c:v>
                </c:pt>
                <c:pt idx="2096">
                  <c:v>-0.16084899999999999</c:v>
                </c:pt>
                <c:pt idx="2097">
                  <c:v>-0.160862</c:v>
                </c:pt>
                <c:pt idx="2098">
                  <c:v>-0.16087599999999999</c:v>
                </c:pt>
                <c:pt idx="2099">
                  <c:v>-0.16089100000000001</c:v>
                </c:pt>
                <c:pt idx="2100">
                  <c:v>-0.16090499999999999</c:v>
                </c:pt>
                <c:pt idx="2101">
                  <c:v>-0.16091900000000001</c:v>
                </c:pt>
                <c:pt idx="2102">
                  <c:v>-0.16093299999999999</c:v>
                </c:pt>
                <c:pt idx="2103">
                  <c:v>-0.16094600000000001</c:v>
                </c:pt>
                <c:pt idx="2104">
                  <c:v>-0.16095999999999999</c:v>
                </c:pt>
                <c:pt idx="2105">
                  <c:v>-0.16097500000000001</c:v>
                </c:pt>
                <c:pt idx="2106">
                  <c:v>-0.16098999999999999</c:v>
                </c:pt>
                <c:pt idx="2107">
                  <c:v>-0.16100500000000001</c:v>
                </c:pt>
                <c:pt idx="2108">
                  <c:v>-0.16101799999999999</c:v>
                </c:pt>
                <c:pt idx="2109">
                  <c:v>-0.16103100000000001</c:v>
                </c:pt>
                <c:pt idx="2110">
                  <c:v>-0.16104299999999999</c:v>
                </c:pt>
                <c:pt idx="2111">
                  <c:v>-0.161054</c:v>
                </c:pt>
                <c:pt idx="2112">
                  <c:v>-0.16106400000000001</c:v>
                </c:pt>
                <c:pt idx="2113">
                  <c:v>-0.161077</c:v>
                </c:pt>
                <c:pt idx="2114">
                  <c:v>-0.16108600000000001</c:v>
                </c:pt>
                <c:pt idx="2115">
                  <c:v>-0.16109499999999999</c:v>
                </c:pt>
                <c:pt idx="2116">
                  <c:v>-0.161106</c:v>
                </c:pt>
                <c:pt idx="2117">
                  <c:v>-0.16111600000000001</c:v>
                </c:pt>
                <c:pt idx="2118">
                  <c:v>-0.16112699999999999</c:v>
                </c:pt>
                <c:pt idx="2119">
                  <c:v>-0.161137</c:v>
                </c:pt>
                <c:pt idx="2120">
                  <c:v>-0.16114500000000001</c:v>
                </c:pt>
                <c:pt idx="2121">
                  <c:v>-0.16115299999999999</c:v>
                </c:pt>
                <c:pt idx="2122">
                  <c:v>-0.16116</c:v>
                </c:pt>
                <c:pt idx="2123">
                  <c:v>-0.16117000000000001</c:v>
                </c:pt>
                <c:pt idx="2124">
                  <c:v>-0.16117899999999999</c:v>
                </c:pt>
                <c:pt idx="2125">
                  <c:v>-0.161186</c:v>
                </c:pt>
                <c:pt idx="2126">
                  <c:v>-0.161192</c:v>
                </c:pt>
                <c:pt idx="2127">
                  <c:v>-0.16119700000000001</c:v>
                </c:pt>
                <c:pt idx="2128">
                  <c:v>-0.16120300000000001</c:v>
                </c:pt>
                <c:pt idx="2129">
                  <c:v>-0.16121199999999999</c:v>
                </c:pt>
                <c:pt idx="2130">
                  <c:v>-0.161222</c:v>
                </c:pt>
                <c:pt idx="2131">
                  <c:v>-0.16123199999999999</c:v>
                </c:pt>
                <c:pt idx="2132">
                  <c:v>-0.161244</c:v>
                </c:pt>
                <c:pt idx="2133">
                  <c:v>-0.16125600000000001</c:v>
                </c:pt>
                <c:pt idx="2134">
                  <c:v>-0.16126699999999999</c:v>
                </c:pt>
                <c:pt idx="2135">
                  <c:v>-0.161275</c:v>
                </c:pt>
                <c:pt idx="2136">
                  <c:v>-0.16128300000000001</c:v>
                </c:pt>
                <c:pt idx="2137">
                  <c:v>-0.16128700000000001</c:v>
                </c:pt>
                <c:pt idx="2138">
                  <c:v>-0.16129099999999999</c:v>
                </c:pt>
                <c:pt idx="2139">
                  <c:v>-0.16129399999999999</c:v>
                </c:pt>
                <c:pt idx="2140">
                  <c:v>-0.161298</c:v>
                </c:pt>
                <c:pt idx="2141">
                  <c:v>-0.161306</c:v>
                </c:pt>
                <c:pt idx="2142">
                  <c:v>-0.16131799999999999</c:v>
                </c:pt>
                <c:pt idx="2143">
                  <c:v>-0.161331</c:v>
                </c:pt>
                <c:pt idx="2144">
                  <c:v>-0.16134499999999999</c:v>
                </c:pt>
                <c:pt idx="2145">
                  <c:v>-0.16136</c:v>
                </c:pt>
                <c:pt idx="2146">
                  <c:v>-0.16137199999999999</c:v>
                </c:pt>
                <c:pt idx="2147">
                  <c:v>-0.161382</c:v>
                </c:pt>
                <c:pt idx="2148">
                  <c:v>-0.161388</c:v>
                </c:pt>
                <c:pt idx="2149">
                  <c:v>-0.16139500000000001</c:v>
                </c:pt>
                <c:pt idx="2150">
                  <c:v>-0.16140299999999999</c:v>
                </c:pt>
                <c:pt idx="2151">
                  <c:v>-0.16141</c:v>
                </c:pt>
                <c:pt idx="2152">
                  <c:v>-0.16141800000000001</c:v>
                </c:pt>
                <c:pt idx="2153">
                  <c:v>-0.16142799999999999</c:v>
                </c:pt>
                <c:pt idx="2154">
                  <c:v>-0.161437</c:v>
                </c:pt>
                <c:pt idx="2155">
                  <c:v>-0.16144800000000001</c:v>
                </c:pt>
                <c:pt idx="2156">
                  <c:v>-0.16145999999999999</c:v>
                </c:pt>
                <c:pt idx="2157">
                  <c:v>-0.161472</c:v>
                </c:pt>
                <c:pt idx="2158">
                  <c:v>-0.16148399999999999</c:v>
                </c:pt>
                <c:pt idx="2159">
                  <c:v>-0.161494</c:v>
                </c:pt>
                <c:pt idx="2160">
                  <c:v>-0.16150200000000001</c:v>
                </c:pt>
                <c:pt idx="2161">
                  <c:v>-0.16150999999999999</c:v>
                </c:pt>
                <c:pt idx="2162">
                  <c:v>-0.16151499999999999</c:v>
                </c:pt>
                <c:pt idx="2163">
                  <c:v>-0.16151699999999999</c:v>
                </c:pt>
                <c:pt idx="2164">
                  <c:v>-0.161521</c:v>
                </c:pt>
                <c:pt idx="2165">
                  <c:v>-0.161525</c:v>
                </c:pt>
                <c:pt idx="2166">
                  <c:v>-0.16152900000000001</c:v>
                </c:pt>
                <c:pt idx="2167">
                  <c:v>-0.16153500000000001</c:v>
                </c:pt>
                <c:pt idx="2168">
                  <c:v>-0.16154299999999999</c:v>
                </c:pt>
                <c:pt idx="2169">
                  <c:v>-0.161552</c:v>
                </c:pt>
                <c:pt idx="2170">
                  <c:v>-0.16156100000000001</c:v>
                </c:pt>
                <c:pt idx="2171">
                  <c:v>-0.16156999999999999</c:v>
                </c:pt>
                <c:pt idx="2172">
                  <c:v>-0.161578</c:v>
                </c:pt>
                <c:pt idx="2173">
                  <c:v>-0.16158600000000001</c:v>
                </c:pt>
                <c:pt idx="2174">
                  <c:v>-0.16159699999999999</c:v>
                </c:pt>
                <c:pt idx="2175">
                  <c:v>-0.161607</c:v>
                </c:pt>
                <c:pt idx="2176">
                  <c:v>-0.16162000000000001</c:v>
                </c:pt>
                <c:pt idx="2177">
                  <c:v>-0.161632</c:v>
                </c:pt>
                <c:pt idx="2178">
                  <c:v>-0.16164500000000001</c:v>
                </c:pt>
                <c:pt idx="2179">
                  <c:v>-0.161657</c:v>
                </c:pt>
                <c:pt idx="2180">
                  <c:v>-0.16166900000000001</c:v>
                </c:pt>
                <c:pt idx="2181">
                  <c:v>-0.16168099999999999</c:v>
                </c:pt>
                <c:pt idx="2182">
                  <c:v>-0.161694</c:v>
                </c:pt>
                <c:pt idx="2183">
                  <c:v>-0.16170699999999999</c:v>
                </c:pt>
                <c:pt idx="2184">
                  <c:v>-0.161717</c:v>
                </c:pt>
                <c:pt idx="2185">
                  <c:v>-0.16172700000000001</c:v>
                </c:pt>
                <c:pt idx="2186">
                  <c:v>-0.16173599999999999</c:v>
                </c:pt>
                <c:pt idx="2187">
                  <c:v>-0.161745</c:v>
                </c:pt>
                <c:pt idx="2188">
                  <c:v>-0.16175500000000001</c:v>
                </c:pt>
                <c:pt idx="2189">
                  <c:v>-0.16176499999999999</c:v>
                </c:pt>
                <c:pt idx="2190">
                  <c:v>-0.161775</c:v>
                </c:pt>
                <c:pt idx="2191">
                  <c:v>-0.16178500000000001</c:v>
                </c:pt>
                <c:pt idx="2192">
                  <c:v>-0.161798</c:v>
                </c:pt>
                <c:pt idx="2193">
                  <c:v>-0.16181100000000001</c:v>
                </c:pt>
                <c:pt idx="2194">
                  <c:v>-0.161828</c:v>
                </c:pt>
                <c:pt idx="2195">
                  <c:v>-0.16184299999999999</c:v>
                </c:pt>
                <c:pt idx="2196">
                  <c:v>-0.161857</c:v>
                </c:pt>
                <c:pt idx="2197">
                  <c:v>-0.16187000000000001</c:v>
                </c:pt>
                <c:pt idx="2198">
                  <c:v>-0.161883</c:v>
                </c:pt>
                <c:pt idx="2199">
                  <c:v>-0.16189600000000001</c:v>
                </c:pt>
                <c:pt idx="2200">
                  <c:v>-0.161907</c:v>
                </c:pt>
                <c:pt idx="2201">
                  <c:v>-0.161915</c:v>
                </c:pt>
                <c:pt idx="2202">
                  <c:v>-0.16192000000000001</c:v>
                </c:pt>
                <c:pt idx="2203">
                  <c:v>-0.16192400000000001</c:v>
                </c:pt>
                <c:pt idx="2204">
                  <c:v>-0.16192899999999999</c:v>
                </c:pt>
                <c:pt idx="2205">
                  <c:v>-0.16193399999999999</c:v>
                </c:pt>
                <c:pt idx="2206">
                  <c:v>-0.16194</c:v>
                </c:pt>
                <c:pt idx="2207">
                  <c:v>-0.16194500000000001</c:v>
                </c:pt>
                <c:pt idx="2208">
                  <c:v>-0.16195000000000001</c:v>
                </c:pt>
                <c:pt idx="2209">
                  <c:v>-0.16195599999999999</c:v>
                </c:pt>
                <c:pt idx="2210">
                  <c:v>-0.161963</c:v>
                </c:pt>
                <c:pt idx="2211">
                  <c:v>-0.16197400000000001</c:v>
                </c:pt>
                <c:pt idx="2212">
                  <c:v>-0.16198399999999999</c:v>
                </c:pt>
                <c:pt idx="2213">
                  <c:v>-0.161995</c:v>
                </c:pt>
                <c:pt idx="2214">
                  <c:v>-0.16200600000000001</c:v>
                </c:pt>
                <c:pt idx="2215">
                  <c:v>-0.16201599999999999</c:v>
                </c:pt>
                <c:pt idx="2216">
                  <c:v>-0.162024</c:v>
                </c:pt>
                <c:pt idx="2217">
                  <c:v>-0.16203400000000001</c:v>
                </c:pt>
                <c:pt idx="2218">
                  <c:v>-0.162046</c:v>
                </c:pt>
                <c:pt idx="2219">
                  <c:v>-0.162055</c:v>
                </c:pt>
                <c:pt idx="2220">
                  <c:v>-0.16206599999999999</c:v>
                </c:pt>
                <c:pt idx="2221">
                  <c:v>-0.162076</c:v>
                </c:pt>
                <c:pt idx="2222">
                  <c:v>-0.16208700000000001</c:v>
                </c:pt>
                <c:pt idx="2223">
                  <c:v>-0.16209499999999999</c:v>
                </c:pt>
                <c:pt idx="2224">
                  <c:v>-0.162103</c:v>
                </c:pt>
                <c:pt idx="2225">
                  <c:v>-0.16211</c:v>
                </c:pt>
                <c:pt idx="2226">
                  <c:v>-0.16211600000000001</c:v>
                </c:pt>
                <c:pt idx="2227">
                  <c:v>-0.16212199999999999</c:v>
                </c:pt>
                <c:pt idx="2228">
                  <c:v>-0.162129</c:v>
                </c:pt>
                <c:pt idx="2229">
                  <c:v>-0.162135</c:v>
                </c:pt>
                <c:pt idx="2230">
                  <c:v>-0.16214200000000001</c:v>
                </c:pt>
                <c:pt idx="2231">
                  <c:v>-0.16214700000000001</c:v>
                </c:pt>
                <c:pt idx="2232">
                  <c:v>-0.16215399999999999</c:v>
                </c:pt>
                <c:pt idx="2233">
                  <c:v>-0.162164</c:v>
                </c:pt>
                <c:pt idx="2234">
                  <c:v>-0.16217300000000001</c:v>
                </c:pt>
                <c:pt idx="2235">
                  <c:v>-0.162185</c:v>
                </c:pt>
                <c:pt idx="2236">
                  <c:v>-0.16219500000000001</c:v>
                </c:pt>
                <c:pt idx="2237">
                  <c:v>-0.16220799999999999</c:v>
                </c:pt>
                <c:pt idx="2238">
                  <c:v>-0.162218</c:v>
                </c:pt>
                <c:pt idx="2239">
                  <c:v>-0.16223099999999999</c:v>
                </c:pt>
                <c:pt idx="2240">
                  <c:v>-0.162242</c:v>
                </c:pt>
                <c:pt idx="2241">
                  <c:v>-0.16225100000000001</c:v>
                </c:pt>
                <c:pt idx="2242">
                  <c:v>-0.16225999999999999</c:v>
                </c:pt>
                <c:pt idx="2243">
                  <c:v>-0.16226699999999999</c:v>
                </c:pt>
                <c:pt idx="2244">
                  <c:v>-0.162276</c:v>
                </c:pt>
                <c:pt idx="2245">
                  <c:v>-0.16228500000000001</c:v>
                </c:pt>
                <c:pt idx="2246">
                  <c:v>-0.16229399999999999</c:v>
                </c:pt>
                <c:pt idx="2247">
                  <c:v>-0.162302</c:v>
                </c:pt>
                <c:pt idx="2248">
                  <c:v>-0.16231100000000001</c:v>
                </c:pt>
                <c:pt idx="2249">
                  <c:v>-0.16231799999999999</c:v>
                </c:pt>
                <c:pt idx="2250">
                  <c:v>-0.162326</c:v>
                </c:pt>
                <c:pt idx="2251">
                  <c:v>-0.162332</c:v>
                </c:pt>
                <c:pt idx="2252">
                  <c:v>-0.16233600000000001</c:v>
                </c:pt>
                <c:pt idx="2253">
                  <c:v>-0.16234299999999999</c:v>
                </c:pt>
                <c:pt idx="2254">
                  <c:v>-0.16234899999999999</c:v>
                </c:pt>
                <c:pt idx="2255">
                  <c:v>-0.162355</c:v>
                </c:pt>
                <c:pt idx="2256">
                  <c:v>-0.16236200000000001</c:v>
                </c:pt>
                <c:pt idx="2257">
                  <c:v>-0.16236700000000001</c:v>
                </c:pt>
                <c:pt idx="2258">
                  <c:v>-0.16237299999999999</c:v>
                </c:pt>
                <c:pt idx="2259">
                  <c:v>-0.16238</c:v>
                </c:pt>
                <c:pt idx="2260">
                  <c:v>-0.162387</c:v>
                </c:pt>
                <c:pt idx="2261">
                  <c:v>-0.16239600000000001</c:v>
                </c:pt>
                <c:pt idx="2262">
                  <c:v>-0.16240299999999999</c:v>
                </c:pt>
                <c:pt idx="2263">
                  <c:v>-0.162409</c:v>
                </c:pt>
                <c:pt idx="2264">
                  <c:v>-0.162415</c:v>
                </c:pt>
                <c:pt idx="2265">
                  <c:v>-0.16242300000000001</c:v>
                </c:pt>
                <c:pt idx="2266">
                  <c:v>-0.16242699999999999</c:v>
                </c:pt>
                <c:pt idx="2267">
                  <c:v>-0.16242799999999999</c:v>
                </c:pt>
                <c:pt idx="2268">
                  <c:v>-0.16242899999999999</c:v>
                </c:pt>
                <c:pt idx="2269">
                  <c:v>-0.16242799999999999</c:v>
                </c:pt>
                <c:pt idx="2270">
                  <c:v>-0.16242999999999999</c:v>
                </c:pt>
                <c:pt idx="2271">
                  <c:v>-0.16242999999999999</c:v>
                </c:pt>
                <c:pt idx="2272">
                  <c:v>-0.16243299999999999</c:v>
                </c:pt>
                <c:pt idx="2273">
                  <c:v>-0.16243199999999999</c:v>
                </c:pt>
                <c:pt idx="2274">
                  <c:v>-0.162436</c:v>
                </c:pt>
                <c:pt idx="2275">
                  <c:v>-0.162438</c:v>
                </c:pt>
                <c:pt idx="2276">
                  <c:v>-0.162442</c:v>
                </c:pt>
                <c:pt idx="2277">
                  <c:v>-0.16244700000000001</c:v>
                </c:pt>
                <c:pt idx="2278">
                  <c:v>-0.16245100000000001</c:v>
                </c:pt>
                <c:pt idx="2279">
                  <c:v>-0.16245499999999999</c:v>
                </c:pt>
                <c:pt idx="2280">
                  <c:v>-0.16245899999999999</c:v>
                </c:pt>
                <c:pt idx="2281">
                  <c:v>-0.162465</c:v>
                </c:pt>
                <c:pt idx="2282">
                  <c:v>-0.16247300000000001</c:v>
                </c:pt>
                <c:pt idx="2283">
                  <c:v>-0.16248000000000001</c:v>
                </c:pt>
                <c:pt idx="2284">
                  <c:v>-0.16248499999999999</c:v>
                </c:pt>
                <c:pt idx="2285">
                  <c:v>-0.162491</c:v>
                </c:pt>
                <c:pt idx="2286">
                  <c:v>-0.162498</c:v>
                </c:pt>
                <c:pt idx="2287">
                  <c:v>-0.16250600000000001</c:v>
                </c:pt>
                <c:pt idx="2288">
                  <c:v>-0.16251699999999999</c:v>
                </c:pt>
                <c:pt idx="2289">
                  <c:v>-0.16253000000000001</c:v>
                </c:pt>
                <c:pt idx="2290">
                  <c:v>-0.16254099999999999</c:v>
                </c:pt>
                <c:pt idx="2291">
                  <c:v>-0.16255</c:v>
                </c:pt>
                <c:pt idx="2292">
                  <c:v>-0.16256100000000001</c:v>
                </c:pt>
                <c:pt idx="2293">
                  <c:v>-0.16256999999999999</c:v>
                </c:pt>
                <c:pt idx="2294">
                  <c:v>-0.162579</c:v>
                </c:pt>
                <c:pt idx="2295">
                  <c:v>-0.16258700000000001</c:v>
                </c:pt>
                <c:pt idx="2296">
                  <c:v>-0.16259399999999999</c:v>
                </c:pt>
                <c:pt idx="2297">
                  <c:v>-0.162603</c:v>
                </c:pt>
                <c:pt idx="2298">
                  <c:v>-0.16261400000000001</c:v>
                </c:pt>
                <c:pt idx="2299">
                  <c:v>-0.16262699999999999</c:v>
                </c:pt>
                <c:pt idx="2300">
                  <c:v>-0.16264200000000001</c:v>
                </c:pt>
                <c:pt idx="2301">
                  <c:v>-0.162657</c:v>
                </c:pt>
                <c:pt idx="2302">
                  <c:v>-0.16267300000000001</c:v>
                </c:pt>
                <c:pt idx="2303">
                  <c:v>-0.162689</c:v>
                </c:pt>
                <c:pt idx="2304">
                  <c:v>-0.16270499999999999</c:v>
                </c:pt>
                <c:pt idx="2305">
                  <c:v>-0.162721</c:v>
                </c:pt>
                <c:pt idx="2306">
                  <c:v>-0.16273399999999999</c:v>
                </c:pt>
                <c:pt idx="2307">
                  <c:v>-0.162745</c:v>
                </c:pt>
                <c:pt idx="2308">
                  <c:v>-0.16275600000000001</c:v>
                </c:pt>
                <c:pt idx="2309">
                  <c:v>-0.162768</c:v>
                </c:pt>
                <c:pt idx="2310">
                  <c:v>-0.16277900000000001</c:v>
                </c:pt>
                <c:pt idx="2311">
                  <c:v>-0.16279199999999999</c:v>
                </c:pt>
                <c:pt idx="2312">
                  <c:v>-0.16280800000000001</c:v>
                </c:pt>
                <c:pt idx="2313">
                  <c:v>-0.162823</c:v>
                </c:pt>
                <c:pt idx="2314">
                  <c:v>-0.16284000000000001</c:v>
                </c:pt>
                <c:pt idx="2315">
                  <c:v>-0.162857</c:v>
                </c:pt>
                <c:pt idx="2316">
                  <c:v>-0.16287399999999999</c:v>
                </c:pt>
                <c:pt idx="2317">
                  <c:v>-0.162887</c:v>
                </c:pt>
                <c:pt idx="2318">
                  <c:v>-0.16289899999999999</c:v>
                </c:pt>
                <c:pt idx="2319">
                  <c:v>-0.162907</c:v>
                </c:pt>
                <c:pt idx="2320">
                  <c:v>-0.162914</c:v>
                </c:pt>
                <c:pt idx="2321">
                  <c:v>-0.16292100000000001</c:v>
                </c:pt>
                <c:pt idx="2322">
                  <c:v>-0.16292799999999999</c:v>
                </c:pt>
                <c:pt idx="2323">
                  <c:v>-0.162935</c:v>
                </c:pt>
                <c:pt idx="2324">
                  <c:v>-0.162943</c:v>
                </c:pt>
                <c:pt idx="2325">
                  <c:v>-0.16295000000000001</c:v>
                </c:pt>
                <c:pt idx="2326">
                  <c:v>-0.16295899999999999</c:v>
                </c:pt>
                <c:pt idx="2327">
                  <c:v>-0.162967</c:v>
                </c:pt>
                <c:pt idx="2328">
                  <c:v>-0.16297300000000001</c:v>
                </c:pt>
                <c:pt idx="2329">
                  <c:v>-0.16298299999999999</c:v>
                </c:pt>
                <c:pt idx="2330">
                  <c:v>-0.16298899999999999</c:v>
                </c:pt>
                <c:pt idx="2331">
                  <c:v>-0.162994</c:v>
                </c:pt>
                <c:pt idx="2332">
                  <c:v>-0.16300000000000001</c:v>
                </c:pt>
                <c:pt idx="2333">
                  <c:v>-0.16300799999999999</c:v>
                </c:pt>
                <c:pt idx="2334">
                  <c:v>-0.16301499999999999</c:v>
                </c:pt>
                <c:pt idx="2335">
                  <c:v>-0.163021</c:v>
                </c:pt>
                <c:pt idx="2336">
                  <c:v>-0.16303000000000001</c:v>
                </c:pt>
                <c:pt idx="2337">
                  <c:v>-0.16304099999999999</c:v>
                </c:pt>
                <c:pt idx="2338">
                  <c:v>-0.163053</c:v>
                </c:pt>
                <c:pt idx="2339">
                  <c:v>-0.16306399999999999</c:v>
                </c:pt>
                <c:pt idx="2340">
                  <c:v>-0.163076</c:v>
                </c:pt>
                <c:pt idx="2341">
                  <c:v>-0.16308700000000001</c:v>
                </c:pt>
                <c:pt idx="2342">
                  <c:v>-0.16309699999999999</c:v>
                </c:pt>
                <c:pt idx="2343">
                  <c:v>-0.163106</c:v>
                </c:pt>
                <c:pt idx="2344">
                  <c:v>-0.16311600000000001</c:v>
                </c:pt>
                <c:pt idx="2345">
                  <c:v>-0.16312499999999999</c:v>
                </c:pt>
                <c:pt idx="2346">
                  <c:v>-0.163135</c:v>
                </c:pt>
                <c:pt idx="2347">
                  <c:v>-0.16314400000000001</c:v>
                </c:pt>
                <c:pt idx="2348">
                  <c:v>-0.16315399999999999</c:v>
                </c:pt>
                <c:pt idx="2349">
                  <c:v>-0.163163</c:v>
                </c:pt>
                <c:pt idx="2350">
                  <c:v>-0.16317400000000001</c:v>
                </c:pt>
                <c:pt idx="2351">
                  <c:v>-0.163184</c:v>
                </c:pt>
                <c:pt idx="2352">
                  <c:v>-0.163192</c:v>
                </c:pt>
                <c:pt idx="2353">
                  <c:v>-0.16319800000000001</c:v>
                </c:pt>
                <c:pt idx="2354">
                  <c:v>-0.16320200000000001</c:v>
                </c:pt>
                <c:pt idx="2355">
                  <c:v>-0.16320699999999999</c:v>
                </c:pt>
                <c:pt idx="2356">
                  <c:v>-0.16320999999999999</c:v>
                </c:pt>
                <c:pt idx="2357">
                  <c:v>-0.163213</c:v>
                </c:pt>
                <c:pt idx="2358">
                  <c:v>-0.163215</c:v>
                </c:pt>
                <c:pt idx="2359">
                  <c:v>-0.163221</c:v>
                </c:pt>
                <c:pt idx="2360">
                  <c:v>-0.16322800000000001</c:v>
                </c:pt>
                <c:pt idx="2361">
                  <c:v>-0.163239</c:v>
                </c:pt>
                <c:pt idx="2362">
                  <c:v>-0.16325100000000001</c:v>
                </c:pt>
                <c:pt idx="2363">
                  <c:v>-0.16326199999999999</c:v>
                </c:pt>
                <c:pt idx="2364">
                  <c:v>-0.163273</c:v>
                </c:pt>
                <c:pt idx="2365">
                  <c:v>-0.16328400000000001</c:v>
                </c:pt>
                <c:pt idx="2366">
                  <c:v>-0.16329299999999999</c:v>
                </c:pt>
                <c:pt idx="2367">
                  <c:v>-0.1633</c:v>
                </c:pt>
                <c:pt idx="2368">
                  <c:v>-0.16330800000000001</c:v>
                </c:pt>
                <c:pt idx="2369">
                  <c:v>-0.16331699999999999</c:v>
                </c:pt>
                <c:pt idx="2370">
                  <c:v>-0.163328</c:v>
                </c:pt>
                <c:pt idx="2371">
                  <c:v>-0.16333800000000001</c:v>
                </c:pt>
                <c:pt idx="2372">
                  <c:v>-0.16335</c:v>
                </c:pt>
                <c:pt idx="2373">
                  <c:v>-0.16336300000000001</c:v>
                </c:pt>
                <c:pt idx="2374">
                  <c:v>-0.16337399999999999</c:v>
                </c:pt>
                <c:pt idx="2375">
                  <c:v>-0.163387</c:v>
                </c:pt>
                <c:pt idx="2376">
                  <c:v>-0.16339799999999999</c:v>
                </c:pt>
                <c:pt idx="2377">
                  <c:v>-0.163409</c:v>
                </c:pt>
                <c:pt idx="2378">
                  <c:v>-0.16341800000000001</c:v>
                </c:pt>
                <c:pt idx="2379">
                  <c:v>-0.16342699999999999</c:v>
                </c:pt>
                <c:pt idx="2380">
                  <c:v>-0.163434</c:v>
                </c:pt>
                <c:pt idx="2381">
                  <c:v>-0.16344400000000001</c:v>
                </c:pt>
                <c:pt idx="2382">
                  <c:v>-0.16345299999999999</c:v>
                </c:pt>
                <c:pt idx="2383">
                  <c:v>-0.163462</c:v>
                </c:pt>
                <c:pt idx="2384">
                  <c:v>-0.16347200000000001</c:v>
                </c:pt>
                <c:pt idx="2385">
                  <c:v>-0.16348099999999999</c:v>
                </c:pt>
                <c:pt idx="2386">
                  <c:v>-0.163492</c:v>
                </c:pt>
                <c:pt idx="2387">
                  <c:v>-0.16350000000000001</c:v>
                </c:pt>
                <c:pt idx="2388">
                  <c:v>-0.16350700000000001</c:v>
                </c:pt>
                <c:pt idx="2389">
                  <c:v>-0.16351399999999999</c:v>
                </c:pt>
                <c:pt idx="2390">
                  <c:v>-0.16352</c:v>
                </c:pt>
                <c:pt idx="2391">
                  <c:v>-0.16352900000000001</c:v>
                </c:pt>
                <c:pt idx="2392">
                  <c:v>-0.16353699999999999</c:v>
                </c:pt>
                <c:pt idx="2393">
                  <c:v>-0.163545</c:v>
                </c:pt>
                <c:pt idx="2394">
                  <c:v>-0.163553</c:v>
                </c:pt>
                <c:pt idx="2395">
                  <c:v>-0.16356200000000001</c:v>
                </c:pt>
                <c:pt idx="2396">
                  <c:v>-0.163572</c:v>
                </c:pt>
                <c:pt idx="2397">
                  <c:v>-0.16358</c:v>
                </c:pt>
                <c:pt idx="2398">
                  <c:v>-0.16358800000000001</c:v>
                </c:pt>
                <c:pt idx="2399">
                  <c:v>-0.16359599999999999</c:v>
                </c:pt>
                <c:pt idx="2400">
                  <c:v>-0.163607</c:v>
                </c:pt>
                <c:pt idx="2401">
                  <c:v>-0.16361800000000001</c:v>
                </c:pt>
                <c:pt idx="2402">
                  <c:v>-0.16363</c:v>
                </c:pt>
                <c:pt idx="2403">
                  <c:v>-0.16364300000000001</c:v>
                </c:pt>
                <c:pt idx="2404">
                  <c:v>-0.163656</c:v>
                </c:pt>
                <c:pt idx="2405">
                  <c:v>-0.16367100000000001</c:v>
                </c:pt>
                <c:pt idx="2406">
                  <c:v>-0.163689</c:v>
                </c:pt>
                <c:pt idx="2407">
                  <c:v>-0.16370699999999999</c:v>
                </c:pt>
                <c:pt idx="2408">
                  <c:v>-0.16372300000000001</c:v>
                </c:pt>
                <c:pt idx="2409">
                  <c:v>-0.16374</c:v>
                </c:pt>
                <c:pt idx="2410">
                  <c:v>-0.16375700000000001</c:v>
                </c:pt>
                <c:pt idx="2411">
                  <c:v>-0.163773</c:v>
                </c:pt>
                <c:pt idx="2412">
                  <c:v>-0.16378599999999999</c:v>
                </c:pt>
                <c:pt idx="2413">
                  <c:v>-0.163799</c:v>
                </c:pt>
                <c:pt idx="2414">
                  <c:v>-0.16381200000000001</c:v>
                </c:pt>
                <c:pt idx="2415">
                  <c:v>-0.163822</c:v>
                </c:pt>
                <c:pt idx="2416">
                  <c:v>-0.16383</c:v>
                </c:pt>
                <c:pt idx="2417">
                  <c:v>-0.16383900000000001</c:v>
                </c:pt>
                <c:pt idx="2418">
                  <c:v>-0.16384699999999999</c:v>
                </c:pt>
                <c:pt idx="2419">
                  <c:v>-0.163854</c:v>
                </c:pt>
                <c:pt idx="2420">
                  <c:v>-0.16386500000000001</c:v>
                </c:pt>
                <c:pt idx="2421">
                  <c:v>-0.16387599999999999</c:v>
                </c:pt>
                <c:pt idx="2422">
                  <c:v>-0.16388900000000001</c:v>
                </c:pt>
                <c:pt idx="2423">
                  <c:v>-0.16390299999999999</c:v>
                </c:pt>
                <c:pt idx="2424">
                  <c:v>-0.16391900000000001</c:v>
                </c:pt>
                <c:pt idx="2425">
                  <c:v>-0.163933</c:v>
                </c:pt>
                <c:pt idx="2426">
                  <c:v>-0.16394700000000001</c:v>
                </c:pt>
                <c:pt idx="2427">
                  <c:v>-0.163961</c:v>
                </c:pt>
                <c:pt idx="2428">
                  <c:v>-0.16397300000000001</c:v>
                </c:pt>
                <c:pt idx="2429">
                  <c:v>-0.16397999999999999</c:v>
                </c:pt>
                <c:pt idx="2430">
                  <c:v>-0.16398799999999999</c:v>
                </c:pt>
                <c:pt idx="2431">
                  <c:v>-0.163997</c:v>
                </c:pt>
                <c:pt idx="2432">
                  <c:v>-0.16400500000000001</c:v>
                </c:pt>
                <c:pt idx="2433">
                  <c:v>-0.16401399999999999</c:v>
                </c:pt>
                <c:pt idx="2434">
                  <c:v>-0.164024</c:v>
                </c:pt>
                <c:pt idx="2435">
                  <c:v>-0.16403799999999999</c:v>
                </c:pt>
                <c:pt idx="2436">
                  <c:v>-0.16405</c:v>
                </c:pt>
                <c:pt idx="2437">
                  <c:v>-0.16406399999999999</c:v>
                </c:pt>
                <c:pt idx="2438">
                  <c:v>-0.164079</c:v>
                </c:pt>
                <c:pt idx="2439">
                  <c:v>-0.16409099999999999</c:v>
                </c:pt>
                <c:pt idx="2440">
                  <c:v>-0.164104</c:v>
                </c:pt>
                <c:pt idx="2441">
                  <c:v>-0.16411600000000001</c:v>
                </c:pt>
                <c:pt idx="2442">
                  <c:v>-0.164131</c:v>
                </c:pt>
                <c:pt idx="2443">
                  <c:v>-0.16414500000000001</c:v>
                </c:pt>
                <c:pt idx="2444">
                  <c:v>-0.164161</c:v>
                </c:pt>
                <c:pt idx="2445">
                  <c:v>-0.16417699999999999</c:v>
                </c:pt>
                <c:pt idx="2446">
                  <c:v>-0.16419400000000001</c:v>
                </c:pt>
                <c:pt idx="2447">
                  <c:v>-0.16420799999999999</c:v>
                </c:pt>
                <c:pt idx="2448">
                  <c:v>-0.16422</c:v>
                </c:pt>
                <c:pt idx="2449">
                  <c:v>-0.16423399999999999</c:v>
                </c:pt>
                <c:pt idx="2450">
                  <c:v>-0.164245</c:v>
                </c:pt>
                <c:pt idx="2451">
                  <c:v>-0.16425500000000001</c:v>
                </c:pt>
                <c:pt idx="2452">
                  <c:v>-0.164266</c:v>
                </c:pt>
                <c:pt idx="2453">
                  <c:v>-0.164275</c:v>
                </c:pt>
                <c:pt idx="2454">
                  <c:v>-0.16428599999999999</c:v>
                </c:pt>
                <c:pt idx="2455">
                  <c:v>-0.164296</c:v>
                </c:pt>
                <c:pt idx="2456">
                  <c:v>-0.16430700000000001</c:v>
                </c:pt>
                <c:pt idx="2457">
                  <c:v>-0.16431899999999999</c:v>
                </c:pt>
                <c:pt idx="2458">
                  <c:v>-0.16433200000000001</c:v>
                </c:pt>
                <c:pt idx="2459">
                  <c:v>-0.16434499999999999</c:v>
                </c:pt>
                <c:pt idx="2460">
                  <c:v>-0.16435900000000001</c:v>
                </c:pt>
                <c:pt idx="2461">
                  <c:v>-0.16437299999999999</c:v>
                </c:pt>
                <c:pt idx="2462">
                  <c:v>-0.16438800000000001</c:v>
                </c:pt>
                <c:pt idx="2463">
                  <c:v>-0.16440199999999999</c:v>
                </c:pt>
                <c:pt idx="2464">
                  <c:v>-0.16441500000000001</c:v>
                </c:pt>
                <c:pt idx="2465">
                  <c:v>-0.16442699999999999</c:v>
                </c:pt>
                <c:pt idx="2466">
                  <c:v>-0.164436</c:v>
                </c:pt>
                <c:pt idx="2467">
                  <c:v>-0.16444400000000001</c:v>
                </c:pt>
                <c:pt idx="2468">
                  <c:v>-0.16445100000000001</c:v>
                </c:pt>
                <c:pt idx="2469">
                  <c:v>-0.16445899999999999</c:v>
                </c:pt>
                <c:pt idx="2470">
                  <c:v>-0.164464</c:v>
                </c:pt>
                <c:pt idx="2471">
                  <c:v>-0.164468</c:v>
                </c:pt>
                <c:pt idx="2472">
                  <c:v>-0.16447300000000001</c:v>
                </c:pt>
                <c:pt idx="2473">
                  <c:v>-0.16447999999999999</c:v>
                </c:pt>
                <c:pt idx="2474">
                  <c:v>-0.16448699999999999</c:v>
                </c:pt>
                <c:pt idx="2475">
                  <c:v>-0.164494</c:v>
                </c:pt>
                <c:pt idx="2476">
                  <c:v>-0.16450100000000001</c:v>
                </c:pt>
                <c:pt idx="2477">
                  <c:v>-0.16450899999999999</c:v>
                </c:pt>
                <c:pt idx="2478">
                  <c:v>-0.164518</c:v>
                </c:pt>
                <c:pt idx="2479">
                  <c:v>-0.16452800000000001</c:v>
                </c:pt>
                <c:pt idx="2480">
                  <c:v>-0.16453799999999999</c:v>
                </c:pt>
                <c:pt idx="2481">
                  <c:v>-0.164549</c:v>
                </c:pt>
                <c:pt idx="2482">
                  <c:v>-0.16455700000000001</c:v>
                </c:pt>
                <c:pt idx="2483">
                  <c:v>-0.16456399999999999</c:v>
                </c:pt>
                <c:pt idx="2484">
                  <c:v>-0.164571</c:v>
                </c:pt>
                <c:pt idx="2485">
                  <c:v>-0.16458200000000001</c:v>
                </c:pt>
                <c:pt idx="2486">
                  <c:v>-0.16459499999999999</c:v>
                </c:pt>
                <c:pt idx="2487">
                  <c:v>-0.16461100000000001</c:v>
                </c:pt>
                <c:pt idx="2488">
                  <c:v>-0.164627</c:v>
                </c:pt>
                <c:pt idx="2489">
                  <c:v>-0.16464100000000001</c:v>
                </c:pt>
                <c:pt idx="2490">
                  <c:v>-0.16465299999999999</c:v>
                </c:pt>
                <c:pt idx="2491">
                  <c:v>-0.164663</c:v>
                </c:pt>
                <c:pt idx="2492">
                  <c:v>-0.16467200000000001</c:v>
                </c:pt>
                <c:pt idx="2493">
                  <c:v>-0.16467699999999999</c:v>
                </c:pt>
                <c:pt idx="2494">
                  <c:v>-0.16467999999999999</c:v>
                </c:pt>
                <c:pt idx="2495">
                  <c:v>-0.164682</c:v>
                </c:pt>
                <c:pt idx="2496">
                  <c:v>-0.164685</c:v>
                </c:pt>
                <c:pt idx="2497">
                  <c:v>-0.164691</c:v>
                </c:pt>
                <c:pt idx="2498">
                  <c:v>-0.16469900000000001</c:v>
                </c:pt>
                <c:pt idx="2499">
                  <c:v>-0.16470799999999999</c:v>
                </c:pt>
                <c:pt idx="2500">
                  <c:v>-0.164717</c:v>
                </c:pt>
                <c:pt idx="2501">
                  <c:v>-0.16472800000000001</c:v>
                </c:pt>
                <c:pt idx="2502">
                  <c:v>-0.164739</c:v>
                </c:pt>
                <c:pt idx="2503">
                  <c:v>-0.164747</c:v>
                </c:pt>
                <c:pt idx="2504">
                  <c:v>-0.16475400000000001</c:v>
                </c:pt>
                <c:pt idx="2505">
                  <c:v>-0.16476099999999999</c:v>
                </c:pt>
                <c:pt idx="2506">
                  <c:v>-0.16476499999999999</c:v>
                </c:pt>
                <c:pt idx="2507">
                  <c:v>-0.16477</c:v>
                </c:pt>
                <c:pt idx="2508">
                  <c:v>-0.164773</c:v>
                </c:pt>
                <c:pt idx="2509">
                  <c:v>-0.16477800000000001</c:v>
                </c:pt>
                <c:pt idx="2510">
                  <c:v>-0.16478499999999999</c:v>
                </c:pt>
                <c:pt idx="2511">
                  <c:v>-0.164793</c:v>
                </c:pt>
                <c:pt idx="2512">
                  <c:v>-0.164802</c:v>
                </c:pt>
                <c:pt idx="2513">
                  <c:v>-0.16481199999999999</c:v>
                </c:pt>
                <c:pt idx="2514">
                  <c:v>-0.164823</c:v>
                </c:pt>
                <c:pt idx="2515">
                  <c:v>-0.16483400000000001</c:v>
                </c:pt>
                <c:pt idx="2516">
                  <c:v>-0.16484699999999999</c:v>
                </c:pt>
                <c:pt idx="2517">
                  <c:v>-0.16486200000000001</c:v>
                </c:pt>
                <c:pt idx="2518">
                  <c:v>-0.164878</c:v>
                </c:pt>
                <c:pt idx="2519">
                  <c:v>-0.16489300000000001</c:v>
                </c:pt>
                <c:pt idx="2520">
                  <c:v>-0.164908</c:v>
                </c:pt>
                <c:pt idx="2521">
                  <c:v>-0.16492399999999999</c:v>
                </c:pt>
                <c:pt idx="2522">
                  <c:v>-0.16494</c:v>
                </c:pt>
                <c:pt idx="2523">
                  <c:v>-0.16495299999999999</c:v>
                </c:pt>
                <c:pt idx="2524">
                  <c:v>-0.164965</c:v>
                </c:pt>
                <c:pt idx="2525">
                  <c:v>-0.16497800000000001</c:v>
                </c:pt>
                <c:pt idx="2526">
                  <c:v>-0.164992</c:v>
                </c:pt>
                <c:pt idx="2527">
                  <c:v>-0.16500699999999999</c:v>
                </c:pt>
                <c:pt idx="2528">
                  <c:v>-0.165021</c:v>
                </c:pt>
                <c:pt idx="2529">
                  <c:v>-0.16503399999999999</c:v>
                </c:pt>
                <c:pt idx="2530">
                  <c:v>-0.165048</c:v>
                </c:pt>
                <c:pt idx="2531">
                  <c:v>-0.16506100000000001</c:v>
                </c:pt>
                <c:pt idx="2532">
                  <c:v>-0.165072</c:v>
                </c:pt>
                <c:pt idx="2533">
                  <c:v>-0.16508</c:v>
                </c:pt>
                <c:pt idx="2534">
                  <c:v>-0.16508999999999999</c:v>
                </c:pt>
                <c:pt idx="2535">
                  <c:v>-0.16509799999999999</c:v>
                </c:pt>
                <c:pt idx="2536">
                  <c:v>-0.165105</c:v>
                </c:pt>
                <c:pt idx="2537">
                  <c:v>-0.16511200000000001</c:v>
                </c:pt>
                <c:pt idx="2538">
                  <c:v>-0.16511700000000001</c:v>
                </c:pt>
                <c:pt idx="2539">
                  <c:v>-0.16512299999999999</c:v>
                </c:pt>
                <c:pt idx="2540">
                  <c:v>-0.165128</c:v>
                </c:pt>
                <c:pt idx="2541">
                  <c:v>-0.165135</c:v>
                </c:pt>
                <c:pt idx="2542">
                  <c:v>-0.16514400000000001</c:v>
                </c:pt>
                <c:pt idx="2543">
                  <c:v>-0.16515099999999999</c:v>
                </c:pt>
                <c:pt idx="2544">
                  <c:v>-0.165158</c:v>
                </c:pt>
                <c:pt idx="2545">
                  <c:v>-0.165163</c:v>
                </c:pt>
                <c:pt idx="2546">
                  <c:v>-0.16516700000000001</c:v>
                </c:pt>
                <c:pt idx="2547">
                  <c:v>-0.16517200000000001</c:v>
                </c:pt>
                <c:pt idx="2548">
                  <c:v>-0.16517699999999999</c:v>
                </c:pt>
                <c:pt idx="2549">
                  <c:v>-0.165183</c:v>
                </c:pt>
                <c:pt idx="2550">
                  <c:v>-0.165188</c:v>
                </c:pt>
                <c:pt idx="2551">
                  <c:v>-0.16519200000000001</c:v>
                </c:pt>
                <c:pt idx="2552">
                  <c:v>-0.16519600000000001</c:v>
                </c:pt>
                <c:pt idx="2553">
                  <c:v>-0.16520299999999999</c:v>
                </c:pt>
                <c:pt idx="2554">
                  <c:v>-0.16520899999999999</c:v>
                </c:pt>
                <c:pt idx="2555">
                  <c:v>-0.165217</c:v>
                </c:pt>
                <c:pt idx="2556">
                  <c:v>-0.16522600000000001</c:v>
                </c:pt>
                <c:pt idx="2557">
                  <c:v>-0.16523399999999999</c:v>
                </c:pt>
                <c:pt idx="2558">
                  <c:v>-0.165242</c:v>
                </c:pt>
                <c:pt idx="2559">
                  <c:v>-0.16525300000000001</c:v>
                </c:pt>
                <c:pt idx="2560">
                  <c:v>-0.165265</c:v>
                </c:pt>
                <c:pt idx="2561">
                  <c:v>-0.16527600000000001</c:v>
                </c:pt>
                <c:pt idx="2562">
                  <c:v>-0.16528699999999999</c:v>
                </c:pt>
                <c:pt idx="2563">
                  <c:v>-0.165296</c:v>
                </c:pt>
                <c:pt idx="2564">
                  <c:v>-0.16530700000000001</c:v>
                </c:pt>
                <c:pt idx="2565">
                  <c:v>-0.16531799999999999</c:v>
                </c:pt>
                <c:pt idx="2566">
                  <c:v>-0.165326</c:v>
                </c:pt>
                <c:pt idx="2567">
                  <c:v>-0.16533200000000001</c:v>
                </c:pt>
                <c:pt idx="2568">
                  <c:v>-0.16533900000000001</c:v>
                </c:pt>
                <c:pt idx="2569">
                  <c:v>-0.16534599999999999</c:v>
                </c:pt>
                <c:pt idx="2570">
                  <c:v>-0.165352</c:v>
                </c:pt>
                <c:pt idx="2571">
                  <c:v>-0.165357</c:v>
                </c:pt>
                <c:pt idx="2572">
                  <c:v>-0.16536100000000001</c:v>
                </c:pt>
                <c:pt idx="2573">
                  <c:v>-0.16536500000000001</c:v>
                </c:pt>
                <c:pt idx="2574">
                  <c:v>-0.16536899999999999</c:v>
                </c:pt>
                <c:pt idx="2575">
                  <c:v>-0.165376</c:v>
                </c:pt>
                <c:pt idx="2576">
                  <c:v>-0.16538600000000001</c:v>
                </c:pt>
                <c:pt idx="2577">
                  <c:v>-0.16539499999999999</c:v>
                </c:pt>
                <c:pt idx="2578">
                  <c:v>-0.16540199999999999</c:v>
                </c:pt>
                <c:pt idx="2579">
                  <c:v>-0.16541</c:v>
                </c:pt>
                <c:pt idx="2580">
                  <c:v>-0.16541900000000001</c:v>
                </c:pt>
                <c:pt idx="2581">
                  <c:v>-0.16542799999999999</c:v>
                </c:pt>
                <c:pt idx="2582">
                  <c:v>-0.165436</c:v>
                </c:pt>
                <c:pt idx="2583">
                  <c:v>-0.16544400000000001</c:v>
                </c:pt>
                <c:pt idx="2584">
                  <c:v>-0.16545599999999999</c:v>
                </c:pt>
                <c:pt idx="2585">
                  <c:v>-0.16547000000000001</c:v>
                </c:pt>
                <c:pt idx="2586">
                  <c:v>-0.16548299999999999</c:v>
                </c:pt>
                <c:pt idx="2587">
                  <c:v>-0.165493</c:v>
                </c:pt>
                <c:pt idx="2588">
                  <c:v>-0.16550599999999999</c:v>
                </c:pt>
                <c:pt idx="2589">
                  <c:v>-0.165519</c:v>
                </c:pt>
                <c:pt idx="2590">
                  <c:v>-0.16553300000000001</c:v>
                </c:pt>
                <c:pt idx="2591">
                  <c:v>-0.165543</c:v>
                </c:pt>
                <c:pt idx="2592">
                  <c:v>-0.16555500000000001</c:v>
                </c:pt>
                <c:pt idx="2593">
                  <c:v>-0.16556599999999999</c:v>
                </c:pt>
                <c:pt idx="2594">
                  <c:v>-0.165575</c:v>
                </c:pt>
                <c:pt idx="2595">
                  <c:v>-0.16558700000000001</c:v>
                </c:pt>
                <c:pt idx="2596">
                  <c:v>-0.165599</c:v>
                </c:pt>
                <c:pt idx="2597">
                  <c:v>-0.16560800000000001</c:v>
                </c:pt>
                <c:pt idx="2598">
                  <c:v>-0.16561799999999999</c:v>
                </c:pt>
                <c:pt idx="2599">
                  <c:v>-0.16563</c:v>
                </c:pt>
                <c:pt idx="2600">
                  <c:v>-0.16564300000000001</c:v>
                </c:pt>
                <c:pt idx="2601">
                  <c:v>-0.165656</c:v>
                </c:pt>
                <c:pt idx="2602">
                  <c:v>-0.16566800000000001</c:v>
                </c:pt>
                <c:pt idx="2603">
                  <c:v>-0.165684</c:v>
                </c:pt>
                <c:pt idx="2604">
                  <c:v>-0.16569900000000001</c:v>
                </c:pt>
                <c:pt idx="2605">
                  <c:v>-0.165715</c:v>
                </c:pt>
                <c:pt idx="2606">
                  <c:v>-0.16572999999999999</c:v>
                </c:pt>
                <c:pt idx="2607">
                  <c:v>-0.165746</c:v>
                </c:pt>
                <c:pt idx="2608">
                  <c:v>-0.16576199999999999</c:v>
                </c:pt>
                <c:pt idx="2609">
                  <c:v>-0.16577500000000001</c:v>
                </c:pt>
                <c:pt idx="2610">
                  <c:v>-0.16578799999999999</c:v>
                </c:pt>
                <c:pt idx="2611">
                  <c:v>-0.165799</c:v>
                </c:pt>
                <c:pt idx="2612">
                  <c:v>-0.16580800000000001</c:v>
                </c:pt>
                <c:pt idx="2613">
                  <c:v>-0.16581699999999999</c:v>
                </c:pt>
                <c:pt idx="2614">
                  <c:v>-0.165825</c:v>
                </c:pt>
                <c:pt idx="2615">
                  <c:v>-0.16583200000000001</c:v>
                </c:pt>
                <c:pt idx="2616">
                  <c:v>-0.16583700000000001</c:v>
                </c:pt>
                <c:pt idx="2617">
                  <c:v>-0.16584099999999999</c:v>
                </c:pt>
                <c:pt idx="2618">
                  <c:v>-0.16584699999999999</c:v>
                </c:pt>
                <c:pt idx="2619">
                  <c:v>-0.165852</c:v>
                </c:pt>
                <c:pt idx="2620">
                  <c:v>-0.165856</c:v>
                </c:pt>
                <c:pt idx="2621">
                  <c:v>-0.16585800000000001</c:v>
                </c:pt>
                <c:pt idx="2622">
                  <c:v>-0.16586200000000001</c:v>
                </c:pt>
                <c:pt idx="2623">
                  <c:v>-0.16586699999999999</c:v>
                </c:pt>
                <c:pt idx="2624">
                  <c:v>-0.165876</c:v>
                </c:pt>
                <c:pt idx="2625">
                  <c:v>-0.16588800000000001</c:v>
                </c:pt>
                <c:pt idx="2626">
                  <c:v>-0.16589999999999999</c:v>
                </c:pt>
                <c:pt idx="2627">
                  <c:v>-0.165911</c:v>
                </c:pt>
                <c:pt idx="2628">
                  <c:v>-0.16592100000000001</c:v>
                </c:pt>
                <c:pt idx="2629">
                  <c:v>-0.16592999999999999</c:v>
                </c:pt>
                <c:pt idx="2630">
                  <c:v>-0.165936</c:v>
                </c:pt>
                <c:pt idx="2631">
                  <c:v>-0.16594500000000001</c:v>
                </c:pt>
                <c:pt idx="2632">
                  <c:v>-0.16595199999999999</c:v>
                </c:pt>
                <c:pt idx="2633">
                  <c:v>-0.165961</c:v>
                </c:pt>
                <c:pt idx="2634">
                  <c:v>-0.165968</c:v>
                </c:pt>
                <c:pt idx="2635">
                  <c:v>-0.16597600000000001</c:v>
                </c:pt>
                <c:pt idx="2636">
                  <c:v>-0.16598599999999999</c:v>
                </c:pt>
                <c:pt idx="2637">
                  <c:v>-0.165996</c:v>
                </c:pt>
                <c:pt idx="2638">
                  <c:v>-0.16600100000000001</c:v>
                </c:pt>
                <c:pt idx="2639">
                  <c:v>-0.16600599999999999</c:v>
                </c:pt>
                <c:pt idx="2640">
                  <c:v>-0.16600799999999999</c:v>
                </c:pt>
                <c:pt idx="2641">
                  <c:v>-0.16600999999999999</c:v>
                </c:pt>
                <c:pt idx="2642">
                  <c:v>-0.16601299999999999</c:v>
                </c:pt>
                <c:pt idx="2643">
                  <c:v>-0.166019</c:v>
                </c:pt>
                <c:pt idx="2644">
                  <c:v>-0.16602800000000001</c:v>
                </c:pt>
                <c:pt idx="2645">
                  <c:v>-0.16603499999999999</c:v>
                </c:pt>
                <c:pt idx="2646">
                  <c:v>-0.166043</c:v>
                </c:pt>
                <c:pt idx="2647">
                  <c:v>-0.16605300000000001</c:v>
                </c:pt>
                <c:pt idx="2648">
                  <c:v>-0.16606399999999999</c:v>
                </c:pt>
                <c:pt idx="2649">
                  <c:v>-0.166076</c:v>
                </c:pt>
                <c:pt idx="2650">
                  <c:v>-0.16608700000000001</c:v>
                </c:pt>
                <c:pt idx="2651">
                  <c:v>-0.16609699999999999</c:v>
                </c:pt>
                <c:pt idx="2652">
                  <c:v>-0.166107</c:v>
                </c:pt>
                <c:pt idx="2653">
                  <c:v>-0.16611899999999999</c:v>
                </c:pt>
                <c:pt idx="2654">
                  <c:v>-0.166132</c:v>
                </c:pt>
                <c:pt idx="2655">
                  <c:v>-0.16614699999999999</c:v>
                </c:pt>
                <c:pt idx="2656">
                  <c:v>-0.166162</c:v>
                </c:pt>
                <c:pt idx="2657">
                  <c:v>-0.16617799999999999</c:v>
                </c:pt>
                <c:pt idx="2658">
                  <c:v>-0.16619900000000001</c:v>
                </c:pt>
                <c:pt idx="2659">
                  <c:v>-0.16622200000000001</c:v>
                </c:pt>
                <c:pt idx="2660">
                  <c:v>-0.16625000000000001</c:v>
                </c:pt>
                <c:pt idx="2661">
                  <c:v>-0.166271</c:v>
                </c:pt>
                <c:pt idx="2662">
                  <c:v>-0.166292</c:v>
                </c:pt>
                <c:pt idx="2663">
                  <c:v>-0.16630900000000001</c:v>
                </c:pt>
                <c:pt idx="2664">
                  <c:v>-0.166326</c:v>
                </c:pt>
                <c:pt idx="2665">
                  <c:v>-0.16634099999999999</c:v>
                </c:pt>
                <c:pt idx="2666">
                  <c:v>-0.166356</c:v>
                </c:pt>
                <c:pt idx="2667">
                  <c:v>-0.16637099999999999</c:v>
                </c:pt>
                <c:pt idx="2668">
                  <c:v>-0.16638700000000001</c:v>
                </c:pt>
                <c:pt idx="2669">
                  <c:v>-0.166403</c:v>
                </c:pt>
                <c:pt idx="2670">
                  <c:v>-0.16642100000000001</c:v>
                </c:pt>
                <c:pt idx="2671">
                  <c:v>-0.16644</c:v>
                </c:pt>
                <c:pt idx="2672">
                  <c:v>-0.16645499999999999</c:v>
                </c:pt>
                <c:pt idx="2673">
                  <c:v>-0.16647200000000001</c:v>
                </c:pt>
                <c:pt idx="2674">
                  <c:v>-0.166489</c:v>
                </c:pt>
                <c:pt idx="2675">
                  <c:v>-0.16650599999999999</c:v>
                </c:pt>
                <c:pt idx="2676">
                  <c:v>-0.166523</c:v>
                </c:pt>
                <c:pt idx="2677">
                  <c:v>-0.16653899999999999</c:v>
                </c:pt>
                <c:pt idx="2678">
                  <c:v>-0.16655300000000001</c:v>
                </c:pt>
                <c:pt idx="2679">
                  <c:v>-0.16656499999999999</c:v>
                </c:pt>
                <c:pt idx="2680">
                  <c:v>-0.166577</c:v>
                </c:pt>
                <c:pt idx="2681">
                  <c:v>-0.16658899999999999</c:v>
                </c:pt>
                <c:pt idx="2682">
                  <c:v>-0.1666</c:v>
                </c:pt>
                <c:pt idx="2683">
                  <c:v>-0.16660800000000001</c:v>
                </c:pt>
                <c:pt idx="2684">
                  <c:v>-0.16661500000000001</c:v>
                </c:pt>
                <c:pt idx="2685">
                  <c:v>-0.16662299999999999</c:v>
                </c:pt>
                <c:pt idx="2686">
                  <c:v>-0.166632</c:v>
                </c:pt>
                <c:pt idx="2687">
                  <c:v>-0.16664100000000001</c:v>
                </c:pt>
                <c:pt idx="2688">
                  <c:v>-0.16664999999999999</c:v>
                </c:pt>
                <c:pt idx="2689">
                  <c:v>-0.166657</c:v>
                </c:pt>
                <c:pt idx="2690">
                  <c:v>-0.16666300000000001</c:v>
                </c:pt>
                <c:pt idx="2691">
                  <c:v>-0.16666800000000001</c:v>
                </c:pt>
                <c:pt idx="2692">
                  <c:v>-0.16667399999999999</c:v>
                </c:pt>
                <c:pt idx="2693">
                  <c:v>-0.16667899999999999</c:v>
                </c:pt>
                <c:pt idx="2694">
                  <c:v>-0.166684</c:v>
                </c:pt>
                <c:pt idx="2695">
                  <c:v>-0.166688</c:v>
                </c:pt>
                <c:pt idx="2696">
                  <c:v>-0.16669200000000001</c:v>
                </c:pt>
                <c:pt idx="2697">
                  <c:v>-0.16669700000000001</c:v>
                </c:pt>
                <c:pt idx="2698">
                  <c:v>-0.16670399999999999</c:v>
                </c:pt>
                <c:pt idx="2699">
                  <c:v>-0.166712</c:v>
                </c:pt>
                <c:pt idx="2700">
                  <c:v>-0.16671900000000001</c:v>
                </c:pt>
                <c:pt idx="2701">
                  <c:v>-0.16672699999999999</c:v>
                </c:pt>
                <c:pt idx="2702">
                  <c:v>-0.166736</c:v>
                </c:pt>
                <c:pt idx="2703">
                  <c:v>-0.166744</c:v>
                </c:pt>
                <c:pt idx="2704">
                  <c:v>-0.16675000000000001</c:v>
                </c:pt>
                <c:pt idx="2705">
                  <c:v>-0.16675200000000001</c:v>
                </c:pt>
                <c:pt idx="2706">
                  <c:v>-0.16675100000000001</c:v>
                </c:pt>
                <c:pt idx="2707">
                  <c:v>-0.16675100000000001</c:v>
                </c:pt>
                <c:pt idx="2708">
                  <c:v>-0.16675200000000001</c:v>
                </c:pt>
                <c:pt idx="2709">
                  <c:v>-0.16675499999999999</c:v>
                </c:pt>
                <c:pt idx="2710">
                  <c:v>-0.16675699999999999</c:v>
                </c:pt>
                <c:pt idx="2711">
                  <c:v>-0.16676199999999999</c:v>
                </c:pt>
                <c:pt idx="2712">
                  <c:v>-0.166767</c:v>
                </c:pt>
                <c:pt idx="2713">
                  <c:v>-0.166773</c:v>
                </c:pt>
                <c:pt idx="2714">
                  <c:v>-0.16677900000000001</c:v>
                </c:pt>
                <c:pt idx="2715">
                  <c:v>-0.16678599999999999</c:v>
                </c:pt>
                <c:pt idx="2716">
                  <c:v>-0.166793</c:v>
                </c:pt>
                <c:pt idx="2717">
                  <c:v>-0.166801</c:v>
                </c:pt>
                <c:pt idx="2718">
                  <c:v>-0.16681000000000001</c:v>
                </c:pt>
                <c:pt idx="2719">
                  <c:v>-0.16681699999999999</c:v>
                </c:pt>
                <c:pt idx="2720">
                  <c:v>-0.166823</c:v>
                </c:pt>
                <c:pt idx="2721">
                  <c:v>-0.16683200000000001</c:v>
                </c:pt>
                <c:pt idx="2722">
                  <c:v>-0.16684299999999999</c:v>
                </c:pt>
                <c:pt idx="2723">
                  <c:v>-0.166853</c:v>
                </c:pt>
                <c:pt idx="2724">
                  <c:v>-0.16686300000000001</c:v>
                </c:pt>
                <c:pt idx="2725">
                  <c:v>-0.16686899999999999</c:v>
                </c:pt>
                <c:pt idx="2726">
                  <c:v>-0.166877</c:v>
                </c:pt>
                <c:pt idx="2727">
                  <c:v>-0.166883</c:v>
                </c:pt>
                <c:pt idx="2728">
                  <c:v>-0.16689100000000001</c:v>
                </c:pt>
                <c:pt idx="2729">
                  <c:v>-0.16689799999999999</c:v>
                </c:pt>
                <c:pt idx="2730">
                  <c:v>-0.166904</c:v>
                </c:pt>
                <c:pt idx="2731">
                  <c:v>-0.16691300000000001</c:v>
                </c:pt>
                <c:pt idx="2732">
                  <c:v>-0.16692299999999999</c:v>
                </c:pt>
                <c:pt idx="2733">
                  <c:v>-0.166935</c:v>
                </c:pt>
                <c:pt idx="2734">
                  <c:v>-0.16694700000000001</c:v>
                </c:pt>
                <c:pt idx="2735">
                  <c:v>-0.166959</c:v>
                </c:pt>
                <c:pt idx="2736">
                  <c:v>-0.16697100000000001</c:v>
                </c:pt>
                <c:pt idx="2737">
                  <c:v>-0.16698099999999999</c:v>
                </c:pt>
                <c:pt idx="2738">
                  <c:v>-0.166993</c:v>
                </c:pt>
                <c:pt idx="2739">
                  <c:v>-0.16700200000000001</c:v>
                </c:pt>
                <c:pt idx="2740">
                  <c:v>-0.16700999999999999</c:v>
                </c:pt>
                <c:pt idx="2741">
                  <c:v>-0.167016</c:v>
                </c:pt>
                <c:pt idx="2742">
                  <c:v>-0.167023</c:v>
                </c:pt>
                <c:pt idx="2743">
                  <c:v>-0.16703100000000001</c:v>
                </c:pt>
                <c:pt idx="2744">
                  <c:v>-0.16703999999999999</c:v>
                </c:pt>
                <c:pt idx="2745">
                  <c:v>-0.167048</c:v>
                </c:pt>
                <c:pt idx="2746">
                  <c:v>-0.16705600000000001</c:v>
                </c:pt>
                <c:pt idx="2747">
                  <c:v>-0.16706199999999999</c:v>
                </c:pt>
                <c:pt idx="2748">
                  <c:v>-0.167069</c:v>
                </c:pt>
                <c:pt idx="2749">
                  <c:v>-0.167076</c:v>
                </c:pt>
                <c:pt idx="2750">
                  <c:v>-0.16708300000000001</c:v>
                </c:pt>
                <c:pt idx="2751">
                  <c:v>-0.16708999999999999</c:v>
                </c:pt>
                <c:pt idx="2752">
                  <c:v>-0.167097</c:v>
                </c:pt>
                <c:pt idx="2753">
                  <c:v>-0.167105</c:v>
                </c:pt>
                <c:pt idx="2754">
                  <c:v>-0.16711400000000001</c:v>
                </c:pt>
                <c:pt idx="2755">
                  <c:v>-0.16712299999999999</c:v>
                </c:pt>
                <c:pt idx="2756">
                  <c:v>-0.167133</c:v>
                </c:pt>
                <c:pt idx="2757">
                  <c:v>-0.16714300000000001</c:v>
                </c:pt>
                <c:pt idx="2758">
                  <c:v>-0.16714999999999999</c:v>
                </c:pt>
                <c:pt idx="2759">
                  <c:v>-0.167158</c:v>
                </c:pt>
                <c:pt idx="2760">
                  <c:v>-0.16716500000000001</c:v>
                </c:pt>
                <c:pt idx="2761">
                  <c:v>-0.16717099999999999</c:v>
                </c:pt>
                <c:pt idx="2762">
                  <c:v>-0.16717799999999999</c:v>
                </c:pt>
                <c:pt idx="2763">
                  <c:v>-0.167186</c:v>
                </c:pt>
                <c:pt idx="2764">
                  <c:v>-0.16719600000000001</c:v>
                </c:pt>
                <c:pt idx="2765">
                  <c:v>-0.16720499999999999</c:v>
                </c:pt>
                <c:pt idx="2766">
                  <c:v>-0.167214</c:v>
                </c:pt>
                <c:pt idx="2767">
                  <c:v>-0.16722200000000001</c:v>
                </c:pt>
                <c:pt idx="2768">
                  <c:v>-0.16722999999999999</c:v>
                </c:pt>
                <c:pt idx="2769">
                  <c:v>-0.167236</c:v>
                </c:pt>
                <c:pt idx="2770">
                  <c:v>-0.167242</c:v>
                </c:pt>
                <c:pt idx="2771">
                  <c:v>-0.16725000000000001</c:v>
                </c:pt>
                <c:pt idx="2772">
                  <c:v>-0.16725899999999999</c:v>
                </c:pt>
                <c:pt idx="2773">
                  <c:v>-0.167266</c:v>
                </c:pt>
                <c:pt idx="2774">
                  <c:v>-0.16727300000000001</c:v>
                </c:pt>
                <c:pt idx="2775">
                  <c:v>-0.16728199999999999</c:v>
                </c:pt>
                <c:pt idx="2776">
                  <c:v>-0.167292</c:v>
                </c:pt>
                <c:pt idx="2777">
                  <c:v>-0.16730600000000001</c:v>
                </c:pt>
                <c:pt idx="2778">
                  <c:v>-0.16731799999999999</c:v>
                </c:pt>
                <c:pt idx="2779">
                  <c:v>-0.16733100000000001</c:v>
                </c:pt>
                <c:pt idx="2780">
                  <c:v>-0.16734199999999999</c:v>
                </c:pt>
                <c:pt idx="2781">
                  <c:v>-0.167356</c:v>
                </c:pt>
                <c:pt idx="2782">
                  <c:v>-0.16736899999999999</c:v>
                </c:pt>
                <c:pt idx="2783">
                  <c:v>-0.167383</c:v>
                </c:pt>
                <c:pt idx="2784">
                  <c:v>-0.16739599999999999</c:v>
                </c:pt>
                <c:pt idx="2785">
                  <c:v>-0.167408</c:v>
                </c:pt>
                <c:pt idx="2786">
                  <c:v>-0.16741900000000001</c:v>
                </c:pt>
                <c:pt idx="2787">
                  <c:v>-0.167432</c:v>
                </c:pt>
                <c:pt idx="2788">
                  <c:v>-0.16744500000000001</c:v>
                </c:pt>
                <c:pt idx="2789">
                  <c:v>-0.16745599999999999</c:v>
                </c:pt>
                <c:pt idx="2790">
                  <c:v>-0.16746800000000001</c:v>
                </c:pt>
                <c:pt idx="2791">
                  <c:v>-0.16747799999999999</c:v>
                </c:pt>
                <c:pt idx="2792">
                  <c:v>-0.167486</c:v>
                </c:pt>
                <c:pt idx="2793">
                  <c:v>-0.167492</c:v>
                </c:pt>
                <c:pt idx="2794">
                  <c:v>-0.16749600000000001</c:v>
                </c:pt>
                <c:pt idx="2795">
                  <c:v>-0.16750000000000001</c:v>
                </c:pt>
                <c:pt idx="2796">
                  <c:v>-0.16750200000000001</c:v>
                </c:pt>
                <c:pt idx="2797">
                  <c:v>-0.16750499999999999</c:v>
                </c:pt>
                <c:pt idx="2798">
                  <c:v>-0.16750899999999999</c:v>
                </c:pt>
                <c:pt idx="2799">
                  <c:v>-0.167515</c:v>
                </c:pt>
                <c:pt idx="2800">
                  <c:v>-0.167521</c:v>
                </c:pt>
                <c:pt idx="2801">
                  <c:v>-0.16752800000000001</c:v>
                </c:pt>
                <c:pt idx="2802">
                  <c:v>-0.16753399999999999</c:v>
                </c:pt>
                <c:pt idx="2803">
                  <c:v>-0.16753999999999999</c:v>
                </c:pt>
                <c:pt idx="2804">
                  <c:v>-0.167545</c:v>
                </c:pt>
                <c:pt idx="2805">
                  <c:v>-0.16755100000000001</c:v>
                </c:pt>
                <c:pt idx="2806">
                  <c:v>-0.16755600000000001</c:v>
                </c:pt>
                <c:pt idx="2807">
                  <c:v>-0.16756199999999999</c:v>
                </c:pt>
                <c:pt idx="2808">
                  <c:v>-0.16756699999999999</c:v>
                </c:pt>
                <c:pt idx="2809">
                  <c:v>-0.167572</c:v>
                </c:pt>
                <c:pt idx="2810">
                  <c:v>-0.167577</c:v>
                </c:pt>
                <c:pt idx="2811">
                  <c:v>-0.16758100000000001</c:v>
                </c:pt>
                <c:pt idx="2812">
                  <c:v>-0.16758500000000001</c:v>
                </c:pt>
                <c:pt idx="2813">
                  <c:v>-0.16758799999999999</c:v>
                </c:pt>
                <c:pt idx="2814">
                  <c:v>-0.16759099999999999</c:v>
                </c:pt>
                <c:pt idx="2815">
                  <c:v>-0.16759499999999999</c:v>
                </c:pt>
                <c:pt idx="2816">
                  <c:v>-0.167598</c:v>
                </c:pt>
                <c:pt idx="2817">
                  <c:v>-0.167602</c:v>
                </c:pt>
                <c:pt idx="2818">
                  <c:v>-0.16760900000000001</c:v>
                </c:pt>
                <c:pt idx="2819">
                  <c:v>-0.16761599999999999</c:v>
                </c:pt>
                <c:pt idx="2820">
                  <c:v>-0.167624</c:v>
                </c:pt>
                <c:pt idx="2821">
                  <c:v>-0.16763</c:v>
                </c:pt>
                <c:pt idx="2822">
                  <c:v>-0.16763800000000001</c:v>
                </c:pt>
                <c:pt idx="2823">
                  <c:v>-0.16764699999999999</c:v>
                </c:pt>
                <c:pt idx="2824">
                  <c:v>-0.167655</c:v>
                </c:pt>
                <c:pt idx="2825">
                  <c:v>-0.16766200000000001</c:v>
                </c:pt>
                <c:pt idx="2826">
                  <c:v>-0.16767099999999999</c:v>
                </c:pt>
                <c:pt idx="2827">
                  <c:v>-0.167681</c:v>
                </c:pt>
                <c:pt idx="2828">
                  <c:v>-0.16769200000000001</c:v>
                </c:pt>
                <c:pt idx="2829">
                  <c:v>-0.16770399999999999</c:v>
                </c:pt>
                <c:pt idx="2830">
                  <c:v>-0.16771900000000001</c:v>
                </c:pt>
                <c:pt idx="2831">
                  <c:v>-0.167737</c:v>
                </c:pt>
                <c:pt idx="2832">
                  <c:v>-0.16775399999999999</c:v>
                </c:pt>
                <c:pt idx="2833">
                  <c:v>-0.167772</c:v>
                </c:pt>
                <c:pt idx="2834">
                  <c:v>-0.16778699999999999</c:v>
                </c:pt>
                <c:pt idx="2835">
                  <c:v>-0.16780500000000001</c:v>
                </c:pt>
                <c:pt idx="2836">
                  <c:v>-0.167825</c:v>
                </c:pt>
                <c:pt idx="2837">
                  <c:v>-0.167847</c:v>
                </c:pt>
                <c:pt idx="2838">
                  <c:v>-0.16786799999999999</c:v>
                </c:pt>
                <c:pt idx="2839">
                  <c:v>-0.16788900000000001</c:v>
                </c:pt>
                <c:pt idx="2840">
                  <c:v>-0.16791</c:v>
                </c:pt>
                <c:pt idx="2841">
                  <c:v>-0.167934</c:v>
                </c:pt>
                <c:pt idx="2842">
                  <c:v>-0.167959</c:v>
                </c:pt>
                <c:pt idx="2843">
                  <c:v>-0.16798199999999999</c:v>
                </c:pt>
                <c:pt idx="2844">
                  <c:v>-0.168013</c:v>
                </c:pt>
                <c:pt idx="2845">
                  <c:v>-0.16803699999999999</c:v>
                </c:pt>
                <c:pt idx="2846">
                  <c:v>-0.16806299999999999</c:v>
                </c:pt>
                <c:pt idx="2847">
                  <c:v>-0.16808799999999999</c:v>
                </c:pt>
                <c:pt idx="2848">
                  <c:v>-0.16811300000000001</c:v>
                </c:pt>
                <c:pt idx="2849">
                  <c:v>-0.16813600000000001</c:v>
                </c:pt>
                <c:pt idx="2850">
                  <c:v>-0.168154</c:v>
                </c:pt>
                <c:pt idx="2851">
                  <c:v>-0.16817299999999999</c:v>
                </c:pt>
                <c:pt idx="2852">
                  <c:v>-0.168188</c:v>
                </c:pt>
                <c:pt idx="2853">
                  <c:v>-0.16820399999999999</c:v>
                </c:pt>
                <c:pt idx="2854">
                  <c:v>-0.16822000000000001</c:v>
                </c:pt>
                <c:pt idx="2855">
                  <c:v>-0.168239</c:v>
                </c:pt>
                <c:pt idx="2856">
                  <c:v>-0.16825899999999999</c:v>
                </c:pt>
                <c:pt idx="2857">
                  <c:v>-0.16827700000000001</c:v>
                </c:pt>
                <c:pt idx="2858">
                  <c:v>-0.168293</c:v>
                </c:pt>
                <c:pt idx="2859">
                  <c:v>-0.16830700000000001</c:v>
                </c:pt>
                <c:pt idx="2860">
                  <c:v>-0.168322</c:v>
                </c:pt>
                <c:pt idx="2861">
                  <c:v>-0.16833600000000001</c:v>
                </c:pt>
                <c:pt idx="2862">
                  <c:v>-0.168349</c:v>
                </c:pt>
                <c:pt idx="2863">
                  <c:v>-0.16835900000000001</c:v>
                </c:pt>
                <c:pt idx="2864">
                  <c:v>-0.16836799999999999</c:v>
                </c:pt>
                <c:pt idx="2865">
                  <c:v>-0.168378</c:v>
                </c:pt>
                <c:pt idx="2866">
                  <c:v>-0.16838900000000001</c:v>
                </c:pt>
                <c:pt idx="2867">
                  <c:v>-0.168403</c:v>
                </c:pt>
                <c:pt idx="2868">
                  <c:v>-0.16841800000000001</c:v>
                </c:pt>
                <c:pt idx="2869">
                  <c:v>-0.168434</c:v>
                </c:pt>
                <c:pt idx="2870">
                  <c:v>-0.16844700000000001</c:v>
                </c:pt>
                <c:pt idx="2871">
                  <c:v>-0.168457</c:v>
                </c:pt>
                <c:pt idx="2872">
                  <c:v>-0.16846800000000001</c:v>
                </c:pt>
                <c:pt idx="2873">
                  <c:v>-0.16847400000000001</c:v>
                </c:pt>
                <c:pt idx="2874">
                  <c:v>-0.16847799999999999</c:v>
                </c:pt>
                <c:pt idx="2875">
                  <c:v>-0.16848399999999999</c:v>
                </c:pt>
                <c:pt idx="2876">
                  <c:v>-0.168492</c:v>
                </c:pt>
                <c:pt idx="2877">
                  <c:v>-0.16849900000000001</c:v>
                </c:pt>
                <c:pt idx="2878">
                  <c:v>-0.16850599999999999</c:v>
                </c:pt>
                <c:pt idx="2879">
                  <c:v>-0.168515</c:v>
                </c:pt>
                <c:pt idx="2880">
                  <c:v>-0.16852400000000001</c:v>
                </c:pt>
                <c:pt idx="2881">
                  <c:v>-0.16853299999999999</c:v>
                </c:pt>
                <c:pt idx="2882">
                  <c:v>-0.16853899999999999</c:v>
                </c:pt>
                <c:pt idx="2883">
                  <c:v>-0.168544</c:v>
                </c:pt>
                <c:pt idx="2884">
                  <c:v>-0.168546</c:v>
                </c:pt>
                <c:pt idx="2885">
                  <c:v>-0.168548</c:v>
                </c:pt>
                <c:pt idx="2886">
                  <c:v>-0.168549</c:v>
                </c:pt>
                <c:pt idx="2887">
                  <c:v>-0.16855000000000001</c:v>
                </c:pt>
                <c:pt idx="2888">
                  <c:v>-0.16855000000000001</c:v>
                </c:pt>
                <c:pt idx="2889">
                  <c:v>-0.16855100000000001</c:v>
                </c:pt>
                <c:pt idx="2890">
                  <c:v>-0.16855200000000001</c:v>
                </c:pt>
                <c:pt idx="2891">
                  <c:v>-0.16855400000000001</c:v>
                </c:pt>
                <c:pt idx="2892">
                  <c:v>-0.16855899999999999</c:v>
                </c:pt>
                <c:pt idx="2893">
                  <c:v>-0.16856399999999999</c:v>
                </c:pt>
                <c:pt idx="2894">
                  <c:v>-0.16857</c:v>
                </c:pt>
                <c:pt idx="2895">
                  <c:v>-0.168573</c:v>
                </c:pt>
                <c:pt idx="2896">
                  <c:v>-0.168577</c:v>
                </c:pt>
                <c:pt idx="2897">
                  <c:v>-0.16858100000000001</c:v>
                </c:pt>
                <c:pt idx="2898">
                  <c:v>-0.16858500000000001</c:v>
                </c:pt>
                <c:pt idx="2899">
                  <c:v>-0.16859099999999999</c:v>
                </c:pt>
                <c:pt idx="2900">
                  <c:v>-0.168596</c:v>
                </c:pt>
                <c:pt idx="2901">
                  <c:v>-0.1686</c:v>
                </c:pt>
                <c:pt idx="2902">
                  <c:v>-0.168603</c:v>
                </c:pt>
                <c:pt idx="2903">
                  <c:v>-0.16860600000000001</c:v>
                </c:pt>
                <c:pt idx="2904">
                  <c:v>-0.16860700000000001</c:v>
                </c:pt>
                <c:pt idx="2905">
                  <c:v>-0.16861000000000001</c:v>
                </c:pt>
                <c:pt idx="2906">
                  <c:v>-0.16861400000000001</c:v>
                </c:pt>
                <c:pt idx="2907">
                  <c:v>-0.16861899999999999</c:v>
                </c:pt>
                <c:pt idx="2908">
                  <c:v>-0.168625</c:v>
                </c:pt>
                <c:pt idx="2909">
                  <c:v>-0.16863300000000001</c:v>
                </c:pt>
                <c:pt idx="2910">
                  <c:v>-0.16864299999999999</c:v>
                </c:pt>
                <c:pt idx="2911">
                  <c:v>-0.168653</c:v>
                </c:pt>
                <c:pt idx="2912">
                  <c:v>-0.16866200000000001</c:v>
                </c:pt>
                <c:pt idx="2913">
                  <c:v>-0.16866999999999999</c:v>
                </c:pt>
                <c:pt idx="2914">
                  <c:v>-0.16867599999999999</c:v>
                </c:pt>
                <c:pt idx="2915">
                  <c:v>-0.168681</c:v>
                </c:pt>
                <c:pt idx="2916">
                  <c:v>-0.168686</c:v>
                </c:pt>
                <c:pt idx="2917">
                  <c:v>-0.16869100000000001</c:v>
                </c:pt>
                <c:pt idx="2918">
                  <c:v>-0.16869700000000001</c:v>
                </c:pt>
                <c:pt idx="2919">
                  <c:v>-0.16870399999999999</c:v>
                </c:pt>
                <c:pt idx="2920">
                  <c:v>-0.16871</c:v>
                </c:pt>
                <c:pt idx="2921">
                  <c:v>-0.16871900000000001</c:v>
                </c:pt>
                <c:pt idx="2922">
                  <c:v>-0.16872500000000001</c:v>
                </c:pt>
                <c:pt idx="2923">
                  <c:v>-0.16873299999999999</c:v>
                </c:pt>
                <c:pt idx="2924">
                  <c:v>-0.168742</c:v>
                </c:pt>
                <c:pt idx="2925">
                  <c:v>-0.16875200000000001</c:v>
                </c:pt>
                <c:pt idx="2926">
                  <c:v>-0.168762</c:v>
                </c:pt>
                <c:pt idx="2927">
                  <c:v>-0.16877300000000001</c:v>
                </c:pt>
                <c:pt idx="2928">
                  <c:v>-0.16878199999999999</c:v>
                </c:pt>
                <c:pt idx="2929">
                  <c:v>-0.16879</c:v>
                </c:pt>
                <c:pt idx="2930">
                  <c:v>-0.168798</c:v>
                </c:pt>
                <c:pt idx="2931">
                  <c:v>-0.16880700000000001</c:v>
                </c:pt>
                <c:pt idx="2932">
                  <c:v>-0.16881699999999999</c:v>
                </c:pt>
                <c:pt idx="2933">
                  <c:v>-0.168827</c:v>
                </c:pt>
                <c:pt idx="2934">
                  <c:v>-0.16883600000000001</c:v>
                </c:pt>
                <c:pt idx="2935">
                  <c:v>-0.16884299999999999</c:v>
                </c:pt>
                <c:pt idx="2936">
                  <c:v>-0.168851</c:v>
                </c:pt>
                <c:pt idx="2937">
                  <c:v>-0.16885900000000001</c:v>
                </c:pt>
                <c:pt idx="2938">
                  <c:v>-0.16886399999999999</c:v>
                </c:pt>
                <c:pt idx="2939">
                  <c:v>-0.16887099999999999</c:v>
                </c:pt>
                <c:pt idx="2940">
                  <c:v>-0.168878</c:v>
                </c:pt>
                <c:pt idx="2941">
                  <c:v>-0.16888300000000001</c:v>
                </c:pt>
                <c:pt idx="2942">
                  <c:v>-0.16888700000000001</c:v>
                </c:pt>
                <c:pt idx="2943">
                  <c:v>-0.16889100000000001</c:v>
                </c:pt>
                <c:pt idx="2944">
                  <c:v>-0.16889699999999999</c:v>
                </c:pt>
                <c:pt idx="2945">
                  <c:v>-0.168904</c:v>
                </c:pt>
                <c:pt idx="2946">
                  <c:v>-0.168908</c:v>
                </c:pt>
                <c:pt idx="2947">
                  <c:v>-0.16891200000000001</c:v>
                </c:pt>
                <c:pt idx="2948">
                  <c:v>-0.16891400000000001</c:v>
                </c:pt>
                <c:pt idx="2949">
                  <c:v>-0.16891600000000001</c:v>
                </c:pt>
                <c:pt idx="2950">
                  <c:v>-0.16891900000000001</c:v>
                </c:pt>
                <c:pt idx="2951">
                  <c:v>-0.16891999999999999</c:v>
                </c:pt>
                <c:pt idx="2952">
                  <c:v>-0.16891999999999999</c:v>
                </c:pt>
                <c:pt idx="2953">
                  <c:v>-0.16891999999999999</c:v>
                </c:pt>
                <c:pt idx="2954">
                  <c:v>-0.16892299999999999</c:v>
                </c:pt>
                <c:pt idx="2955">
                  <c:v>-0.16892699999999999</c:v>
                </c:pt>
                <c:pt idx="2956">
                  <c:v>-0.16893</c:v>
                </c:pt>
                <c:pt idx="2957">
                  <c:v>-0.168936</c:v>
                </c:pt>
                <c:pt idx="2958">
                  <c:v>-0.16894200000000001</c:v>
                </c:pt>
                <c:pt idx="2959">
                  <c:v>-0.16895099999999999</c:v>
                </c:pt>
                <c:pt idx="2960">
                  <c:v>-0.168959</c:v>
                </c:pt>
                <c:pt idx="2961">
                  <c:v>-0.16896800000000001</c:v>
                </c:pt>
                <c:pt idx="2962">
                  <c:v>-0.16897699999999999</c:v>
                </c:pt>
                <c:pt idx="2963">
                  <c:v>-0.168986</c:v>
                </c:pt>
                <c:pt idx="2964">
                  <c:v>-0.16899400000000001</c:v>
                </c:pt>
                <c:pt idx="2965">
                  <c:v>-0.16900200000000001</c:v>
                </c:pt>
                <c:pt idx="2966">
                  <c:v>-0.16900799999999999</c:v>
                </c:pt>
                <c:pt idx="2967">
                  <c:v>-0.16900999999999999</c:v>
                </c:pt>
                <c:pt idx="2968">
                  <c:v>-0.16901099999999999</c:v>
                </c:pt>
                <c:pt idx="2969">
                  <c:v>-0.169013</c:v>
                </c:pt>
                <c:pt idx="2970">
                  <c:v>-0.169015</c:v>
                </c:pt>
                <c:pt idx="2971">
                  <c:v>-0.169018</c:v>
                </c:pt>
                <c:pt idx="2972">
                  <c:v>-0.16902</c:v>
                </c:pt>
                <c:pt idx="2973">
                  <c:v>-0.169021</c:v>
                </c:pt>
                <c:pt idx="2974">
                  <c:v>-0.16902400000000001</c:v>
                </c:pt>
                <c:pt idx="2975">
                  <c:v>-0.16903199999999999</c:v>
                </c:pt>
                <c:pt idx="2976">
                  <c:v>-0.16903699999999999</c:v>
                </c:pt>
                <c:pt idx="2977">
                  <c:v>-0.169042</c:v>
                </c:pt>
                <c:pt idx="2978">
                  <c:v>-0.169047</c:v>
                </c:pt>
                <c:pt idx="2979">
                  <c:v>-0.16905400000000001</c:v>
                </c:pt>
                <c:pt idx="2980">
                  <c:v>-0.16905999999999999</c:v>
                </c:pt>
                <c:pt idx="2981">
                  <c:v>-0.169067</c:v>
                </c:pt>
                <c:pt idx="2982">
                  <c:v>-0.169075</c:v>
                </c:pt>
                <c:pt idx="2983">
                  <c:v>-0.16908200000000001</c:v>
                </c:pt>
                <c:pt idx="2984">
                  <c:v>-0.16909199999999999</c:v>
                </c:pt>
                <c:pt idx="2985">
                  <c:v>-0.169101</c:v>
                </c:pt>
                <c:pt idx="2986">
                  <c:v>-0.16911100000000001</c:v>
                </c:pt>
                <c:pt idx="2987">
                  <c:v>-0.16911999999999999</c:v>
                </c:pt>
                <c:pt idx="2988">
                  <c:v>-0.169127</c:v>
                </c:pt>
                <c:pt idx="2989">
                  <c:v>-0.169132</c:v>
                </c:pt>
                <c:pt idx="2990">
                  <c:v>-0.16913700000000001</c:v>
                </c:pt>
                <c:pt idx="2991">
                  <c:v>-0.16914100000000001</c:v>
                </c:pt>
                <c:pt idx="2992">
                  <c:v>-0.16914599999999999</c:v>
                </c:pt>
                <c:pt idx="2993">
                  <c:v>-0.16914899999999999</c:v>
                </c:pt>
                <c:pt idx="2994">
                  <c:v>-0.169152</c:v>
                </c:pt>
                <c:pt idx="2995">
                  <c:v>-0.169158</c:v>
                </c:pt>
                <c:pt idx="2996">
                  <c:v>-0.16916500000000001</c:v>
                </c:pt>
                <c:pt idx="2997">
                  <c:v>-0.16917299999999999</c:v>
                </c:pt>
                <c:pt idx="2998">
                  <c:v>-0.169182</c:v>
                </c:pt>
                <c:pt idx="2999">
                  <c:v>-0.16919000000000001</c:v>
                </c:pt>
                <c:pt idx="3000">
                  <c:v>-0.16919699999999999</c:v>
                </c:pt>
                <c:pt idx="3001">
                  <c:v>-0.16920399999999999</c:v>
                </c:pt>
                <c:pt idx="3002">
                  <c:v>-0.169211</c:v>
                </c:pt>
                <c:pt idx="3003">
                  <c:v>-0.16922000000000001</c:v>
                </c:pt>
                <c:pt idx="3004">
                  <c:v>-0.16922599999999999</c:v>
                </c:pt>
                <c:pt idx="3005">
                  <c:v>-0.16922799999999999</c:v>
                </c:pt>
                <c:pt idx="3006">
                  <c:v>-0.169234</c:v>
                </c:pt>
                <c:pt idx="3007">
                  <c:v>-0.169238</c:v>
                </c:pt>
                <c:pt idx="3008">
                  <c:v>-0.16924400000000001</c:v>
                </c:pt>
                <c:pt idx="3009">
                  <c:v>-0.16925200000000001</c:v>
                </c:pt>
                <c:pt idx="3010">
                  <c:v>-0.16925799999999999</c:v>
                </c:pt>
                <c:pt idx="3011">
                  <c:v>-0.169266</c:v>
                </c:pt>
                <c:pt idx="3012">
                  <c:v>-0.16927500000000001</c:v>
                </c:pt>
                <c:pt idx="3013">
                  <c:v>-0.16928299999999999</c:v>
                </c:pt>
                <c:pt idx="3014">
                  <c:v>-0.16929</c:v>
                </c:pt>
                <c:pt idx="3015">
                  <c:v>-0.169295</c:v>
                </c:pt>
                <c:pt idx="3016">
                  <c:v>-0.16930000000000001</c:v>
                </c:pt>
                <c:pt idx="3017">
                  <c:v>-0.16930100000000001</c:v>
                </c:pt>
                <c:pt idx="3018">
                  <c:v>-0.16930400000000001</c:v>
                </c:pt>
                <c:pt idx="3019">
                  <c:v>-0.16930600000000001</c:v>
                </c:pt>
                <c:pt idx="3020">
                  <c:v>-0.16930899999999999</c:v>
                </c:pt>
                <c:pt idx="3021">
                  <c:v>-0.16931499999999999</c:v>
                </c:pt>
                <c:pt idx="3022">
                  <c:v>-0.169326</c:v>
                </c:pt>
                <c:pt idx="3023">
                  <c:v>-0.16933599999999999</c:v>
                </c:pt>
                <c:pt idx="3024">
                  <c:v>-0.169349</c:v>
                </c:pt>
                <c:pt idx="3025">
                  <c:v>-0.16936499999999999</c:v>
                </c:pt>
                <c:pt idx="3026">
                  <c:v>-0.169379</c:v>
                </c:pt>
                <c:pt idx="3027">
                  <c:v>-0.16939100000000001</c:v>
                </c:pt>
                <c:pt idx="3028">
                  <c:v>-0.169403</c:v>
                </c:pt>
                <c:pt idx="3029">
                  <c:v>-0.169409</c:v>
                </c:pt>
                <c:pt idx="3030">
                  <c:v>-0.16941300000000001</c:v>
                </c:pt>
                <c:pt idx="3031">
                  <c:v>-0.16941700000000001</c:v>
                </c:pt>
                <c:pt idx="3032">
                  <c:v>-0.16941999999999999</c:v>
                </c:pt>
                <c:pt idx="3033">
                  <c:v>-0.16942599999999999</c:v>
                </c:pt>
                <c:pt idx="3034">
                  <c:v>-0.169436</c:v>
                </c:pt>
                <c:pt idx="3035">
                  <c:v>-0.16944600000000001</c:v>
                </c:pt>
                <c:pt idx="3036">
                  <c:v>-0.169456</c:v>
                </c:pt>
                <c:pt idx="3037">
                  <c:v>-0.16947100000000001</c:v>
                </c:pt>
                <c:pt idx="3038">
                  <c:v>-0.169487</c:v>
                </c:pt>
                <c:pt idx="3039">
                  <c:v>-0.16950499999999999</c:v>
                </c:pt>
                <c:pt idx="3040">
                  <c:v>-0.16952100000000001</c:v>
                </c:pt>
                <c:pt idx="3041">
                  <c:v>-0.16953799999999999</c:v>
                </c:pt>
                <c:pt idx="3042">
                  <c:v>-0.16955200000000001</c:v>
                </c:pt>
                <c:pt idx="3043">
                  <c:v>-0.16956499999999999</c:v>
                </c:pt>
                <c:pt idx="3044">
                  <c:v>-0.16957700000000001</c:v>
                </c:pt>
                <c:pt idx="3045">
                  <c:v>-0.16958799999999999</c:v>
                </c:pt>
                <c:pt idx="3046">
                  <c:v>-0.169597</c:v>
                </c:pt>
                <c:pt idx="3047">
                  <c:v>-0.16960700000000001</c:v>
                </c:pt>
                <c:pt idx="3048">
                  <c:v>-0.16961499999999999</c:v>
                </c:pt>
                <c:pt idx="3049">
                  <c:v>-0.169625</c:v>
                </c:pt>
                <c:pt idx="3050">
                  <c:v>-0.16963300000000001</c:v>
                </c:pt>
                <c:pt idx="3051">
                  <c:v>-0.16964199999999999</c:v>
                </c:pt>
                <c:pt idx="3052">
                  <c:v>-0.169651</c:v>
                </c:pt>
                <c:pt idx="3053">
                  <c:v>-0.16966000000000001</c:v>
                </c:pt>
                <c:pt idx="3054">
                  <c:v>-0.16966899999999999</c:v>
                </c:pt>
                <c:pt idx="3055">
                  <c:v>-0.16967699999999999</c:v>
                </c:pt>
                <c:pt idx="3056">
                  <c:v>-0.169686</c:v>
                </c:pt>
                <c:pt idx="3057">
                  <c:v>-0.16969500000000001</c:v>
                </c:pt>
                <c:pt idx="3058">
                  <c:v>-0.169706</c:v>
                </c:pt>
                <c:pt idx="3059">
                  <c:v>-0.169714</c:v>
                </c:pt>
                <c:pt idx="3060">
                  <c:v>-0.16972200000000001</c:v>
                </c:pt>
                <c:pt idx="3061">
                  <c:v>-0.16972599999999999</c:v>
                </c:pt>
                <c:pt idx="3062">
                  <c:v>-0.16973099999999999</c:v>
                </c:pt>
                <c:pt idx="3063">
                  <c:v>-0.169734</c:v>
                </c:pt>
                <c:pt idx="3064">
                  <c:v>-0.169736</c:v>
                </c:pt>
                <c:pt idx="3065">
                  <c:v>-0.169738</c:v>
                </c:pt>
                <c:pt idx="3066">
                  <c:v>-0.169738</c:v>
                </c:pt>
                <c:pt idx="3067">
                  <c:v>-0.169735</c:v>
                </c:pt>
                <c:pt idx="3068">
                  <c:v>-0.16973299999999999</c:v>
                </c:pt>
                <c:pt idx="3069">
                  <c:v>-0.16973299999999999</c:v>
                </c:pt>
                <c:pt idx="3070">
                  <c:v>-0.169737</c:v>
                </c:pt>
                <c:pt idx="3071">
                  <c:v>-0.169742</c:v>
                </c:pt>
                <c:pt idx="3072">
                  <c:v>-0.16974800000000001</c:v>
                </c:pt>
                <c:pt idx="3073">
                  <c:v>-0.16975499999999999</c:v>
                </c:pt>
                <c:pt idx="3074">
                  <c:v>-0.16975999999999999</c:v>
                </c:pt>
                <c:pt idx="3075">
                  <c:v>-0.169765</c:v>
                </c:pt>
                <c:pt idx="3076">
                  <c:v>-0.16977100000000001</c:v>
                </c:pt>
                <c:pt idx="3077">
                  <c:v>-0.16977800000000001</c:v>
                </c:pt>
                <c:pt idx="3078">
                  <c:v>-0.16978499999999999</c:v>
                </c:pt>
                <c:pt idx="3079">
                  <c:v>-0.169789</c:v>
                </c:pt>
                <c:pt idx="3080">
                  <c:v>-0.169794</c:v>
                </c:pt>
                <c:pt idx="3081">
                  <c:v>-0.16980000000000001</c:v>
                </c:pt>
                <c:pt idx="3082">
                  <c:v>-0.16980700000000001</c:v>
                </c:pt>
                <c:pt idx="3083">
                  <c:v>-0.16981299999999999</c:v>
                </c:pt>
                <c:pt idx="3084">
                  <c:v>-0.16982</c:v>
                </c:pt>
                <c:pt idx="3085">
                  <c:v>-0.169826</c:v>
                </c:pt>
                <c:pt idx="3086">
                  <c:v>-0.16983400000000001</c:v>
                </c:pt>
                <c:pt idx="3087">
                  <c:v>-0.16984299999999999</c:v>
                </c:pt>
                <c:pt idx="3088">
                  <c:v>-0.16985500000000001</c:v>
                </c:pt>
                <c:pt idx="3089">
                  <c:v>-0.16986599999999999</c:v>
                </c:pt>
                <c:pt idx="3090">
                  <c:v>-0.169879</c:v>
                </c:pt>
                <c:pt idx="3091">
                  <c:v>-0.16989000000000001</c:v>
                </c:pt>
                <c:pt idx="3092">
                  <c:v>-0.169902</c:v>
                </c:pt>
                <c:pt idx="3093">
                  <c:v>-0.16991400000000001</c:v>
                </c:pt>
                <c:pt idx="3094">
                  <c:v>-0.16992399999999999</c:v>
                </c:pt>
                <c:pt idx="3095">
                  <c:v>-0.169936</c:v>
                </c:pt>
                <c:pt idx="3096">
                  <c:v>-0.16994799999999999</c:v>
                </c:pt>
                <c:pt idx="3097">
                  <c:v>-0.169957</c:v>
                </c:pt>
                <c:pt idx="3098">
                  <c:v>-0.169965</c:v>
                </c:pt>
                <c:pt idx="3099">
                  <c:v>-0.16997599999999999</c:v>
                </c:pt>
                <c:pt idx="3100">
                  <c:v>-0.16999</c:v>
                </c:pt>
                <c:pt idx="3101">
                  <c:v>-0.17000299999999999</c:v>
                </c:pt>
                <c:pt idx="3102">
                  <c:v>-0.170017</c:v>
                </c:pt>
                <c:pt idx="3103">
                  <c:v>-0.17002999999999999</c:v>
                </c:pt>
                <c:pt idx="3104">
                  <c:v>-0.170043</c:v>
                </c:pt>
                <c:pt idx="3105">
                  <c:v>-0.17005700000000001</c:v>
                </c:pt>
                <c:pt idx="3106">
                  <c:v>-0.170072</c:v>
                </c:pt>
                <c:pt idx="3107">
                  <c:v>-0.17008499999999999</c:v>
                </c:pt>
                <c:pt idx="3108">
                  <c:v>-0.170096</c:v>
                </c:pt>
                <c:pt idx="3109">
                  <c:v>-0.17010400000000001</c:v>
                </c:pt>
                <c:pt idx="3110">
                  <c:v>-0.17011599999999999</c:v>
                </c:pt>
                <c:pt idx="3111">
                  <c:v>-0.170128</c:v>
                </c:pt>
                <c:pt idx="3112">
                  <c:v>-0.17014199999999999</c:v>
                </c:pt>
                <c:pt idx="3113">
                  <c:v>-0.170157</c:v>
                </c:pt>
                <c:pt idx="3114">
                  <c:v>-0.17017499999999999</c:v>
                </c:pt>
                <c:pt idx="3115">
                  <c:v>-0.17019599999999999</c:v>
                </c:pt>
                <c:pt idx="3116">
                  <c:v>-0.17021700000000001</c:v>
                </c:pt>
                <c:pt idx="3117">
                  <c:v>-0.170235</c:v>
                </c:pt>
                <c:pt idx="3118">
                  <c:v>-0.17025199999999999</c:v>
                </c:pt>
                <c:pt idx="3119">
                  <c:v>-0.170266</c:v>
                </c:pt>
                <c:pt idx="3120">
                  <c:v>-0.17027400000000001</c:v>
                </c:pt>
                <c:pt idx="3121">
                  <c:v>-0.17028099999999999</c:v>
                </c:pt>
                <c:pt idx="3122">
                  <c:v>-0.17028599999999999</c:v>
                </c:pt>
                <c:pt idx="3123">
                  <c:v>-0.170295</c:v>
                </c:pt>
                <c:pt idx="3124">
                  <c:v>-0.17030699999999999</c:v>
                </c:pt>
                <c:pt idx="3125">
                  <c:v>-0.170319</c:v>
                </c:pt>
                <c:pt idx="3126">
                  <c:v>-0.17033200000000001</c:v>
                </c:pt>
                <c:pt idx="3127">
                  <c:v>-0.17034299999999999</c:v>
                </c:pt>
                <c:pt idx="3128">
                  <c:v>-0.17035400000000001</c:v>
                </c:pt>
                <c:pt idx="3129">
                  <c:v>-0.17036399999999999</c:v>
                </c:pt>
                <c:pt idx="3130">
                  <c:v>-0.170374</c:v>
                </c:pt>
                <c:pt idx="3131">
                  <c:v>-0.17038200000000001</c:v>
                </c:pt>
                <c:pt idx="3132">
                  <c:v>-0.17038800000000001</c:v>
                </c:pt>
                <c:pt idx="3133">
                  <c:v>-0.17039499999999999</c:v>
                </c:pt>
                <c:pt idx="3134">
                  <c:v>-0.170404</c:v>
                </c:pt>
                <c:pt idx="3135">
                  <c:v>-0.17041200000000001</c:v>
                </c:pt>
                <c:pt idx="3136">
                  <c:v>-0.17042099999999999</c:v>
                </c:pt>
                <c:pt idx="3137">
                  <c:v>-0.170431</c:v>
                </c:pt>
                <c:pt idx="3138">
                  <c:v>-0.17044100000000001</c:v>
                </c:pt>
                <c:pt idx="3139">
                  <c:v>-0.17045199999999999</c:v>
                </c:pt>
                <c:pt idx="3140">
                  <c:v>-0.170463</c:v>
                </c:pt>
                <c:pt idx="3141">
                  <c:v>-0.17047499999999999</c:v>
                </c:pt>
                <c:pt idx="3142">
                  <c:v>-0.170486</c:v>
                </c:pt>
                <c:pt idx="3143">
                  <c:v>-0.17049800000000001</c:v>
                </c:pt>
                <c:pt idx="3144">
                  <c:v>-0.17050999999999999</c:v>
                </c:pt>
                <c:pt idx="3145">
                  <c:v>-0.17052400000000001</c:v>
                </c:pt>
                <c:pt idx="3146">
                  <c:v>-0.17053599999999999</c:v>
                </c:pt>
                <c:pt idx="3147">
                  <c:v>-0.17054900000000001</c:v>
                </c:pt>
                <c:pt idx="3148">
                  <c:v>-0.17055799999999999</c:v>
                </c:pt>
                <c:pt idx="3149">
                  <c:v>-0.170566</c:v>
                </c:pt>
                <c:pt idx="3150">
                  <c:v>-0.17057</c:v>
                </c:pt>
                <c:pt idx="3151">
                  <c:v>-0.170575</c:v>
                </c:pt>
                <c:pt idx="3152">
                  <c:v>-0.17057800000000001</c:v>
                </c:pt>
                <c:pt idx="3153">
                  <c:v>-0.17058000000000001</c:v>
                </c:pt>
                <c:pt idx="3154">
                  <c:v>-0.17058100000000001</c:v>
                </c:pt>
                <c:pt idx="3155">
                  <c:v>-0.17058300000000001</c:v>
                </c:pt>
                <c:pt idx="3156">
                  <c:v>-0.17058599999999999</c:v>
                </c:pt>
                <c:pt idx="3157">
                  <c:v>-0.17059299999999999</c:v>
                </c:pt>
                <c:pt idx="3158">
                  <c:v>-0.170601</c:v>
                </c:pt>
                <c:pt idx="3159">
                  <c:v>-0.17060700000000001</c:v>
                </c:pt>
                <c:pt idx="3160">
                  <c:v>-0.17061399999999999</c:v>
                </c:pt>
                <c:pt idx="3161">
                  <c:v>-0.17062099999999999</c:v>
                </c:pt>
                <c:pt idx="3162">
                  <c:v>-0.170626</c:v>
                </c:pt>
                <c:pt idx="3163">
                  <c:v>-0.170631</c:v>
                </c:pt>
                <c:pt idx="3164">
                  <c:v>-0.17063800000000001</c:v>
                </c:pt>
                <c:pt idx="3165">
                  <c:v>-0.17064499999999999</c:v>
                </c:pt>
                <c:pt idx="3166">
                  <c:v>-0.170653</c:v>
                </c:pt>
                <c:pt idx="3167">
                  <c:v>-0.17066400000000001</c:v>
                </c:pt>
                <c:pt idx="3168">
                  <c:v>-0.17067199999999999</c:v>
                </c:pt>
                <c:pt idx="3169">
                  <c:v>-0.170679</c:v>
                </c:pt>
                <c:pt idx="3170">
                  <c:v>-0.170684</c:v>
                </c:pt>
                <c:pt idx="3171">
                  <c:v>-0.17068900000000001</c:v>
                </c:pt>
                <c:pt idx="3172">
                  <c:v>-0.17069500000000001</c:v>
                </c:pt>
                <c:pt idx="3173">
                  <c:v>-0.17069899999999999</c:v>
                </c:pt>
                <c:pt idx="3174">
                  <c:v>-0.17070399999999999</c:v>
                </c:pt>
                <c:pt idx="3175">
                  <c:v>-0.170709</c:v>
                </c:pt>
                <c:pt idx="3176">
                  <c:v>-0.170713</c:v>
                </c:pt>
                <c:pt idx="3177">
                  <c:v>-0.17072000000000001</c:v>
                </c:pt>
                <c:pt idx="3178">
                  <c:v>-0.17072899999999999</c:v>
                </c:pt>
                <c:pt idx="3179">
                  <c:v>-0.170735</c:v>
                </c:pt>
                <c:pt idx="3180">
                  <c:v>-0.170742</c:v>
                </c:pt>
                <c:pt idx="3181">
                  <c:v>-0.17075000000000001</c:v>
                </c:pt>
                <c:pt idx="3182">
                  <c:v>-0.17075699999999999</c:v>
                </c:pt>
                <c:pt idx="3183">
                  <c:v>-0.170764</c:v>
                </c:pt>
                <c:pt idx="3184">
                  <c:v>-0.17077100000000001</c:v>
                </c:pt>
                <c:pt idx="3185">
                  <c:v>-0.17077800000000001</c:v>
                </c:pt>
                <c:pt idx="3186">
                  <c:v>-0.17078399999999999</c:v>
                </c:pt>
                <c:pt idx="3187">
                  <c:v>-0.170792</c:v>
                </c:pt>
                <c:pt idx="3188">
                  <c:v>-0.17079900000000001</c:v>
                </c:pt>
                <c:pt idx="3189">
                  <c:v>-0.17080899999999999</c:v>
                </c:pt>
                <c:pt idx="3190">
                  <c:v>-0.170819</c:v>
                </c:pt>
                <c:pt idx="3191">
                  <c:v>-0.17082600000000001</c:v>
                </c:pt>
                <c:pt idx="3192">
                  <c:v>-0.17083499999999999</c:v>
                </c:pt>
                <c:pt idx="3193">
                  <c:v>-0.170845</c:v>
                </c:pt>
                <c:pt idx="3194">
                  <c:v>-0.170852</c:v>
                </c:pt>
                <c:pt idx="3195">
                  <c:v>-0.17086000000000001</c:v>
                </c:pt>
                <c:pt idx="3196">
                  <c:v>-0.17086799999999999</c:v>
                </c:pt>
                <c:pt idx="3197">
                  <c:v>-0.170876</c:v>
                </c:pt>
                <c:pt idx="3198">
                  <c:v>-0.17088400000000001</c:v>
                </c:pt>
                <c:pt idx="3199">
                  <c:v>-0.17088800000000001</c:v>
                </c:pt>
                <c:pt idx="3200">
                  <c:v>-0.17089299999999999</c:v>
                </c:pt>
                <c:pt idx="3201">
                  <c:v>-0.170899</c:v>
                </c:pt>
                <c:pt idx="3202">
                  <c:v>-0.170906</c:v>
                </c:pt>
                <c:pt idx="3203">
                  <c:v>-0.17091500000000001</c:v>
                </c:pt>
                <c:pt idx="3204">
                  <c:v>-0.17092499999999999</c:v>
                </c:pt>
                <c:pt idx="3205">
                  <c:v>-0.170935</c:v>
                </c:pt>
                <c:pt idx="3206">
                  <c:v>-0.17094400000000001</c:v>
                </c:pt>
                <c:pt idx="3207">
                  <c:v>-0.170956</c:v>
                </c:pt>
                <c:pt idx="3208">
                  <c:v>-0.17097000000000001</c:v>
                </c:pt>
                <c:pt idx="3209">
                  <c:v>-0.170986</c:v>
                </c:pt>
                <c:pt idx="3210">
                  <c:v>-0.17099900000000001</c:v>
                </c:pt>
                <c:pt idx="3211">
                  <c:v>-0.17101</c:v>
                </c:pt>
                <c:pt idx="3212">
                  <c:v>-0.171018</c:v>
                </c:pt>
                <c:pt idx="3213">
                  <c:v>-0.17102700000000001</c:v>
                </c:pt>
                <c:pt idx="3214">
                  <c:v>-0.17103599999999999</c:v>
                </c:pt>
                <c:pt idx="3215">
                  <c:v>-0.171042</c:v>
                </c:pt>
                <c:pt idx="3216">
                  <c:v>-0.171046</c:v>
                </c:pt>
                <c:pt idx="3217">
                  <c:v>-0.17105100000000001</c:v>
                </c:pt>
                <c:pt idx="3218">
                  <c:v>-0.17105300000000001</c:v>
                </c:pt>
                <c:pt idx="3219">
                  <c:v>-0.17105799999999999</c:v>
                </c:pt>
                <c:pt idx="3220">
                  <c:v>-0.171067</c:v>
                </c:pt>
                <c:pt idx="3221">
                  <c:v>-0.17107700000000001</c:v>
                </c:pt>
                <c:pt idx="3222">
                  <c:v>-0.17108599999999999</c:v>
                </c:pt>
                <c:pt idx="3223">
                  <c:v>-0.171096</c:v>
                </c:pt>
                <c:pt idx="3224">
                  <c:v>-0.17110600000000001</c:v>
                </c:pt>
                <c:pt idx="3225">
                  <c:v>-0.17111399999999999</c:v>
                </c:pt>
                <c:pt idx="3226">
                  <c:v>-0.17111999999999999</c:v>
                </c:pt>
                <c:pt idx="3227">
                  <c:v>-0.171126</c:v>
                </c:pt>
                <c:pt idx="3228">
                  <c:v>-0.17113500000000001</c:v>
                </c:pt>
                <c:pt idx="3229">
                  <c:v>-0.17114299999999999</c:v>
                </c:pt>
                <c:pt idx="3230">
                  <c:v>-0.171149</c:v>
                </c:pt>
                <c:pt idx="3231">
                  <c:v>-0.171155</c:v>
                </c:pt>
                <c:pt idx="3232">
                  <c:v>-0.17116200000000001</c:v>
                </c:pt>
                <c:pt idx="3233">
                  <c:v>-0.17116600000000001</c:v>
                </c:pt>
                <c:pt idx="3234">
                  <c:v>-0.17116999999999999</c:v>
                </c:pt>
                <c:pt idx="3235">
                  <c:v>-0.171177</c:v>
                </c:pt>
                <c:pt idx="3236">
                  <c:v>-0.171185</c:v>
                </c:pt>
                <c:pt idx="3237">
                  <c:v>-0.17119300000000001</c:v>
                </c:pt>
                <c:pt idx="3238">
                  <c:v>-0.171205</c:v>
                </c:pt>
                <c:pt idx="3239">
                  <c:v>-0.17121500000000001</c:v>
                </c:pt>
                <c:pt idx="3240">
                  <c:v>-0.17122799999999999</c:v>
                </c:pt>
                <c:pt idx="3241">
                  <c:v>-0.171239</c:v>
                </c:pt>
                <c:pt idx="3242">
                  <c:v>-0.17125000000000001</c:v>
                </c:pt>
                <c:pt idx="3243">
                  <c:v>-0.17125899999999999</c:v>
                </c:pt>
                <c:pt idx="3244">
                  <c:v>-0.171268</c:v>
                </c:pt>
                <c:pt idx="3245">
                  <c:v>-0.17127600000000001</c:v>
                </c:pt>
                <c:pt idx="3246">
                  <c:v>-0.17128399999999999</c:v>
                </c:pt>
                <c:pt idx="3247">
                  <c:v>-0.171291</c:v>
                </c:pt>
                <c:pt idx="3248">
                  <c:v>-0.17130100000000001</c:v>
                </c:pt>
                <c:pt idx="3249">
                  <c:v>-0.17131199999999999</c:v>
                </c:pt>
                <c:pt idx="3250">
                  <c:v>-0.171322</c:v>
                </c:pt>
                <c:pt idx="3251">
                  <c:v>-0.17133399999999999</c:v>
                </c:pt>
                <c:pt idx="3252">
                  <c:v>-0.171344</c:v>
                </c:pt>
                <c:pt idx="3253">
                  <c:v>-0.17135300000000001</c:v>
                </c:pt>
                <c:pt idx="3254">
                  <c:v>-0.17136299999999999</c:v>
                </c:pt>
                <c:pt idx="3255">
                  <c:v>-0.171371</c:v>
                </c:pt>
                <c:pt idx="3256">
                  <c:v>-0.17138100000000001</c:v>
                </c:pt>
                <c:pt idx="3257">
                  <c:v>-0.17138900000000001</c:v>
                </c:pt>
                <c:pt idx="3258">
                  <c:v>-0.17139799999999999</c:v>
                </c:pt>
                <c:pt idx="3259">
                  <c:v>-0.171406</c:v>
                </c:pt>
                <c:pt idx="3260">
                  <c:v>-0.17141700000000001</c:v>
                </c:pt>
                <c:pt idx="3261">
                  <c:v>-0.171429</c:v>
                </c:pt>
                <c:pt idx="3262">
                  <c:v>-0.17144200000000001</c:v>
                </c:pt>
                <c:pt idx="3263">
                  <c:v>-0.171455</c:v>
                </c:pt>
                <c:pt idx="3264">
                  <c:v>-0.17146800000000001</c:v>
                </c:pt>
                <c:pt idx="3265">
                  <c:v>-0.17147899999999999</c:v>
                </c:pt>
                <c:pt idx="3266">
                  <c:v>-0.171491</c:v>
                </c:pt>
                <c:pt idx="3267">
                  <c:v>-0.17150299999999999</c:v>
                </c:pt>
                <c:pt idx="3268">
                  <c:v>-0.171516</c:v>
                </c:pt>
                <c:pt idx="3269">
                  <c:v>-0.17152500000000001</c:v>
                </c:pt>
                <c:pt idx="3270">
                  <c:v>-0.17153199999999999</c:v>
                </c:pt>
                <c:pt idx="3271">
                  <c:v>-0.17154</c:v>
                </c:pt>
                <c:pt idx="3272">
                  <c:v>-0.17154700000000001</c:v>
                </c:pt>
                <c:pt idx="3273">
                  <c:v>-0.17155500000000001</c:v>
                </c:pt>
                <c:pt idx="3274">
                  <c:v>-0.17156199999999999</c:v>
                </c:pt>
                <c:pt idx="3275">
                  <c:v>-0.17157</c:v>
                </c:pt>
                <c:pt idx="3276">
                  <c:v>-0.17157700000000001</c:v>
                </c:pt>
                <c:pt idx="3277">
                  <c:v>-0.17158300000000001</c:v>
                </c:pt>
                <c:pt idx="3278">
                  <c:v>-0.17158999999999999</c:v>
                </c:pt>
                <c:pt idx="3279">
                  <c:v>-0.171601</c:v>
                </c:pt>
                <c:pt idx="3280">
                  <c:v>-0.17160900000000001</c:v>
                </c:pt>
                <c:pt idx="3281">
                  <c:v>-0.17161599999999999</c:v>
                </c:pt>
                <c:pt idx="3282">
                  <c:v>-0.171626</c:v>
                </c:pt>
                <c:pt idx="3283">
                  <c:v>-0.17163600000000001</c:v>
                </c:pt>
                <c:pt idx="3284">
                  <c:v>-0.17164399999999999</c:v>
                </c:pt>
                <c:pt idx="3285">
                  <c:v>-0.171655</c:v>
                </c:pt>
                <c:pt idx="3286">
                  <c:v>-0.17166500000000001</c:v>
                </c:pt>
                <c:pt idx="3287">
                  <c:v>-0.17167299999999999</c:v>
                </c:pt>
                <c:pt idx="3288">
                  <c:v>-0.17168</c:v>
                </c:pt>
                <c:pt idx="3289">
                  <c:v>-0.171685</c:v>
                </c:pt>
                <c:pt idx="3290">
                  <c:v>-0.17169100000000001</c:v>
                </c:pt>
                <c:pt idx="3291">
                  <c:v>-0.17169400000000001</c:v>
                </c:pt>
                <c:pt idx="3292">
                  <c:v>-0.17169799999999999</c:v>
                </c:pt>
                <c:pt idx="3293">
                  <c:v>-0.17170299999999999</c:v>
                </c:pt>
                <c:pt idx="3294">
                  <c:v>-0.171709</c:v>
                </c:pt>
                <c:pt idx="3295">
                  <c:v>-0.17171700000000001</c:v>
                </c:pt>
                <c:pt idx="3296">
                  <c:v>-0.17172499999999999</c:v>
                </c:pt>
                <c:pt idx="3297">
                  <c:v>-0.171737</c:v>
                </c:pt>
                <c:pt idx="3298">
                  <c:v>-0.17174700000000001</c:v>
                </c:pt>
                <c:pt idx="3299">
                  <c:v>-0.17175699999999999</c:v>
                </c:pt>
                <c:pt idx="3300">
                  <c:v>-0.171767</c:v>
                </c:pt>
                <c:pt idx="3301">
                  <c:v>-0.17177600000000001</c:v>
                </c:pt>
                <c:pt idx="3302">
                  <c:v>-0.17178399999999999</c:v>
                </c:pt>
                <c:pt idx="3303">
                  <c:v>-0.171791</c:v>
                </c:pt>
                <c:pt idx="3304">
                  <c:v>-0.171794</c:v>
                </c:pt>
                <c:pt idx="3305">
                  <c:v>-0.171796</c:v>
                </c:pt>
                <c:pt idx="3306">
                  <c:v>-0.17179700000000001</c:v>
                </c:pt>
                <c:pt idx="3307">
                  <c:v>-0.17179800000000001</c:v>
                </c:pt>
                <c:pt idx="3308">
                  <c:v>-0.17180000000000001</c:v>
                </c:pt>
                <c:pt idx="3309">
                  <c:v>-0.17180500000000001</c:v>
                </c:pt>
                <c:pt idx="3310">
                  <c:v>-0.17181299999999999</c:v>
                </c:pt>
                <c:pt idx="3311">
                  <c:v>-0.171823</c:v>
                </c:pt>
                <c:pt idx="3312">
                  <c:v>-0.17183200000000001</c:v>
                </c:pt>
                <c:pt idx="3313">
                  <c:v>-0.17184099999999999</c:v>
                </c:pt>
                <c:pt idx="3314">
                  <c:v>-0.17185</c:v>
                </c:pt>
                <c:pt idx="3315">
                  <c:v>-0.17186100000000001</c:v>
                </c:pt>
                <c:pt idx="3316">
                  <c:v>-0.17186999999999999</c:v>
                </c:pt>
                <c:pt idx="3317">
                  <c:v>-0.171879</c:v>
                </c:pt>
                <c:pt idx="3318">
                  <c:v>-0.17188700000000001</c:v>
                </c:pt>
                <c:pt idx="3319">
                  <c:v>-0.17189299999999999</c:v>
                </c:pt>
                <c:pt idx="3320">
                  <c:v>-0.171898</c:v>
                </c:pt>
                <c:pt idx="3321">
                  <c:v>-0.171903</c:v>
                </c:pt>
                <c:pt idx="3322">
                  <c:v>-0.17191000000000001</c:v>
                </c:pt>
                <c:pt idx="3323">
                  <c:v>-0.17191899999999999</c:v>
                </c:pt>
                <c:pt idx="3324">
                  <c:v>-0.171929</c:v>
                </c:pt>
                <c:pt idx="3325">
                  <c:v>-0.17194200000000001</c:v>
                </c:pt>
                <c:pt idx="3326">
                  <c:v>-0.171955</c:v>
                </c:pt>
                <c:pt idx="3327">
                  <c:v>-0.17196700000000001</c:v>
                </c:pt>
                <c:pt idx="3328">
                  <c:v>-0.17197999999999999</c:v>
                </c:pt>
                <c:pt idx="3329">
                  <c:v>-0.17199200000000001</c:v>
                </c:pt>
                <c:pt idx="3330">
                  <c:v>-0.17200299999999999</c:v>
                </c:pt>
                <c:pt idx="3331">
                  <c:v>-0.172015</c:v>
                </c:pt>
                <c:pt idx="3332">
                  <c:v>-0.17202600000000001</c:v>
                </c:pt>
                <c:pt idx="3333">
                  <c:v>-0.17203599999999999</c:v>
                </c:pt>
                <c:pt idx="3334">
                  <c:v>-0.172045</c:v>
                </c:pt>
                <c:pt idx="3335">
                  <c:v>-0.17205300000000001</c:v>
                </c:pt>
                <c:pt idx="3336">
                  <c:v>-0.17206299999999999</c:v>
                </c:pt>
                <c:pt idx="3337">
                  <c:v>-0.172071</c:v>
                </c:pt>
                <c:pt idx="3338">
                  <c:v>-0.17207900000000001</c:v>
                </c:pt>
                <c:pt idx="3339">
                  <c:v>-0.17208699999999999</c:v>
                </c:pt>
                <c:pt idx="3340">
                  <c:v>-0.172097</c:v>
                </c:pt>
                <c:pt idx="3341">
                  <c:v>-0.17210800000000001</c:v>
                </c:pt>
                <c:pt idx="3342">
                  <c:v>-0.17211899999999999</c:v>
                </c:pt>
                <c:pt idx="3343">
                  <c:v>-0.17213100000000001</c:v>
                </c:pt>
                <c:pt idx="3344">
                  <c:v>-0.17214299999999999</c:v>
                </c:pt>
                <c:pt idx="3345">
                  <c:v>-0.172153</c:v>
                </c:pt>
                <c:pt idx="3346">
                  <c:v>-0.17216300000000001</c:v>
                </c:pt>
                <c:pt idx="3347">
                  <c:v>-0.17217099999999999</c:v>
                </c:pt>
                <c:pt idx="3348">
                  <c:v>-0.172179</c:v>
                </c:pt>
                <c:pt idx="3349">
                  <c:v>-0.17218800000000001</c:v>
                </c:pt>
                <c:pt idx="3350">
                  <c:v>-0.17219799999999999</c:v>
                </c:pt>
                <c:pt idx="3351">
                  <c:v>-0.172207</c:v>
                </c:pt>
                <c:pt idx="3352">
                  <c:v>-0.17221700000000001</c:v>
                </c:pt>
                <c:pt idx="3353">
                  <c:v>-0.17222399999999999</c:v>
                </c:pt>
                <c:pt idx="3354">
                  <c:v>-0.172231</c:v>
                </c:pt>
                <c:pt idx="3355">
                  <c:v>-0.172239</c:v>
                </c:pt>
                <c:pt idx="3356">
                  <c:v>-0.17224700000000001</c:v>
                </c:pt>
                <c:pt idx="3357">
                  <c:v>-0.17225699999999999</c:v>
                </c:pt>
                <c:pt idx="3358">
                  <c:v>-0.172267</c:v>
                </c:pt>
                <c:pt idx="3359">
                  <c:v>-0.17227700000000001</c:v>
                </c:pt>
                <c:pt idx="3360">
                  <c:v>-0.172287</c:v>
                </c:pt>
                <c:pt idx="3361">
                  <c:v>-0.172296</c:v>
                </c:pt>
                <c:pt idx="3362">
                  <c:v>-0.17230400000000001</c:v>
                </c:pt>
                <c:pt idx="3363">
                  <c:v>-0.17231099999999999</c:v>
                </c:pt>
                <c:pt idx="3364">
                  <c:v>-0.172318</c:v>
                </c:pt>
                <c:pt idx="3365">
                  <c:v>-0.17232600000000001</c:v>
                </c:pt>
                <c:pt idx="3366">
                  <c:v>-0.17233699999999999</c:v>
                </c:pt>
                <c:pt idx="3367">
                  <c:v>-0.172349</c:v>
                </c:pt>
                <c:pt idx="3368">
                  <c:v>-0.17236000000000001</c:v>
                </c:pt>
                <c:pt idx="3369">
                  <c:v>-0.172372</c:v>
                </c:pt>
                <c:pt idx="3370">
                  <c:v>-0.17238300000000001</c:v>
                </c:pt>
                <c:pt idx="3371">
                  <c:v>-0.17239199999999999</c:v>
                </c:pt>
                <c:pt idx="3372">
                  <c:v>-0.1724</c:v>
                </c:pt>
                <c:pt idx="3373">
                  <c:v>-0.172407</c:v>
                </c:pt>
                <c:pt idx="3374">
                  <c:v>-0.17241300000000001</c:v>
                </c:pt>
                <c:pt idx="3375">
                  <c:v>-0.17241699999999999</c:v>
                </c:pt>
                <c:pt idx="3376">
                  <c:v>-0.17242199999999999</c:v>
                </c:pt>
                <c:pt idx="3377">
                  <c:v>-0.172431</c:v>
                </c:pt>
                <c:pt idx="3378">
                  <c:v>-0.17243900000000001</c:v>
                </c:pt>
                <c:pt idx="3379">
                  <c:v>-0.17244799999999999</c:v>
                </c:pt>
                <c:pt idx="3380">
                  <c:v>-0.172458</c:v>
                </c:pt>
                <c:pt idx="3381">
                  <c:v>-0.17246800000000001</c:v>
                </c:pt>
                <c:pt idx="3382">
                  <c:v>-0.17247799999999999</c:v>
                </c:pt>
                <c:pt idx="3383">
                  <c:v>-0.172487</c:v>
                </c:pt>
                <c:pt idx="3384">
                  <c:v>-0.17249500000000001</c:v>
                </c:pt>
                <c:pt idx="3385">
                  <c:v>-0.17250299999999999</c:v>
                </c:pt>
                <c:pt idx="3386">
                  <c:v>-0.17251</c:v>
                </c:pt>
                <c:pt idx="3387">
                  <c:v>-0.17251900000000001</c:v>
                </c:pt>
                <c:pt idx="3388">
                  <c:v>-0.17252799999999999</c:v>
                </c:pt>
                <c:pt idx="3389">
                  <c:v>-0.17253599999999999</c:v>
                </c:pt>
                <c:pt idx="3390">
                  <c:v>-0.172545</c:v>
                </c:pt>
                <c:pt idx="3391">
                  <c:v>-0.17255499999999999</c:v>
                </c:pt>
                <c:pt idx="3392">
                  <c:v>-0.17256299999999999</c:v>
                </c:pt>
                <c:pt idx="3393">
                  <c:v>-0.172571</c:v>
                </c:pt>
                <c:pt idx="3394">
                  <c:v>-0.17257700000000001</c:v>
                </c:pt>
                <c:pt idx="3395">
                  <c:v>-0.17258399999999999</c:v>
                </c:pt>
                <c:pt idx="3396">
                  <c:v>-0.172593</c:v>
                </c:pt>
                <c:pt idx="3397">
                  <c:v>-0.17260400000000001</c:v>
                </c:pt>
                <c:pt idx="3398">
                  <c:v>-0.17261699999999999</c:v>
                </c:pt>
                <c:pt idx="3399">
                  <c:v>-0.172629</c:v>
                </c:pt>
                <c:pt idx="3400">
                  <c:v>-0.17263899999999999</c:v>
                </c:pt>
                <c:pt idx="3401">
                  <c:v>-0.17265</c:v>
                </c:pt>
                <c:pt idx="3402">
                  <c:v>-0.17266100000000001</c:v>
                </c:pt>
                <c:pt idx="3403">
                  <c:v>-0.17266999999999999</c:v>
                </c:pt>
                <c:pt idx="3404">
                  <c:v>-0.172676</c:v>
                </c:pt>
                <c:pt idx="3405">
                  <c:v>-0.172683</c:v>
                </c:pt>
                <c:pt idx="3406">
                  <c:v>-0.17268900000000001</c:v>
                </c:pt>
                <c:pt idx="3407">
                  <c:v>-0.17269399999999999</c:v>
                </c:pt>
                <c:pt idx="3408">
                  <c:v>-0.17269999999999999</c:v>
                </c:pt>
                <c:pt idx="3409">
                  <c:v>-0.172706</c:v>
                </c:pt>
                <c:pt idx="3410">
                  <c:v>-0.172711</c:v>
                </c:pt>
                <c:pt idx="3411">
                  <c:v>-0.17271700000000001</c:v>
                </c:pt>
                <c:pt idx="3412">
                  <c:v>-0.17272499999999999</c:v>
                </c:pt>
                <c:pt idx="3413">
                  <c:v>-0.172733</c:v>
                </c:pt>
                <c:pt idx="3414">
                  <c:v>-0.17274500000000001</c:v>
                </c:pt>
                <c:pt idx="3415">
                  <c:v>-0.17275699999999999</c:v>
                </c:pt>
                <c:pt idx="3416">
                  <c:v>-0.17276900000000001</c:v>
                </c:pt>
                <c:pt idx="3417">
                  <c:v>-0.17277999999999999</c:v>
                </c:pt>
                <c:pt idx="3418">
                  <c:v>-0.172791</c:v>
                </c:pt>
                <c:pt idx="3419">
                  <c:v>-0.17279900000000001</c:v>
                </c:pt>
                <c:pt idx="3420">
                  <c:v>-0.17280400000000001</c:v>
                </c:pt>
                <c:pt idx="3421">
                  <c:v>-0.17280699999999999</c:v>
                </c:pt>
                <c:pt idx="3422">
                  <c:v>-0.17280999999999999</c:v>
                </c:pt>
                <c:pt idx="3423">
                  <c:v>-0.17281299999999999</c:v>
                </c:pt>
                <c:pt idx="3424">
                  <c:v>-0.172816</c:v>
                </c:pt>
                <c:pt idx="3425">
                  <c:v>-0.172821</c:v>
                </c:pt>
                <c:pt idx="3426">
                  <c:v>-0.17282800000000001</c:v>
                </c:pt>
                <c:pt idx="3427">
                  <c:v>-0.17283299999999999</c:v>
                </c:pt>
                <c:pt idx="3428">
                  <c:v>-0.17284099999999999</c:v>
                </c:pt>
                <c:pt idx="3429">
                  <c:v>-0.172849</c:v>
                </c:pt>
                <c:pt idx="3430">
                  <c:v>-0.17285800000000001</c:v>
                </c:pt>
                <c:pt idx="3431">
                  <c:v>-0.17286599999999999</c:v>
                </c:pt>
                <c:pt idx="3432">
                  <c:v>-0.172875</c:v>
                </c:pt>
                <c:pt idx="3433">
                  <c:v>-0.17288200000000001</c:v>
                </c:pt>
                <c:pt idx="3434">
                  <c:v>-0.17288500000000001</c:v>
                </c:pt>
                <c:pt idx="3435">
                  <c:v>-0.17288799999999999</c:v>
                </c:pt>
                <c:pt idx="3436">
                  <c:v>-0.17289299999999999</c:v>
                </c:pt>
                <c:pt idx="3437">
                  <c:v>-0.172898</c:v>
                </c:pt>
                <c:pt idx="3438">
                  <c:v>-0.172904</c:v>
                </c:pt>
                <c:pt idx="3439">
                  <c:v>-0.17291100000000001</c:v>
                </c:pt>
                <c:pt idx="3440">
                  <c:v>-0.17292099999999999</c:v>
                </c:pt>
                <c:pt idx="3441">
                  <c:v>-0.172933</c:v>
                </c:pt>
                <c:pt idx="3442">
                  <c:v>-0.17294499999999999</c:v>
                </c:pt>
                <c:pt idx="3443">
                  <c:v>-0.172956</c:v>
                </c:pt>
                <c:pt idx="3444">
                  <c:v>-0.17296600000000001</c:v>
                </c:pt>
                <c:pt idx="3445">
                  <c:v>-0.17297499999999999</c:v>
                </c:pt>
                <c:pt idx="3446">
                  <c:v>-0.172983</c:v>
                </c:pt>
                <c:pt idx="3447">
                  <c:v>-0.17299</c:v>
                </c:pt>
                <c:pt idx="3448">
                  <c:v>-0.17299800000000001</c:v>
                </c:pt>
                <c:pt idx="3449">
                  <c:v>-0.17300399999999999</c:v>
                </c:pt>
                <c:pt idx="3450">
                  <c:v>-0.173009</c:v>
                </c:pt>
                <c:pt idx="3451">
                  <c:v>-0.173017</c:v>
                </c:pt>
                <c:pt idx="3452">
                  <c:v>-0.17302699999999999</c:v>
                </c:pt>
                <c:pt idx="3453">
                  <c:v>-0.173037</c:v>
                </c:pt>
                <c:pt idx="3454">
                  <c:v>-0.17304700000000001</c:v>
                </c:pt>
                <c:pt idx="3455">
                  <c:v>-0.17305599999999999</c:v>
                </c:pt>
                <c:pt idx="3456">
                  <c:v>-0.173065</c:v>
                </c:pt>
                <c:pt idx="3457">
                  <c:v>-0.17307400000000001</c:v>
                </c:pt>
                <c:pt idx="3458">
                  <c:v>-0.17308000000000001</c:v>
                </c:pt>
                <c:pt idx="3459">
                  <c:v>-0.17308799999999999</c:v>
                </c:pt>
                <c:pt idx="3460">
                  <c:v>-0.173097</c:v>
                </c:pt>
                <c:pt idx="3461">
                  <c:v>-0.17310700000000001</c:v>
                </c:pt>
                <c:pt idx="3462">
                  <c:v>-0.17311399999999999</c:v>
                </c:pt>
                <c:pt idx="3463">
                  <c:v>-0.17312</c:v>
                </c:pt>
                <c:pt idx="3464">
                  <c:v>-0.173124</c:v>
                </c:pt>
                <c:pt idx="3465">
                  <c:v>-0.173127</c:v>
                </c:pt>
                <c:pt idx="3466">
                  <c:v>-0.17313200000000001</c:v>
                </c:pt>
                <c:pt idx="3467">
                  <c:v>-0.17313700000000001</c:v>
                </c:pt>
                <c:pt idx="3468">
                  <c:v>-0.17314299999999999</c:v>
                </c:pt>
                <c:pt idx="3469">
                  <c:v>-0.173147</c:v>
                </c:pt>
                <c:pt idx="3470">
                  <c:v>-0.17315</c:v>
                </c:pt>
                <c:pt idx="3471">
                  <c:v>-0.173155</c:v>
                </c:pt>
                <c:pt idx="3472">
                  <c:v>-0.17315900000000001</c:v>
                </c:pt>
                <c:pt idx="3473">
                  <c:v>-0.17316400000000001</c:v>
                </c:pt>
                <c:pt idx="3474">
                  <c:v>-0.17316999999999999</c:v>
                </c:pt>
                <c:pt idx="3475">
                  <c:v>-0.173178</c:v>
                </c:pt>
                <c:pt idx="3476">
                  <c:v>-0.17318500000000001</c:v>
                </c:pt>
                <c:pt idx="3477">
                  <c:v>-0.17319599999999999</c:v>
                </c:pt>
                <c:pt idx="3478">
                  <c:v>-0.173208</c:v>
                </c:pt>
                <c:pt idx="3479">
                  <c:v>-0.17322000000000001</c:v>
                </c:pt>
                <c:pt idx="3480">
                  <c:v>-0.173232</c:v>
                </c:pt>
                <c:pt idx="3481">
                  <c:v>-0.17324400000000001</c:v>
                </c:pt>
                <c:pt idx="3482">
                  <c:v>-0.17325499999999999</c:v>
                </c:pt>
                <c:pt idx="3483">
                  <c:v>-0.173265</c:v>
                </c:pt>
                <c:pt idx="3484">
                  <c:v>-0.17327400000000001</c:v>
                </c:pt>
                <c:pt idx="3485">
                  <c:v>-0.17328299999999999</c:v>
                </c:pt>
                <c:pt idx="3486">
                  <c:v>-0.17329</c:v>
                </c:pt>
                <c:pt idx="3487">
                  <c:v>-0.17329900000000001</c:v>
                </c:pt>
                <c:pt idx="3488">
                  <c:v>-0.17330799999999999</c:v>
                </c:pt>
                <c:pt idx="3489">
                  <c:v>-0.173317</c:v>
                </c:pt>
                <c:pt idx="3490">
                  <c:v>-0.17332400000000001</c:v>
                </c:pt>
                <c:pt idx="3491">
                  <c:v>-0.17333000000000001</c:v>
                </c:pt>
                <c:pt idx="3492">
                  <c:v>-0.17333599999999999</c:v>
                </c:pt>
                <c:pt idx="3493">
                  <c:v>-0.173341</c:v>
                </c:pt>
                <c:pt idx="3494">
                  <c:v>-0.173349</c:v>
                </c:pt>
                <c:pt idx="3495">
                  <c:v>-0.17335800000000001</c:v>
                </c:pt>
                <c:pt idx="3496">
                  <c:v>-0.17336499999999999</c:v>
                </c:pt>
                <c:pt idx="3497">
                  <c:v>-0.173372</c:v>
                </c:pt>
                <c:pt idx="3498">
                  <c:v>-0.173378</c:v>
                </c:pt>
                <c:pt idx="3499">
                  <c:v>-0.17338400000000001</c:v>
                </c:pt>
                <c:pt idx="3500">
                  <c:v>-0.17338899999999999</c:v>
                </c:pt>
                <c:pt idx="3501">
                  <c:v>-0.17339599999999999</c:v>
                </c:pt>
                <c:pt idx="3502">
                  <c:v>-0.173403</c:v>
                </c:pt>
                <c:pt idx="3503">
                  <c:v>-0.17341300000000001</c:v>
                </c:pt>
                <c:pt idx="3504">
                  <c:v>-0.17342299999999999</c:v>
                </c:pt>
                <c:pt idx="3505">
                  <c:v>-0.173433</c:v>
                </c:pt>
                <c:pt idx="3506">
                  <c:v>-0.17344599999999999</c:v>
                </c:pt>
                <c:pt idx="3507">
                  <c:v>-0.173457</c:v>
                </c:pt>
                <c:pt idx="3508">
                  <c:v>-0.17346800000000001</c:v>
                </c:pt>
                <c:pt idx="3509">
                  <c:v>-0.17347599999999999</c:v>
                </c:pt>
                <c:pt idx="3510">
                  <c:v>-0.173483</c:v>
                </c:pt>
                <c:pt idx="3511">
                  <c:v>-0.17349000000000001</c:v>
                </c:pt>
                <c:pt idx="3512">
                  <c:v>-0.17349700000000001</c:v>
                </c:pt>
                <c:pt idx="3513">
                  <c:v>-0.17350399999999999</c:v>
                </c:pt>
                <c:pt idx="3514">
                  <c:v>-0.173512</c:v>
                </c:pt>
                <c:pt idx="3515">
                  <c:v>-0.17351900000000001</c:v>
                </c:pt>
                <c:pt idx="3516">
                  <c:v>-0.17352799999999999</c:v>
                </c:pt>
                <c:pt idx="3517">
                  <c:v>-0.173539</c:v>
                </c:pt>
                <c:pt idx="3518">
                  <c:v>-0.17354800000000001</c:v>
                </c:pt>
                <c:pt idx="3519">
                  <c:v>-0.17355799999999999</c:v>
                </c:pt>
                <c:pt idx="3520">
                  <c:v>-0.173568</c:v>
                </c:pt>
                <c:pt idx="3521">
                  <c:v>-0.17357800000000001</c:v>
                </c:pt>
                <c:pt idx="3522">
                  <c:v>-0.17358799999999999</c:v>
                </c:pt>
                <c:pt idx="3523">
                  <c:v>-0.173599</c:v>
                </c:pt>
                <c:pt idx="3524">
                  <c:v>-0.17360900000000001</c:v>
                </c:pt>
                <c:pt idx="3525">
                  <c:v>-0.17361799999999999</c:v>
                </c:pt>
                <c:pt idx="3526">
                  <c:v>-0.173627</c:v>
                </c:pt>
                <c:pt idx="3527">
                  <c:v>-0.17363600000000001</c:v>
                </c:pt>
                <c:pt idx="3528">
                  <c:v>-0.17364299999999999</c:v>
                </c:pt>
                <c:pt idx="3529">
                  <c:v>-0.17365</c:v>
                </c:pt>
                <c:pt idx="3530">
                  <c:v>-0.173655</c:v>
                </c:pt>
                <c:pt idx="3531">
                  <c:v>-0.17365800000000001</c:v>
                </c:pt>
                <c:pt idx="3532">
                  <c:v>-0.17366000000000001</c:v>
                </c:pt>
                <c:pt idx="3533">
                  <c:v>-0.17366400000000001</c:v>
                </c:pt>
                <c:pt idx="3534">
                  <c:v>-0.17367099999999999</c:v>
                </c:pt>
                <c:pt idx="3535">
                  <c:v>-0.173678</c:v>
                </c:pt>
                <c:pt idx="3536">
                  <c:v>-0.17368800000000001</c:v>
                </c:pt>
                <c:pt idx="3537">
                  <c:v>-0.17369599999999999</c:v>
                </c:pt>
                <c:pt idx="3538">
                  <c:v>-0.173703</c:v>
                </c:pt>
                <c:pt idx="3539">
                  <c:v>-0.173708</c:v>
                </c:pt>
                <c:pt idx="3540">
                  <c:v>-0.17371200000000001</c:v>
                </c:pt>
                <c:pt idx="3541">
                  <c:v>-0.17371500000000001</c:v>
                </c:pt>
                <c:pt idx="3542">
                  <c:v>-0.17371800000000001</c:v>
                </c:pt>
                <c:pt idx="3543">
                  <c:v>-0.17372099999999999</c:v>
                </c:pt>
                <c:pt idx="3544">
                  <c:v>-0.17372799999999999</c:v>
                </c:pt>
                <c:pt idx="3545">
                  <c:v>-0.173738</c:v>
                </c:pt>
                <c:pt idx="3546">
                  <c:v>-0.17374899999999999</c:v>
                </c:pt>
                <c:pt idx="3547">
                  <c:v>-0.173759</c:v>
                </c:pt>
                <c:pt idx="3548">
                  <c:v>-0.17377000000000001</c:v>
                </c:pt>
                <c:pt idx="3549">
                  <c:v>-0.17377899999999999</c:v>
                </c:pt>
                <c:pt idx="3550">
                  <c:v>-0.17378399999999999</c:v>
                </c:pt>
                <c:pt idx="3551">
                  <c:v>-0.173788</c:v>
                </c:pt>
                <c:pt idx="3552">
                  <c:v>-0.173792</c:v>
                </c:pt>
                <c:pt idx="3553">
                  <c:v>-0.17379800000000001</c:v>
                </c:pt>
                <c:pt idx="3554">
                  <c:v>-0.17380399999999999</c:v>
                </c:pt>
                <c:pt idx="3555">
                  <c:v>-0.17381199999999999</c:v>
                </c:pt>
                <c:pt idx="3556">
                  <c:v>-0.173821</c:v>
                </c:pt>
                <c:pt idx="3557">
                  <c:v>-0.17383000000000001</c:v>
                </c:pt>
                <c:pt idx="3558">
                  <c:v>-0.173841</c:v>
                </c:pt>
                <c:pt idx="3559">
                  <c:v>-0.17385300000000001</c:v>
                </c:pt>
                <c:pt idx="3560">
                  <c:v>-0.17386699999999999</c:v>
                </c:pt>
                <c:pt idx="3561">
                  <c:v>-0.17388000000000001</c:v>
                </c:pt>
                <c:pt idx="3562">
                  <c:v>-0.17389299999999999</c:v>
                </c:pt>
                <c:pt idx="3563">
                  <c:v>-0.173905</c:v>
                </c:pt>
                <c:pt idx="3564">
                  <c:v>-0.17391699999999999</c:v>
                </c:pt>
                <c:pt idx="3565">
                  <c:v>-0.17393</c:v>
                </c:pt>
                <c:pt idx="3566">
                  <c:v>-0.17394299999999999</c:v>
                </c:pt>
                <c:pt idx="3567">
                  <c:v>-0.173954</c:v>
                </c:pt>
                <c:pt idx="3568">
                  <c:v>-0.17396500000000001</c:v>
                </c:pt>
                <c:pt idx="3569">
                  <c:v>-0.17397899999999999</c:v>
                </c:pt>
                <c:pt idx="3570">
                  <c:v>-0.17399400000000001</c:v>
                </c:pt>
                <c:pt idx="3571">
                  <c:v>-0.17401</c:v>
                </c:pt>
                <c:pt idx="3572">
                  <c:v>-0.17402799999999999</c:v>
                </c:pt>
                <c:pt idx="3573">
                  <c:v>-0.174044</c:v>
                </c:pt>
                <c:pt idx="3574">
                  <c:v>-0.17405899999999999</c:v>
                </c:pt>
                <c:pt idx="3575">
                  <c:v>-0.174072</c:v>
                </c:pt>
                <c:pt idx="3576">
                  <c:v>-0.17408499999999999</c:v>
                </c:pt>
                <c:pt idx="3577">
                  <c:v>-0.174095</c:v>
                </c:pt>
                <c:pt idx="3578">
                  <c:v>-0.17410500000000001</c:v>
                </c:pt>
                <c:pt idx="3579">
                  <c:v>-0.17411499999999999</c:v>
                </c:pt>
                <c:pt idx="3580">
                  <c:v>-0.174126</c:v>
                </c:pt>
                <c:pt idx="3581">
                  <c:v>-0.17413600000000001</c:v>
                </c:pt>
                <c:pt idx="3582">
                  <c:v>-0.17414299999999999</c:v>
                </c:pt>
                <c:pt idx="3583">
                  <c:v>-0.174148</c:v>
                </c:pt>
                <c:pt idx="3584">
                  <c:v>-0.174153</c:v>
                </c:pt>
                <c:pt idx="3585">
                  <c:v>-0.17415700000000001</c:v>
                </c:pt>
                <c:pt idx="3586">
                  <c:v>-0.17416300000000001</c:v>
                </c:pt>
                <c:pt idx="3587">
                  <c:v>-0.17417099999999999</c:v>
                </c:pt>
                <c:pt idx="3588">
                  <c:v>-0.17418</c:v>
                </c:pt>
                <c:pt idx="3589">
                  <c:v>-0.17418600000000001</c:v>
                </c:pt>
                <c:pt idx="3590">
                  <c:v>-0.17419299999999999</c:v>
                </c:pt>
                <c:pt idx="3591">
                  <c:v>-0.17419999999999999</c:v>
                </c:pt>
                <c:pt idx="3592">
                  <c:v>-0.174206</c:v>
                </c:pt>
                <c:pt idx="3593">
                  <c:v>-0.17421200000000001</c:v>
                </c:pt>
                <c:pt idx="3594">
                  <c:v>-0.17421900000000001</c:v>
                </c:pt>
                <c:pt idx="3595">
                  <c:v>-0.17422599999999999</c:v>
                </c:pt>
                <c:pt idx="3596">
                  <c:v>-0.17422899999999999</c:v>
                </c:pt>
                <c:pt idx="3597">
                  <c:v>-0.174233</c:v>
                </c:pt>
                <c:pt idx="3598">
                  <c:v>-0.174236</c:v>
                </c:pt>
                <c:pt idx="3599">
                  <c:v>-0.174238</c:v>
                </c:pt>
                <c:pt idx="3600">
                  <c:v>-0.17424000000000001</c:v>
                </c:pt>
                <c:pt idx="3601">
                  <c:v>-0.174239</c:v>
                </c:pt>
                <c:pt idx="3602">
                  <c:v>-0.174238</c:v>
                </c:pt>
                <c:pt idx="3603">
                  <c:v>-0.174237</c:v>
                </c:pt>
                <c:pt idx="3604">
                  <c:v>-0.174239</c:v>
                </c:pt>
                <c:pt idx="3605">
                  <c:v>-0.17424100000000001</c:v>
                </c:pt>
                <c:pt idx="3606">
                  <c:v>-0.17424700000000001</c:v>
                </c:pt>
                <c:pt idx="3607">
                  <c:v>-0.17425399999999999</c:v>
                </c:pt>
                <c:pt idx="3608">
                  <c:v>-0.174265</c:v>
                </c:pt>
                <c:pt idx="3609">
                  <c:v>-0.17427699999999999</c:v>
                </c:pt>
                <c:pt idx="3610">
                  <c:v>-0.174287</c:v>
                </c:pt>
                <c:pt idx="3611">
                  <c:v>-0.17429800000000001</c:v>
                </c:pt>
                <c:pt idx="3612">
                  <c:v>-0.17430799999999999</c:v>
                </c:pt>
                <c:pt idx="3613">
                  <c:v>-0.174314</c:v>
                </c:pt>
                <c:pt idx="3614">
                  <c:v>-0.174319</c:v>
                </c:pt>
                <c:pt idx="3615">
                  <c:v>-0.174322</c:v>
                </c:pt>
                <c:pt idx="3616">
                  <c:v>-0.174322</c:v>
                </c:pt>
                <c:pt idx="3617">
                  <c:v>-0.17432300000000001</c:v>
                </c:pt>
                <c:pt idx="3618">
                  <c:v>-0.174322</c:v>
                </c:pt>
                <c:pt idx="3619">
                  <c:v>-0.174322</c:v>
                </c:pt>
                <c:pt idx="3620">
                  <c:v>-0.17432500000000001</c:v>
                </c:pt>
                <c:pt idx="3621">
                  <c:v>-0.17432900000000001</c:v>
                </c:pt>
                <c:pt idx="3622">
                  <c:v>-0.17433100000000001</c:v>
                </c:pt>
                <c:pt idx="3623">
                  <c:v>-0.17433199999999999</c:v>
                </c:pt>
                <c:pt idx="3624">
                  <c:v>-0.17433299999999999</c:v>
                </c:pt>
                <c:pt idx="3625">
                  <c:v>-0.17433599999999999</c:v>
                </c:pt>
                <c:pt idx="3626">
                  <c:v>-0.17433799999999999</c:v>
                </c:pt>
                <c:pt idx="3627">
                  <c:v>-0.17433999999999999</c:v>
                </c:pt>
                <c:pt idx="3628">
                  <c:v>-0.174343</c:v>
                </c:pt>
                <c:pt idx="3629">
                  <c:v>-0.174346</c:v>
                </c:pt>
                <c:pt idx="3630">
                  <c:v>-0.17435</c:v>
                </c:pt>
                <c:pt idx="3631">
                  <c:v>-0.17435500000000001</c:v>
                </c:pt>
                <c:pt idx="3632">
                  <c:v>-0.17436299999999999</c:v>
                </c:pt>
                <c:pt idx="3633">
                  <c:v>-0.17437</c:v>
                </c:pt>
                <c:pt idx="3634">
                  <c:v>-0.174377</c:v>
                </c:pt>
                <c:pt idx="3635">
                  <c:v>-0.17438300000000001</c:v>
                </c:pt>
                <c:pt idx="3636">
                  <c:v>-0.17438999999999999</c:v>
                </c:pt>
                <c:pt idx="3637">
                  <c:v>-0.174397</c:v>
                </c:pt>
                <c:pt idx="3638">
                  <c:v>-0.174404</c:v>
                </c:pt>
                <c:pt idx="3639">
                  <c:v>-0.17441000000000001</c:v>
                </c:pt>
                <c:pt idx="3640">
                  <c:v>-0.17441499999999999</c:v>
                </c:pt>
                <c:pt idx="3641">
                  <c:v>-0.17442199999999999</c:v>
                </c:pt>
                <c:pt idx="3642">
                  <c:v>-0.17443</c:v>
                </c:pt>
                <c:pt idx="3643">
                  <c:v>-0.17443800000000001</c:v>
                </c:pt>
                <c:pt idx="3644">
                  <c:v>-0.17444499999999999</c:v>
                </c:pt>
                <c:pt idx="3645">
                  <c:v>-0.17445099999999999</c:v>
                </c:pt>
                <c:pt idx="3646">
                  <c:v>-0.174459</c:v>
                </c:pt>
                <c:pt idx="3647">
                  <c:v>-0.17446800000000001</c:v>
                </c:pt>
                <c:pt idx="3648">
                  <c:v>-0.17447699999999999</c:v>
                </c:pt>
                <c:pt idx="3649">
                  <c:v>-0.174486</c:v>
                </c:pt>
                <c:pt idx="3650">
                  <c:v>-0.17449600000000001</c:v>
                </c:pt>
                <c:pt idx="3651">
                  <c:v>-0.174508</c:v>
                </c:pt>
                <c:pt idx="3652">
                  <c:v>-0.17451900000000001</c:v>
                </c:pt>
                <c:pt idx="3653">
                  <c:v>-0.17452799999999999</c:v>
                </c:pt>
                <c:pt idx="3654">
                  <c:v>-0.174537</c:v>
                </c:pt>
                <c:pt idx="3655">
                  <c:v>-0.17454600000000001</c:v>
                </c:pt>
                <c:pt idx="3656">
                  <c:v>-0.17455499999999999</c:v>
                </c:pt>
                <c:pt idx="3657">
                  <c:v>-0.174563</c:v>
                </c:pt>
                <c:pt idx="3658">
                  <c:v>-0.174571</c:v>
                </c:pt>
                <c:pt idx="3659">
                  <c:v>-0.17458099999999999</c:v>
                </c:pt>
                <c:pt idx="3660">
                  <c:v>-0.174591</c:v>
                </c:pt>
                <c:pt idx="3661">
                  <c:v>-0.17460400000000001</c:v>
                </c:pt>
                <c:pt idx="3662">
                  <c:v>-0.174618</c:v>
                </c:pt>
                <c:pt idx="3663">
                  <c:v>-0.17463300000000001</c:v>
                </c:pt>
                <c:pt idx="3664">
                  <c:v>-0.174646</c:v>
                </c:pt>
                <c:pt idx="3665">
                  <c:v>-0.17466000000000001</c:v>
                </c:pt>
                <c:pt idx="3666">
                  <c:v>-0.174676</c:v>
                </c:pt>
                <c:pt idx="3667">
                  <c:v>-0.17469000000000001</c:v>
                </c:pt>
                <c:pt idx="3668">
                  <c:v>-0.174702</c:v>
                </c:pt>
                <c:pt idx="3669">
                  <c:v>-0.17471300000000001</c:v>
                </c:pt>
                <c:pt idx="3670">
                  <c:v>-0.17472399999999999</c:v>
                </c:pt>
                <c:pt idx="3671">
                  <c:v>-0.174733</c:v>
                </c:pt>
                <c:pt idx="3672">
                  <c:v>-0.17474300000000001</c:v>
                </c:pt>
                <c:pt idx="3673">
                  <c:v>-0.17475199999999999</c:v>
                </c:pt>
                <c:pt idx="3674">
                  <c:v>-0.174761</c:v>
                </c:pt>
                <c:pt idx="3675">
                  <c:v>-0.17476800000000001</c:v>
                </c:pt>
                <c:pt idx="3676">
                  <c:v>-0.17477400000000001</c:v>
                </c:pt>
                <c:pt idx="3677">
                  <c:v>-0.17478299999999999</c:v>
                </c:pt>
                <c:pt idx="3678">
                  <c:v>-0.174793</c:v>
                </c:pt>
                <c:pt idx="3679">
                  <c:v>-0.17480299999999999</c:v>
                </c:pt>
                <c:pt idx="3680">
                  <c:v>-0.174814</c:v>
                </c:pt>
                <c:pt idx="3681">
                  <c:v>-0.17482400000000001</c:v>
                </c:pt>
                <c:pt idx="3682">
                  <c:v>-0.17483299999999999</c:v>
                </c:pt>
                <c:pt idx="3683">
                  <c:v>-0.174844</c:v>
                </c:pt>
                <c:pt idx="3684">
                  <c:v>-0.17485500000000001</c:v>
                </c:pt>
                <c:pt idx="3685">
                  <c:v>-0.17486399999999999</c:v>
                </c:pt>
                <c:pt idx="3686">
                  <c:v>-0.174872</c:v>
                </c:pt>
                <c:pt idx="3687">
                  <c:v>-0.17487800000000001</c:v>
                </c:pt>
                <c:pt idx="3688">
                  <c:v>-0.17488400000000001</c:v>
                </c:pt>
                <c:pt idx="3689">
                  <c:v>-0.17489199999999999</c:v>
                </c:pt>
                <c:pt idx="3690">
                  <c:v>-0.174902</c:v>
                </c:pt>
                <c:pt idx="3691">
                  <c:v>-0.17491399999999999</c:v>
                </c:pt>
                <c:pt idx="3692">
                  <c:v>-0.174927</c:v>
                </c:pt>
                <c:pt idx="3693">
                  <c:v>-0.17493800000000001</c:v>
                </c:pt>
                <c:pt idx="3694">
                  <c:v>-0.17494999999999999</c:v>
                </c:pt>
                <c:pt idx="3695">
                  <c:v>-0.17496200000000001</c:v>
                </c:pt>
                <c:pt idx="3696">
                  <c:v>-0.17497299999999999</c:v>
                </c:pt>
                <c:pt idx="3697">
                  <c:v>-0.174984</c:v>
                </c:pt>
                <c:pt idx="3698">
                  <c:v>-0.17499300000000001</c:v>
                </c:pt>
                <c:pt idx="3699">
                  <c:v>-0.17500099999999999</c:v>
                </c:pt>
                <c:pt idx="3700">
                  <c:v>-0.17501</c:v>
                </c:pt>
                <c:pt idx="3701">
                  <c:v>-0.17502000000000001</c:v>
                </c:pt>
                <c:pt idx="3702">
                  <c:v>-0.17503099999999999</c:v>
                </c:pt>
                <c:pt idx="3703">
                  <c:v>-0.17504</c:v>
                </c:pt>
                <c:pt idx="3704">
                  <c:v>-0.17505299999999999</c:v>
                </c:pt>
                <c:pt idx="3705">
                  <c:v>-0.175064</c:v>
                </c:pt>
                <c:pt idx="3706">
                  <c:v>-0.17507300000000001</c:v>
                </c:pt>
                <c:pt idx="3707">
                  <c:v>-0.17508499999999999</c:v>
                </c:pt>
                <c:pt idx="3708">
                  <c:v>-0.175099</c:v>
                </c:pt>
                <c:pt idx="3709">
                  <c:v>-0.17511099999999999</c:v>
                </c:pt>
                <c:pt idx="3710">
                  <c:v>-0.17512800000000001</c:v>
                </c:pt>
                <c:pt idx="3711">
                  <c:v>-0.17514299999999999</c:v>
                </c:pt>
                <c:pt idx="3712">
                  <c:v>-0.17516000000000001</c:v>
                </c:pt>
                <c:pt idx="3713">
                  <c:v>-0.175177</c:v>
                </c:pt>
                <c:pt idx="3714">
                  <c:v>-0.17519499999999999</c:v>
                </c:pt>
                <c:pt idx="3715">
                  <c:v>-0.17521100000000001</c:v>
                </c:pt>
                <c:pt idx="3716">
                  <c:v>-0.17522099999999999</c:v>
                </c:pt>
                <c:pt idx="3717">
                  <c:v>-0.175232</c:v>
                </c:pt>
                <c:pt idx="3718">
                  <c:v>-0.17524100000000001</c:v>
                </c:pt>
                <c:pt idx="3719">
                  <c:v>-0.17524899999999999</c:v>
                </c:pt>
                <c:pt idx="3720">
                  <c:v>-0.175259</c:v>
                </c:pt>
                <c:pt idx="3721">
                  <c:v>-0.17526800000000001</c:v>
                </c:pt>
                <c:pt idx="3722">
                  <c:v>-0.17527799999999999</c:v>
                </c:pt>
                <c:pt idx="3723">
                  <c:v>-0.17529</c:v>
                </c:pt>
                <c:pt idx="3724">
                  <c:v>-0.17530699999999999</c:v>
                </c:pt>
                <c:pt idx="3725">
                  <c:v>-0.17532500000000001</c:v>
                </c:pt>
                <c:pt idx="3726">
                  <c:v>-0.175341</c:v>
                </c:pt>
                <c:pt idx="3727">
                  <c:v>-0.17535600000000001</c:v>
                </c:pt>
                <c:pt idx="3728">
                  <c:v>-0.17537</c:v>
                </c:pt>
                <c:pt idx="3729">
                  <c:v>-0.17538400000000001</c:v>
                </c:pt>
                <c:pt idx="3730">
                  <c:v>-0.175399</c:v>
                </c:pt>
                <c:pt idx="3731">
                  <c:v>-0.17541399999999999</c:v>
                </c:pt>
                <c:pt idx="3732">
                  <c:v>-0.175428</c:v>
                </c:pt>
                <c:pt idx="3733">
                  <c:v>-0.17544000000000001</c:v>
                </c:pt>
                <c:pt idx="3734">
                  <c:v>-0.175452</c:v>
                </c:pt>
                <c:pt idx="3735">
                  <c:v>-0.17546300000000001</c:v>
                </c:pt>
                <c:pt idx="3736">
                  <c:v>-0.17547599999999999</c:v>
                </c:pt>
                <c:pt idx="3737">
                  <c:v>-0.17548800000000001</c:v>
                </c:pt>
                <c:pt idx="3738">
                  <c:v>-0.17549500000000001</c:v>
                </c:pt>
                <c:pt idx="3739">
                  <c:v>-0.17550099999999999</c:v>
                </c:pt>
                <c:pt idx="3740">
                  <c:v>-0.175506</c:v>
                </c:pt>
                <c:pt idx="3741">
                  <c:v>-0.175509</c:v>
                </c:pt>
                <c:pt idx="3742">
                  <c:v>-0.175515</c:v>
                </c:pt>
                <c:pt idx="3743">
                  <c:v>-0.17552000000000001</c:v>
                </c:pt>
                <c:pt idx="3744">
                  <c:v>-0.17552400000000001</c:v>
                </c:pt>
                <c:pt idx="3745">
                  <c:v>-0.17553099999999999</c:v>
                </c:pt>
                <c:pt idx="3746">
                  <c:v>-0.175536</c:v>
                </c:pt>
                <c:pt idx="3747">
                  <c:v>-0.175543</c:v>
                </c:pt>
                <c:pt idx="3748">
                  <c:v>-0.17554900000000001</c:v>
                </c:pt>
                <c:pt idx="3749">
                  <c:v>-0.17555200000000001</c:v>
                </c:pt>
                <c:pt idx="3750">
                  <c:v>-0.17555599999999999</c:v>
                </c:pt>
                <c:pt idx="3751">
                  <c:v>-0.17555799999999999</c:v>
                </c:pt>
                <c:pt idx="3752">
                  <c:v>-0.175563</c:v>
                </c:pt>
                <c:pt idx="3753">
                  <c:v>-0.175568</c:v>
                </c:pt>
                <c:pt idx="3754">
                  <c:v>-0.17557200000000001</c:v>
                </c:pt>
                <c:pt idx="3755">
                  <c:v>-0.17557500000000001</c:v>
                </c:pt>
                <c:pt idx="3756">
                  <c:v>-0.17557600000000001</c:v>
                </c:pt>
                <c:pt idx="3757">
                  <c:v>-0.17557800000000001</c:v>
                </c:pt>
                <c:pt idx="3758">
                  <c:v>-0.17558099999999999</c:v>
                </c:pt>
                <c:pt idx="3759">
                  <c:v>-0.17558399999999999</c:v>
                </c:pt>
                <c:pt idx="3760">
                  <c:v>-0.17558799999999999</c:v>
                </c:pt>
                <c:pt idx="3761">
                  <c:v>-0.175592</c:v>
                </c:pt>
                <c:pt idx="3762">
                  <c:v>-0.175596</c:v>
                </c:pt>
                <c:pt idx="3763">
                  <c:v>-0.17560200000000001</c:v>
                </c:pt>
                <c:pt idx="3764">
                  <c:v>-0.17560799999999999</c:v>
                </c:pt>
                <c:pt idx="3765">
                  <c:v>-0.17561599999999999</c:v>
                </c:pt>
                <c:pt idx="3766">
                  <c:v>-0.175624</c:v>
                </c:pt>
                <c:pt idx="3767">
                  <c:v>-0.17563200000000001</c:v>
                </c:pt>
                <c:pt idx="3768">
                  <c:v>-0.17564099999999999</c:v>
                </c:pt>
                <c:pt idx="3769">
                  <c:v>-0.17565</c:v>
                </c:pt>
                <c:pt idx="3770">
                  <c:v>-0.17566000000000001</c:v>
                </c:pt>
                <c:pt idx="3771">
                  <c:v>-0.17566899999999999</c:v>
                </c:pt>
                <c:pt idx="3772">
                  <c:v>-0.175678</c:v>
                </c:pt>
                <c:pt idx="3773">
                  <c:v>-0.17568600000000001</c:v>
                </c:pt>
                <c:pt idx="3774">
                  <c:v>-0.17569299999999999</c:v>
                </c:pt>
                <c:pt idx="3775">
                  <c:v>-0.1757</c:v>
                </c:pt>
                <c:pt idx="3776">
                  <c:v>-0.175705</c:v>
                </c:pt>
                <c:pt idx="3777">
                  <c:v>-0.17571000000000001</c:v>
                </c:pt>
                <c:pt idx="3778">
                  <c:v>-0.17571600000000001</c:v>
                </c:pt>
                <c:pt idx="3779">
                  <c:v>-0.17572299999999999</c:v>
                </c:pt>
                <c:pt idx="3780">
                  <c:v>-0.175732</c:v>
                </c:pt>
                <c:pt idx="3781">
                  <c:v>-0.17574400000000001</c:v>
                </c:pt>
                <c:pt idx="3782">
                  <c:v>-0.17575499999999999</c:v>
                </c:pt>
                <c:pt idx="3783">
                  <c:v>-0.175763</c:v>
                </c:pt>
                <c:pt idx="3784">
                  <c:v>-0.17577000000000001</c:v>
                </c:pt>
                <c:pt idx="3785">
                  <c:v>-0.17577300000000001</c:v>
                </c:pt>
                <c:pt idx="3786">
                  <c:v>-0.17577799999999999</c:v>
                </c:pt>
                <c:pt idx="3787">
                  <c:v>-0.175785</c:v>
                </c:pt>
                <c:pt idx="3788">
                  <c:v>-0.175789</c:v>
                </c:pt>
                <c:pt idx="3789">
                  <c:v>-0.175791</c:v>
                </c:pt>
                <c:pt idx="3790">
                  <c:v>-0.17579400000000001</c:v>
                </c:pt>
                <c:pt idx="3791">
                  <c:v>-0.17579700000000001</c:v>
                </c:pt>
                <c:pt idx="3792">
                  <c:v>-0.17580100000000001</c:v>
                </c:pt>
                <c:pt idx="3793">
                  <c:v>-0.17580699999999999</c:v>
                </c:pt>
                <c:pt idx="3794">
                  <c:v>-0.17580999999999999</c:v>
                </c:pt>
                <c:pt idx="3795">
                  <c:v>-0.175812</c:v>
                </c:pt>
                <c:pt idx="3796">
                  <c:v>-0.175815</c:v>
                </c:pt>
                <c:pt idx="3797">
                  <c:v>-0.175817</c:v>
                </c:pt>
                <c:pt idx="3798">
                  <c:v>-0.17582200000000001</c:v>
                </c:pt>
                <c:pt idx="3799">
                  <c:v>-0.17582800000000001</c:v>
                </c:pt>
                <c:pt idx="3800">
                  <c:v>-0.17583499999999999</c:v>
                </c:pt>
                <c:pt idx="3801">
                  <c:v>-0.175841</c:v>
                </c:pt>
                <c:pt idx="3802">
                  <c:v>-0.175844</c:v>
                </c:pt>
                <c:pt idx="3803">
                  <c:v>-0.17584900000000001</c:v>
                </c:pt>
                <c:pt idx="3804">
                  <c:v>-0.17585500000000001</c:v>
                </c:pt>
                <c:pt idx="3805">
                  <c:v>-0.17585899999999999</c:v>
                </c:pt>
                <c:pt idx="3806">
                  <c:v>-0.17586299999999999</c:v>
                </c:pt>
                <c:pt idx="3807">
                  <c:v>-0.175868</c:v>
                </c:pt>
                <c:pt idx="3808">
                  <c:v>-0.175872</c:v>
                </c:pt>
                <c:pt idx="3809">
                  <c:v>-0.17587900000000001</c:v>
                </c:pt>
                <c:pt idx="3810">
                  <c:v>-0.17588599999999999</c:v>
                </c:pt>
                <c:pt idx="3811">
                  <c:v>-0.17589299999999999</c:v>
                </c:pt>
                <c:pt idx="3812">
                  <c:v>-0.175902</c:v>
                </c:pt>
                <c:pt idx="3813">
                  <c:v>-0.17590800000000001</c:v>
                </c:pt>
                <c:pt idx="3814">
                  <c:v>-0.17591499999999999</c:v>
                </c:pt>
                <c:pt idx="3815">
                  <c:v>-0.17591999999999999</c:v>
                </c:pt>
                <c:pt idx="3816">
                  <c:v>-0.175925</c:v>
                </c:pt>
                <c:pt idx="3817">
                  <c:v>-0.17593</c:v>
                </c:pt>
                <c:pt idx="3818">
                  <c:v>-0.17593600000000001</c:v>
                </c:pt>
                <c:pt idx="3819">
                  <c:v>-0.17594099999999999</c:v>
                </c:pt>
                <c:pt idx="3820">
                  <c:v>-0.17594499999999999</c:v>
                </c:pt>
                <c:pt idx="3821">
                  <c:v>-0.17594899999999999</c:v>
                </c:pt>
                <c:pt idx="3822">
                  <c:v>-0.175954</c:v>
                </c:pt>
                <c:pt idx="3823">
                  <c:v>-0.17596100000000001</c:v>
                </c:pt>
                <c:pt idx="3824">
                  <c:v>-0.17596899999999999</c:v>
                </c:pt>
                <c:pt idx="3825">
                  <c:v>-0.17597599999999999</c:v>
                </c:pt>
                <c:pt idx="3826">
                  <c:v>-0.175983</c:v>
                </c:pt>
                <c:pt idx="3827">
                  <c:v>-0.17599100000000001</c:v>
                </c:pt>
                <c:pt idx="3828">
                  <c:v>-0.17600099999999999</c:v>
                </c:pt>
                <c:pt idx="3829">
                  <c:v>-0.176012</c:v>
                </c:pt>
                <c:pt idx="3830">
                  <c:v>-0.17602300000000001</c:v>
                </c:pt>
                <c:pt idx="3831">
                  <c:v>-0.17603199999999999</c:v>
                </c:pt>
                <c:pt idx="3832">
                  <c:v>-0.176042</c:v>
                </c:pt>
                <c:pt idx="3833">
                  <c:v>-0.17605199999999999</c:v>
                </c:pt>
                <c:pt idx="3834">
                  <c:v>-0.176063</c:v>
                </c:pt>
                <c:pt idx="3835">
                  <c:v>-0.17607600000000001</c:v>
                </c:pt>
                <c:pt idx="3836">
                  <c:v>-0.17608799999999999</c:v>
                </c:pt>
                <c:pt idx="3837">
                  <c:v>-0.17610100000000001</c:v>
                </c:pt>
                <c:pt idx="3838">
                  <c:v>-0.17611099999999999</c:v>
                </c:pt>
                <c:pt idx="3839">
                  <c:v>-0.176119</c:v>
                </c:pt>
                <c:pt idx="3840">
                  <c:v>-0.17612800000000001</c:v>
                </c:pt>
                <c:pt idx="3841">
                  <c:v>-0.17613699999999999</c:v>
                </c:pt>
                <c:pt idx="3842">
                  <c:v>-0.17614299999999999</c:v>
                </c:pt>
                <c:pt idx="3843">
                  <c:v>-0.176149</c:v>
                </c:pt>
                <c:pt idx="3844">
                  <c:v>-0.17615500000000001</c:v>
                </c:pt>
                <c:pt idx="3845">
                  <c:v>-0.17616000000000001</c:v>
                </c:pt>
                <c:pt idx="3846">
                  <c:v>-0.17616699999999999</c:v>
                </c:pt>
                <c:pt idx="3847">
                  <c:v>-0.176173</c:v>
                </c:pt>
                <c:pt idx="3848">
                  <c:v>-0.17618</c:v>
                </c:pt>
                <c:pt idx="3849">
                  <c:v>-0.17618600000000001</c:v>
                </c:pt>
                <c:pt idx="3850">
                  <c:v>-0.17619199999999999</c:v>
                </c:pt>
                <c:pt idx="3851">
                  <c:v>-0.17619799999999999</c:v>
                </c:pt>
                <c:pt idx="3852">
                  <c:v>-0.176206</c:v>
                </c:pt>
                <c:pt idx="3853">
                  <c:v>-0.17621400000000001</c:v>
                </c:pt>
                <c:pt idx="3854">
                  <c:v>-0.17622099999999999</c:v>
                </c:pt>
                <c:pt idx="3855">
                  <c:v>-0.176231</c:v>
                </c:pt>
                <c:pt idx="3856">
                  <c:v>-0.17624100000000001</c:v>
                </c:pt>
                <c:pt idx="3857">
                  <c:v>-0.17624999999999999</c:v>
                </c:pt>
                <c:pt idx="3858">
                  <c:v>-0.176259</c:v>
                </c:pt>
                <c:pt idx="3859">
                  <c:v>-0.17626700000000001</c:v>
                </c:pt>
                <c:pt idx="3860">
                  <c:v>-0.17627300000000001</c:v>
                </c:pt>
                <c:pt idx="3861">
                  <c:v>-0.17627999999999999</c:v>
                </c:pt>
                <c:pt idx="3862">
                  <c:v>-0.176286</c:v>
                </c:pt>
                <c:pt idx="3863">
                  <c:v>-0.176292</c:v>
                </c:pt>
                <c:pt idx="3864">
                  <c:v>-0.17629700000000001</c:v>
                </c:pt>
                <c:pt idx="3865">
                  <c:v>-0.17630000000000001</c:v>
                </c:pt>
                <c:pt idx="3866">
                  <c:v>-0.17630399999999999</c:v>
                </c:pt>
                <c:pt idx="3867">
                  <c:v>-0.17630899999999999</c:v>
                </c:pt>
                <c:pt idx="3868">
                  <c:v>-0.176316</c:v>
                </c:pt>
                <c:pt idx="3869">
                  <c:v>-0.17632400000000001</c:v>
                </c:pt>
                <c:pt idx="3870">
                  <c:v>-0.17633399999999999</c:v>
                </c:pt>
                <c:pt idx="3871">
                  <c:v>-0.176345</c:v>
                </c:pt>
                <c:pt idx="3872">
                  <c:v>-0.17635700000000001</c:v>
                </c:pt>
                <c:pt idx="3873">
                  <c:v>-0.176371</c:v>
                </c:pt>
                <c:pt idx="3874">
                  <c:v>-0.17638400000000001</c:v>
                </c:pt>
                <c:pt idx="3875">
                  <c:v>-0.176396</c:v>
                </c:pt>
                <c:pt idx="3876">
                  <c:v>-0.17640800000000001</c:v>
                </c:pt>
                <c:pt idx="3877">
                  <c:v>-0.17641899999999999</c:v>
                </c:pt>
                <c:pt idx="3878">
                  <c:v>-0.176428</c:v>
                </c:pt>
                <c:pt idx="3879">
                  <c:v>-0.17643600000000001</c:v>
                </c:pt>
                <c:pt idx="3880">
                  <c:v>-0.17644399999999999</c:v>
                </c:pt>
                <c:pt idx="3881">
                  <c:v>-0.176453</c:v>
                </c:pt>
                <c:pt idx="3882">
                  <c:v>-0.17646300000000001</c:v>
                </c:pt>
                <c:pt idx="3883">
                  <c:v>-0.17647299999999999</c:v>
                </c:pt>
                <c:pt idx="3884">
                  <c:v>-0.176482</c:v>
                </c:pt>
                <c:pt idx="3885">
                  <c:v>-0.17648900000000001</c:v>
                </c:pt>
                <c:pt idx="3886">
                  <c:v>-0.17649500000000001</c:v>
                </c:pt>
                <c:pt idx="3887">
                  <c:v>-0.17649899999999999</c:v>
                </c:pt>
                <c:pt idx="3888">
                  <c:v>-0.176506</c:v>
                </c:pt>
                <c:pt idx="3889">
                  <c:v>-0.176513</c:v>
                </c:pt>
                <c:pt idx="3890">
                  <c:v>-0.17652000000000001</c:v>
                </c:pt>
                <c:pt idx="3891">
                  <c:v>-0.17652899999999999</c:v>
                </c:pt>
                <c:pt idx="3892">
                  <c:v>-0.176537</c:v>
                </c:pt>
                <c:pt idx="3893">
                  <c:v>-0.17654600000000001</c:v>
                </c:pt>
                <c:pt idx="3894">
                  <c:v>-0.17655699999999999</c:v>
                </c:pt>
                <c:pt idx="3895">
                  <c:v>-0.176566</c:v>
                </c:pt>
                <c:pt idx="3896">
                  <c:v>-0.17657700000000001</c:v>
                </c:pt>
                <c:pt idx="3897">
                  <c:v>-0.17658599999999999</c:v>
                </c:pt>
                <c:pt idx="3898">
                  <c:v>-0.176593</c:v>
                </c:pt>
                <c:pt idx="3899">
                  <c:v>-0.17660300000000001</c:v>
                </c:pt>
                <c:pt idx="3900">
                  <c:v>-0.17661299999999999</c:v>
                </c:pt>
                <c:pt idx="3901">
                  <c:v>-0.176623</c:v>
                </c:pt>
                <c:pt idx="3902">
                  <c:v>-0.17663100000000001</c:v>
                </c:pt>
                <c:pt idx="3903">
                  <c:v>-0.17663599999999999</c:v>
                </c:pt>
                <c:pt idx="3904">
                  <c:v>-0.17663799999999999</c:v>
                </c:pt>
                <c:pt idx="3905">
                  <c:v>-0.17663799999999999</c:v>
                </c:pt>
                <c:pt idx="3906">
                  <c:v>-0.17664099999999999</c:v>
                </c:pt>
                <c:pt idx="3907">
                  <c:v>-0.176646</c:v>
                </c:pt>
                <c:pt idx="3908">
                  <c:v>-0.176652</c:v>
                </c:pt>
                <c:pt idx="3909">
                  <c:v>-0.17665600000000001</c:v>
                </c:pt>
                <c:pt idx="3910">
                  <c:v>-0.17666399999999999</c:v>
                </c:pt>
                <c:pt idx="3911">
                  <c:v>-0.176672</c:v>
                </c:pt>
                <c:pt idx="3912">
                  <c:v>-0.17668200000000001</c:v>
                </c:pt>
                <c:pt idx="3913">
                  <c:v>-0.17669299999999999</c:v>
                </c:pt>
                <c:pt idx="3914">
                  <c:v>-0.176702</c:v>
                </c:pt>
                <c:pt idx="3915">
                  <c:v>-0.176707</c:v>
                </c:pt>
                <c:pt idx="3916">
                  <c:v>-0.176708</c:v>
                </c:pt>
                <c:pt idx="3917">
                  <c:v>-0.17671100000000001</c:v>
                </c:pt>
                <c:pt idx="3918">
                  <c:v>-0.17671700000000001</c:v>
                </c:pt>
                <c:pt idx="3919">
                  <c:v>-0.17672099999999999</c:v>
                </c:pt>
                <c:pt idx="3920">
                  <c:v>-0.176728</c:v>
                </c:pt>
                <c:pt idx="3921">
                  <c:v>-0.17673700000000001</c:v>
                </c:pt>
                <c:pt idx="3922">
                  <c:v>-0.17674799999999999</c:v>
                </c:pt>
                <c:pt idx="3923">
                  <c:v>-0.176758</c:v>
                </c:pt>
                <c:pt idx="3924">
                  <c:v>-0.17676900000000001</c:v>
                </c:pt>
                <c:pt idx="3925">
                  <c:v>-0.17677799999999999</c:v>
                </c:pt>
                <c:pt idx="3926">
                  <c:v>-0.176784</c:v>
                </c:pt>
                <c:pt idx="3927">
                  <c:v>-0.176788</c:v>
                </c:pt>
                <c:pt idx="3928">
                  <c:v>-0.17679400000000001</c:v>
                </c:pt>
                <c:pt idx="3929">
                  <c:v>-0.17679900000000001</c:v>
                </c:pt>
                <c:pt idx="3930">
                  <c:v>-0.17680399999999999</c:v>
                </c:pt>
                <c:pt idx="3931">
                  <c:v>-0.17680799999999999</c:v>
                </c:pt>
                <c:pt idx="3932">
                  <c:v>-0.176814</c:v>
                </c:pt>
                <c:pt idx="3933">
                  <c:v>-0.17682100000000001</c:v>
                </c:pt>
                <c:pt idx="3934">
                  <c:v>-0.17682999999999999</c:v>
                </c:pt>
                <c:pt idx="3935">
                  <c:v>-0.176838</c:v>
                </c:pt>
                <c:pt idx="3936">
                  <c:v>-0.17684800000000001</c:v>
                </c:pt>
                <c:pt idx="3937">
                  <c:v>-0.17685999999999999</c:v>
                </c:pt>
                <c:pt idx="3938">
                  <c:v>-0.176872</c:v>
                </c:pt>
                <c:pt idx="3939">
                  <c:v>-0.17688300000000001</c:v>
                </c:pt>
                <c:pt idx="3940">
                  <c:v>-0.17688999999999999</c:v>
                </c:pt>
                <c:pt idx="3941">
                  <c:v>-0.176898</c:v>
                </c:pt>
                <c:pt idx="3942">
                  <c:v>-0.17690400000000001</c:v>
                </c:pt>
                <c:pt idx="3943">
                  <c:v>-0.17690900000000001</c:v>
                </c:pt>
                <c:pt idx="3944">
                  <c:v>-0.17691499999999999</c:v>
                </c:pt>
                <c:pt idx="3945">
                  <c:v>-0.17692099999999999</c:v>
                </c:pt>
                <c:pt idx="3946">
                  <c:v>-0.176928</c:v>
                </c:pt>
                <c:pt idx="3947">
                  <c:v>-0.17693500000000001</c:v>
                </c:pt>
                <c:pt idx="3948">
                  <c:v>-0.17694399999999999</c:v>
                </c:pt>
                <c:pt idx="3949">
                  <c:v>-0.176953</c:v>
                </c:pt>
                <c:pt idx="3950">
                  <c:v>-0.17696200000000001</c:v>
                </c:pt>
                <c:pt idx="3951">
                  <c:v>-0.17696899999999999</c:v>
                </c:pt>
                <c:pt idx="3952">
                  <c:v>-0.17697499999999999</c:v>
                </c:pt>
                <c:pt idx="3953">
                  <c:v>-0.17698</c:v>
                </c:pt>
                <c:pt idx="3954">
                  <c:v>-0.176985</c:v>
                </c:pt>
                <c:pt idx="3955">
                  <c:v>-0.17698700000000001</c:v>
                </c:pt>
                <c:pt idx="3956">
                  <c:v>-0.17698900000000001</c:v>
                </c:pt>
                <c:pt idx="3957">
                  <c:v>-0.17699000000000001</c:v>
                </c:pt>
                <c:pt idx="3958">
                  <c:v>-0.17699300000000001</c:v>
                </c:pt>
                <c:pt idx="3959">
                  <c:v>-0.17700299999999999</c:v>
                </c:pt>
                <c:pt idx="3960">
                  <c:v>-0.17701600000000001</c:v>
                </c:pt>
                <c:pt idx="3961">
                  <c:v>-0.17702899999999999</c:v>
                </c:pt>
                <c:pt idx="3962">
                  <c:v>-0.177042</c:v>
                </c:pt>
                <c:pt idx="3963">
                  <c:v>-0.17705399999999999</c:v>
                </c:pt>
                <c:pt idx="3964">
                  <c:v>-0.177064</c:v>
                </c:pt>
                <c:pt idx="3965">
                  <c:v>-0.17707600000000001</c:v>
                </c:pt>
                <c:pt idx="3966">
                  <c:v>-0.17708499999999999</c:v>
                </c:pt>
                <c:pt idx="3967">
                  <c:v>-0.177095</c:v>
                </c:pt>
                <c:pt idx="3968">
                  <c:v>-0.17710200000000001</c:v>
                </c:pt>
                <c:pt idx="3969">
                  <c:v>-0.17710699999999999</c:v>
                </c:pt>
                <c:pt idx="3970">
                  <c:v>-0.17711199999999999</c:v>
                </c:pt>
                <c:pt idx="3971">
                  <c:v>-0.177117</c:v>
                </c:pt>
                <c:pt idx="3972">
                  <c:v>-0.177123</c:v>
                </c:pt>
                <c:pt idx="3973">
                  <c:v>-0.17713100000000001</c:v>
                </c:pt>
                <c:pt idx="3974">
                  <c:v>-0.17713699999999999</c:v>
                </c:pt>
                <c:pt idx="3975">
                  <c:v>-0.177144</c:v>
                </c:pt>
                <c:pt idx="3976">
                  <c:v>-0.177152</c:v>
                </c:pt>
                <c:pt idx="3977">
                  <c:v>-0.17716000000000001</c:v>
                </c:pt>
                <c:pt idx="3978">
                  <c:v>-0.17716899999999999</c:v>
                </c:pt>
                <c:pt idx="3979">
                  <c:v>-0.177177</c:v>
                </c:pt>
                <c:pt idx="3980">
                  <c:v>-0.17718400000000001</c:v>
                </c:pt>
                <c:pt idx="3981">
                  <c:v>-0.17719199999999999</c:v>
                </c:pt>
                <c:pt idx="3982">
                  <c:v>-0.1772</c:v>
                </c:pt>
                <c:pt idx="3983">
                  <c:v>-0.177207</c:v>
                </c:pt>
                <c:pt idx="3984">
                  <c:v>-0.17721500000000001</c:v>
                </c:pt>
                <c:pt idx="3985">
                  <c:v>-0.17722399999999999</c:v>
                </c:pt>
                <c:pt idx="3986">
                  <c:v>-0.177233</c:v>
                </c:pt>
                <c:pt idx="3987">
                  <c:v>-0.17724200000000001</c:v>
                </c:pt>
                <c:pt idx="3988">
                  <c:v>-0.17725199999999999</c:v>
                </c:pt>
                <c:pt idx="3989">
                  <c:v>-0.177263</c:v>
                </c:pt>
                <c:pt idx="3990">
                  <c:v>-0.17727100000000001</c:v>
                </c:pt>
                <c:pt idx="3991">
                  <c:v>-0.17727899999999999</c:v>
                </c:pt>
                <c:pt idx="3992">
                  <c:v>-0.177286</c:v>
                </c:pt>
                <c:pt idx="3993">
                  <c:v>-0.17729200000000001</c:v>
                </c:pt>
                <c:pt idx="3994">
                  <c:v>-0.17730000000000001</c:v>
                </c:pt>
                <c:pt idx="3995">
                  <c:v>-0.17730699999999999</c:v>
                </c:pt>
                <c:pt idx="3996">
                  <c:v>-0.177315</c:v>
                </c:pt>
                <c:pt idx="3997">
                  <c:v>-0.17732200000000001</c:v>
                </c:pt>
                <c:pt idx="3998">
                  <c:v>-0.17732999999999999</c:v>
                </c:pt>
                <c:pt idx="3999">
                  <c:v>-0.177339</c:v>
                </c:pt>
                <c:pt idx="4000">
                  <c:v>-0.177343</c:v>
                </c:pt>
                <c:pt idx="4001">
                  <c:v>-0.177347</c:v>
                </c:pt>
                <c:pt idx="4002">
                  <c:v>-0.177345</c:v>
                </c:pt>
                <c:pt idx="4003">
                  <c:v>-0.177341</c:v>
                </c:pt>
                <c:pt idx="4004">
                  <c:v>-0.177338</c:v>
                </c:pt>
                <c:pt idx="4005">
                  <c:v>-0.17733499999999999</c:v>
                </c:pt>
                <c:pt idx="4006">
                  <c:v>-0.17733299999999999</c:v>
                </c:pt>
                <c:pt idx="4007">
                  <c:v>-0.17733299999999999</c:v>
                </c:pt>
                <c:pt idx="4008">
                  <c:v>-0.17733099999999999</c:v>
                </c:pt>
                <c:pt idx="4009">
                  <c:v>-0.17733199999999999</c:v>
                </c:pt>
                <c:pt idx="4010">
                  <c:v>-0.17733499999999999</c:v>
                </c:pt>
                <c:pt idx="4011">
                  <c:v>-0.177338</c:v>
                </c:pt>
                <c:pt idx="4012">
                  <c:v>-0.17734</c:v>
                </c:pt>
                <c:pt idx="4013">
                  <c:v>-0.177341</c:v>
                </c:pt>
                <c:pt idx="4014">
                  <c:v>-0.177342</c:v>
                </c:pt>
                <c:pt idx="4015">
                  <c:v>-0.177343</c:v>
                </c:pt>
                <c:pt idx="4016">
                  <c:v>-0.177346</c:v>
                </c:pt>
                <c:pt idx="4017">
                  <c:v>-0.17735000000000001</c:v>
                </c:pt>
                <c:pt idx="4018">
                  <c:v>-0.17735500000000001</c:v>
                </c:pt>
                <c:pt idx="4019">
                  <c:v>-0.17736199999999999</c:v>
                </c:pt>
                <c:pt idx="4020">
                  <c:v>-0.177368</c:v>
                </c:pt>
                <c:pt idx="4021">
                  <c:v>-0.17737600000000001</c:v>
                </c:pt>
                <c:pt idx="4022">
                  <c:v>-0.17738799999999999</c:v>
                </c:pt>
                <c:pt idx="4023">
                  <c:v>-0.177397</c:v>
                </c:pt>
                <c:pt idx="4024">
                  <c:v>-0.17740500000000001</c:v>
                </c:pt>
                <c:pt idx="4025">
                  <c:v>-0.17741000000000001</c:v>
                </c:pt>
                <c:pt idx="4026">
                  <c:v>-0.17741899999999999</c:v>
                </c:pt>
                <c:pt idx="4027">
                  <c:v>-0.177427</c:v>
                </c:pt>
                <c:pt idx="4028">
                  <c:v>-0.17743600000000001</c:v>
                </c:pt>
                <c:pt idx="4029">
                  <c:v>-0.17744499999999999</c:v>
                </c:pt>
                <c:pt idx="4030">
                  <c:v>-0.177457</c:v>
                </c:pt>
                <c:pt idx="4031">
                  <c:v>-0.17746799999999999</c:v>
                </c:pt>
                <c:pt idx="4032">
                  <c:v>-0.17748</c:v>
                </c:pt>
                <c:pt idx="4033">
                  <c:v>-0.17749400000000001</c:v>
                </c:pt>
                <c:pt idx="4034">
                  <c:v>-0.177507</c:v>
                </c:pt>
                <c:pt idx="4035">
                  <c:v>-0.17751800000000001</c:v>
                </c:pt>
                <c:pt idx="4036">
                  <c:v>-0.17752999999999999</c:v>
                </c:pt>
                <c:pt idx="4037">
                  <c:v>-0.17754200000000001</c:v>
                </c:pt>
                <c:pt idx="4038">
                  <c:v>-0.17755499999999999</c:v>
                </c:pt>
                <c:pt idx="4039">
                  <c:v>-0.177567</c:v>
                </c:pt>
                <c:pt idx="4040">
                  <c:v>-0.17757899999999999</c:v>
                </c:pt>
                <c:pt idx="4041">
                  <c:v>-0.177588</c:v>
                </c:pt>
                <c:pt idx="4042">
                  <c:v>-0.177595</c:v>
                </c:pt>
                <c:pt idx="4043">
                  <c:v>-0.17760400000000001</c:v>
                </c:pt>
                <c:pt idx="4044">
                  <c:v>-0.17761399999999999</c:v>
                </c:pt>
                <c:pt idx="4045">
                  <c:v>-0.177623</c:v>
                </c:pt>
                <c:pt idx="4046">
                  <c:v>-0.17763300000000001</c:v>
                </c:pt>
                <c:pt idx="4047">
                  <c:v>-0.177646</c:v>
                </c:pt>
                <c:pt idx="4048">
                  <c:v>-0.17766100000000001</c:v>
                </c:pt>
                <c:pt idx="4049">
                  <c:v>-0.177675</c:v>
                </c:pt>
                <c:pt idx="4050">
                  <c:v>-0.17768800000000001</c:v>
                </c:pt>
                <c:pt idx="4051">
                  <c:v>-0.1777</c:v>
                </c:pt>
                <c:pt idx="4052">
                  <c:v>-0.17771100000000001</c:v>
                </c:pt>
                <c:pt idx="4053">
                  <c:v>-0.17772099999999999</c:v>
                </c:pt>
                <c:pt idx="4054">
                  <c:v>-0.17773</c:v>
                </c:pt>
                <c:pt idx="4055">
                  <c:v>-0.17773900000000001</c:v>
                </c:pt>
                <c:pt idx="4056">
                  <c:v>-0.17774400000000001</c:v>
                </c:pt>
                <c:pt idx="4057">
                  <c:v>-0.17774999999999999</c:v>
                </c:pt>
                <c:pt idx="4058">
                  <c:v>-0.177756</c:v>
                </c:pt>
                <c:pt idx="4059">
                  <c:v>-0.17776400000000001</c:v>
                </c:pt>
                <c:pt idx="4060">
                  <c:v>-0.17777399999999999</c:v>
                </c:pt>
                <c:pt idx="4061">
                  <c:v>-0.177783</c:v>
                </c:pt>
                <c:pt idx="4062">
                  <c:v>-0.17779</c:v>
                </c:pt>
                <c:pt idx="4063">
                  <c:v>-0.17779800000000001</c:v>
                </c:pt>
                <c:pt idx="4064">
                  <c:v>-0.17780799999999999</c:v>
                </c:pt>
                <c:pt idx="4065">
                  <c:v>-0.177818</c:v>
                </c:pt>
                <c:pt idx="4066">
                  <c:v>-0.17782700000000001</c:v>
                </c:pt>
                <c:pt idx="4067">
                  <c:v>-0.17783599999999999</c:v>
                </c:pt>
                <c:pt idx="4068">
                  <c:v>-0.177842</c:v>
                </c:pt>
                <c:pt idx="4069">
                  <c:v>-0.17785000000000001</c:v>
                </c:pt>
                <c:pt idx="4070">
                  <c:v>-0.17785699999999999</c:v>
                </c:pt>
                <c:pt idx="4071">
                  <c:v>-0.177867</c:v>
                </c:pt>
                <c:pt idx="4072">
                  <c:v>-0.17787500000000001</c:v>
                </c:pt>
                <c:pt idx="4073">
                  <c:v>-0.17788000000000001</c:v>
                </c:pt>
                <c:pt idx="4074">
                  <c:v>-0.17788599999999999</c:v>
                </c:pt>
                <c:pt idx="4075">
                  <c:v>-0.177893</c:v>
                </c:pt>
                <c:pt idx="4076">
                  <c:v>-0.1779</c:v>
                </c:pt>
                <c:pt idx="4077">
                  <c:v>-0.17790700000000001</c:v>
                </c:pt>
                <c:pt idx="4078">
                  <c:v>-0.17791100000000001</c:v>
                </c:pt>
                <c:pt idx="4079">
                  <c:v>-0.17791199999999999</c:v>
                </c:pt>
                <c:pt idx="4080">
                  <c:v>-0.17791499999999999</c:v>
                </c:pt>
                <c:pt idx="4081">
                  <c:v>-0.17791699999999999</c:v>
                </c:pt>
                <c:pt idx="4082">
                  <c:v>-0.177923</c:v>
                </c:pt>
                <c:pt idx="4083">
                  <c:v>-0.177929</c:v>
                </c:pt>
                <c:pt idx="4084">
                  <c:v>-0.17793600000000001</c:v>
                </c:pt>
                <c:pt idx="4085">
                  <c:v>-0.17794699999999999</c:v>
                </c:pt>
                <c:pt idx="4086">
                  <c:v>-0.17795900000000001</c:v>
                </c:pt>
                <c:pt idx="4087">
                  <c:v>-0.17797299999999999</c:v>
                </c:pt>
                <c:pt idx="4088">
                  <c:v>-0.17798800000000001</c:v>
                </c:pt>
                <c:pt idx="4089">
                  <c:v>-0.17800099999999999</c:v>
                </c:pt>
                <c:pt idx="4090">
                  <c:v>-0.17801400000000001</c:v>
                </c:pt>
                <c:pt idx="4091">
                  <c:v>-0.17802699999999999</c:v>
                </c:pt>
                <c:pt idx="4092">
                  <c:v>-0.178036</c:v>
                </c:pt>
                <c:pt idx="4093">
                  <c:v>-0.17804300000000001</c:v>
                </c:pt>
                <c:pt idx="4094">
                  <c:v>-0.17805099999999999</c:v>
                </c:pt>
                <c:pt idx="4095">
                  <c:v>-0.17805799999999999</c:v>
                </c:pt>
                <c:pt idx="4096">
                  <c:v>-0.178066</c:v>
                </c:pt>
                <c:pt idx="4097">
                  <c:v>-0.17807600000000001</c:v>
                </c:pt>
                <c:pt idx="4098">
                  <c:v>-0.178087</c:v>
                </c:pt>
                <c:pt idx="4099">
                  <c:v>-0.17809800000000001</c:v>
                </c:pt>
                <c:pt idx="4100">
                  <c:v>-0.17811199999999999</c:v>
                </c:pt>
                <c:pt idx="4101">
                  <c:v>-0.17812700000000001</c:v>
                </c:pt>
                <c:pt idx="4102">
                  <c:v>-0.17814199999999999</c:v>
                </c:pt>
                <c:pt idx="4103">
                  <c:v>-0.17815500000000001</c:v>
                </c:pt>
                <c:pt idx="4104">
                  <c:v>-0.17816199999999999</c:v>
                </c:pt>
                <c:pt idx="4105">
                  <c:v>-0.17816799999999999</c:v>
                </c:pt>
                <c:pt idx="4106">
                  <c:v>-0.178171</c:v>
                </c:pt>
                <c:pt idx="4107">
                  <c:v>-0.178174</c:v>
                </c:pt>
                <c:pt idx="4108">
                  <c:v>-0.178174</c:v>
                </c:pt>
                <c:pt idx="4109">
                  <c:v>-0.178173</c:v>
                </c:pt>
                <c:pt idx="4110">
                  <c:v>-0.178175</c:v>
                </c:pt>
                <c:pt idx="4111">
                  <c:v>-0.178178</c:v>
                </c:pt>
                <c:pt idx="4112">
                  <c:v>-0.17818100000000001</c:v>
                </c:pt>
                <c:pt idx="4113">
                  <c:v>-0.17818800000000001</c:v>
                </c:pt>
                <c:pt idx="4114">
                  <c:v>-0.17819699999999999</c:v>
                </c:pt>
                <c:pt idx="4115">
                  <c:v>-0.178204</c:v>
                </c:pt>
                <c:pt idx="4116">
                  <c:v>-0.17821100000000001</c:v>
                </c:pt>
                <c:pt idx="4117">
                  <c:v>-0.17821899999999999</c:v>
                </c:pt>
                <c:pt idx="4118">
                  <c:v>-0.17822299999999999</c:v>
                </c:pt>
                <c:pt idx="4119">
                  <c:v>-0.17822499999999999</c:v>
                </c:pt>
                <c:pt idx="4120">
                  <c:v>-0.178228</c:v>
                </c:pt>
                <c:pt idx="4121">
                  <c:v>-0.17823</c:v>
                </c:pt>
                <c:pt idx="4122">
                  <c:v>-0.178231</c:v>
                </c:pt>
                <c:pt idx="4123">
                  <c:v>-0.178231</c:v>
                </c:pt>
                <c:pt idx="4124">
                  <c:v>-0.178232</c:v>
                </c:pt>
                <c:pt idx="4125">
                  <c:v>-0.178233</c:v>
                </c:pt>
                <c:pt idx="4126">
                  <c:v>-0.178235</c:v>
                </c:pt>
                <c:pt idx="4127">
                  <c:v>-0.17823700000000001</c:v>
                </c:pt>
                <c:pt idx="4128">
                  <c:v>-0.17824100000000001</c:v>
                </c:pt>
                <c:pt idx="4129">
                  <c:v>-0.17824499999999999</c:v>
                </c:pt>
                <c:pt idx="4130">
                  <c:v>-0.17825199999999999</c:v>
                </c:pt>
                <c:pt idx="4131">
                  <c:v>-0.178262</c:v>
                </c:pt>
                <c:pt idx="4132">
                  <c:v>-0.17827000000000001</c:v>
                </c:pt>
                <c:pt idx="4133">
                  <c:v>-0.17827499999999999</c:v>
                </c:pt>
                <c:pt idx="4134">
                  <c:v>-0.17827999999999999</c:v>
                </c:pt>
                <c:pt idx="4135">
                  <c:v>-0.178286</c:v>
                </c:pt>
                <c:pt idx="4136">
                  <c:v>-0.17829</c:v>
                </c:pt>
                <c:pt idx="4137">
                  <c:v>-0.17829300000000001</c:v>
                </c:pt>
                <c:pt idx="4138">
                  <c:v>-0.17829600000000001</c:v>
                </c:pt>
                <c:pt idx="4139">
                  <c:v>-0.17829900000000001</c:v>
                </c:pt>
                <c:pt idx="4140">
                  <c:v>-0.17830399999999999</c:v>
                </c:pt>
                <c:pt idx="4141">
                  <c:v>-0.178312</c:v>
                </c:pt>
                <c:pt idx="4142">
                  <c:v>-0.17832100000000001</c:v>
                </c:pt>
                <c:pt idx="4143">
                  <c:v>-0.17833099999999999</c:v>
                </c:pt>
                <c:pt idx="4144">
                  <c:v>-0.178339</c:v>
                </c:pt>
                <c:pt idx="4145">
                  <c:v>-0.17834900000000001</c:v>
                </c:pt>
                <c:pt idx="4146">
                  <c:v>-0.17835799999999999</c:v>
                </c:pt>
                <c:pt idx="4147">
                  <c:v>-0.178371</c:v>
                </c:pt>
                <c:pt idx="4148">
                  <c:v>-0.17838499999999999</c:v>
                </c:pt>
                <c:pt idx="4149">
                  <c:v>-0.1784</c:v>
                </c:pt>
                <c:pt idx="4150">
                  <c:v>-0.17841499999999999</c:v>
                </c:pt>
                <c:pt idx="4151">
                  <c:v>-0.17843000000000001</c:v>
                </c:pt>
                <c:pt idx="4152">
                  <c:v>-0.17844399999999999</c:v>
                </c:pt>
                <c:pt idx="4153">
                  <c:v>-0.17845800000000001</c:v>
                </c:pt>
                <c:pt idx="4154">
                  <c:v>-0.17846999999999999</c:v>
                </c:pt>
                <c:pt idx="4155">
                  <c:v>-0.178479</c:v>
                </c:pt>
                <c:pt idx="4156">
                  <c:v>-0.17848700000000001</c:v>
                </c:pt>
                <c:pt idx="4157">
                  <c:v>-0.17849499999999999</c:v>
                </c:pt>
                <c:pt idx="4158">
                  <c:v>-0.178503</c:v>
                </c:pt>
                <c:pt idx="4159">
                  <c:v>-0.178511</c:v>
                </c:pt>
                <c:pt idx="4160">
                  <c:v>-0.17851700000000001</c:v>
                </c:pt>
                <c:pt idx="4161">
                  <c:v>-0.17852299999999999</c:v>
                </c:pt>
                <c:pt idx="4162">
                  <c:v>-0.17852999999999999</c:v>
                </c:pt>
                <c:pt idx="4163">
                  <c:v>-0.178536</c:v>
                </c:pt>
                <c:pt idx="4164">
                  <c:v>-0.17854400000000001</c:v>
                </c:pt>
                <c:pt idx="4165">
                  <c:v>-0.17855199999999999</c:v>
                </c:pt>
                <c:pt idx="4166">
                  <c:v>-0.17855699999999999</c:v>
                </c:pt>
                <c:pt idx="4167">
                  <c:v>-0.178564</c:v>
                </c:pt>
                <c:pt idx="4168">
                  <c:v>-0.17857100000000001</c:v>
                </c:pt>
                <c:pt idx="4169">
                  <c:v>-0.17857899999999999</c:v>
                </c:pt>
                <c:pt idx="4170">
                  <c:v>-0.178589</c:v>
                </c:pt>
                <c:pt idx="4171">
                  <c:v>-0.178595</c:v>
                </c:pt>
                <c:pt idx="4172">
                  <c:v>-0.17859700000000001</c:v>
                </c:pt>
                <c:pt idx="4173">
                  <c:v>-0.17859700000000001</c:v>
                </c:pt>
                <c:pt idx="4174">
                  <c:v>-0.178596</c:v>
                </c:pt>
                <c:pt idx="4175">
                  <c:v>-0.178596</c:v>
                </c:pt>
                <c:pt idx="4176">
                  <c:v>-0.178592</c:v>
                </c:pt>
                <c:pt idx="4177">
                  <c:v>-0.17858599999999999</c:v>
                </c:pt>
                <c:pt idx="4178">
                  <c:v>-0.17858099999999999</c:v>
                </c:pt>
                <c:pt idx="4179">
                  <c:v>-0.17857700000000001</c:v>
                </c:pt>
                <c:pt idx="4180">
                  <c:v>-0.17857500000000001</c:v>
                </c:pt>
                <c:pt idx="4181">
                  <c:v>-0.17857200000000001</c:v>
                </c:pt>
                <c:pt idx="4182">
                  <c:v>-0.17857100000000001</c:v>
                </c:pt>
                <c:pt idx="4183">
                  <c:v>-0.17857200000000001</c:v>
                </c:pt>
                <c:pt idx="4184">
                  <c:v>-0.17857300000000001</c:v>
                </c:pt>
                <c:pt idx="4185">
                  <c:v>-0.17857500000000001</c:v>
                </c:pt>
                <c:pt idx="4186">
                  <c:v>-0.17857600000000001</c:v>
                </c:pt>
                <c:pt idx="4187">
                  <c:v>-0.17857899999999999</c:v>
                </c:pt>
                <c:pt idx="4188">
                  <c:v>-0.17857899999999999</c:v>
                </c:pt>
                <c:pt idx="4189">
                  <c:v>-0.17857999999999999</c:v>
                </c:pt>
                <c:pt idx="4190">
                  <c:v>-0.17857899999999999</c:v>
                </c:pt>
                <c:pt idx="4191">
                  <c:v>-0.17857899999999999</c:v>
                </c:pt>
                <c:pt idx="4192">
                  <c:v>-0.17857999999999999</c:v>
                </c:pt>
                <c:pt idx="4193">
                  <c:v>-0.17858199999999999</c:v>
                </c:pt>
                <c:pt idx="4194">
                  <c:v>-0.17858399999999999</c:v>
                </c:pt>
                <c:pt idx="4195">
                  <c:v>-0.178588</c:v>
                </c:pt>
                <c:pt idx="4196">
                  <c:v>-0.178593</c:v>
                </c:pt>
                <c:pt idx="4197">
                  <c:v>-0.17859800000000001</c:v>
                </c:pt>
                <c:pt idx="4198">
                  <c:v>-0.17860300000000001</c:v>
                </c:pt>
                <c:pt idx="4199">
                  <c:v>-0.17860699999999999</c:v>
                </c:pt>
                <c:pt idx="4200">
                  <c:v>-0.17860999999999999</c:v>
                </c:pt>
                <c:pt idx="4201">
                  <c:v>-0.17861099999999999</c:v>
                </c:pt>
                <c:pt idx="4202">
                  <c:v>-0.17861199999999999</c:v>
                </c:pt>
                <c:pt idx="4203">
                  <c:v>-0.17860999999999999</c:v>
                </c:pt>
                <c:pt idx="4204">
                  <c:v>-0.17860999999999999</c:v>
                </c:pt>
                <c:pt idx="4205">
                  <c:v>-0.17860799999999999</c:v>
                </c:pt>
                <c:pt idx="4206">
                  <c:v>-0.17860500000000001</c:v>
                </c:pt>
                <c:pt idx="4207">
                  <c:v>-0.17860300000000001</c:v>
                </c:pt>
                <c:pt idx="4208">
                  <c:v>-0.17860200000000001</c:v>
                </c:pt>
                <c:pt idx="4209">
                  <c:v>-0.17860200000000001</c:v>
                </c:pt>
                <c:pt idx="4210">
                  <c:v>-0.17860500000000001</c:v>
                </c:pt>
                <c:pt idx="4211">
                  <c:v>-0.17860699999999999</c:v>
                </c:pt>
                <c:pt idx="4212">
                  <c:v>-0.17861199999999999</c:v>
                </c:pt>
                <c:pt idx="4213">
                  <c:v>-0.178616</c:v>
                </c:pt>
                <c:pt idx="4214">
                  <c:v>-0.178617</c:v>
                </c:pt>
                <c:pt idx="4215">
                  <c:v>-0.178618</c:v>
                </c:pt>
                <c:pt idx="4216">
                  <c:v>-0.17862</c:v>
                </c:pt>
                <c:pt idx="4217">
                  <c:v>-0.178621</c:v>
                </c:pt>
                <c:pt idx="4218">
                  <c:v>-0.17862</c:v>
                </c:pt>
                <c:pt idx="4219">
                  <c:v>-0.17862</c:v>
                </c:pt>
                <c:pt idx="4220">
                  <c:v>-0.178616</c:v>
                </c:pt>
                <c:pt idx="4221">
                  <c:v>-0.17861199999999999</c:v>
                </c:pt>
                <c:pt idx="4222">
                  <c:v>-0.17860899999999999</c:v>
                </c:pt>
                <c:pt idx="4223">
                  <c:v>-0.17860799999999999</c:v>
                </c:pt>
                <c:pt idx="4224">
                  <c:v>-0.17860799999999999</c:v>
                </c:pt>
                <c:pt idx="4225">
                  <c:v>-0.17860899999999999</c:v>
                </c:pt>
                <c:pt idx="4226">
                  <c:v>-0.17861299999999999</c:v>
                </c:pt>
                <c:pt idx="4227">
                  <c:v>-0.178616</c:v>
                </c:pt>
                <c:pt idx="4228">
                  <c:v>-0.17862</c:v>
                </c:pt>
                <c:pt idx="4229">
                  <c:v>-0.178623</c:v>
                </c:pt>
                <c:pt idx="4230">
                  <c:v>-0.17862800000000001</c:v>
                </c:pt>
                <c:pt idx="4231">
                  <c:v>-0.17863200000000001</c:v>
                </c:pt>
                <c:pt idx="4232">
                  <c:v>-0.17863599999999999</c:v>
                </c:pt>
                <c:pt idx="4233">
                  <c:v>-0.17863899999999999</c:v>
                </c:pt>
                <c:pt idx="4234">
                  <c:v>-0.17864099999999999</c:v>
                </c:pt>
                <c:pt idx="4235">
                  <c:v>-0.178645</c:v>
                </c:pt>
                <c:pt idx="4236">
                  <c:v>-0.178651</c:v>
                </c:pt>
                <c:pt idx="4237">
                  <c:v>-0.17865700000000001</c:v>
                </c:pt>
                <c:pt idx="4238">
                  <c:v>-0.17866199999999999</c:v>
                </c:pt>
                <c:pt idx="4239">
                  <c:v>-0.17866599999999999</c:v>
                </c:pt>
                <c:pt idx="4240">
                  <c:v>-0.17866899999999999</c:v>
                </c:pt>
                <c:pt idx="4241">
                  <c:v>-0.178673</c:v>
                </c:pt>
                <c:pt idx="4242">
                  <c:v>-0.178679</c:v>
                </c:pt>
                <c:pt idx="4243">
                  <c:v>-0.17868700000000001</c:v>
                </c:pt>
                <c:pt idx="4244">
                  <c:v>-0.17869499999999999</c:v>
                </c:pt>
                <c:pt idx="4245">
                  <c:v>-0.178706</c:v>
                </c:pt>
                <c:pt idx="4246">
                  <c:v>-0.17871899999999999</c:v>
                </c:pt>
                <c:pt idx="4247">
                  <c:v>-0.178734</c:v>
                </c:pt>
                <c:pt idx="4248">
                  <c:v>-0.17874499999999999</c:v>
                </c:pt>
                <c:pt idx="4249">
                  <c:v>-0.178756</c:v>
                </c:pt>
                <c:pt idx="4250">
                  <c:v>-0.17876600000000001</c:v>
                </c:pt>
                <c:pt idx="4251">
                  <c:v>-0.17877799999999999</c:v>
                </c:pt>
                <c:pt idx="4252">
                  <c:v>-0.178788</c:v>
                </c:pt>
                <c:pt idx="4253">
                  <c:v>-0.17879700000000001</c:v>
                </c:pt>
                <c:pt idx="4254">
                  <c:v>-0.17881</c:v>
                </c:pt>
                <c:pt idx="4255">
                  <c:v>-0.17882300000000001</c:v>
                </c:pt>
                <c:pt idx="4256">
                  <c:v>-0.17883599999999999</c:v>
                </c:pt>
                <c:pt idx="4257">
                  <c:v>-0.17885000000000001</c:v>
                </c:pt>
                <c:pt idx="4258">
                  <c:v>-0.178868</c:v>
                </c:pt>
                <c:pt idx="4259">
                  <c:v>-0.17888399999999999</c:v>
                </c:pt>
                <c:pt idx="4260">
                  <c:v>-0.1789</c:v>
                </c:pt>
                <c:pt idx="4261">
                  <c:v>-0.17891499999999999</c:v>
                </c:pt>
                <c:pt idx="4262">
                  <c:v>-0.178928</c:v>
                </c:pt>
                <c:pt idx="4263">
                  <c:v>-0.17894099999999999</c:v>
                </c:pt>
                <c:pt idx="4264">
                  <c:v>-0.178953</c:v>
                </c:pt>
                <c:pt idx="4265">
                  <c:v>-0.17896300000000001</c:v>
                </c:pt>
                <c:pt idx="4266">
                  <c:v>-0.17897299999999999</c:v>
                </c:pt>
                <c:pt idx="4267">
                  <c:v>-0.178984</c:v>
                </c:pt>
                <c:pt idx="4268">
                  <c:v>-0.17899200000000001</c:v>
                </c:pt>
                <c:pt idx="4269">
                  <c:v>-0.179003</c:v>
                </c:pt>
                <c:pt idx="4270">
                  <c:v>-0.17901600000000001</c:v>
                </c:pt>
                <c:pt idx="4271">
                  <c:v>-0.17902699999999999</c:v>
                </c:pt>
                <c:pt idx="4272">
                  <c:v>-0.179039</c:v>
                </c:pt>
                <c:pt idx="4273">
                  <c:v>-0.17904999999999999</c:v>
                </c:pt>
                <c:pt idx="4274">
                  <c:v>-0.179063</c:v>
                </c:pt>
                <c:pt idx="4275">
                  <c:v>-0.17907699999999999</c:v>
                </c:pt>
                <c:pt idx="4276">
                  <c:v>-0.17909</c:v>
                </c:pt>
                <c:pt idx="4277">
                  <c:v>-0.17910300000000001</c:v>
                </c:pt>
                <c:pt idx="4278">
                  <c:v>-0.179115</c:v>
                </c:pt>
                <c:pt idx="4279">
                  <c:v>-0.179123</c:v>
                </c:pt>
                <c:pt idx="4280">
                  <c:v>-0.17913000000000001</c:v>
                </c:pt>
                <c:pt idx="4281">
                  <c:v>-0.17913699999999999</c:v>
                </c:pt>
                <c:pt idx="4282">
                  <c:v>-0.179143</c:v>
                </c:pt>
                <c:pt idx="4283">
                  <c:v>-0.179148</c:v>
                </c:pt>
                <c:pt idx="4284">
                  <c:v>-0.17915300000000001</c:v>
                </c:pt>
                <c:pt idx="4285">
                  <c:v>-0.17915700000000001</c:v>
                </c:pt>
                <c:pt idx="4286">
                  <c:v>-0.17916199999999999</c:v>
                </c:pt>
                <c:pt idx="4287">
                  <c:v>-0.17916799999999999</c:v>
                </c:pt>
                <c:pt idx="4288">
                  <c:v>-0.179175</c:v>
                </c:pt>
                <c:pt idx="4289">
                  <c:v>-0.17918300000000001</c:v>
                </c:pt>
                <c:pt idx="4290">
                  <c:v>-0.17918899999999999</c:v>
                </c:pt>
                <c:pt idx="4291">
                  <c:v>-0.17919599999999999</c:v>
                </c:pt>
                <c:pt idx="4292">
                  <c:v>-0.17920800000000001</c:v>
                </c:pt>
                <c:pt idx="4293">
                  <c:v>-0.17921899999999999</c:v>
                </c:pt>
                <c:pt idx="4294">
                  <c:v>-0.179228</c:v>
                </c:pt>
                <c:pt idx="4295">
                  <c:v>-0.17923900000000001</c:v>
                </c:pt>
                <c:pt idx="4296">
                  <c:v>-0.17925099999999999</c:v>
                </c:pt>
                <c:pt idx="4297">
                  <c:v>-0.17926300000000001</c:v>
                </c:pt>
                <c:pt idx="4298">
                  <c:v>-0.17927599999999999</c:v>
                </c:pt>
                <c:pt idx="4299">
                  <c:v>-0.17929</c:v>
                </c:pt>
                <c:pt idx="4300">
                  <c:v>-0.17930299999999999</c:v>
                </c:pt>
                <c:pt idx="4301">
                  <c:v>-0.179312</c:v>
                </c:pt>
                <c:pt idx="4302">
                  <c:v>-0.17931900000000001</c:v>
                </c:pt>
                <c:pt idx="4303">
                  <c:v>-0.17932400000000001</c:v>
                </c:pt>
                <c:pt idx="4304">
                  <c:v>-0.17932699999999999</c:v>
                </c:pt>
                <c:pt idx="4305">
                  <c:v>-0.17933199999999999</c:v>
                </c:pt>
                <c:pt idx="4306">
                  <c:v>-0.17933499999999999</c:v>
                </c:pt>
                <c:pt idx="4307">
                  <c:v>-0.17934</c:v>
                </c:pt>
                <c:pt idx="4308">
                  <c:v>-0.179345</c:v>
                </c:pt>
                <c:pt idx="4309">
                  <c:v>-0.17935100000000001</c:v>
                </c:pt>
                <c:pt idx="4310">
                  <c:v>-0.17935999999999999</c:v>
                </c:pt>
                <c:pt idx="4311">
                  <c:v>-0.17937</c:v>
                </c:pt>
                <c:pt idx="4312">
                  <c:v>-0.17938000000000001</c:v>
                </c:pt>
                <c:pt idx="4313">
                  <c:v>-0.17938899999999999</c:v>
                </c:pt>
                <c:pt idx="4314">
                  <c:v>-0.1794</c:v>
                </c:pt>
                <c:pt idx="4315">
                  <c:v>-0.17940900000000001</c:v>
                </c:pt>
                <c:pt idx="4316">
                  <c:v>-0.17941799999999999</c:v>
                </c:pt>
                <c:pt idx="4317">
                  <c:v>-0.179427</c:v>
                </c:pt>
                <c:pt idx="4318">
                  <c:v>-0.17943400000000001</c:v>
                </c:pt>
                <c:pt idx="4319">
                  <c:v>-0.17944099999999999</c:v>
                </c:pt>
                <c:pt idx="4320">
                  <c:v>-0.17944499999999999</c:v>
                </c:pt>
                <c:pt idx="4321">
                  <c:v>-0.179452</c:v>
                </c:pt>
                <c:pt idx="4322">
                  <c:v>-0.17946100000000001</c:v>
                </c:pt>
                <c:pt idx="4323">
                  <c:v>-0.17946500000000001</c:v>
                </c:pt>
                <c:pt idx="4324">
                  <c:v>-0.17947199999999999</c:v>
                </c:pt>
                <c:pt idx="4325">
                  <c:v>-0.17948</c:v>
                </c:pt>
                <c:pt idx="4326">
                  <c:v>-0.17948900000000001</c:v>
                </c:pt>
                <c:pt idx="4327">
                  <c:v>-0.17949599999999999</c:v>
                </c:pt>
                <c:pt idx="4328">
                  <c:v>-0.17950099999999999</c:v>
                </c:pt>
                <c:pt idx="4329">
                  <c:v>-0.179505</c:v>
                </c:pt>
                <c:pt idx="4330">
                  <c:v>-0.179509</c:v>
                </c:pt>
                <c:pt idx="4331">
                  <c:v>-0.179511</c:v>
                </c:pt>
                <c:pt idx="4332">
                  <c:v>-0.179512</c:v>
                </c:pt>
                <c:pt idx="4333">
                  <c:v>-0.17951600000000001</c:v>
                </c:pt>
                <c:pt idx="4334">
                  <c:v>-0.17951900000000001</c:v>
                </c:pt>
                <c:pt idx="4335">
                  <c:v>-0.17952699999999999</c:v>
                </c:pt>
                <c:pt idx="4336">
                  <c:v>-0.179536</c:v>
                </c:pt>
                <c:pt idx="4337">
                  <c:v>-0.17954400000000001</c:v>
                </c:pt>
                <c:pt idx="4338">
                  <c:v>-0.17955299999999999</c:v>
                </c:pt>
                <c:pt idx="4339">
                  <c:v>-0.179562</c:v>
                </c:pt>
                <c:pt idx="4340">
                  <c:v>-0.17957000000000001</c:v>
                </c:pt>
                <c:pt idx="4341">
                  <c:v>-0.17957899999999999</c:v>
                </c:pt>
                <c:pt idx="4342">
                  <c:v>-0.17958499999999999</c:v>
                </c:pt>
                <c:pt idx="4343">
                  <c:v>-0.179594</c:v>
                </c:pt>
                <c:pt idx="4344">
                  <c:v>-0.17960100000000001</c:v>
                </c:pt>
                <c:pt idx="4345">
                  <c:v>-0.17960400000000001</c:v>
                </c:pt>
                <c:pt idx="4346">
                  <c:v>-0.17960899999999999</c:v>
                </c:pt>
                <c:pt idx="4347">
                  <c:v>-0.179616</c:v>
                </c:pt>
                <c:pt idx="4348">
                  <c:v>-0.17962400000000001</c:v>
                </c:pt>
                <c:pt idx="4349">
                  <c:v>-0.17963000000000001</c:v>
                </c:pt>
                <c:pt idx="4350">
                  <c:v>-0.17963699999999999</c:v>
                </c:pt>
                <c:pt idx="4351">
                  <c:v>-0.179643</c:v>
                </c:pt>
                <c:pt idx="4352">
                  <c:v>-0.179649</c:v>
                </c:pt>
                <c:pt idx="4353">
                  <c:v>-0.17965600000000001</c:v>
                </c:pt>
                <c:pt idx="4354">
                  <c:v>-0.17966499999999999</c:v>
                </c:pt>
                <c:pt idx="4355">
                  <c:v>-0.179674</c:v>
                </c:pt>
                <c:pt idx="4356">
                  <c:v>-0.17968300000000001</c:v>
                </c:pt>
                <c:pt idx="4357">
                  <c:v>-0.17969199999999999</c:v>
                </c:pt>
                <c:pt idx="4358">
                  <c:v>-0.179702</c:v>
                </c:pt>
                <c:pt idx="4359">
                  <c:v>-0.17971100000000001</c:v>
                </c:pt>
                <c:pt idx="4360">
                  <c:v>-0.17971899999999999</c:v>
                </c:pt>
                <c:pt idx="4361">
                  <c:v>-0.179729</c:v>
                </c:pt>
                <c:pt idx="4362">
                  <c:v>-0.17973700000000001</c:v>
                </c:pt>
                <c:pt idx="4363">
                  <c:v>-0.17974599999999999</c:v>
                </c:pt>
                <c:pt idx="4364">
                  <c:v>-0.179755</c:v>
                </c:pt>
                <c:pt idx="4365">
                  <c:v>-0.17976200000000001</c:v>
                </c:pt>
                <c:pt idx="4366">
                  <c:v>-0.17976700000000001</c:v>
                </c:pt>
                <c:pt idx="4367">
                  <c:v>-0.17977399999999999</c:v>
                </c:pt>
                <c:pt idx="4368">
                  <c:v>-0.17978</c:v>
                </c:pt>
                <c:pt idx="4369">
                  <c:v>-0.179784</c:v>
                </c:pt>
                <c:pt idx="4370">
                  <c:v>-0.179786</c:v>
                </c:pt>
                <c:pt idx="4371">
                  <c:v>-0.17979100000000001</c:v>
                </c:pt>
                <c:pt idx="4372">
                  <c:v>-0.17979600000000001</c:v>
                </c:pt>
                <c:pt idx="4373">
                  <c:v>-0.17980199999999999</c:v>
                </c:pt>
                <c:pt idx="4374">
                  <c:v>-0.17980599999999999</c:v>
                </c:pt>
                <c:pt idx="4375">
                  <c:v>-0.179808</c:v>
                </c:pt>
                <c:pt idx="4376">
                  <c:v>-0.179811</c:v>
                </c:pt>
                <c:pt idx="4377">
                  <c:v>-0.179813</c:v>
                </c:pt>
                <c:pt idx="4378">
                  <c:v>-0.179816</c:v>
                </c:pt>
                <c:pt idx="4379">
                  <c:v>-0.179816</c:v>
                </c:pt>
                <c:pt idx="4380">
                  <c:v>-0.179816</c:v>
                </c:pt>
                <c:pt idx="4381">
                  <c:v>-0.179813</c:v>
                </c:pt>
                <c:pt idx="4382">
                  <c:v>-0.17981</c:v>
                </c:pt>
                <c:pt idx="4383">
                  <c:v>-0.17980599999999999</c:v>
                </c:pt>
                <c:pt idx="4384">
                  <c:v>-0.17980499999999999</c:v>
                </c:pt>
                <c:pt idx="4385">
                  <c:v>-0.17980199999999999</c:v>
                </c:pt>
                <c:pt idx="4386">
                  <c:v>-0.17979800000000001</c:v>
                </c:pt>
                <c:pt idx="4387">
                  <c:v>-0.17979700000000001</c:v>
                </c:pt>
                <c:pt idx="4388">
                  <c:v>-0.17979999999999999</c:v>
                </c:pt>
                <c:pt idx="4389">
                  <c:v>-0.17980299999999999</c:v>
                </c:pt>
                <c:pt idx="4390">
                  <c:v>-0.17980599999999999</c:v>
                </c:pt>
                <c:pt idx="4391">
                  <c:v>-0.179812</c:v>
                </c:pt>
                <c:pt idx="4392">
                  <c:v>-0.17981900000000001</c:v>
                </c:pt>
                <c:pt idx="4393">
                  <c:v>-0.17982400000000001</c:v>
                </c:pt>
                <c:pt idx="4394">
                  <c:v>-0.17982899999999999</c:v>
                </c:pt>
                <c:pt idx="4395">
                  <c:v>-0.17983299999999999</c:v>
                </c:pt>
                <c:pt idx="4396">
                  <c:v>-0.17983499999999999</c:v>
                </c:pt>
                <c:pt idx="4397">
                  <c:v>-0.179838</c:v>
                </c:pt>
                <c:pt idx="4398">
                  <c:v>-0.179841</c:v>
                </c:pt>
                <c:pt idx="4399">
                  <c:v>-0.179843</c:v>
                </c:pt>
                <c:pt idx="4400">
                  <c:v>-0.17984700000000001</c:v>
                </c:pt>
                <c:pt idx="4401">
                  <c:v>-0.17985200000000001</c:v>
                </c:pt>
                <c:pt idx="4402">
                  <c:v>-0.17985599999999999</c:v>
                </c:pt>
                <c:pt idx="4403">
                  <c:v>-0.17986199999999999</c:v>
                </c:pt>
                <c:pt idx="4404">
                  <c:v>-0.179868</c:v>
                </c:pt>
                <c:pt idx="4405">
                  <c:v>-0.17987600000000001</c:v>
                </c:pt>
                <c:pt idx="4406">
                  <c:v>-0.17988399999999999</c:v>
                </c:pt>
                <c:pt idx="4407">
                  <c:v>-0.179892</c:v>
                </c:pt>
                <c:pt idx="4408">
                  <c:v>-0.17990200000000001</c:v>
                </c:pt>
                <c:pt idx="4409">
                  <c:v>-0.17990999999999999</c:v>
                </c:pt>
                <c:pt idx="4410">
                  <c:v>-0.17991799999999999</c:v>
                </c:pt>
                <c:pt idx="4411">
                  <c:v>-0.179926</c:v>
                </c:pt>
                <c:pt idx="4412">
                  <c:v>-0.17993400000000001</c:v>
                </c:pt>
                <c:pt idx="4413">
                  <c:v>-0.17993999999999999</c:v>
                </c:pt>
                <c:pt idx="4414">
                  <c:v>-0.17994299999999999</c:v>
                </c:pt>
                <c:pt idx="4415">
                  <c:v>-0.179948</c:v>
                </c:pt>
                <c:pt idx="4416">
                  <c:v>-0.179951</c:v>
                </c:pt>
                <c:pt idx="4417">
                  <c:v>-0.179954</c:v>
                </c:pt>
                <c:pt idx="4418">
                  <c:v>-0.179956</c:v>
                </c:pt>
                <c:pt idx="4419">
                  <c:v>-0.17995700000000001</c:v>
                </c:pt>
                <c:pt idx="4420">
                  <c:v>-0.17995800000000001</c:v>
                </c:pt>
                <c:pt idx="4421">
                  <c:v>-0.17995900000000001</c:v>
                </c:pt>
                <c:pt idx="4422">
                  <c:v>-0.17996100000000001</c:v>
                </c:pt>
                <c:pt idx="4423">
                  <c:v>-0.17996200000000001</c:v>
                </c:pt>
                <c:pt idx="4424">
                  <c:v>-0.17996300000000001</c:v>
                </c:pt>
                <c:pt idx="4425">
                  <c:v>-0.17996300000000001</c:v>
                </c:pt>
                <c:pt idx="4426">
                  <c:v>-0.17996500000000001</c:v>
                </c:pt>
                <c:pt idx="4427">
                  <c:v>-0.17996799999999999</c:v>
                </c:pt>
                <c:pt idx="4428">
                  <c:v>-0.179974</c:v>
                </c:pt>
                <c:pt idx="4429">
                  <c:v>-0.179983</c:v>
                </c:pt>
                <c:pt idx="4430">
                  <c:v>-0.17999299999999999</c:v>
                </c:pt>
                <c:pt idx="4431">
                  <c:v>-0.180004</c:v>
                </c:pt>
                <c:pt idx="4432">
                  <c:v>-0.18001700000000001</c:v>
                </c:pt>
                <c:pt idx="4433">
                  <c:v>-0.18002899999999999</c:v>
                </c:pt>
                <c:pt idx="4434">
                  <c:v>-0.18004100000000001</c:v>
                </c:pt>
                <c:pt idx="4435">
                  <c:v>-0.18005099999999999</c:v>
                </c:pt>
                <c:pt idx="4436">
                  <c:v>-0.180061</c:v>
                </c:pt>
                <c:pt idx="4437">
                  <c:v>-0.180067</c:v>
                </c:pt>
                <c:pt idx="4438">
                  <c:v>-0.18007300000000001</c:v>
                </c:pt>
                <c:pt idx="4439">
                  <c:v>-0.18007999999999999</c:v>
                </c:pt>
                <c:pt idx="4440">
                  <c:v>-0.180088</c:v>
                </c:pt>
                <c:pt idx="4441">
                  <c:v>-0.180094</c:v>
                </c:pt>
                <c:pt idx="4442">
                  <c:v>-0.18009800000000001</c:v>
                </c:pt>
                <c:pt idx="4443">
                  <c:v>-0.18010100000000001</c:v>
                </c:pt>
                <c:pt idx="4444">
                  <c:v>-0.18010399999999999</c:v>
                </c:pt>
                <c:pt idx="4445">
                  <c:v>-0.18010599999999999</c:v>
                </c:pt>
                <c:pt idx="4446">
                  <c:v>-0.18010799999999999</c:v>
                </c:pt>
                <c:pt idx="4447">
                  <c:v>-0.18010799999999999</c:v>
                </c:pt>
                <c:pt idx="4448">
                  <c:v>-0.18010499999999999</c:v>
                </c:pt>
                <c:pt idx="4449">
                  <c:v>-0.18010599999999999</c:v>
                </c:pt>
                <c:pt idx="4450">
                  <c:v>-0.18010899999999999</c:v>
                </c:pt>
                <c:pt idx="4451">
                  <c:v>-0.180113</c:v>
                </c:pt>
                <c:pt idx="4452">
                  <c:v>-0.18012</c:v>
                </c:pt>
                <c:pt idx="4453">
                  <c:v>-0.18012600000000001</c:v>
                </c:pt>
                <c:pt idx="4454">
                  <c:v>-0.18013299999999999</c:v>
                </c:pt>
                <c:pt idx="4455">
                  <c:v>-0.18013699999999999</c:v>
                </c:pt>
                <c:pt idx="4456">
                  <c:v>-0.180142</c:v>
                </c:pt>
                <c:pt idx="4457">
                  <c:v>-0.180149</c:v>
                </c:pt>
                <c:pt idx="4458">
                  <c:v>-0.18015500000000001</c:v>
                </c:pt>
                <c:pt idx="4459">
                  <c:v>-0.18015900000000001</c:v>
                </c:pt>
                <c:pt idx="4460">
                  <c:v>-0.18016399999999999</c:v>
                </c:pt>
                <c:pt idx="4461">
                  <c:v>-0.180169</c:v>
                </c:pt>
                <c:pt idx="4462">
                  <c:v>-0.180176</c:v>
                </c:pt>
                <c:pt idx="4463">
                  <c:v>-0.18018400000000001</c:v>
                </c:pt>
                <c:pt idx="4464">
                  <c:v>-0.18019299999999999</c:v>
                </c:pt>
                <c:pt idx="4465">
                  <c:v>-0.180201</c:v>
                </c:pt>
                <c:pt idx="4466">
                  <c:v>-0.18020800000000001</c:v>
                </c:pt>
                <c:pt idx="4467">
                  <c:v>-0.18021699999999999</c:v>
                </c:pt>
                <c:pt idx="4468">
                  <c:v>-0.180227</c:v>
                </c:pt>
                <c:pt idx="4469">
                  <c:v>-0.18023700000000001</c:v>
                </c:pt>
                <c:pt idx="4470">
                  <c:v>-0.18024299999999999</c:v>
                </c:pt>
                <c:pt idx="4471">
                  <c:v>-0.18024999999999999</c:v>
                </c:pt>
                <c:pt idx="4472">
                  <c:v>-0.180257</c:v>
                </c:pt>
                <c:pt idx="4473">
                  <c:v>-0.18026500000000001</c:v>
                </c:pt>
                <c:pt idx="4474">
                  <c:v>-0.18027299999999999</c:v>
                </c:pt>
                <c:pt idx="4475">
                  <c:v>-0.180281</c:v>
                </c:pt>
                <c:pt idx="4476">
                  <c:v>-0.180288</c:v>
                </c:pt>
                <c:pt idx="4477">
                  <c:v>-0.18029600000000001</c:v>
                </c:pt>
                <c:pt idx="4478">
                  <c:v>-0.18030099999999999</c:v>
                </c:pt>
                <c:pt idx="4479">
                  <c:v>-0.180308</c:v>
                </c:pt>
                <c:pt idx="4480">
                  <c:v>-0.180316</c:v>
                </c:pt>
                <c:pt idx="4481">
                  <c:v>-0.18032500000000001</c:v>
                </c:pt>
                <c:pt idx="4482">
                  <c:v>-0.180338</c:v>
                </c:pt>
                <c:pt idx="4483">
                  <c:v>-0.18034900000000001</c:v>
                </c:pt>
                <c:pt idx="4484">
                  <c:v>-0.18035999999999999</c:v>
                </c:pt>
                <c:pt idx="4485">
                  <c:v>-0.180371</c:v>
                </c:pt>
                <c:pt idx="4486">
                  <c:v>-0.18038299999999999</c:v>
                </c:pt>
                <c:pt idx="4487">
                  <c:v>-0.180393</c:v>
                </c:pt>
                <c:pt idx="4488">
                  <c:v>-0.18040200000000001</c:v>
                </c:pt>
                <c:pt idx="4489">
                  <c:v>-0.18040999999999999</c:v>
                </c:pt>
                <c:pt idx="4490">
                  <c:v>-0.18041699999999999</c:v>
                </c:pt>
                <c:pt idx="4491">
                  <c:v>-0.180424</c:v>
                </c:pt>
                <c:pt idx="4492">
                  <c:v>-0.18043100000000001</c:v>
                </c:pt>
                <c:pt idx="4493">
                  <c:v>-0.18043899999999999</c:v>
                </c:pt>
                <c:pt idx="4494">
                  <c:v>-0.180449</c:v>
                </c:pt>
                <c:pt idx="4495">
                  <c:v>-0.18045800000000001</c:v>
                </c:pt>
                <c:pt idx="4496">
                  <c:v>-0.18046799999999999</c:v>
                </c:pt>
                <c:pt idx="4497">
                  <c:v>-0.180479</c:v>
                </c:pt>
                <c:pt idx="4498">
                  <c:v>-0.18049000000000001</c:v>
                </c:pt>
                <c:pt idx="4499">
                  <c:v>-0.18050099999999999</c:v>
                </c:pt>
                <c:pt idx="4500">
                  <c:v>-0.18051</c:v>
                </c:pt>
                <c:pt idx="4501">
                  <c:v>-0.18051800000000001</c:v>
                </c:pt>
                <c:pt idx="4502">
                  <c:v>-0.18052399999999999</c:v>
                </c:pt>
                <c:pt idx="4503">
                  <c:v>-0.18052599999999999</c:v>
                </c:pt>
                <c:pt idx="4504">
                  <c:v>-0.18052799999999999</c:v>
                </c:pt>
                <c:pt idx="4505">
                  <c:v>-0.180531</c:v>
                </c:pt>
                <c:pt idx="4506">
                  <c:v>-0.180533</c:v>
                </c:pt>
                <c:pt idx="4507">
                  <c:v>-0.180534</c:v>
                </c:pt>
                <c:pt idx="4508">
                  <c:v>-0.180536</c:v>
                </c:pt>
                <c:pt idx="4509">
                  <c:v>-0.180536</c:v>
                </c:pt>
                <c:pt idx="4510">
                  <c:v>-0.180536</c:v>
                </c:pt>
                <c:pt idx="4511">
                  <c:v>-0.180533</c:v>
                </c:pt>
                <c:pt idx="4512">
                  <c:v>-0.18053</c:v>
                </c:pt>
                <c:pt idx="4513">
                  <c:v>-0.18052699999999999</c:v>
                </c:pt>
                <c:pt idx="4514">
                  <c:v>-0.18052599999999999</c:v>
                </c:pt>
                <c:pt idx="4515">
                  <c:v>-0.18052499999999999</c:v>
                </c:pt>
                <c:pt idx="4516">
                  <c:v>-0.18052299999999999</c:v>
                </c:pt>
                <c:pt idx="4517">
                  <c:v>-0.18052199999999999</c:v>
                </c:pt>
                <c:pt idx="4518">
                  <c:v>-0.18052199999999999</c:v>
                </c:pt>
                <c:pt idx="4519">
                  <c:v>-0.18052399999999999</c:v>
                </c:pt>
                <c:pt idx="4520">
                  <c:v>-0.18052799999999999</c:v>
                </c:pt>
                <c:pt idx="4521">
                  <c:v>-0.180532</c:v>
                </c:pt>
                <c:pt idx="4522">
                  <c:v>-0.180536</c:v>
                </c:pt>
                <c:pt idx="4523">
                  <c:v>-0.18053900000000001</c:v>
                </c:pt>
                <c:pt idx="4524">
                  <c:v>-0.18054200000000001</c:v>
                </c:pt>
                <c:pt idx="4525">
                  <c:v>-0.18054400000000001</c:v>
                </c:pt>
                <c:pt idx="4526">
                  <c:v>-0.18054700000000001</c:v>
                </c:pt>
                <c:pt idx="4527">
                  <c:v>-0.18054799999999999</c:v>
                </c:pt>
                <c:pt idx="4528">
                  <c:v>-0.18054700000000001</c:v>
                </c:pt>
                <c:pt idx="4529">
                  <c:v>-0.18054899999999999</c:v>
                </c:pt>
                <c:pt idx="4530">
                  <c:v>-0.18055099999999999</c:v>
                </c:pt>
                <c:pt idx="4531">
                  <c:v>-0.180557</c:v>
                </c:pt>
                <c:pt idx="4532">
                  <c:v>-0.180563</c:v>
                </c:pt>
                <c:pt idx="4533">
                  <c:v>-0.18057200000000001</c:v>
                </c:pt>
                <c:pt idx="4534">
                  <c:v>-0.18058199999999999</c:v>
                </c:pt>
                <c:pt idx="4535">
                  <c:v>-0.180594</c:v>
                </c:pt>
                <c:pt idx="4536">
                  <c:v>-0.18060499999999999</c:v>
                </c:pt>
                <c:pt idx="4537">
                  <c:v>-0.180616</c:v>
                </c:pt>
                <c:pt idx="4538">
                  <c:v>-0.18062600000000001</c:v>
                </c:pt>
                <c:pt idx="4539">
                  <c:v>-0.18063499999999999</c:v>
                </c:pt>
                <c:pt idx="4540">
                  <c:v>-0.180645</c:v>
                </c:pt>
                <c:pt idx="4541">
                  <c:v>-0.18065300000000001</c:v>
                </c:pt>
                <c:pt idx="4542">
                  <c:v>-0.18066399999999999</c:v>
                </c:pt>
                <c:pt idx="4543">
                  <c:v>-0.180671</c:v>
                </c:pt>
                <c:pt idx="4544">
                  <c:v>-0.180677</c:v>
                </c:pt>
                <c:pt idx="4545">
                  <c:v>-0.18068100000000001</c:v>
                </c:pt>
                <c:pt idx="4546">
                  <c:v>-0.18068899999999999</c:v>
                </c:pt>
                <c:pt idx="4547">
                  <c:v>-0.1807</c:v>
                </c:pt>
                <c:pt idx="4548">
                  <c:v>-0.18070900000000001</c:v>
                </c:pt>
                <c:pt idx="4549">
                  <c:v>-0.18071799999999999</c:v>
                </c:pt>
                <c:pt idx="4550">
                  <c:v>-0.180729</c:v>
                </c:pt>
                <c:pt idx="4551">
                  <c:v>-0.18073800000000001</c:v>
                </c:pt>
                <c:pt idx="4552">
                  <c:v>-0.18074799999999999</c:v>
                </c:pt>
                <c:pt idx="4553">
                  <c:v>-0.18076200000000001</c:v>
                </c:pt>
                <c:pt idx="4554">
                  <c:v>-0.18077499999999999</c:v>
                </c:pt>
                <c:pt idx="4555">
                  <c:v>-0.18079000000000001</c:v>
                </c:pt>
                <c:pt idx="4556">
                  <c:v>-0.18080499999999999</c:v>
                </c:pt>
                <c:pt idx="4557">
                  <c:v>-0.18082000000000001</c:v>
                </c:pt>
                <c:pt idx="4558">
                  <c:v>-0.18084500000000001</c:v>
                </c:pt>
                <c:pt idx="4559">
                  <c:v>-0.180865</c:v>
                </c:pt>
                <c:pt idx="4560">
                  <c:v>-0.18088399999999999</c:v>
                </c:pt>
                <c:pt idx="4561">
                  <c:v>-0.18090200000000001</c:v>
                </c:pt>
                <c:pt idx="4562">
                  <c:v>-0.18091699999999999</c:v>
                </c:pt>
                <c:pt idx="4563">
                  <c:v>-0.18092800000000001</c:v>
                </c:pt>
                <c:pt idx="4564">
                  <c:v>-0.18093699999999999</c:v>
                </c:pt>
                <c:pt idx="4565">
                  <c:v>-0.180946</c:v>
                </c:pt>
                <c:pt idx="4566">
                  <c:v>-0.180954</c:v>
                </c:pt>
                <c:pt idx="4567">
                  <c:v>-0.18096000000000001</c:v>
                </c:pt>
                <c:pt idx="4568">
                  <c:v>-0.18096499999999999</c:v>
                </c:pt>
                <c:pt idx="4569">
                  <c:v>-0.18097199999999999</c:v>
                </c:pt>
                <c:pt idx="4570">
                  <c:v>-0.180976</c:v>
                </c:pt>
                <c:pt idx="4571">
                  <c:v>-0.180982</c:v>
                </c:pt>
                <c:pt idx="4572">
                  <c:v>-0.18098600000000001</c:v>
                </c:pt>
                <c:pt idx="4573">
                  <c:v>-0.18099100000000001</c:v>
                </c:pt>
                <c:pt idx="4574">
                  <c:v>-0.18099799999999999</c:v>
                </c:pt>
                <c:pt idx="4575">
                  <c:v>-0.181006</c:v>
                </c:pt>
                <c:pt idx="4576">
                  <c:v>-0.18101300000000001</c:v>
                </c:pt>
                <c:pt idx="4577">
                  <c:v>-0.18102099999999999</c:v>
                </c:pt>
                <c:pt idx="4578">
                  <c:v>-0.18102599999999999</c:v>
                </c:pt>
                <c:pt idx="4579">
                  <c:v>-0.181031</c:v>
                </c:pt>
                <c:pt idx="4580">
                  <c:v>-0.181035</c:v>
                </c:pt>
                <c:pt idx="4581">
                  <c:v>-0.181038</c:v>
                </c:pt>
                <c:pt idx="4582">
                  <c:v>-0.18104200000000001</c:v>
                </c:pt>
                <c:pt idx="4583">
                  <c:v>-0.18104700000000001</c:v>
                </c:pt>
                <c:pt idx="4584">
                  <c:v>-0.18105299999999999</c:v>
                </c:pt>
                <c:pt idx="4585">
                  <c:v>-0.181059</c:v>
                </c:pt>
                <c:pt idx="4586">
                  <c:v>-0.181064</c:v>
                </c:pt>
                <c:pt idx="4587">
                  <c:v>-0.18106900000000001</c:v>
                </c:pt>
                <c:pt idx="4588">
                  <c:v>-0.18107400000000001</c:v>
                </c:pt>
                <c:pt idx="4589">
                  <c:v>-0.18107599999999999</c:v>
                </c:pt>
                <c:pt idx="4590">
                  <c:v>-0.18107599999999999</c:v>
                </c:pt>
                <c:pt idx="4591">
                  <c:v>-0.18107500000000001</c:v>
                </c:pt>
                <c:pt idx="4592">
                  <c:v>-0.18107500000000001</c:v>
                </c:pt>
                <c:pt idx="4593">
                  <c:v>-0.18107300000000001</c:v>
                </c:pt>
                <c:pt idx="4594">
                  <c:v>-0.18107500000000001</c:v>
                </c:pt>
                <c:pt idx="4595">
                  <c:v>-0.18107899999999999</c:v>
                </c:pt>
                <c:pt idx="4596">
                  <c:v>-0.18108299999999999</c:v>
                </c:pt>
                <c:pt idx="4597">
                  <c:v>-0.18108299999999999</c:v>
                </c:pt>
                <c:pt idx="4598">
                  <c:v>-0.18108399999999999</c:v>
                </c:pt>
                <c:pt idx="4599">
                  <c:v>-0.18108399999999999</c:v>
                </c:pt>
                <c:pt idx="4600">
                  <c:v>-0.18108199999999999</c:v>
                </c:pt>
                <c:pt idx="4601">
                  <c:v>-0.18107999999999999</c:v>
                </c:pt>
                <c:pt idx="4602">
                  <c:v>-0.18107899999999999</c:v>
                </c:pt>
                <c:pt idx="4603">
                  <c:v>-0.18107999999999999</c:v>
                </c:pt>
                <c:pt idx="4604">
                  <c:v>-0.18108199999999999</c:v>
                </c:pt>
                <c:pt idx="4605">
                  <c:v>-0.181086</c:v>
                </c:pt>
                <c:pt idx="4606">
                  <c:v>-0.181092</c:v>
                </c:pt>
                <c:pt idx="4607">
                  <c:v>-0.18109600000000001</c:v>
                </c:pt>
                <c:pt idx="4608">
                  <c:v>-0.18110000000000001</c:v>
                </c:pt>
                <c:pt idx="4609">
                  <c:v>-0.18110200000000001</c:v>
                </c:pt>
                <c:pt idx="4610">
                  <c:v>-0.18110699999999999</c:v>
                </c:pt>
                <c:pt idx="4611">
                  <c:v>-0.18111099999999999</c:v>
                </c:pt>
                <c:pt idx="4612">
                  <c:v>-0.181116</c:v>
                </c:pt>
                <c:pt idx="4613">
                  <c:v>-0.18112500000000001</c:v>
                </c:pt>
                <c:pt idx="4614">
                  <c:v>-0.18113499999999999</c:v>
                </c:pt>
                <c:pt idx="4615">
                  <c:v>-0.181145</c:v>
                </c:pt>
                <c:pt idx="4616">
                  <c:v>-0.18115700000000001</c:v>
                </c:pt>
                <c:pt idx="4617">
                  <c:v>-0.18116699999999999</c:v>
                </c:pt>
                <c:pt idx="4618">
                  <c:v>-0.181174</c:v>
                </c:pt>
                <c:pt idx="4619">
                  <c:v>-0.18118100000000001</c:v>
                </c:pt>
                <c:pt idx="4620">
                  <c:v>-0.18118699999999999</c:v>
                </c:pt>
                <c:pt idx="4621">
                  <c:v>-0.181196</c:v>
                </c:pt>
                <c:pt idx="4622">
                  <c:v>-0.181204</c:v>
                </c:pt>
                <c:pt idx="4623">
                  <c:v>-0.18121300000000001</c:v>
                </c:pt>
                <c:pt idx="4624">
                  <c:v>-0.18122199999999999</c:v>
                </c:pt>
                <c:pt idx="4625">
                  <c:v>-0.18123</c:v>
                </c:pt>
                <c:pt idx="4626">
                  <c:v>-0.18123900000000001</c:v>
                </c:pt>
                <c:pt idx="4627">
                  <c:v>-0.181252</c:v>
                </c:pt>
                <c:pt idx="4628">
                  <c:v>-0.18126300000000001</c:v>
                </c:pt>
                <c:pt idx="4629">
                  <c:v>-0.18127299999999999</c:v>
                </c:pt>
                <c:pt idx="4630">
                  <c:v>-0.181286</c:v>
                </c:pt>
                <c:pt idx="4631">
                  <c:v>-0.18129700000000001</c:v>
                </c:pt>
                <c:pt idx="4632">
                  <c:v>-0.18130499999999999</c:v>
                </c:pt>
                <c:pt idx="4633">
                  <c:v>-0.181314</c:v>
                </c:pt>
                <c:pt idx="4634">
                  <c:v>-0.18132200000000001</c:v>
                </c:pt>
                <c:pt idx="4635">
                  <c:v>-0.18133099999999999</c:v>
                </c:pt>
                <c:pt idx="4636">
                  <c:v>-0.181339</c:v>
                </c:pt>
                <c:pt idx="4637">
                  <c:v>-0.18134700000000001</c:v>
                </c:pt>
                <c:pt idx="4638">
                  <c:v>-0.18135499999999999</c:v>
                </c:pt>
                <c:pt idx="4639">
                  <c:v>-0.181364</c:v>
                </c:pt>
                <c:pt idx="4640">
                  <c:v>-0.181369</c:v>
                </c:pt>
                <c:pt idx="4641">
                  <c:v>-0.18137600000000001</c:v>
                </c:pt>
                <c:pt idx="4642">
                  <c:v>-0.18138199999999999</c:v>
                </c:pt>
                <c:pt idx="4643">
                  <c:v>-0.18138799999999999</c:v>
                </c:pt>
                <c:pt idx="4644">
                  <c:v>-0.181391</c:v>
                </c:pt>
                <c:pt idx="4645">
                  <c:v>-0.181394</c:v>
                </c:pt>
                <c:pt idx="4646">
                  <c:v>-0.181399</c:v>
                </c:pt>
                <c:pt idx="4647">
                  <c:v>-0.18140500000000001</c:v>
                </c:pt>
                <c:pt idx="4648">
                  <c:v>-0.18141099999999999</c:v>
                </c:pt>
                <c:pt idx="4649">
                  <c:v>-0.18141599999999999</c:v>
                </c:pt>
                <c:pt idx="4650">
                  <c:v>-0.181422</c:v>
                </c:pt>
                <c:pt idx="4651">
                  <c:v>-0.181426</c:v>
                </c:pt>
                <c:pt idx="4652">
                  <c:v>-0.18143000000000001</c:v>
                </c:pt>
                <c:pt idx="4653">
                  <c:v>-0.18143300000000001</c:v>
                </c:pt>
                <c:pt idx="4654">
                  <c:v>-0.18143699999999999</c:v>
                </c:pt>
                <c:pt idx="4655">
                  <c:v>-0.18143799999999999</c:v>
                </c:pt>
                <c:pt idx="4656">
                  <c:v>-0.18143699999999999</c:v>
                </c:pt>
                <c:pt idx="4657">
                  <c:v>-0.18143599999999999</c:v>
                </c:pt>
                <c:pt idx="4658">
                  <c:v>-0.18143599999999999</c:v>
                </c:pt>
                <c:pt idx="4659">
                  <c:v>-0.18143500000000001</c:v>
                </c:pt>
                <c:pt idx="4660">
                  <c:v>-0.18143300000000001</c:v>
                </c:pt>
                <c:pt idx="4661">
                  <c:v>-0.18143400000000001</c:v>
                </c:pt>
                <c:pt idx="4662">
                  <c:v>-0.18143699999999999</c:v>
                </c:pt>
                <c:pt idx="4663">
                  <c:v>-0.18143799999999999</c:v>
                </c:pt>
                <c:pt idx="4664">
                  <c:v>-0.18143899999999999</c:v>
                </c:pt>
                <c:pt idx="4665">
                  <c:v>-0.18144099999999999</c:v>
                </c:pt>
                <c:pt idx="4666">
                  <c:v>-0.18144399999999999</c:v>
                </c:pt>
                <c:pt idx="4667">
                  <c:v>-0.181445</c:v>
                </c:pt>
                <c:pt idx="4668">
                  <c:v>-0.181446</c:v>
                </c:pt>
                <c:pt idx="4669">
                  <c:v>-0.181447</c:v>
                </c:pt>
                <c:pt idx="4670">
                  <c:v>-0.18145</c:v>
                </c:pt>
                <c:pt idx="4671">
                  <c:v>-0.181454</c:v>
                </c:pt>
                <c:pt idx="4672">
                  <c:v>-0.18145800000000001</c:v>
                </c:pt>
                <c:pt idx="4673">
                  <c:v>-0.18146300000000001</c:v>
                </c:pt>
                <c:pt idx="4674">
                  <c:v>-0.18146699999999999</c:v>
                </c:pt>
                <c:pt idx="4675">
                  <c:v>-0.18147199999999999</c:v>
                </c:pt>
                <c:pt idx="4676">
                  <c:v>-0.181473</c:v>
                </c:pt>
                <c:pt idx="4677">
                  <c:v>-0.181476</c:v>
                </c:pt>
                <c:pt idx="4678">
                  <c:v>-0.181479</c:v>
                </c:pt>
                <c:pt idx="4679">
                  <c:v>-0.181482</c:v>
                </c:pt>
                <c:pt idx="4680">
                  <c:v>-0.18148700000000001</c:v>
                </c:pt>
                <c:pt idx="4681">
                  <c:v>-0.18149100000000001</c:v>
                </c:pt>
                <c:pt idx="4682">
                  <c:v>-0.18149599999999999</c:v>
                </c:pt>
                <c:pt idx="4683">
                  <c:v>-0.181501</c:v>
                </c:pt>
                <c:pt idx="4684">
                  <c:v>-0.181506</c:v>
                </c:pt>
                <c:pt idx="4685">
                  <c:v>-0.18151100000000001</c:v>
                </c:pt>
                <c:pt idx="4686">
                  <c:v>-0.18151500000000001</c:v>
                </c:pt>
                <c:pt idx="4687">
                  <c:v>-0.18151900000000001</c:v>
                </c:pt>
                <c:pt idx="4688">
                  <c:v>-0.18152299999999999</c:v>
                </c:pt>
                <c:pt idx="4689">
                  <c:v>-0.18152699999999999</c:v>
                </c:pt>
                <c:pt idx="4690">
                  <c:v>-0.18153</c:v>
                </c:pt>
                <c:pt idx="4691">
                  <c:v>-0.181532</c:v>
                </c:pt>
                <c:pt idx="4692">
                  <c:v>-0.181535</c:v>
                </c:pt>
                <c:pt idx="4693">
                  <c:v>-0.18153900000000001</c:v>
                </c:pt>
                <c:pt idx="4694">
                  <c:v>-0.18154300000000001</c:v>
                </c:pt>
                <c:pt idx="4695">
                  <c:v>-0.18154799999999999</c:v>
                </c:pt>
                <c:pt idx="4696">
                  <c:v>-0.18155099999999999</c:v>
                </c:pt>
                <c:pt idx="4697">
                  <c:v>-0.18155499999999999</c:v>
                </c:pt>
                <c:pt idx="4698">
                  <c:v>-0.181561</c:v>
                </c:pt>
                <c:pt idx="4699">
                  <c:v>-0.18157000000000001</c:v>
                </c:pt>
                <c:pt idx="4700">
                  <c:v>-0.18157799999999999</c:v>
                </c:pt>
                <c:pt idx="4701">
                  <c:v>-0.181588</c:v>
                </c:pt>
                <c:pt idx="4702">
                  <c:v>-0.18160100000000001</c:v>
                </c:pt>
                <c:pt idx="4703">
                  <c:v>-0.181614</c:v>
                </c:pt>
                <c:pt idx="4704">
                  <c:v>-0.18162800000000001</c:v>
                </c:pt>
                <c:pt idx="4705">
                  <c:v>-0.181642</c:v>
                </c:pt>
                <c:pt idx="4706">
                  <c:v>-0.18165500000000001</c:v>
                </c:pt>
                <c:pt idx="4707">
                  <c:v>-0.181671</c:v>
                </c:pt>
                <c:pt idx="4708">
                  <c:v>-0.181695</c:v>
                </c:pt>
                <c:pt idx="4709">
                  <c:v>-0.18171200000000001</c:v>
                </c:pt>
                <c:pt idx="4710">
                  <c:v>-0.181726</c:v>
                </c:pt>
                <c:pt idx="4711">
                  <c:v>-0.18173900000000001</c:v>
                </c:pt>
                <c:pt idx="4712">
                  <c:v>-0.181752</c:v>
                </c:pt>
                <c:pt idx="4713">
                  <c:v>-0.18176500000000001</c:v>
                </c:pt>
                <c:pt idx="4714">
                  <c:v>-0.181778</c:v>
                </c:pt>
                <c:pt idx="4715">
                  <c:v>-0.18179100000000001</c:v>
                </c:pt>
                <c:pt idx="4716">
                  <c:v>-0.18180499999999999</c:v>
                </c:pt>
                <c:pt idx="4717">
                  <c:v>-0.18181800000000001</c:v>
                </c:pt>
                <c:pt idx="4718">
                  <c:v>-0.18182899999999999</c:v>
                </c:pt>
                <c:pt idx="4719">
                  <c:v>-0.181842</c:v>
                </c:pt>
                <c:pt idx="4720">
                  <c:v>-0.18185399999999999</c:v>
                </c:pt>
                <c:pt idx="4721">
                  <c:v>-0.181867</c:v>
                </c:pt>
                <c:pt idx="4722">
                  <c:v>-0.18187999999999999</c:v>
                </c:pt>
                <c:pt idx="4723">
                  <c:v>-0.181891</c:v>
                </c:pt>
                <c:pt idx="4724">
                  <c:v>-0.18190300000000001</c:v>
                </c:pt>
                <c:pt idx="4725">
                  <c:v>-0.18191399999999999</c:v>
                </c:pt>
                <c:pt idx="4726">
                  <c:v>-0.18192700000000001</c:v>
                </c:pt>
                <c:pt idx="4727">
                  <c:v>-0.18193799999999999</c:v>
                </c:pt>
                <c:pt idx="4728">
                  <c:v>-0.181947</c:v>
                </c:pt>
                <c:pt idx="4729">
                  <c:v>-0.18195700000000001</c:v>
                </c:pt>
                <c:pt idx="4730">
                  <c:v>-0.18196599999999999</c:v>
                </c:pt>
                <c:pt idx="4731">
                  <c:v>-0.181974</c:v>
                </c:pt>
                <c:pt idx="4732">
                  <c:v>-0.18198300000000001</c:v>
                </c:pt>
                <c:pt idx="4733">
                  <c:v>-0.18199399999999999</c:v>
                </c:pt>
                <c:pt idx="4734">
                  <c:v>-0.182003</c:v>
                </c:pt>
                <c:pt idx="4735">
                  <c:v>-0.18201100000000001</c:v>
                </c:pt>
                <c:pt idx="4736">
                  <c:v>-0.18201800000000001</c:v>
                </c:pt>
                <c:pt idx="4737">
                  <c:v>-0.18202499999999999</c:v>
                </c:pt>
                <c:pt idx="4738">
                  <c:v>-0.182031</c:v>
                </c:pt>
                <c:pt idx="4739">
                  <c:v>-0.182035</c:v>
                </c:pt>
                <c:pt idx="4740">
                  <c:v>-0.18204300000000001</c:v>
                </c:pt>
                <c:pt idx="4741">
                  <c:v>-0.18204999999999999</c:v>
                </c:pt>
                <c:pt idx="4742">
                  <c:v>-0.182056</c:v>
                </c:pt>
                <c:pt idx="4743">
                  <c:v>-0.182063</c:v>
                </c:pt>
                <c:pt idx="4744">
                  <c:v>-0.18207000000000001</c:v>
                </c:pt>
                <c:pt idx="4745">
                  <c:v>-0.18207799999999999</c:v>
                </c:pt>
                <c:pt idx="4746">
                  <c:v>-0.18208299999999999</c:v>
                </c:pt>
                <c:pt idx="4747">
                  <c:v>-0.182088</c:v>
                </c:pt>
                <c:pt idx="4748">
                  <c:v>-0.182093</c:v>
                </c:pt>
                <c:pt idx="4749">
                  <c:v>-0.18209400000000001</c:v>
                </c:pt>
                <c:pt idx="4750">
                  <c:v>-0.18209800000000001</c:v>
                </c:pt>
                <c:pt idx="4751">
                  <c:v>-0.18210499999999999</c:v>
                </c:pt>
                <c:pt idx="4752">
                  <c:v>-0.182115</c:v>
                </c:pt>
                <c:pt idx="4753">
                  <c:v>-0.18212300000000001</c:v>
                </c:pt>
                <c:pt idx="4754">
                  <c:v>-0.18213199999999999</c:v>
                </c:pt>
                <c:pt idx="4755">
                  <c:v>-0.182141</c:v>
                </c:pt>
                <c:pt idx="4756">
                  <c:v>-0.18215100000000001</c:v>
                </c:pt>
                <c:pt idx="4757">
                  <c:v>-0.18216099999999999</c:v>
                </c:pt>
                <c:pt idx="4758">
                  <c:v>-0.182172</c:v>
                </c:pt>
                <c:pt idx="4759">
                  <c:v>-0.18218100000000001</c:v>
                </c:pt>
                <c:pt idx="4760">
                  <c:v>-0.18218899999999999</c:v>
                </c:pt>
                <c:pt idx="4761">
                  <c:v>-0.182196</c:v>
                </c:pt>
                <c:pt idx="4762">
                  <c:v>-0.182204</c:v>
                </c:pt>
                <c:pt idx="4763">
                  <c:v>-0.18221300000000001</c:v>
                </c:pt>
                <c:pt idx="4764">
                  <c:v>-0.182224</c:v>
                </c:pt>
                <c:pt idx="4765">
                  <c:v>-0.18223800000000001</c:v>
                </c:pt>
                <c:pt idx="4766">
                  <c:v>-0.18225</c:v>
                </c:pt>
                <c:pt idx="4767">
                  <c:v>-0.18226200000000001</c:v>
                </c:pt>
                <c:pt idx="4768">
                  <c:v>-0.18227199999999999</c:v>
                </c:pt>
                <c:pt idx="4769">
                  <c:v>-0.182281</c:v>
                </c:pt>
                <c:pt idx="4770">
                  <c:v>-0.18229000000000001</c:v>
                </c:pt>
                <c:pt idx="4771">
                  <c:v>-0.18229899999999999</c:v>
                </c:pt>
                <c:pt idx="4772">
                  <c:v>-0.182306</c:v>
                </c:pt>
                <c:pt idx="4773">
                  <c:v>-0.182314</c:v>
                </c:pt>
                <c:pt idx="4774">
                  <c:v>-0.18232100000000001</c:v>
                </c:pt>
                <c:pt idx="4775">
                  <c:v>-0.18232999999999999</c:v>
                </c:pt>
                <c:pt idx="4776">
                  <c:v>-0.18234</c:v>
                </c:pt>
                <c:pt idx="4777">
                  <c:v>-0.18235000000000001</c:v>
                </c:pt>
                <c:pt idx="4778">
                  <c:v>-0.18235699999999999</c:v>
                </c:pt>
                <c:pt idx="4779">
                  <c:v>-0.182366</c:v>
                </c:pt>
                <c:pt idx="4780">
                  <c:v>-0.18237400000000001</c:v>
                </c:pt>
                <c:pt idx="4781">
                  <c:v>-0.18238199999999999</c:v>
                </c:pt>
                <c:pt idx="4782">
                  <c:v>-0.18239</c:v>
                </c:pt>
                <c:pt idx="4783">
                  <c:v>-0.182398</c:v>
                </c:pt>
                <c:pt idx="4784">
                  <c:v>-0.18240799999999999</c:v>
                </c:pt>
                <c:pt idx="4785">
                  <c:v>-0.18241499999999999</c:v>
                </c:pt>
                <c:pt idx="4786">
                  <c:v>-0.182423</c:v>
                </c:pt>
                <c:pt idx="4787">
                  <c:v>-0.18243200000000001</c:v>
                </c:pt>
                <c:pt idx="4788">
                  <c:v>-0.18244299999999999</c:v>
                </c:pt>
                <c:pt idx="4789">
                  <c:v>-0.182453</c:v>
                </c:pt>
                <c:pt idx="4790">
                  <c:v>-0.18246399999999999</c:v>
                </c:pt>
                <c:pt idx="4791">
                  <c:v>-0.182474</c:v>
                </c:pt>
                <c:pt idx="4792">
                  <c:v>-0.182481</c:v>
                </c:pt>
                <c:pt idx="4793">
                  <c:v>-0.18248700000000001</c:v>
                </c:pt>
                <c:pt idx="4794">
                  <c:v>-0.18249199999999999</c:v>
                </c:pt>
                <c:pt idx="4795">
                  <c:v>-0.18249599999999999</c:v>
                </c:pt>
                <c:pt idx="4796">
                  <c:v>-0.18249899999999999</c:v>
                </c:pt>
                <c:pt idx="4797">
                  <c:v>-0.182501</c:v>
                </c:pt>
                <c:pt idx="4798">
                  <c:v>-0.182504</c:v>
                </c:pt>
                <c:pt idx="4799">
                  <c:v>-0.182508</c:v>
                </c:pt>
                <c:pt idx="4800">
                  <c:v>-0.18251400000000001</c:v>
                </c:pt>
                <c:pt idx="4801">
                  <c:v>-0.18251800000000001</c:v>
                </c:pt>
                <c:pt idx="4802">
                  <c:v>-0.18252299999999999</c:v>
                </c:pt>
                <c:pt idx="4803">
                  <c:v>-0.18252599999999999</c:v>
                </c:pt>
                <c:pt idx="4804">
                  <c:v>-0.18252699999999999</c:v>
                </c:pt>
                <c:pt idx="4805">
                  <c:v>-0.182528</c:v>
                </c:pt>
                <c:pt idx="4806">
                  <c:v>-0.182529</c:v>
                </c:pt>
                <c:pt idx="4807">
                  <c:v>-0.182532</c:v>
                </c:pt>
                <c:pt idx="4808">
                  <c:v>-0.182533</c:v>
                </c:pt>
                <c:pt idx="4809">
                  <c:v>-0.182536</c:v>
                </c:pt>
                <c:pt idx="4810">
                  <c:v>-0.18253800000000001</c:v>
                </c:pt>
                <c:pt idx="4811">
                  <c:v>-0.18254200000000001</c:v>
                </c:pt>
                <c:pt idx="4812">
                  <c:v>-0.18254500000000001</c:v>
                </c:pt>
                <c:pt idx="4813">
                  <c:v>-0.18254999999999999</c:v>
                </c:pt>
                <c:pt idx="4814">
                  <c:v>-0.182556</c:v>
                </c:pt>
                <c:pt idx="4815">
                  <c:v>-0.182563</c:v>
                </c:pt>
                <c:pt idx="4816">
                  <c:v>-0.18256900000000001</c:v>
                </c:pt>
                <c:pt idx="4817">
                  <c:v>-0.18257200000000001</c:v>
                </c:pt>
                <c:pt idx="4818">
                  <c:v>-0.18257699999999999</c:v>
                </c:pt>
                <c:pt idx="4819">
                  <c:v>-0.18257999999999999</c:v>
                </c:pt>
                <c:pt idx="4820">
                  <c:v>-0.18258099999999999</c:v>
                </c:pt>
                <c:pt idx="4821">
                  <c:v>-0.18258199999999999</c:v>
                </c:pt>
                <c:pt idx="4822">
                  <c:v>-0.182584</c:v>
                </c:pt>
                <c:pt idx="4823">
                  <c:v>-0.182589</c:v>
                </c:pt>
                <c:pt idx="4824">
                  <c:v>-0.18259400000000001</c:v>
                </c:pt>
                <c:pt idx="4825">
                  <c:v>-0.18260100000000001</c:v>
                </c:pt>
                <c:pt idx="4826">
                  <c:v>-0.18260999999999999</c:v>
                </c:pt>
                <c:pt idx="4827">
                  <c:v>-0.182618</c:v>
                </c:pt>
                <c:pt idx="4828">
                  <c:v>-0.18262700000000001</c:v>
                </c:pt>
                <c:pt idx="4829">
                  <c:v>-0.18263299999999999</c:v>
                </c:pt>
                <c:pt idx="4830">
                  <c:v>-0.182639</c:v>
                </c:pt>
                <c:pt idx="4831">
                  <c:v>-0.182645</c:v>
                </c:pt>
                <c:pt idx="4832">
                  <c:v>-0.18265000000000001</c:v>
                </c:pt>
                <c:pt idx="4833">
                  <c:v>-0.18265400000000001</c:v>
                </c:pt>
                <c:pt idx="4834">
                  <c:v>-0.18265700000000001</c:v>
                </c:pt>
                <c:pt idx="4835">
                  <c:v>-0.18266099999999999</c:v>
                </c:pt>
                <c:pt idx="4836">
                  <c:v>-0.18266399999999999</c:v>
                </c:pt>
                <c:pt idx="4837">
                  <c:v>-0.182667</c:v>
                </c:pt>
                <c:pt idx="4838">
                  <c:v>-0.182669</c:v>
                </c:pt>
                <c:pt idx="4839">
                  <c:v>-0.182669</c:v>
                </c:pt>
                <c:pt idx="4840">
                  <c:v>-0.18267</c:v>
                </c:pt>
                <c:pt idx="4841">
                  <c:v>-0.182672</c:v>
                </c:pt>
                <c:pt idx="4842">
                  <c:v>-0.182675</c:v>
                </c:pt>
                <c:pt idx="4843">
                  <c:v>-0.18268000000000001</c:v>
                </c:pt>
                <c:pt idx="4844">
                  <c:v>-0.18268499999999999</c:v>
                </c:pt>
                <c:pt idx="4845">
                  <c:v>-0.18268999999999999</c:v>
                </c:pt>
                <c:pt idx="4846">
                  <c:v>-0.182697</c:v>
                </c:pt>
                <c:pt idx="4847">
                  <c:v>-0.18270400000000001</c:v>
                </c:pt>
                <c:pt idx="4848">
                  <c:v>-0.18271100000000001</c:v>
                </c:pt>
                <c:pt idx="4849">
                  <c:v>-0.18271599999999999</c:v>
                </c:pt>
                <c:pt idx="4850">
                  <c:v>-0.18271899999999999</c:v>
                </c:pt>
                <c:pt idx="4851">
                  <c:v>-0.182725</c:v>
                </c:pt>
                <c:pt idx="4852">
                  <c:v>-0.18273</c:v>
                </c:pt>
                <c:pt idx="4853">
                  <c:v>-0.18273300000000001</c:v>
                </c:pt>
                <c:pt idx="4854">
                  <c:v>-0.18273400000000001</c:v>
                </c:pt>
                <c:pt idx="4855">
                  <c:v>-0.18273500000000001</c:v>
                </c:pt>
                <c:pt idx="4856">
                  <c:v>-0.18273700000000001</c:v>
                </c:pt>
                <c:pt idx="4857">
                  <c:v>-0.18273800000000001</c:v>
                </c:pt>
                <c:pt idx="4858">
                  <c:v>-0.18274099999999999</c:v>
                </c:pt>
                <c:pt idx="4859">
                  <c:v>-0.18274299999999999</c:v>
                </c:pt>
                <c:pt idx="4860">
                  <c:v>-0.18274299999999999</c:v>
                </c:pt>
                <c:pt idx="4861">
                  <c:v>-0.18274499999999999</c:v>
                </c:pt>
                <c:pt idx="4862">
                  <c:v>-0.18274599999999999</c:v>
                </c:pt>
                <c:pt idx="4863">
                  <c:v>-0.18274799999999999</c:v>
                </c:pt>
                <c:pt idx="4864">
                  <c:v>-0.18274599999999999</c:v>
                </c:pt>
                <c:pt idx="4865">
                  <c:v>-0.18274599999999999</c:v>
                </c:pt>
                <c:pt idx="4866">
                  <c:v>-0.18274499999999999</c:v>
                </c:pt>
                <c:pt idx="4867">
                  <c:v>-0.18274199999999999</c:v>
                </c:pt>
                <c:pt idx="4868">
                  <c:v>-0.18273600000000001</c:v>
                </c:pt>
                <c:pt idx="4869">
                  <c:v>-0.18273200000000001</c:v>
                </c:pt>
                <c:pt idx="4870">
                  <c:v>-0.182729</c:v>
                </c:pt>
                <c:pt idx="4871">
                  <c:v>-0.182728</c:v>
                </c:pt>
                <c:pt idx="4872">
                  <c:v>-0.182728</c:v>
                </c:pt>
                <c:pt idx="4873">
                  <c:v>-0.182728</c:v>
                </c:pt>
                <c:pt idx="4874">
                  <c:v>-0.182729</c:v>
                </c:pt>
                <c:pt idx="4875">
                  <c:v>-0.182728</c:v>
                </c:pt>
                <c:pt idx="4876">
                  <c:v>-0.182727</c:v>
                </c:pt>
                <c:pt idx="4877">
                  <c:v>-0.182728</c:v>
                </c:pt>
                <c:pt idx="4878">
                  <c:v>-0.182731</c:v>
                </c:pt>
                <c:pt idx="4879">
                  <c:v>-0.18273500000000001</c:v>
                </c:pt>
                <c:pt idx="4880">
                  <c:v>-0.18273900000000001</c:v>
                </c:pt>
                <c:pt idx="4881">
                  <c:v>-0.18274299999999999</c:v>
                </c:pt>
                <c:pt idx="4882">
                  <c:v>-0.18274599999999999</c:v>
                </c:pt>
                <c:pt idx="4883">
                  <c:v>-0.18274799999999999</c:v>
                </c:pt>
                <c:pt idx="4884">
                  <c:v>-0.18275</c:v>
                </c:pt>
                <c:pt idx="4885">
                  <c:v>-0.182751</c:v>
                </c:pt>
                <c:pt idx="4886">
                  <c:v>-0.182754</c:v>
                </c:pt>
                <c:pt idx="4887">
                  <c:v>-0.18276200000000001</c:v>
                </c:pt>
                <c:pt idx="4888">
                  <c:v>-0.18276500000000001</c:v>
                </c:pt>
                <c:pt idx="4889">
                  <c:v>-0.18276899999999999</c:v>
                </c:pt>
                <c:pt idx="4890">
                  <c:v>-0.18277499999999999</c:v>
                </c:pt>
                <c:pt idx="4891">
                  <c:v>-0.18278</c:v>
                </c:pt>
                <c:pt idx="4892">
                  <c:v>-0.182784</c:v>
                </c:pt>
                <c:pt idx="4893">
                  <c:v>-0.182786</c:v>
                </c:pt>
                <c:pt idx="4894">
                  <c:v>-0.18279000000000001</c:v>
                </c:pt>
                <c:pt idx="4895">
                  <c:v>-0.18279400000000001</c:v>
                </c:pt>
                <c:pt idx="4896">
                  <c:v>-0.18279899999999999</c:v>
                </c:pt>
                <c:pt idx="4897">
                  <c:v>-0.182806</c:v>
                </c:pt>
                <c:pt idx="4898">
                  <c:v>-0.182812</c:v>
                </c:pt>
                <c:pt idx="4899">
                  <c:v>-0.18282100000000001</c:v>
                </c:pt>
                <c:pt idx="4900">
                  <c:v>-0.18282899999999999</c:v>
                </c:pt>
                <c:pt idx="4901">
                  <c:v>-0.182837</c:v>
                </c:pt>
                <c:pt idx="4902">
                  <c:v>-0.18284400000000001</c:v>
                </c:pt>
                <c:pt idx="4903">
                  <c:v>-0.18285000000000001</c:v>
                </c:pt>
                <c:pt idx="4904">
                  <c:v>-0.18285499999999999</c:v>
                </c:pt>
                <c:pt idx="4905">
                  <c:v>-0.18285899999999999</c:v>
                </c:pt>
                <c:pt idx="4906">
                  <c:v>-0.182864</c:v>
                </c:pt>
                <c:pt idx="4907">
                  <c:v>-0.182869</c:v>
                </c:pt>
                <c:pt idx="4908">
                  <c:v>-0.18287400000000001</c:v>
                </c:pt>
                <c:pt idx="4909">
                  <c:v>-0.18287800000000001</c:v>
                </c:pt>
                <c:pt idx="4910">
                  <c:v>-0.18288399999999999</c:v>
                </c:pt>
                <c:pt idx="4911">
                  <c:v>-0.182891</c:v>
                </c:pt>
                <c:pt idx="4912">
                  <c:v>-0.18290200000000001</c:v>
                </c:pt>
                <c:pt idx="4913">
                  <c:v>-0.18291199999999999</c:v>
                </c:pt>
                <c:pt idx="4914">
                  <c:v>-0.182921</c:v>
                </c:pt>
                <c:pt idx="4915">
                  <c:v>-0.18293300000000001</c:v>
                </c:pt>
                <c:pt idx="4916">
                  <c:v>-0.182944</c:v>
                </c:pt>
                <c:pt idx="4917">
                  <c:v>-0.18295500000000001</c:v>
                </c:pt>
                <c:pt idx="4918">
                  <c:v>-0.18296399999999999</c:v>
                </c:pt>
                <c:pt idx="4919">
                  <c:v>-0.182972</c:v>
                </c:pt>
                <c:pt idx="4920">
                  <c:v>-0.18298</c:v>
                </c:pt>
                <c:pt idx="4921">
                  <c:v>-0.18298700000000001</c:v>
                </c:pt>
                <c:pt idx="4922">
                  <c:v>-0.18299399999999999</c:v>
                </c:pt>
                <c:pt idx="4923">
                  <c:v>-0.183001</c:v>
                </c:pt>
                <c:pt idx="4924">
                  <c:v>-0.183008</c:v>
                </c:pt>
                <c:pt idx="4925">
                  <c:v>-0.18301600000000001</c:v>
                </c:pt>
                <c:pt idx="4926">
                  <c:v>-0.18302599999999999</c:v>
                </c:pt>
                <c:pt idx="4927">
                  <c:v>-0.183036</c:v>
                </c:pt>
                <c:pt idx="4928">
                  <c:v>-0.18304300000000001</c:v>
                </c:pt>
                <c:pt idx="4929">
                  <c:v>-0.18304899999999999</c:v>
                </c:pt>
                <c:pt idx="4930">
                  <c:v>-0.183055</c:v>
                </c:pt>
                <c:pt idx="4931">
                  <c:v>-0.183063</c:v>
                </c:pt>
                <c:pt idx="4932">
                  <c:v>-0.18307100000000001</c:v>
                </c:pt>
                <c:pt idx="4933">
                  <c:v>-0.18307999999999999</c:v>
                </c:pt>
                <c:pt idx="4934">
                  <c:v>-0.18309</c:v>
                </c:pt>
                <c:pt idx="4935">
                  <c:v>-0.18309800000000001</c:v>
                </c:pt>
                <c:pt idx="4936">
                  <c:v>-0.18310799999999999</c:v>
                </c:pt>
                <c:pt idx="4937">
                  <c:v>-0.18312</c:v>
                </c:pt>
                <c:pt idx="4938">
                  <c:v>-0.18313199999999999</c:v>
                </c:pt>
                <c:pt idx="4939">
                  <c:v>-0.18314</c:v>
                </c:pt>
                <c:pt idx="4940">
                  <c:v>-0.18314800000000001</c:v>
                </c:pt>
                <c:pt idx="4941">
                  <c:v>-0.18315400000000001</c:v>
                </c:pt>
                <c:pt idx="4942">
                  <c:v>-0.18316199999999999</c:v>
                </c:pt>
                <c:pt idx="4943">
                  <c:v>-0.183169</c:v>
                </c:pt>
                <c:pt idx="4944">
                  <c:v>-0.18317700000000001</c:v>
                </c:pt>
                <c:pt idx="4945">
                  <c:v>-0.18318300000000001</c:v>
                </c:pt>
                <c:pt idx="4946">
                  <c:v>-0.18318599999999999</c:v>
                </c:pt>
                <c:pt idx="4947">
                  <c:v>-0.18318999999999999</c:v>
                </c:pt>
                <c:pt idx="4948">
                  <c:v>-0.183194</c:v>
                </c:pt>
                <c:pt idx="4949">
                  <c:v>-0.1832</c:v>
                </c:pt>
                <c:pt idx="4950">
                  <c:v>-0.18320400000000001</c:v>
                </c:pt>
                <c:pt idx="4951">
                  <c:v>-0.18320800000000001</c:v>
                </c:pt>
                <c:pt idx="4952">
                  <c:v>-0.18321000000000001</c:v>
                </c:pt>
                <c:pt idx="4953">
                  <c:v>-0.18321000000000001</c:v>
                </c:pt>
                <c:pt idx="4954">
                  <c:v>-0.18321200000000001</c:v>
                </c:pt>
                <c:pt idx="4955">
                  <c:v>-0.18321399999999999</c:v>
                </c:pt>
                <c:pt idx="4956">
                  <c:v>-0.18321499999999999</c:v>
                </c:pt>
                <c:pt idx="4957">
                  <c:v>-0.18321799999999999</c:v>
                </c:pt>
                <c:pt idx="4958">
                  <c:v>-0.183224</c:v>
                </c:pt>
                <c:pt idx="4959">
                  <c:v>-0.183228</c:v>
                </c:pt>
                <c:pt idx="4960">
                  <c:v>-0.18323400000000001</c:v>
                </c:pt>
                <c:pt idx="4961">
                  <c:v>-0.18324099999999999</c:v>
                </c:pt>
                <c:pt idx="4962">
                  <c:v>-0.18325</c:v>
                </c:pt>
                <c:pt idx="4963">
                  <c:v>-0.18325900000000001</c:v>
                </c:pt>
                <c:pt idx="4964">
                  <c:v>-0.18326799999999999</c:v>
                </c:pt>
                <c:pt idx="4965">
                  <c:v>-0.18327599999999999</c:v>
                </c:pt>
                <c:pt idx="4966">
                  <c:v>-0.183282</c:v>
                </c:pt>
                <c:pt idx="4967">
                  <c:v>-0.18328700000000001</c:v>
                </c:pt>
                <c:pt idx="4968">
                  <c:v>-0.18329300000000001</c:v>
                </c:pt>
                <c:pt idx="4969">
                  <c:v>-0.18329699999999999</c:v>
                </c:pt>
                <c:pt idx="4970">
                  <c:v>-0.18330299999999999</c:v>
                </c:pt>
                <c:pt idx="4971">
                  <c:v>-0.183308</c:v>
                </c:pt>
                <c:pt idx="4972">
                  <c:v>-0.183313</c:v>
                </c:pt>
                <c:pt idx="4973">
                  <c:v>-0.18331600000000001</c:v>
                </c:pt>
                <c:pt idx="4974">
                  <c:v>-0.18332100000000001</c:v>
                </c:pt>
                <c:pt idx="4975">
                  <c:v>-0.18332499999999999</c:v>
                </c:pt>
                <c:pt idx="4976">
                  <c:v>-0.18332799999999999</c:v>
                </c:pt>
                <c:pt idx="4977">
                  <c:v>-0.18333099999999999</c:v>
                </c:pt>
                <c:pt idx="4978">
                  <c:v>-0.183333</c:v>
                </c:pt>
                <c:pt idx="4979">
                  <c:v>-0.183336</c:v>
                </c:pt>
                <c:pt idx="4980">
                  <c:v>-0.183341</c:v>
                </c:pt>
                <c:pt idx="4981">
                  <c:v>-0.18334700000000001</c:v>
                </c:pt>
                <c:pt idx="4982">
                  <c:v>-0.18335299999999999</c:v>
                </c:pt>
                <c:pt idx="4983">
                  <c:v>-0.18336</c:v>
                </c:pt>
                <c:pt idx="4984">
                  <c:v>-0.183367</c:v>
                </c:pt>
                <c:pt idx="4985">
                  <c:v>-0.18337400000000001</c:v>
                </c:pt>
                <c:pt idx="4986">
                  <c:v>-0.18337999999999999</c:v>
                </c:pt>
                <c:pt idx="4987">
                  <c:v>-0.18338499999999999</c:v>
                </c:pt>
                <c:pt idx="4988">
                  <c:v>-0.183389</c:v>
                </c:pt>
                <c:pt idx="4989">
                  <c:v>-0.183391</c:v>
                </c:pt>
                <c:pt idx="4990">
                  <c:v>-0.183395</c:v>
                </c:pt>
                <c:pt idx="4991">
                  <c:v>-0.18340100000000001</c:v>
                </c:pt>
                <c:pt idx="4992">
                  <c:v>-0.18340899999999999</c:v>
                </c:pt>
                <c:pt idx="4993">
                  <c:v>-0.183416</c:v>
                </c:pt>
                <c:pt idx="4994">
                  <c:v>-0.183423</c:v>
                </c:pt>
                <c:pt idx="4995">
                  <c:v>-0.18342900000000001</c:v>
                </c:pt>
                <c:pt idx="4996">
                  <c:v>-0.18343599999999999</c:v>
                </c:pt>
                <c:pt idx="4997">
                  <c:v>-0.18344199999999999</c:v>
                </c:pt>
                <c:pt idx="4998">
                  <c:v>-0.183452</c:v>
                </c:pt>
                <c:pt idx="4999">
                  <c:v>-0.18346199999999999</c:v>
                </c:pt>
                <c:pt idx="5000">
                  <c:v>-0.18346999999999999</c:v>
                </c:pt>
                <c:pt idx="5001">
                  <c:v>-0.18348100000000001</c:v>
                </c:pt>
                <c:pt idx="5002">
                  <c:v>-0.18349299999999999</c:v>
                </c:pt>
                <c:pt idx="5003">
                  <c:v>-0.183507</c:v>
                </c:pt>
                <c:pt idx="5004">
                  <c:v>-0.18352299999999999</c:v>
                </c:pt>
                <c:pt idx="5005">
                  <c:v>-0.18354000000000001</c:v>
                </c:pt>
                <c:pt idx="5006">
                  <c:v>-0.183556</c:v>
                </c:pt>
                <c:pt idx="5007">
                  <c:v>-0.18356900000000001</c:v>
                </c:pt>
                <c:pt idx="5008">
                  <c:v>-0.18358099999999999</c:v>
                </c:pt>
                <c:pt idx="5009">
                  <c:v>-0.183591</c:v>
                </c:pt>
                <c:pt idx="5010">
                  <c:v>-0.18360199999999999</c:v>
                </c:pt>
                <c:pt idx="5011">
                  <c:v>-0.183616</c:v>
                </c:pt>
                <c:pt idx="5012">
                  <c:v>-0.18362700000000001</c:v>
                </c:pt>
                <c:pt idx="5013">
                  <c:v>-0.183638</c:v>
                </c:pt>
                <c:pt idx="5014">
                  <c:v>-0.18365000000000001</c:v>
                </c:pt>
                <c:pt idx="5015">
                  <c:v>-0.18366299999999999</c:v>
                </c:pt>
                <c:pt idx="5016">
                  <c:v>-0.183675</c:v>
                </c:pt>
                <c:pt idx="5017">
                  <c:v>-0.18368699999999999</c:v>
                </c:pt>
                <c:pt idx="5018">
                  <c:v>-0.1837</c:v>
                </c:pt>
                <c:pt idx="5019">
                  <c:v>-0.18371100000000001</c:v>
                </c:pt>
                <c:pt idx="5020">
                  <c:v>-0.18371999999999999</c:v>
                </c:pt>
                <c:pt idx="5021">
                  <c:v>-0.183728</c:v>
                </c:pt>
                <c:pt idx="5022">
                  <c:v>-0.18373400000000001</c:v>
                </c:pt>
                <c:pt idx="5023">
                  <c:v>-0.18374299999999999</c:v>
                </c:pt>
                <c:pt idx="5024">
                  <c:v>-0.183751</c:v>
                </c:pt>
                <c:pt idx="5025">
                  <c:v>-0.183757</c:v>
                </c:pt>
                <c:pt idx="5026">
                  <c:v>-0.18376200000000001</c:v>
                </c:pt>
                <c:pt idx="5027">
                  <c:v>-0.18376500000000001</c:v>
                </c:pt>
                <c:pt idx="5028">
                  <c:v>-0.18376799999999999</c:v>
                </c:pt>
                <c:pt idx="5029">
                  <c:v>-0.18377399999999999</c:v>
                </c:pt>
                <c:pt idx="5030">
                  <c:v>-0.183778</c:v>
                </c:pt>
                <c:pt idx="5031">
                  <c:v>-0.183781</c:v>
                </c:pt>
                <c:pt idx="5032">
                  <c:v>-0.183783</c:v>
                </c:pt>
                <c:pt idx="5033">
                  <c:v>-0.183786</c:v>
                </c:pt>
                <c:pt idx="5034">
                  <c:v>-0.18379000000000001</c:v>
                </c:pt>
                <c:pt idx="5035">
                  <c:v>-0.18379699999999999</c:v>
                </c:pt>
                <c:pt idx="5036">
                  <c:v>-0.183805</c:v>
                </c:pt>
                <c:pt idx="5037">
                  <c:v>-0.18381</c:v>
                </c:pt>
                <c:pt idx="5038">
                  <c:v>-0.18381400000000001</c:v>
                </c:pt>
                <c:pt idx="5039">
                  <c:v>-0.18381900000000001</c:v>
                </c:pt>
                <c:pt idx="5040">
                  <c:v>-0.18382499999999999</c:v>
                </c:pt>
                <c:pt idx="5041">
                  <c:v>-0.18382999999999999</c:v>
                </c:pt>
                <c:pt idx="5042">
                  <c:v>-0.183833</c:v>
                </c:pt>
                <c:pt idx="5043">
                  <c:v>-0.183834</c:v>
                </c:pt>
                <c:pt idx="5044">
                  <c:v>-0.183833</c:v>
                </c:pt>
                <c:pt idx="5045">
                  <c:v>-0.18383099999999999</c:v>
                </c:pt>
                <c:pt idx="5046">
                  <c:v>-0.183833</c:v>
                </c:pt>
                <c:pt idx="5047">
                  <c:v>-0.183835</c:v>
                </c:pt>
                <c:pt idx="5048">
                  <c:v>-0.183839</c:v>
                </c:pt>
                <c:pt idx="5049">
                  <c:v>-0.183841</c:v>
                </c:pt>
                <c:pt idx="5050">
                  <c:v>-0.18384500000000001</c:v>
                </c:pt>
                <c:pt idx="5051">
                  <c:v>-0.18384900000000001</c:v>
                </c:pt>
                <c:pt idx="5052">
                  <c:v>-0.18385399999999999</c:v>
                </c:pt>
                <c:pt idx="5053">
                  <c:v>-0.18385899999999999</c:v>
                </c:pt>
                <c:pt idx="5054">
                  <c:v>-0.183865</c:v>
                </c:pt>
                <c:pt idx="5055">
                  <c:v>-0.18387100000000001</c:v>
                </c:pt>
                <c:pt idx="5056">
                  <c:v>-0.18387500000000001</c:v>
                </c:pt>
                <c:pt idx="5057">
                  <c:v>-0.18387899999999999</c:v>
                </c:pt>
                <c:pt idx="5058">
                  <c:v>-0.18388499999999999</c:v>
                </c:pt>
                <c:pt idx="5059">
                  <c:v>-0.183892</c:v>
                </c:pt>
                <c:pt idx="5060">
                  <c:v>-0.18390100000000001</c:v>
                </c:pt>
                <c:pt idx="5061">
                  <c:v>-0.18391299999999999</c:v>
                </c:pt>
                <c:pt idx="5062">
                  <c:v>-0.183924</c:v>
                </c:pt>
                <c:pt idx="5063">
                  <c:v>-0.18393699999999999</c:v>
                </c:pt>
                <c:pt idx="5064">
                  <c:v>-0.18395300000000001</c:v>
                </c:pt>
                <c:pt idx="5065">
                  <c:v>-0.18396899999999999</c:v>
                </c:pt>
                <c:pt idx="5066">
                  <c:v>-0.18398300000000001</c:v>
                </c:pt>
                <c:pt idx="5067">
                  <c:v>-0.18399599999999999</c:v>
                </c:pt>
                <c:pt idx="5068">
                  <c:v>-0.184006</c:v>
                </c:pt>
                <c:pt idx="5069">
                  <c:v>-0.18401500000000001</c:v>
                </c:pt>
                <c:pt idx="5070">
                  <c:v>-0.18402499999999999</c:v>
                </c:pt>
                <c:pt idx="5071">
                  <c:v>-0.18403800000000001</c:v>
                </c:pt>
                <c:pt idx="5072">
                  <c:v>-0.18405199999999999</c:v>
                </c:pt>
                <c:pt idx="5073">
                  <c:v>-0.18406900000000001</c:v>
                </c:pt>
                <c:pt idx="5074">
                  <c:v>-0.184087</c:v>
                </c:pt>
                <c:pt idx="5075">
                  <c:v>-0.18410699999999999</c:v>
                </c:pt>
                <c:pt idx="5076">
                  <c:v>-0.18412600000000001</c:v>
                </c:pt>
                <c:pt idx="5077">
                  <c:v>-0.184145</c:v>
                </c:pt>
                <c:pt idx="5078">
                  <c:v>-0.18416099999999999</c:v>
                </c:pt>
                <c:pt idx="5079">
                  <c:v>-0.18417500000000001</c:v>
                </c:pt>
                <c:pt idx="5080">
                  <c:v>-0.18418799999999999</c:v>
                </c:pt>
                <c:pt idx="5081">
                  <c:v>-0.184201</c:v>
                </c:pt>
                <c:pt idx="5082">
                  <c:v>-0.18421100000000001</c:v>
                </c:pt>
                <c:pt idx="5083">
                  <c:v>-0.18421899999999999</c:v>
                </c:pt>
                <c:pt idx="5084">
                  <c:v>-0.184227</c:v>
                </c:pt>
                <c:pt idx="5085">
                  <c:v>-0.18423600000000001</c:v>
                </c:pt>
                <c:pt idx="5086">
                  <c:v>-0.18424399999999999</c:v>
                </c:pt>
                <c:pt idx="5087">
                  <c:v>-0.184252</c:v>
                </c:pt>
                <c:pt idx="5088">
                  <c:v>-0.18426200000000001</c:v>
                </c:pt>
                <c:pt idx="5089">
                  <c:v>-0.18427099999999999</c:v>
                </c:pt>
                <c:pt idx="5090">
                  <c:v>-0.18428</c:v>
                </c:pt>
                <c:pt idx="5091">
                  <c:v>-0.18428800000000001</c:v>
                </c:pt>
                <c:pt idx="5092">
                  <c:v>-0.18429699999999999</c:v>
                </c:pt>
                <c:pt idx="5093">
                  <c:v>-0.184304</c:v>
                </c:pt>
                <c:pt idx="5094">
                  <c:v>-0.184309</c:v>
                </c:pt>
                <c:pt idx="5095">
                  <c:v>-0.18431400000000001</c:v>
                </c:pt>
                <c:pt idx="5096">
                  <c:v>-0.18431900000000001</c:v>
                </c:pt>
                <c:pt idx="5097">
                  <c:v>-0.18432200000000001</c:v>
                </c:pt>
                <c:pt idx="5098">
                  <c:v>-0.18432699999999999</c:v>
                </c:pt>
                <c:pt idx="5099">
                  <c:v>-0.18432999999999999</c:v>
                </c:pt>
                <c:pt idx="5100">
                  <c:v>-0.184336</c:v>
                </c:pt>
                <c:pt idx="5101">
                  <c:v>-0.184341</c:v>
                </c:pt>
                <c:pt idx="5102">
                  <c:v>-0.18434500000000001</c:v>
                </c:pt>
                <c:pt idx="5103">
                  <c:v>-0.18435299999999999</c:v>
                </c:pt>
                <c:pt idx="5104">
                  <c:v>-0.184362</c:v>
                </c:pt>
                <c:pt idx="5105">
                  <c:v>-0.18437100000000001</c:v>
                </c:pt>
                <c:pt idx="5106">
                  <c:v>-0.18437799999999999</c:v>
                </c:pt>
                <c:pt idx="5107">
                  <c:v>-0.18438399999999999</c:v>
                </c:pt>
                <c:pt idx="5108">
                  <c:v>-0.184387</c:v>
                </c:pt>
                <c:pt idx="5109">
                  <c:v>-0.184389</c:v>
                </c:pt>
                <c:pt idx="5110">
                  <c:v>-0.184392</c:v>
                </c:pt>
                <c:pt idx="5111">
                  <c:v>-0.184394</c:v>
                </c:pt>
                <c:pt idx="5112">
                  <c:v>-0.184396</c:v>
                </c:pt>
                <c:pt idx="5113">
                  <c:v>-0.18439900000000001</c:v>
                </c:pt>
                <c:pt idx="5114">
                  <c:v>-0.18440200000000001</c:v>
                </c:pt>
                <c:pt idx="5115">
                  <c:v>-0.18441099999999999</c:v>
                </c:pt>
                <c:pt idx="5116">
                  <c:v>-0.184422</c:v>
                </c:pt>
                <c:pt idx="5117">
                  <c:v>-0.18442900000000001</c:v>
                </c:pt>
                <c:pt idx="5118">
                  <c:v>-0.18443499999999999</c:v>
                </c:pt>
                <c:pt idx="5119">
                  <c:v>-0.18443999999999999</c:v>
                </c:pt>
                <c:pt idx="5120">
                  <c:v>-0.184446</c:v>
                </c:pt>
                <c:pt idx="5121">
                  <c:v>-0.184451</c:v>
                </c:pt>
                <c:pt idx="5122">
                  <c:v>-0.18445400000000001</c:v>
                </c:pt>
                <c:pt idx="5123">
                  <c:v>-0.18445700000000001</c:v>
                </c:pt>
                <c:pt idx="5124">
                  <c:v>-0.18446100000000001</c:v>
                </c:pt>
                <c:pt idx="5125">
                  <c:v>-0.18446499999999999</c:v>
                </c:pt>
                <c:pt idx="5126">
                  <c:v>-0.18446899999999999</c:v>
                </c:pt>
                <c:pt idx="5127">
                  <c:v>-0.184475</c:v>
                </c:pt>
                <c:pt idx="5128">
                  <c:v>-0.18448000000000001</c:v>
                </c:pt>
                <c:pt idx="5129">
                  <c:v>-0.18448700000000001</c:v>
                </c:pt>
                <c:pt idx="5130">
                  <c:v>-0.18448999999999999</c:v>
                </c:pt>
                <c:pt idx="5131">
                  <c:v>-0.18449499999999999</c:v>
                </c:pt>
                <c:pt idx="5132">
                  <c:v>-0.184498</c:v>
                </c:pt>
                <c:pt idx="5133">
                  <c:v>-0.184502</c:v>
                </c:pt>
                <c:pt idx="5134">
                  <c:v>-0.184506</c:v>
                </c:pt>
                <c:pt idx="5135">
                  <c:v>-0.18450800000000001</c:v>
                </c:pt>
                <c:pt idx="5136">
                  <c:v>-0.18451000000000001</c:v>
                </c:pt>
                <c:pt idx="5137">
                  <c:v>-0.18451400000000001</c:v>
                </c:pt>
                <c:pt idx="5138">
                  <c:v>-0.18451799999999999</c:v>
                </c:pt>
                <c:pt idx="5139">
                  <c:v>-0.18452399999999999</c:v>
                </c:pt>
                <c:pt idx="5140">
                  <c:v>-0.184532</c:v>
                </c:pt>
                <c:pt idx="5141">
                  <c:v>-0.18454100000000001</c:v>
                </c:pt>
                <c:pt idx="5142">
                  <c:v>-0.18454899999999999</c:v>
                </c:pt>
                <c:pt idx="5143">
                  <c:v>-0.18456</c:v>
                </c:pt>
                <c:pt idx="5144">
                  <c:v>-0.18457200000000001</c:v>
                </c:pt>
                <c:pt idx="5145">
                  <c:v>-0.184586</c:v>
                </c:pt>
                <c:pt idx="5146">
                  <c:v>-0.18459600000000001</c:v>
                </c:pt>
                <c:pt idx="5147">
                  <c:v>-0.18460599999999999</c:v>
                </c:pt>
                <c:pt idx="5148">
                  <c:v>-0.184615</c:v>
                </c:pt>
                <c:pt idx="5149">
                  <c:v>-0.18462300000000001</c:v>
                </c:pt>
                <c:pt idx="5150">
                  <c:v>-0.18463199999999999</c:v>
                </c:pt>
                <c:pt idx="5151">
                  <c:v>-0.184644</c:v>
                </c:pt>
                <c:pt idx="5152">
                  <c:v>-0.18465300000000001</c:v>
                </c:pt>
                <c:pt idx="5153">
                  <c:v>-0.18466099999999999</c:v>
                </c:pt>
                <c:pt idx="5154">
                  <c:v>-0.184666</c:v>
                </c:pt>
                <c:pt idx="5155">
                  <c:v>-0.18467500000000001</c:v>
                </c:pt>
                <c:pt idx="5156">
                  <c:v>-0.18468599999999999</c:v>
                </c:pt>
                <c:pt idx="5157">
                  <c:v>-0.184698</c:v>
                </c:pt>
                <c:pt idx="5158">
                  <c:v>-0.18471000000000001</c:v>
                </c:pt>
                <c:pt idx="5159">
                  <c:v>-0.18471699999999999</c:v>
                </c:pt>
                <c:pt idx="5160">
                  <c:v>-0.184725</c:v>
                </c:pt>
                <c:pt idx="5161">
                  <c:v>-0.18473300000000001</c:v>
                </c:pt>
                <c:pt idx="5162">
                  <c:v>-0.18474499999999999</c:v>
                </c:pt>
                <c:pt idx="5163">
                  <c:v>-0.184753</c:v>
                </c:pt>
                <c:pt idx="5164">
                  <c:v>-0.18476100000000001</c:v>
                </c:pt>
                <c:pt idx="5165">
                  <c:v>-0.18477099999999999</c:v>
                </c:pt>
                <c:pt idx="5166">
                  <c:v>-0.184779</c:v>
                </c:pt>
                <c:pt idx="5167">
                  <c:v>-0.18479000000000001</c:v>
                </c:pt>
                <c:pt idx="5168">
                  <c:v>-0.18480099999999999</c:v>
                </c:pt>
                <c:pt idx="5169">
                  <c:v>-0.18481500000000001</c:v>
                </c:pt>
                <c:pt idx="5170">
                  <c:v>-0.18482899999999999</c:v>
                </c:pt>
                <c:pt idx="5171">
                  <c:v>-0.18484200000000001</c:v>
                </c:pt>
                <c:pt idx="5172">
                  <c:v>-0.18485499999999999</c:v>
                </c:pt>
                <c:pt idx="5173">
                  <c:v>-0.184867</c:v>
                </c:pt>
                <c:pt idx="5174">
                  <c:v>-0.18487899999999999</c:v>
                </c:pt>
                <c:pt idx="5175">
                  <c:v>-0.184891</c:v>
                </c:pt>
                <c:pt idx="5176">
                  <c:v>-0.18490000000000001</c:v>
                </c:pt>
                <c:pt idx="5177">
                  <c:v>-0.18490899999999999</c:v>
                </c:pt>
                <c:pt idx="5178">
                  <c:v>-0.184914</c:v>
                </c:pt>
                <c:pt idx="5179">
                  <c:v>-0.184917</c:v>
                </c:pt>
                <c:pt idx="5180">
                  <c:v>-0.184922</c:v>
                </c:pt>
                <c:pt idx="5181">
                  <c:v>-0.18492700000000001</c:v>
                </c:pt>
                <c:pt idx="5182">
                  <c:v>-0.18493200000000001</c:v>
                </c:pt>
                <c:pt idx="5183">
                  <c:v>-0.18493599999999999</c:v>
                </c:pt>
                <c:pt idx="5184">
                  <c:v>-0.18493899999999999</c:v>
                </c:pt>
                <c:pt idx="5185">
                  <c:v>-0.184942</c:v>
                </c:pt>
                <c:pt idx="5186">
                  <c:v>-0.184944</c:v>
                </c:pt>
                <c:pt idx="5187">
                  <c:v>-0.184947</c:v>
                </c:pt>
                <c:pt idx="5188">
                  <c:v>-0.184947</c:v>
                </c:pt>
                <c:pt idx="5189">
                  <c:v>-0.184948</c:v>
                </c:pt>
                <c:pt idx="5190">
                  <c:v>-0.184951</c:v>
                </c:pt>
                <c:pt idx="5191">
                  <c:v>-0.18495500000000001</c:v>
                </c:pt>
                <c:pt idx="5192">
                  <c:v>-0.18496000000000001</c:v>
                </c:pt>
                <c:pt idx="5193">
                  <c:v>-0.18496699999999999</c:v>
                </c:pt>
                <c:pt idx="5194">
                  <c:v>-0.184975</c:v>
                </c:pt>
                <c:pt idx="5195">
                  <c:v>-0.18498100000000001</c:v>
                </c:pt>
                <c:pt idx="5196">
                  <c:v>-0.18498700000000001</c:v>
                </c:pt>
                <c:pt idx="5197">
                  <c:v>-0.18499199999999999</c:v>
                </c:pt>
                <c:pt idx="5198">
                  <c:v>-0.184998</c:v>
                </c:pt>
                <c:pt idx="5199">
                  <c:v>-0.185003</c:v>
                </c:pt>
                <c:pt idx="5200">
                  <c:v>-0.18501100000000001</c:v>
                </c:pt>
                <c:pt idx="5201">
                  <c:v>-0.18501799999999999</c:v>
                </c:pt>
                <c:pt idx="5202">
                  <c:v>-0.185026</c:v>
                </c:pt>
                <c:pt idx="5203">
                  <c:v>-0.185034</c:v>
                </c:pt>
                <c:pt idx="5204">
                  <c:v>-0.18504200000000001</c:v>
                </c:pt>
                <c:pt idx="5205">
                  <c:v>-0.18505199999999999</c:v>
                </c:pt>
                <c:pt idx="5206">
                  <c:v>-0.185061</c:v>
                </c:pt>
                <c:pt idx="5207">
                  <c:v>-0.18507000000000001</c:v>
                </c:pt>
                <c:pt idx="5208">
                  <c:v>-0.18507799999999999</c:v>
                </c:pt>
                <c:pt idx="5209">
                  <c:v>-0.185087</c:v>
                </c:pt>
                <c:pt idx="5210">
                  <c:v>-0.18509500000000001</c:v>
                </c:pt>
                <c:pt idx="5211">
                  <c:v>-0.18510399999999999</c:v>
                </c:pt>
                <c:pt idx="5212">
                  <c:v>-0.185112</c:v>
                </c:pt>
                <c:pt idx="5213">
                  <c:v>-0.185118</c:v>
                </c:pt>
                <c:pt idx="5214">
                  <c:v>-0.18512600000000001</c:v>
                </c:pt>
                <c:pt idx="5215">
                  <c:v>-0.18513199999999999</c:v>
                </c:pt>
                <c:pt idx="5216">
                  <c:v>-0.185139</c:v>
                </c:pt>
                <c:pt idx="5217">
                  <c:v>-0.185145</c:v>
                </c:pt>
                <c:pt idx="5218">
                  <c:v>-0.18515300000000001</c:v>
                </c:pt>
                <c:pt idx="5219">
                  <c:v>-0.18516099999999999</c:v>
                </c:pt>
                <c:pt idx="5220">
                  <c:v>-0.185169</c:v>
                </c:pt>
                <c:pt idx="5221">
                  <c:v>-0.18517800000000001</c:v>
                </c:pt>
                <c:pt idx="5222">
                  <c:v>-0.18518699999999999</c:v>
                </c:pt>
                <c:pt idx="5223">
                  <c:v>-0.185193</c:v>
                </c:pt>
                <c:pt idx="5224">
                  <c:v>-0.185198</c:v>
                </c:pt>
                <c:pt idx="5225">
                  <c:v>-0.18520300000000001</c:v>
                </c:pt>
                <c:pt idx="5226">
                  <c:v>-0.18521000000000001</c:v>
                </c:pt>
                <c:pt idx="5227">
                  <c:v>-0.18521499999999999</c:v>
                </c:pt>
                <c:pt idx="5228">
                  <c:v>-0.185223</c:v>
                </c:pt>
                <c:pt idx="5229">
                  <c:v>-0.185229</c:v>
                </c:pt>
                <c:pt idx="5230">
                  <c:v>-0.18523500000000001</c:v>
                </c:pt>
                <c:pt idx="5231">
                  <c:v>-0.18523999999999999</c:v>
                </c:pt>
                <c:pt idx="5232">
                  <c:v>-0.18524499999999999</c:v>
                </c:pt>
                <c:pt idx="5233">
                  <c:v>-0.185252</c:v>
                </c:pt>
                <c:pt idx="5234">
                  <c:v>-0.18525800000000001</c:v>
                </c:pt>
                <c:pt idx="5235">
                  <c:v>-0.18526400000000001</c:v>
                </c:pt>
                <c:pt idx="5236">
                  <c:v>-0.18527199999999999</c:v>
                </c:pt>
                <c:pt idx="5237">
                  <c:v>-0.185279</c:v>
                </c:pt>
                <c:pt idx="5238">
                  <c:v>-0.18528600000000001</c:v>
                </c:pt>
                <c:pt idx="5239">
                  <c:v>-0.18529300000000001</c:v>
                </c:pt>
                <c:pt idx="5240">
                  <c:v>-0.18529899999999999</c:v>
                </c:pt>
                <c:pt idx="5241">
                  <c:v>-0.185308</c:v>
                </c:pt>
                <c:pt idx="5242">
                  <c:v>-0.18531300000000001</c:v>
                </c:pt>
                <c:pt idx="5243">
                  <c:v>-0.18531900000000001</c:v>
                </c:pt>
                <c:pt idx="5244">
                  <c:v>-0.18532399999999999</c:v>
                </c:pt>
                <c:pt idx="5245">
                  <c:v>-0.185331</c:v>
                </c:pt>
                <c:pt idx="5246">
                  <c:v>-0.185339</c:v>
                </c:pt>
                <c:pt idx="5247">
                  <c:v>-0.18534700000000001</c:v>
                </c:pt>
                <c:pt idx="5248">
                  <c:v>-0.18535799999999999</c:v>
                </c:pt>
                <c:pt idx="5249">
                  <c:v>-0.185367</c:v>
                </c:pt>
                <c:pt idx="5250">
                  <c:v>-0.18537500000000001</c:v>
                </c:pt>
                <c:pt idx="5251">
                  <c:v>-0.18538199999999999</c:v>
                </c:pt>
                <c:pt idx="5252">
                  <c:v>-0.18539</c:v>
                </c:pt>
                <c:pt idx="5253">
                  <c:v>-0.18539800000000001</c:v>
                </c:pt>
                <c:pt idx="5254">
                  <c:v>-0.18540499999999999</c:v>
                </c:pt>
                <c:pt idx="5255">
                  <c:v>-0.185415</c:v>
                </c:pt>
                <c:pt idx="5256">
                  <c:v>-0.18542600000000001</c:v>
                </c:pt>
                <c:pt idx="5257">
                  <c:v>-0.18543799999999999</c:v>
                </c:pt>
                <c:pt idx="5258">
                  <c:v>-0.18545</c:v>
                </c:pt>
                <c:pt idx="5259">
                  <c:v>-0.18546000000000001</c:v>
                </c:pt>
                <c:pt idx="5260">
                  <c:v>-0.18546899999999999</c:v>
                </c:pt>
                <c:pt idx="5261">
                  <c:v>-0.185476</c:v>
                </c:pt>
                <c:pt idx="5262">
                  <c:v>-0.18548200000000001</c:v>
                </c:pt>
                <c:pt idx="5263">
                  <c:v>-0.18548799999999999</c:v>
                </c:pt>
                <c:pt idx="5264">
                  <c:v>-0.18549199999999999</c:v>
                </c:pt>
                <c:pt idx="5265">
                  <c:v>-0.18549599999999999</c:v>
                </c:pt>
                <c:pt idx="5266">
                  <c:v>-0.1855</c:v>
                </c:pt>
                <c:pt idx="5267">
                  <c:v>-0.185503</c:v>
                </c:pt>
                <c:pt idx="5268">
                  <c:v>-0.18550700000000001</c:v>
                </c:pt>
                <c:pt idx="5269">
                  <c:v>-0.18551599999999999</c:v>
                </c:pt>
                <c:pt idx="5270">
                  <c:v>-0.18552399999999999</c:v>
                </c:pt>
                <c:pt idx="5271">
                  <c:v>-0.185531</c:v>
                </c:pt>
                <c:pt idx="5272">
                  <c:v>-0.18553700000000001</c:v>
                </c:pt>
                <c:pt idx="5273">
                  <c:v>-0.18554499999999999</c:v>
                </c:pt>
                <c:pt idx="5274">
                  <c:v>-0.185553</c:v>
                </c:pt>
                <c:pt idx="5275">
                  <c:v>-0.18556</c:v>
                </c:pt>
                <c:pt idx="5276">
                  <c:v>-0.18556700000000001</c:v>
                </c:pt>
                <c:pt idx="5277">
                  <c:v>-0.18557399999999999</c:v>
                </c:pt>
                <c:pt idx="5278">
                  <c:v>-0.18557999999999999</c:v>
                </c:pt>
                <c:pt idx="5279">
                  <c:v>-0.185586</c:v>
                </c:pt>
                <c:pt idx="5280">
                  <c:v>-0.18559300000000001</c:v>
                </c:pt>
                <c:pt idx="5281">
                  <c:v>-0.18559899999999999</c:v>
                </c:pt>
                <c:pt idx="5282">
                  <c:v>-0.18560199999999999</c:v>
                </c:pt>
                <c:pt idx="5283">
                  <c:v>-0.18560599999999999</c:v>
                </c:pt>
                <c:pt idx="5284">
                  <c:v>-0.185611</c:v>
                </c:pt>
                <c:pt idx="5285">
                  <c:v>-0.185616</c:v>
                </c:pt>
                <c:pt idx="5286">
                  <c:v>-0.18561900000000001</c:v>
                </c:pt>
                <c:pt idx="5287">
                  <c:v>-0.18562400000000001</c:v>
                </c:pt>
                <c:pt idx="5288">
                  <c:v>-0.18562899999999999</c:v>
                </c:pt>
                <c:pt idx="5289">
                  <c:v>-0.18563299999999999</c:v>
                </c:pt>
                <c:pt idx="5290">
                  <c:v>-0.185637</c:v>
                </c:pt>
                <c:pt idx="5291">
                  <c:v>-0.18564</c:v>
                </c:pt>
                <c:pt idx="5292">
                  <c:v>-0.18564600000000001</c:v>
                </c:pt>
                <c:pt idx="5293">
                  <c:v>-0.18565100000000001</c:v>
                </c:pt>
                <c:pt idx="5294">
                  <c:v>-0.18565999999999999</c:v>
                </c:pt>
                <c:pt idx="5295">
                  <c:v>-0.185669</c:v>
                </c:pt>
                <c:pt idx="5296">
                  <c:v>-0.18567900000000001</c:v>
                </c:pt>
                <c:pt idx="5297">
                  <c:v>-0.18568999999999999</c:v>
                </c:pt>
                <c:pt idx="5298">
                  <c:v>-0.185701</c:v>
                </c:pt>
                <c:pt idx="5299">
                  <c:v>-0.18571199999999999</c:v>
                </c:pt>
                <c:pt idx="5300">
                  <c:v>-0.185724</c:v>
                </c:pt>
                <c:pt idx="5301">
                  <c:v>-0.18573700000000001</c:v>
                </c:pt>
                <c:pt idx="5302">
                  <c:v>-0.185749</c:v>
                </c:pt>
                <c:pt idx="5303">
                  <c:v>-0.18575800000000001</c:v>
                </c:pt>
                <c:pt idx="5304">
                  <c:v>-0.18576799999999999</c:v>
                </c:pt>
                <c:pt idx="5305">
                  <c:v>-0.185781</c:v>
                </c:pt>
                <c:pt idx="5306">
                  <c:v>-0.18579499999999999</c:v>
                </c:pt>
                <c:pt idx="5307">
                  <c:v>-0.18581</c:v>
                </c:pt>
                <c:pt idx="5308">
                  <c:v>-0.18582099999999999</c:v>
                </c:pt>
                <c:pt idx="5309">
                  <c:v>-0.185832</c:v>
                </c:pt>
                <c:pt idx="5310">
                  <c:v>-0.18584400000000001</c:v>
                </c:pt>
                <c:pt idx="5311">
                  <c:v>-0.18585299999999999</c:v>
                </c:pt>
                <c:pt idx="5312">
                  <c:v>-0.185861</c:v>
                </c:pt>
                <c:pt idx="5313">
                  <c:v>-0.185867</c:v>
                </c:pt>
                <c:pt idx="5314">
                  <c:v>-0.18587200000000001</c:v>
                </c:pt>
                <c:pt idx="5315">
                  <c:v>-0.18587500000000001</c:v>
                </c:pt>
                <c:pt idx="5316">
                  <c:v>-0.18587899999999999</c:v>
                </c:pt>
                <c:pt idx="5317">
                  <c:v>-0.185887</c:v>
                </c:pt>
                <c:pt idx="5318">
                  <c:v>-0.18589600000000001</c:v>
                </c:pt>
                <c:pt idx="5319">
                  <c:v>-0.18590400000000001</c:v>
                </c:pt>
                <c:pt idx="5320">
                  <c:v>-0.18590899999999999</c:v>
                </c:pt>
                <c:pt idx="5321">
                  <c:v>-0.185914</c:v>
                </c:pt>
                <c:pt idx="5322">
                  <c:v>-0.185921</c:v>
                </c:pt>
                <c:pt idx="5323">
                  <c:v>-0.18592700000000001</c:v>
                </c:pt>
                <c:pt idx="5324">
                  <c:v>-0.18593499999999999</c:v>
                </c:pt>
                <c:pt idx="5325">
                  <c:v>-0.185942</c:v>
                </c:pt>
                <c:pt idx="5326">
                  <c:v>-0.18595100000000001</c:v>
                </c:pt>
                <c:pt idx="5327">
                  <c:v>-0.18595900000000001</c:v>
                </c:pt>
                <c:pt idx="5328">
                  <c:v>-0.18596299999999999</c:v>
                </c:pt>
                <c:pt idx="5329">
                  <c:v>-0.18596599999999999</c:v>
                </c:pt>
                <c:pt idx="5330">
                  <c:v>-0.18596599999999999</c:v>
                </c:pt>
                <c:pt idx="5331">
                  <c:v>-0.18596299999999999</c:v>
                </c:pt>
                <c:pt idx="5332">
                  <c:v>-0.18595999999999999</c:v>
                </c:pt>
                <c:pt idx="5333">
                  <c:v>-0.18595600000000001</c:v>
                </c:pt>
                <c:pt idx="5334">
                  <c:v>-0.18595200000000001</c:v>
                </c:pt>
                <c:pt idx="5335">
                  <c:v>-0.185948</c:v>
                </c:pt>
                <c:pt idx="5336">
                  <c:v>-0.185945</c:v>
                </c:pt>
                <c:pt idx="5337">
                  <c:v>-0.185945</c:v>
                </c:pt>
                <c:pt idx="5338">
                  <c:v>-0.185948</c:v>
                </c:pt>
                <c:pt idx="5339">
                  <c:v>-0.18595400000000001</c:v>
                </c:pt>
                <c:pt idx="5340">
                  <c:v>-0.18595999999999999</c:v>
                </c:pt>
                <c:pt idx="5341">
                  <c:v>-0.18596499999999999</c:v>
                </c:pt>
                <c:pt idx="5342">
                  <c:v>-0.185969</c:v>
                </c:pt>
                <c:pt idx="5343">
                  <c:v>-0.185971</c:v>
                </c:pt>
                <c:pt idx="5344">
                  <c:v>-0.185975</c:v>
                </c:pt>
                <c:pt idx="5345">
                  <c:v>-0.185978</c:v>
                </c:pt>
                <c:pt idx="5346">
                  <c:v>-0.18598100000000001</c:v>
                </c:pt>
                <c:pt idx="5347">
                  <c:v>-0.18598400000000001</c:v>
                </c:pt>
                <c:pt idx="5348">
                  <c:v>-0.18598500000000001</c:v>
                </c:pt>
                <c:pt idx="5349">
                  <c:v>-0.18598899999999999</c:v>
                </c:pt>
                <c:pt idx="5350">
                  <c:v>-0.18599099999999999</c:v>
                </c:pt>
                <c:pt idx="5351">
                  <c:v>-0.185998</c:v>
                </c:pt>
                <c:pt idx="5352">
                  <c:v>-0.186003</c:v>
                </c:pt>
                <c:pt idx="5353">
                  <c:v>-0.18600700000000001</c:v>
                </c:pt>
                <c:pt idx="5354">
                  <c:v>-0.18601300000000001</c:v>
                </c:pt>
                <c:pt idx="5355">
                  <c:v>-0.18601799999999999</c:v>
                </c:pt>
                <c:pt idx="5356">
                  <c:v>-0.18602199999999999</c:v>
                </c:pt>
                <c:pt idx="5357">
                  <c:v>-0.18602399999999999</c:v>
                </c:pt>
                <c:pt idx="5358">
                  <c:v>-0.186027</c:v>
                </c:pt>
                <c:pt idx="5359">
                  <c:v>-0.186032</c:v>
                </c:pt>
                <c:pt idx="5360">
                  <c:v>-0.186033</c:v>
                </c:pt>
                <c:pt idx="5361">
                  <c:v>-0.186034</c:v>
                </c:pt>
                <c:pt idx="5362">
                  <c:v>-0.186034</c:v>
                </c:pt>
                <c:pt idx="5363">
                  <c:v>-0.18603600000000001</c:v>
                </c:pt>
                <c:pt idx="5364">
                  <c:v>-0.18603900000000001</c:v>
                </c:pt>
                <c:pt idx="5365">
                  <c:v>-0.18604299999999999</c:v>
                </c:pt>
                <c:pt idx="5366">
                  <c:v>-0.18604599999999999</c:v>
                </c:pt>
                <c:pt idx="5367">
                  <c:v>-0.18604999999999999</c:v>
                </c:pt>
                <c:pt idx="5368">
                  <c:v>-0.186053</c:v>
                </c:pt>
                <c:pt idx="5369">
                  <c:v>-0.186058</c:v>
                </c:pt>
                <c:pt idx="5370">
                  <c:v>-0.186061</c:v>
                </c:pt>
                <c:pt idx="5371">
                  <c:v>-0.18606</c:v>
                </c:pt>
                <c:pt idx="5372">
                  <c:v>-0.186061</c:v>
                </c:pt>
                <c:pt idx="5373">
                  <c:v>-0.18606300000000001</c:v>
                </c:pt>
                <c:pt idx="5374">
                  <c:v>-0.18606500000000001</c:v>
                </c:pt>
                <c:pt idx="5375">
                  <c:v>-0.18606800000000001</c:v>
                </c:pt>
                <c:pt idx="5376">
                  <c:v>-0.18607099999999999</c:v>
                </c:pt>
                <c:pt idx="5377">
                  <c:v>-0.18607299999999999</c:v>
                </c:pt>
                <c:pt idx="5378">
                  <c:v>-0.18607399999999999</c:v>
                </c:pt>
                <c:pt idx="5379">
                  <c:v>-0.18607799999999999</c:v>
                </c:pt>
                <c:pt idx="5380">
                  <c:v>-0.186084</c:v>
                </c:pt>
                <c:pt idx="5381">
                  <c:v>-0.18609000000000001</c:v>
                </c:pt>
                <c:pt idx="5382">
                  <c:v>-0.18609800000000001</c:v>
                </c:pt>
                <c:pt idx="5383">
                  <c:v>-0.18610599999999999</c:v>
                </c:pt>
                <c:pt idx="5384">
                  <c:v>-0.186116</c:v>
                </c:pt>
                <c:pt idx="5385">
                  <c:v>-0.18612500000000001</c:v>
                </c:pt>
                <c:pt idx="5386">
                  <c:v>-0.18613399999999999</c:v>
                </c:pt>
                <c:pt idx="5387">
                  <c:v>-0.18614</c:v>
                </c:pt>
                <c:pt idx="5388">
                  <c:v>-0.186145</c:v>
                </c:pt>
                <c:pt idx="5389">
                  <c:v>-0.18615100000000001</c:v>
                </c:pt>
                <c:pt idx="5390">
                  <c:v>-0.18615499999999999</c:v>
                </c:pt>
                <c:pt idx="5391">
                  <c:v>-0.186164</c:v>
                </c:pt>
                <c:pt idx="5392">
                  <c:v>-0.18617300000000001</c:v>
                </c:pt>
                <c:pt idx="5393">
                  <c:v>-0.18618199999999999</c:v>
                </c:pt>
                <c:pt idx="5394">
                  <c:v>-0.186192</c:v>
                </c:pt>
                <c:pt idx="5395">
                  <c:v>-0.18620100000000001</c:v>
                </c:pt>
                <c:pt idx="5396">
                  <c:v>-0.18621099999999999</c:v>
                </c:pt>
                <c:pt idx="5397">
                  <c:v>-0.18622</c:v>
                </c:pt>
                <c:pt idx="5398">
                  <c:v>-0.186228</c:v>
                </c:pt>
                <c:pt idx="5399">
                  <c:v>-0.18623600000000001</c:v>
                </c:pt>
                <c:pt idx="5400">
                  <c:v>-0.18624599999999999</c:v>
                </c:pt>
                <c:pt idx="5401">
                  <c:v>-0.186255</c:v>
                </c:pt>
                <c:pt idx="5402">
                  <c:v>-0.18626500000000001</c:v>
                </c:pt>
                <c:pt idx="5403">
                  <c:v>-0.186275</c:v>
                </c:pt>
                <c:pt idx="5404">
                  <c:v>-0.18628400000000001</c:v>
                </c:pt>
                <c:pt idx="5405">
                  <c:v>-0.18629200000000001</c:v>
                </c:pt>
                <c:pt idx="5406">
                  <c:v>-0.186302</c:v>
                </c:pt>
                <c:pt idx="5407">
                  <c:v>-0.186308</c:v>
                </c:pt>
                <c:pt idx="5408">
                  <c:v>-0.18631400000000001</c:v>
                </c:pt>
                <c:pt idx="5409">
                  <c:v>-0.18631800000000001</c:v>
                </c:pt>
                <c:pt idx="5410">
                  <c:v>-0.18632299999999999</c:v>
                </c:pt>
                <c:pt idx="5411">
                  <c:v>-0.18632599999999999</c:v>
                </c:pt>
                <c:pt idx="5412">
                  <c:v>-0.18632799999999999</c:v>
                </c:pt>
                <c:pt idx="5413">
                  <c:v>-0.18633</c:v>
                </c:pt>
                <c:pt idx="5414">
                  <c:v>-0.18633</c:v>
                </c:pt>
                <c:pt idx="5415">
                  <c:v>-0.186333</c:v>
                </c:pt>
                <c:pt idx="5416">
                  <c:v>-0.186337</c:v>
                </c:pt>
                <c:pt idx="5417">
                  <c:v>-0.18634500000000001</c:v>
                </c:pt>
                <c:pt idx="5418">
                  <c:v>-0.18635299999999999</c:v>
                </c:pt>
                <c:pt idx="5419">
                  <c:v>-0.186361</c:v>
                </c:pt>
                <c:pt idx="5420">
                  <c:v>-0.18636800000000001</c:v>
                </c:pt>
                <c:pt idx="5421">
                  <c:v>-0.18637200000000001</c:v>
                </c:pt>
                <c:pt idx="5422">
                  <c:v>-0.18637599999999999</c:v>
                </c:pt>
                <c:pt idx="5423">
                  <c:v>-0.18637799999999999</c:v>
                </c:pt>
                <c:pt idx="5424">
                  <c:v>-0.18637899999999999</c:v>
                </c:pt>
                <c:pt idx="5425">
                  <c:v>-0.18638099999999999</c:v>
                </c:pt>
                <c:pt idx="5426">
                  <c:v>-0.18638099999999999</c:v>
                </c:pt>
                <c:pt idx="5427">
                  <c:v>-0.18637799999999999</c:v>
                </c:pt>
                <c:pt idx="5428">
                  <c:v>-0.18637699999999999</c:v>
                </c:pt>
                <c:pt idx="5429">
                  <c:v>-0.18637699999999999</c:v>
                </c:pt>
                <c:pt idx="5430">
                  <c:v>-0.18637699999999999</c:v>
                </c:pt>
                <c:pt idx="5431">
                  <c:v>-0.18637799999999999</c:v>
                </c:pt>
                <c:pt idx="5432">
                  <c:v>-0.18638299999999999</c:v>
                </c:pt>
                <c:pt idx="5433">
                  <c:v>-0.186387</c:v>
                </c:pt>
                <c:pt idx="5434">
                  <c:v>-0.186393</c:v>
                </c:pt>
                <c:pt idx="5435">
                  <c:v>-0.18640000000000001</c:v>
                </c:pt>
                <c:pt idx="5436">
                  <c:v>-0.18640599999999999</c:v>
                </c:pt>
                <c:pt idx="5437">
                  <c:v>-0.18641099999999999</c:v>
                </c:pt>
                <c:pt idx="5438">
                  <c:v>-0.186416</c:v>
                </c:pt>
                <c:pt idx="5439">
                  <c:v>-0.186419</c:v>
                </c:pt>
                <c:pt idx="5440">
                  <c:v>-0.18642400000000001</c:v>
                </c:pt>
                <c:pt idx="5441">
                  <c:v>-0.18642700000000001</c:v>
                </c:pt>
                <c:pt idx="5442">
                  <c:v>-0.18643100000000001</c:v>
                </c:pt>
                <c:pt idx="5443">
                  <c:v>-0.18643599999999999</c:v>
                </c:pt>
                <c:pt idx="5444">
                  <c:v>-0.186441</c:v>
                </c:pt>
                <c:pt idx="5445">
                  <c:v>-0.186449</c:v>
                </c:pt>
                <c:pt idx="5446">
                  <c:v>-0.18645700000000001</c:v>
                </c:pt>
                <c:pt idx="5447">
                  <c:v>-0.18646699999999999</c:v>
                </c:pt>
                <c:pt idx="5448">
                  <c:v>-0.186477</c:v>
                </c:pt>
                <c:pt idx="5449">
                  <c:v>-0.18648899999999999</c:v>
                </c:pt>
                <c:pt idx="5450">
                  <c:v>-0.186502</c:v>
                </c:pt>
                <c:pt idx="5451">
                  <c:v>-0.18651300000000001</c:v>
                </c:pt>
                <c:pt idx="5452">
                  <c:v>-0.186524</c:v>
                </c:pt>
                <c:pt idx="5453">
                  <c:v>-0.18653500000000001</c:v>
                </c:pt>
                <c:pt idx="5454">
                  <c:v>-0.18654499999999999</c:v>
                </c:pt>
                <c:pt idx="5455">
                  <c:v>-0.186553</c:v>
                </c:pt>
                <c:pt idx="5456">
                  <c:v>-0.18656</c:v>
                </c:pt>
                <c:pt idx="5457">
                  <c:v>-0.18656500000000001</c:v>
                </c:pt>
                <c:pt idx="5458">
                  <c:v>-0.18657099999999999</c:v>
                </c:pt>
                <c:pt idx="5459">
                  <c:v>-0.18657499999999999</c:v>
                </c:pt>
                <c:pt idx="5460">
                  <c:v>-0.18658</c:v>
                </c:pt>
                <c:pt idx="5461">
                  <c:v>-0.186584</c:v>
                </c:pt>
                <c:pt idx="5462">
                  <c:v>-0.18659200000000001</c:v>
                </c:pt>
                <c:pt idx="5463">
                  <c:v>-0.18660199999999999</c:v>
                </c:pt>
                <c:pt idx="5464">
                  <c:v>-0.186615</c:v>
                </c:pt>
                <c:pt idx="5465">
                  <c:v>-0.18662699999999999</c:v>
                </c:pt>
                <c:pt idx="5466">
                  <c:v>-0.186638</c:v>
                </c:pt>
                <c:pt idx="5467">
                  <c:v>-0.18665000000000001</c:v>
                </c:pt>
                <c:pt idx="5468">
                  <c:v>-0.18666099999999999</c:v>
                </c:pt>
                <c:pt idx="5469">
                  <c:v>-0.186671</c:v>
                </c:pt>
                <c:pt idx="5470">
                  <c:v>-0.18668000000000001</c:v>
                </c:pt>
                <c:pt idx="5471">
                  <c:v>-0.18668999999999999</c:v>
                </c:pt>
                <c:pt idx="5472">
                  <c:v>-0.186696</c:v>
                </c:pt>
                <c:pt idx="5473">
                  <c:v>-0.18670200000000001</c:v>
                </c:pt>
                <c:pt idx="5474">
                  <c:v>-0.18670700000000001</c:v>
                </c:pt>
                <c:pt idx="5475">
                  <c:v>-0.18671299999999999</c:v>
                </c:pt>
                <c:pt idx="5476">
                  <c:v>-0.18671699999999999</c:v>
                </c:pt>
                <c:pt idx="5477">
                  <c:v>-0.18672</c:v>
                </c:pt>
                <c:pt idx="5478">
                  <c:v>-0.186721</c:v>
                </c:pt>
                <c:pt idx="5479">
                  <c:v>-0.186723</c:v>
                </c:pt>
                <c:pt idx="5480">
                  <c:v>-0.186725</c:v>
                </c:pt>
                <c:pt idx="5481">
                  <c:v>-0.18673200000000001</c:v>
                </c:pt>
                <c:pt idx="5482">
                  <c:v>-0.18674099999999999</c:v>
                </c:pt>
                <c:pt idx="5483">
                  <c:v>-0.186752</c:v>
                </c:pt>
                <c:pt idx="5484">
                  <c:v>-0.18676300000000001</c:v>
                </c:pt>
                <c:pt idx="5485">
                  <c:v>-0.186776</c:v>
                </c:pt>
                <c:pt idx="5486">
                  <c:v>-0.18678900000000001</c:v>
                </c:pt>
                <c:pt idx="5487">
                  <c:v>-0.186802</c:v>
                </c:pt>
                <c:pt idx="5488">
                  <c:v>-0.18681500000000001</c:v>
                </c:pt>
                <c:pt idx="5489">
                  <c:v>-0.18682499999999999</c:v>
                </c:pt>
                <c:pt idx="5490">
                  <c:v>-0.186833</c:v>
                </c:pt>
                <c:pt idx="5491">
                  <c:v>-0.18684300000000001</c:v>
                </c:pt>
                <c:pt idx="5492">
                  <c:v>-0.18685099999999999</c:v>
                </c:pt>
                <c:pt idx="5493">
                  <c:v>-0.186859</c:v>
                </c:pt>
                <c:pt idx="5494">
                  <c:v>-0.186865</c:v>
                </c:pt>
                <c:pt idx="5495">
                  <c:v>-0.18686800000000001</c:v>
                </c:pt>
                <c:pt idx="5496">
                  <c:v>-0.18687300000000001</c:v>
                </c:pt>
                <c:pt idx="5497">
                  <c:v>-0.18687500000000001</c:v>
                </c:pt>
                <c:pt idx="5498">
                  <c:v>-0.18687699999999999</c:v>
                </c:pt>
                <c:pt idx="5499">
                  <c:v>-0.18687899999999999</c:v>
                </c:pt>
                <c:pt idx="5500">
                  <c:v>-0.18687899999999999</c:v>
                </c:pt>
                <c:pt idx="5501">
                  <c:v>-0.18687999999999999</c:v>
                </c:pt>
                <c:pt idx="5502">
                  <c:v>-0.18688099999999999</c:v>
                </c:pt>
                <c:pt idx="5503">
                  <c:v>-0.18687899999999999</c:v>
                </c:pt>
                <c:pt idx="5504">
                  <c:v>-0.18688099999999999</c:v>
                </c:pt>
                <c:pt idx="5505">
                  <c:v>-0.186885</c:v>
                </c:pt>
                <c:pt idx="5506">
                  <c:v>-0.186889</c:v>
                </c:pt>
                <c:pt idx="5507">
                  <c:v>-0.186894</c:v>
                </c:pt>
                <c:pt idx="5508">
                  <c:v>-0.18690000000000001</c:v>
                </c:pt>
                <c:pt idx="5509">
                  <c:v>-0.18690899999999999</c:v>
                </c:pt>
                <c:pt idx="5510">
                  <c:v>-0.18692</c:v>
                </c:pt>
                <c:pt idx="5511">
                  <c:v>-0.18693000000000001</c:v>
                </c:pt>
                <c:pt idx="5512">
                  <c:v>-0.18693899999999999</c:v>
                </c:pt>
                <c:pt idx="5513">
                  <c:v>-0.186949</c:v>
                </c:pt>
                <c:pt idx="5514">
                  <c:v>-0.18696099999999999</c:v>
                </c:pt>
                <c:pt idx="5515">
                  <c:v>-0.186975</c:v>
                </c:pt>
                <c:pt idx="5516">
                  <c:v>-0.18698799999999999</c:v>
                </c:pt>
                <c:pt idx="5517">
                  <c:v>-0.187</c:v>
                </c:pt>
                <c:pt idx="5518">
                  <c:v>-0.18701100000000001</c:v>
                </c:pt>
                <c:pt idx="5519">
                  <c:v>-0.187024</c:v>
                </c:pt>
                <c:pt idx="5520">
                  <c:v>-0.18703500000000001</c:v>
                </c:pt>
                <c:pt idx="5521">
                  <c:v>-0.18704799999999999</c:v>
                </c:pt>
                <c:pt idx="5522">
                  <c:v>-0.187059</c:v>
                </c:pt>
                <c:pt idx="5523">
                  <c:v>-0.18706700000000001</c:v>
                </c:pt>
                <c:pt idx="5524">
                  <c:v>-0.18707699999999999</c:v>
                </c:pt>
                <c:pt idx="5525">
                  <c:v>-0.187086</c:v>
                </c:pt>
                <c:pt idx="5526">
                  <c:v>-0.18709500000000001</c:v>
                </c:pt>
                <c:pt idx="5527">
                  <c:v>-0.18710199999999999</c:v>
                </c:pt>
                <c:pt idx="5528">
                  <c:v>-0.18711</c:v>
                </c:pt>
                <c:pt idx="5529">
                  <c:v>-0.18711900000000001</c:v>
                </c:pt>
                <c:pt idx="5530">
                  <c:v>-0.18712799999999999</c:v>
                </c:pt>
                <c:pt idx="5531">
                  <c:v>-0.18713399999999999</c:v>
                </c:pt>
                <c:pt idx="5532">
                  <c:v>-0.187143</c:v>
                </c:pt>
                <c:pt idx="5533">
                  <c:v>-0.18715200000000001</c:v>
                </c:pt>
                <c:pt idx="5534">
                  <c:v>-0.187163</c:v>
                </c:pt>
                <c:pt idx="5535">
                  <c:v>-0.18717300000000001</c:v>
                </c:pt>
                <c:pt idx="5536">
                  <c:v>-0.18718399999999999</c:v>
                </c:pt>
                <c:pt idx="5537">
                  <c:v>-0.187197</c:v>
                </c:pt>
                <c:pt idx="5538">
                  <c:v>-0.18720700000000001</c:v>
                </c:pt>
                <c:pt idx="5539">
                  <c:v>-0.187221</c:v>
                </c:pt>
                <c:pt idx="5540">
                  <c:v>-0.18723500000000001</c:v>
                </c:pt>
                <c:pt idx="5541">
                  <c:v>-0.18725</c:v>
                </c:pt>
                <c:pt idx="5542">
                  <c:v>-0.18726400000000001</c:v>
                </c:pt>
                <c:pt idx="5543">
                  <c:v>-0.187276</c:v>
                </c:pt>
                <c:pt idx="5544">
                  <c:v>-0.18728800000000001</c:v>
                </c:pt>
                <c:pt idx="5545">
                  <c:v>-0.18729799999999999</c:v>
                </c:pt>
                <c:pt idx="5546">
                  <c:v>-0.187308</c:v>
                </c:pt>
                <c:pt idx="5547">
                  <c:v>-0.18731600000000001</c:v>
                </c:pt>
                <c:pt idx="5548">
                  <c:v>-0.18732399999999999</c:v>
                </c:pt>
                <c:pt idx="5549">
                  <c:v>-0.187334</c:v>
                </c:pt>
                <c:pt idx="5550">
                  <c:v>-0.18734200000000001</c:v>
                </c:pt>
                <c:pt idx="5551">
                  <c:v>-0.18735199999999999</c:v>
                </c:pt>
                <c:pt idx="5552">
                  <c:v>-0.187363</c:v>
                </c:pt>
                <c:pt idx="5553">
                  <c:v>-0.18737300000000001</c:v>
                </c:pt>
                <c:pt idx="5554">
                  <c:v>-0.18738099999999999</c:v>
                </c:pt>
                <c:pt idx="5555">
                  <c:v>-0.187388</c:v>
                </c:pt>
                <c:pt idx="5556">
                  <c:v>-0.18739400000000001</c:v>
                </c:pt>
                <c:pt idx="5557">
                  <c:v>-0.18739900000000001</c:v>
                </c:pt>
                <c:pt idx="5558">
                  <c:v>-0.18740399999999999</c:v>
                </c:pt>
                <c:pt idx="5559">
                  <c:v>-0.18740899999999999</c:v>
                </c:pt>
                <c:pt idx="5560">
                  <c:v>-0.187412</c:v>
                </c:pt>
                <c:pt idx="5561">
                  <c:v>-0.187419</c:v>
                </c:pt>
                <c:pt idx="5562">
                  <c:v>-0.18742500000000001</c:v>
                </c:pt>
                <c:pt idx="5563">
                  <c:v>-0.18743199999999999</c:v>
                </c:pt>
                <c:pt idx="5564">
                  <c:v>-0.18743899999999999</c:v>
                </c:pt>
                <c:pt idx="5565">
                  <c:v>-0.187445</c:v>
                </c:pt>
                <c:pt idx="5566">
                  <c:v>-0.187448</c:v>
                </c:pt>
                <c:pt idx="5567">
                  <c:v>-0.18745100000000001</c:v>
                </c:pt>
                <c:pt idx="5568">
                  <c:v>-0.18745300000000001</c:v>
                </c:pt>
                <c:pt idx="5569">
                  <c:v>-0.18745700000000001</c:v>
                </c:pt>
                <c:pt idx="5570">
                  <c:v>-0.18745899999999999</c:v>
                </c:pt>
                <c:pt idx="5571">
                  <c:v>-0.18745999999999999</c:v>
                </c:pt>
                <c:pt idx="5572">
                  <c:v>-0.18746399999999999</c:v>
                </c:pt>
                <c:pt idx="5573">
                  <c:v>-0.187468</c:v>
                </c:pt>
                <c:pt idx="5574">
                  <c:v>-0.187477</c:v>
                </c:pt>
                <c:pt idx="5575">
                  <c:v>-0.18748699999999999</c:v>
                </c:pt>
                <c:pt idx="5576">
                  <c:v>-0.1875</c:v>
                </c:pt>
                <c:pt idx="5577">
                  <c:v>-0.18751200000000001</c:v>
                </c:pt>
                <c:pt idx="5578">
                  <c:v>-0.187525</c:v>
                </c:pt>
                <c:pt idx="5579">
                  <c:v>-0.18754100000000001</c:v>
                </c:pt>
                <c:pt idx="5580">
                  <c:v>-0.18756</c:v>
                </c:pt>
                <c:pt idx="5581">
                  <c:v>-0.187581</c:v>
                </c:pt>
                <c:pt idx="5582">
                  <c:v>-0.18759899999999999</c:v>
                </c:pt>
                <c:pt idx="5583">
                  <c:v>-0.187615</c:v>
                </c:pt>
                <c:pt idx="5584">
                  <c:v>-0.18762699999999999</c:v>
                </c:pt>
                <c:pt idx="5585">
                  <c:v>-0.187638</c:v>
                </c:pt>
                <c:pt idx="5586">
                  <c:v>-0.18764700000000001</c:v>
                </c:pt>
                <c:pt idx="5587">
                  <c:v>-0.18765399999999999</c:v>
                </c:pt>
                <c:pt idx="5588">
                  <c:v>-0.18765799999999999</c:v>
                </c:pt>
                <c:pt idx="5589">
                  <c:v>-0.187662</c:v>
                </c:pt>
                <c:pt idx="5590">
                  <c:v>-0.187665</c:v>
                </c:pt>
                <c:pt idx="5591">
                  <c:v>-0.187669</c:v>
                </c:pt>
                <c:pt idx="5592">
                  <c:v>-0.18767500000000001</c:v>
                </c:pt>
                <c:pt idx="5593">
                  <c:v>-0.18768199999999999</c:v>
                </c:pt>
                <c:pt idx="5594">
                  <c:v>-0.18769</c:v>
                </c:pt>
                <c:pt idx="5595">
                  <c:v>-0.187698</c:v>
                </c:pt>
                <c:pt idx="5596">
                  <c:v>-0.18770800000000001</c:v>
                </c:pt>
                <c:pt idx="5597">
                  <c:v>-0.18772</c:v>
                </c:pt>
                <c:pt idx="5598">
                  <c:v>-0.18773300000000001</c:v>
                </c:pt>
                <c:pt idx="5599">
                  <c:v>-0.187746</c:v>
                </c:pt>
                <c:pt idx="5600">
                  <c:v>-0.18775800000000001</c:v>
                </c:pt>
                <c:pt idx="5601">
                  <c:v>-0.18776899999999999</c:v>
                </c:pt>
                <c:pt idx="5602">
                  <c:v>-0.187779</c:v>
                </c:pt>
                <c:pt idx="5603">
                  <c:v>-0.18779199999999999</c:v>
                </c:pt>
                <c:pt idx="5604">
                  <c:v>-0.187803</c:v>
                </c:pt>
                <c:pt idx="5605">
                  <c:v>-0.18781500000000001</c:v>
                </c:pt>
                <c:pt idx="5606">
                  <c:v>-0.18782699999999999</c:v>
                </c:pt>
                <c:pt idx="5607">
                  <c:v>-0.18784100000000001</c:v>
                </c:pt>
                <c:pt idx="5608">
                  <c:v>-0.18785199999999999</c:v>
                </c:pt>
                <c:pt idx="5609">
                  <c:v>-0.187863</c:v>
                </c:pt>
                <c:pt idx="5610">
                  <c:v>-0.18787200000000001</c:v>
                </c:pt>
                <c:pt idx="5611">
                  <c:v>-0.18788199999999999</c:v>
                </c:pt>
                <c:pt idx="5612">
                  <c:v>-0.18789</c:v>
                </c:pt>
                <c:pt idx="5613">
                  <c:v>-0.18789800000000001</c:v>
                </c:pt>
                <c:pt idx="5614">
                  <c:v>-0.18790599999999999</c:v>
                </c:pt>
                <c:pt idx="5615">
                  <c:v>-0.187913</c:v>
                </c:pt>
                <c:pt idx="5616">
                  <c:v>-0.18792</c:v>
                </c:pt>
                <c:pt idx="5617">
                  <c:v>-0.18792700000000001</c:v>
                </c:pt>
                <c:pt idx="5618">
                  <c:v>-0.18793299999999999</c:v>
                </c:pt>
                <c:pt idx="5619">
                  <c:v>-0.18793899999999999</c:v>
                </c:pt>
                <c:pt idx="5620">
                  <c:v>-0.187946</c:v>
                </c:pt>
                <c:pt idx="5621">
                  <c:v>-0.18795400000000001</c:v>
                </c:pt>
                <c:pt idx="5622">
                  <c:v>-0.18795899999999999</c:v>
                </c:pt>
                <c:pt idx="5623">
                  <c:v>-0.18796299999999999</c:v>
                </c:pt>
                <c:pt idx="5624">
                  <c:v>-0.187967</c:v>
                </c:pt>
                <c:pt idx="5625">
                  <c:v>-0.187972</c:v>
                </c:pt>
                <c:pt idx="5626">
                  <c:v>-0.18797900000000001</c:v>
                </c:pt>
                <c:pt idx="5627">
                  <c:v>-0.18798899999999999</c:v>
                </c:pt>
                <c:pt idx="5628">
                  <c:v>-0.187998</c:v>
                </c:pt>
                <c:pt idx="5629">
                  <c:v>-0.18800700000000001</c:v>
                </c:pt>
                <c:pt idx="5630">
                  <c:v>-0.18801599999999999</c:v>
                </c:pt>
                <c:pt idx="5631">
                  <c:v>-0.188025</c:v>
                </c:pt>
                <c:pt idx="5632">
                  <c:v>-0.18803300000000001</c:v>
                </c:pt>
                <c:pt idx="5633">
                  <c:v>-0.18803900000000001</c:v>
                </c:pt>
                <c:pt idx="5634">
                  <c:v>-0.18804399999999999</c:v>
                </c:pt>
                <c:pt idx="5635">
                  <c:v>-0.18804999999999999</c:v>
                </c:pt>
                <c:pt idx="5636">
                  <c:v>-0.188054</c:v>
                </c:pt>
                <c:pt idx="5637">
                  <c:v>-0.188059</c:v>
                </c:pt>
                <c:pt idx="5638">
                  <c:v>-0.18806800000000001</c:v>
                </c:pt>
                <c:pt idx="5639">
                  <c:v>-0.18807699999999999</c:v>
                </c:pt>
                <c:pt idx="5640">
                  <c:v>-0.188087</c:v>
                </c:pt>
                <c:pt idx="5641">
                  <c:v>-0.18809699999999999</c:v>
                </c:pt>
                <c:pt idx="5642">
                  <c:v>-0.188106</c:v>
                </c:pt>
                <c:pt idx="5643">
                  <c:v>-0.18811700000000001</c:v>
                </c:pt>
                <c:pt idx="5644">
                  <c:v>-0.18812999999999999</c:v>
                </c:pt>
                <c:pt idx="5645">
                  <c:v>-0.188143</c:v>
                </c:pt>
                <c:pt idx="5646">
                  <c:v>-0.18815499999999999</c:v>
                </c:pt>
                <c:pt idx="5647">
                  <c:v>-0.188165</c:v>
                </c:pt>
                <c:pt idx="5648">
                  <c:v>-0.18817600000000001</c:v>
                </c:pt>
                <c:pt idx="5649">
                  <c:v>-0.18818499999999999</c:v>
                </c:pt>
                <c:pt idx="5650">
                  <c:v>-0.188194</c:v>
                </c:pt>
                <c:pt idx="5651">
                  <c:v>-0.18820000000000001</c:v>
                </c:pt>
                <c:pt idx="5652">
                  <c:v>-0.18820600000000001</c:v>
                </c:pt>
                <c:pt idx="5653">
                  <c:v>-0.18820999999999999</c:v>
                </c:pt>
                <c:pt idx="5654">
                  <c:v>-0.18821399999999999</c:v>
                </c:pt>
                <c:pt idx="5655">
                  <c:v>-0.188219</c:v>
                </c:pt>
                <c:pt idx="5656">
                  <c:v>-0.188221</c:v>
                </c:pt>
                <c:pt idx="5657">
                  <c:v>-0.188224</c:v>
                </c:pt>
                <c:pt idx="5658">
                  <c:v>-0.18822900000000001</c:v>
                </c:pt>
                <c:pt idx="5659">
                  <c:v>-0.18823400000000001</c:v>
                </c:pt>
                <c:pt idx="5660">
                  <c:v>-0.18823899999999999</c:v>
                </c:pt>
                <c:pt idx="5661">
                  <c:v>-0.18824299999999999</c:v>
                </c:pt>
                <c:pt idx="5662">
                  <c:v>-0.188246</c:v>
                </c:pt>
                <c:pt idx="5663">
                  <c:v>-0.18825</c:v>
                </c:pt>
                <c:pt idx="5664">
                  <c:v>-0.18825500000000001</c:v>
                </c:pt>
                <c:pt idx="5665">
                  <c:v>-0.18826200000000001</c:v>
                </c:pt>
                <c:pt idx="5666">
                  <c:v>-0.18826799999999999</c:v>
                </c:pt>
                <c:pt idx="5667">
                  <c:v>-0.18827199999999999</c:v>
                </c:pt>
                <c:pt idx="5668">
                  <c:v>-0.188275</c:v>
                </c:pt>
                <c:pt idx="5669">
                  <c:v>-0.188277</c:v>
                </c:pt>
                <c:pt idx="5670">
                  <c:v>-0.188281</c:v>
                </c:pt>
                <c:pt idx="5671">
                  <c:v>-0.18828600000000001</c:v>
                </c:pt>
                <c:pt idx="5672">
                  <c:v>-0.18829199999999999</c:v>
                </c:pt>
                <c:pt idx="5673">
                  <c:v>-0.18829599999999999</c:v>
                </c:pt>
                <c:pt idx="5674">
                  <c:v>-0.18829899999999999</c:v>
                </c:pt>
                <c:pt idx="5675">
                  <c:v>-0.18829899999999999</c:v>
                </c:pt>
                <c:pt idx="5676">
                  <c:v>-0.18829799999999999</c:v>
                </c:pt>
                <c:pt idx="5677">
                  <c:v>-0.18829499999999999</c:v>
                </c:pt>
                <c:pt idx="5678">
                  <c:v>-0.18829099999999999</c:v>
                </c:pt>
                <c:pt idx="5679">
                  <c:v>-0.18828600000000001</c:v>
                </c:pt>
                <c:pt idx="5680">
                  <c:v>-0.188278</c:v>
                </c:pt>
                <c:pt idx="5681">
                  <c:v>-0.18827199999999999</c:v>
                </c:pt>
                <c:pt idx="5682">
                  <c:v>-0.18826599999999999</c:v>
                </c:pt>
                <c:pt idx="5683">
                  <c:v>-0.18826300000000001</c:v>
                </c:pt>
                <c:pt idx="5684">
                  <c:v>-0.18826100000000001</c:v>
                </c:pt>
                <c:pt idx="5685">
                  <c:v>-0.18826000000000001</c:v>
                </c:pt>
                <c:pt idx="5686">
                  <c:v>-0.18826000000000001</c:v>
                </c:pt>
                <c:pt idx="5687">
                  <c:v>-0.18826100000000001</c:v>
                </c:pt>
                <c:pt idx="5688">
                  <c:v>-0.18826300000000001</c:v>
                </c:pt>
                <c:pt idx="5689">
                  <c:v>-0.18826499999999999</c:v>
                </c:pt>
                <c:pt idx="5690">
                  <c:v>-0.18826799999999999</c:v>
                </c:pt>
                <c:pt idx="5691">
                  <c:v>-0.188273</c:v>
                </c:pt>
                <c:pt idx="5692">
                  <c:v>-0.188281</c:v>
                </c:pt>
                <c:pt idx="5693">
                  <c:v>-0.18829199999999999</c:v>
                </c:pt>
                <c:pt idx="5694">
                  <c:v>-0.188304</c:v>
                </c:pt>
                <c:pt idx="5695">
                  <c:v>-0.18831400000000001</c:v>
                </c:pt>
                <c:pt idx="5696">
                  <c:v>-0.18832299999999999</c:v>
                </c:pt>
                <c:pt idx="5697">
                  <c:v>-0.188335</c:v>
                </c:pt>
                <c:pt idx="5698">
                  <c:v>-0.18834400000000001</c:v>
                </c:pt>
                <c:pt idx="5699">
                  <c:v>-0.18835299999999999</c:v>
                </c:pt>
                <c:pt idx="5700">
                  <c:v>-0.188357</c:v>
                </c:pt>
                <c:pt idx="5701">
                  <c:v>-0.18836</c:v>
                </c:pt>
                <c:pt idx="5702">
                  <c:v>-0.188362</c:v>
                </c:pt>
                <c:pt idx="5703">
                  <c:v>-0.188361</c:v>
                </c:pt>
                <c:pt idx="5704">
                  <c:v>-0.188364</c:v>
                </c:pt>
                <c:pt idx="5705">
                  <c:v>-0.18836800000000001</c:v>
                </c:pt>
                <c:pt idx="5706">
                  <c:v>-0.18837400000000001</c:v>
                </c:pt>
                <c:pt idx="5707">
                  <c:v>-0.18838099999999999</c:v>
                </c:pt>
                <c:pt idx="5708">
                  <c:v>-0.188392</c:v>
                </c:pt>
                <c:pt idx="5709">
                  <c:v>-0.18840399999999999</c:v>
                </c:pt>
                <c:pt idx="5710">
                  <c:v>-0.188415</c:v>
                </c:pt>
                <c:pt idx="5711">
                  <c:v>-0.18842900000000001</c:v>
                </c:pt>
                <c:pt idx="5712">
                  <c:v>-0.18844</c:v>
                </c:pt>
                <c:pt idx="5713">
                  <c:v>-0.188448</c:v>
                </c:pt>
                <c:pt idx="5714">
                  <c:v>-0.18845700000000001</c:v>
                </c:pt>
                <c:pt idx="5715">
                  <c:v>-0.18846599999999999</c:v>
                </c:pt>
                <c:pt idx="5716">
                  <c:v>-0.188472</c:v>
                </c:pt>
                <c:pt idx="5717">
                  <c:v>-0.18848100000000001</c:v>
                </c:pt>
                <c:pt idx="5718">
                  <c:v>-0.18848799999999999</c:v>
                </c:pt>
                <c:pt idx="5719">
                  <c:v>-0.188497</c:v>
                </c:pt>
                <c:pt idx="5720">
                  <c:v>-0.18850800000000001</c:v>
                </c:pt>
                <c:pt idx="5721">
                  <c:v>-0.18851699999999999</c:v>
                </c:pt>
                <c:pt idx="5722">
                  <c:v>-0.188524</c:v>
                </c:pt>
                <c:pt idx="5723">
                  <c:v>-0.188528</c:v>
                </c:pt>
                <c:pt idx="5724">
                  <c:v>-0.18853</c:v>
                </c:pt>
                <c:pt idx="5725">
                  <c:v>-0.18853300000000001</c:v>
                </c:pt>
                <c:pt idx="5726">
                  <c:v>-0.18853800000000001</c:v>
                </c:pt>
                <c:pt idx="5727">
                  <c:v>-0.18854399999999999</c:v>
                </c:pt>
                <c:pt idx="5728">
                  <c:v>-0.188552</c:v>
                </c:pt>
                <c:pt idx="5729">
                  <c:v>-0.18856100000000001</c:v>
                </c:pt>
                <c:pt idx="5730">
                  <c:v>-0.18857099999999999</c:v>
                </c:pt>
                <c:pt idx="5731">
                  <c:v>-0.188581</c:v>
                </c:pt>
                <c:pt idx="5732">
                  <c:v>-0.18859100000000001</c:v>
                </c:pt>
                <c:pt idx="5733">
                  <c:v>-0.18859799999999999</c:v>
                </c:pt>
                <c:pt idx="5734">
                  <c:v>-0.18860499999999999</c:v>
                </c:pt>
                <c:pt idx="5735">
                  <c:v>-0.188611</c:v>
                </c:pt>
                <c:pt idx="5736">
                  <c:v>-0.18861900000000001</c:v>
                </c:pt>
                <c:pt idx="5737">
                  <c:v>-0.18862899999999999</c:v>
                </c:pt>
                <c:pt idx="5738">
                  <c:v>-0.188641</c:v>
                </c:pt>
                <c:pt idx="5739">
                  <c:v>-0.18865599999999999</c:v>
                </c:pt>
                <c:pt idx="5740">
                  <c:v>-0.188669</c:v>
                </c:pt>
                <c:pt idx="5741">
                  <c:v>-0.18868199999999999</c:v>
                </c:pt>
                <c:pt idx="5742">
                  <c:v>-0.188696</c:v>
                </c:pt>
                <c:pt idx="5743">
                  <c:v>-0.18870600000000001</c:v>
                </c:pt>
                <c:pt idx="5744">
                  <c:v>-0.18871499999999999</c:v>
                </c:pt>
                <c:pt idx="5745">
                  <c:v>-0.188723</c:v>
                </c:pt>
                <c:pt idx="5746">
                  <c:v>-0.18872800000000001</c:v>
                </c:pt>
                <c:pt idx="5747">
                  <c:v>-0.18873200000000001</c:v>
                </c:pt>
                <c:pt idx="5748">
                  <c:v>-0.18873699999999999</c:v>
                </c:pt>
                <c:pt idx="5749">
                  <c:v>-0.18874199999999999</c:v>
                </c:pt>
                <c:pt idx="5750">
                  <c:v>-0.188747</c:v>
                </c:pt>
                <c:pt idx="5751">
                  <c:v>-0.18875</c:v>
                </c:pt>
                <c:pt idx="5752">
                  <c:v>-0.188752</c:v>
                </c:pt>
                <c:pt idx="5753">
                  <c:v>-0.18875800000000001</c:v>
                </c:pt>
                <c:pt idx="5754">
                  <c:v>-0.18876599999999999</c:v>
                </c:pt>
                <c:pt idx="5755">
                  <c:v>-0.188773</c:v>
                </c:pt>
                <c:pt idx="5756">
                  <c:v>-0.18878200000000001</c:v>
                </c:pt>
                <c:pt idx="5757">
                  <c:v>-0.18879000000000001</c:v>
                </c:pt>
                <c:pt idx="5758">
                  <c:v>-0.188802</c:v>
                </c:pt>
                <c:pt idx="5759">
                  <c:v>-0.18881600000000001</c:v>
                </c:pt>
                <c:pt idx="5760">
                  <c:v>-0.188832</c:v>
                </c:pt>
                <c:pt idx="5761">
                  <c:v>-0.18884699999999999</c:v>
                </c:pt>
                <c:pt idx="5762">
                  <c:v>-0.188861</c:v>
                </c:pt>
                <c:pt idx="5763">
                  <c:v>-0.18887499999999999</c:v>
                </c:pt>
                <c:pt idx="5764">
                  <c:v>-0.188888</c:v>
                </c:pt>
                <c:pt idx="5765">
                  <c:v>-0.18889900000000001</c:v>
                </c:pt>
                <c:pt idx="5766">
                  <c:v>-0.18890699999999999</c:v>
                </c:pt>
                <c:pt idx="5767">
                  <c:v>-0.188914</c:v>
                </c:pt>
                <c:pt idx="5768">
                  <c:v>-0.188919</c:v>
                </c:pt>
                <c:pt idx="5769">
                  <c:v>-0.18892400000000001</c:v>
                </c:pt>
                <c:pt idx="5770">
                  <c:v>-0.18892900000000001</c:v>
                </c:pt>
                <c:pt idx="5771">
                  <c:v>-0.18893399999999999</c:v>
                </c:pt>
                <c:pt idx="5772">
                  <c:v>-0.188943</c:v>
                </c:pt>
                <c:pt idx="5773">
                  <c:v>-0.18895700000000001</c:v>
                </c:pt>
                <c:pt idx="5774">
                  <c:v>-0.188972</c:v>
                </c:pt>
                <c:pt idx="5775">
                  <c:v>-0.18898999999999999</c:v>
                </c:pt>
                <c:pt idx="5776">
                  <c:v>-0.18900700000000001</c:v>
                </c:pt>
                <c:pt idx="5777">
                  <c:v>-0.189022</c:v>
                </c:pt>
                <c:pt idx="5778">
                  <c:v>-0.18903700000000001</c:v>
                </c:pt>
                <c:pt idx="5779">
                  <c:v>-0.189051</c:v>
                </c:pt>
                <c:pt idx="5780">
                  <c:v>-0.18906300000000001</c:v>
                </c:pt>
                <c:pt idx="5781">
                  <c:v>-0.18907299999999999</c:v>
                </c:pt>
                <c:pt idx="5782">
                  <c:v>-0.189081</c:v>
                </c:pt>
                <c:pt idx="5783">
                  <c:v>-0.18908800000000001</c:v>
                </c:pt>
                <c:pt idx="5784">
                  <c:v>-0.18909699999999999</c:v>
                </c:pt>
                <c:pt idx="5785">
                  <c:v>-0.189106</c:v>
                </c:pt>
                <c:pt idx="5786">
                  <c:v>-0.189114</c:v>
                </c:pt>
                <c:pt idx="5787">
                  <c:v>-0.18912300000000001</c:v>
                </c:pt>
                <c:pt idx="5788">
                  <c:v>-0.18913199999999999</c:v>
                </c:pt>
                <c:pt idx="5789">
                  <c:v>-0.189142</c:v>
                </c:pt>
                <c:pt idx="5790">
                  <c:v>-0.18914900000000001</c:v>
                </c:pt>
                <c:pt idx="5791">
                  <c:v>-0.18915499999999999</c:v>
                </c:pt>
                <c:pt idx="5792">
                  <c:v>-0.18915999999999999</c:v>
                </c:pt>
                <c:pt idx="5793">
                  <c:v>-0.189164</c:v>
                </c:pt>
                <c:pt idx="5794">
                  <c:v>-0.189167</c:v>
                </c:pt>
                <c:pt idx="5795">
                  <c:v>-0.189168</c:v>
                </c:pt>
                <c:pt idx="5796">
                  <c:v>-0.18917</c:v>
                </c:pt>
                <c:pt idx="5797">
                  <c:v>-0.18917200000000001</c:v>
                </c:pt>
                <c:pt idx="5798">
                  <c:v>-0.18917600000000001</c:v>
                </c:pt>
                <c:pt idx="5799">
                  <c:v>-0.18917800000000001</c:v>
                </c:pt>
                <c:pt idx="5800">
                  <c:v>-0.18918199999999999</c:v>
                </c:pt>
                <c:pt idx="5801">
                  <c:v>-0.189189</c:v>
                </c:pt>
                <c:pt idx="5802">
                  <c:v>-0.189196</c:v>
                </c:pt>
                <c:pt idx="5803">
                  <c:v>-0.18920500000000001</c:v>
                </c:pt>
                <c:pt idx="5804">
                  <c:v>-0.18921299999999999</c:v>
                </c:pt>
                <c:pt idx="5805">
                  <c:v>-0.189222</c:v>
                </c:pt>
                <c:pt idx="5806">
                  <c:v>-0.18923200000000001</c:v>
                </c:pt>
                <c:pt idx="5807">
                  <c:v>-0.18923999999999999</c:v>
                </c:pt>
                <c:pt idx="5808">
                  <c:v>-0.189249</c:v>
                </c:pt>
                <c:pt idx="5809">
                  <c:v>-0.18925600000000001</c:v>
                </c:pt>
                <c:pt idx="5810">
                  <c:v>-0.18926200000000001</c:v>
                </c:pt>
                <c:pt idx="5811">
                  <c:v>-0.18926799999999999</c:v>
                </c:pt>
                <c:pt idx="5812">
                  <c:v>-0.189277</c:v>
                </c:pt>
                <c:pt idx="5813">
                  <c:v>-0.18928300000000001</c:v>
                </c:pt>
                <c:pt idx="5814">
                  <c:v>-0.18929000000000001</c:v>
                </c:pt>
                <c:pt idx="5815">
                  <c:v>-0.18929799999999999</c:v>
                </c:pt>
                <c:pt idx="5816">
                  <c:v>-0.189305</c:v>
                </c:pt>
                <c:pt idx="5817">
                  <c:v>-0.18931100000000001</c:v>
                </c:pt>
                <c:pt idx="5818">
                  <c:v>-0.18931999999999999</c:v>
                </c:pt>
                <c:pt idx="5819">
                  <c:v>-0.189327</c:v>
                </c:pt>
                <c:pt idx="5820">
                  <c:v>-0.189332</c:v>
                </c:pt>
                <c:pt idx="5821">
                  <c:v>-0.18934000000000001</c:v>
                </c:pt>
                <c:pt idx="5822">
                  <c:v>-0.18934799999999999</c:v>
                </c:pt>
                <c:pt idx="5823">
                  <c:v>-0.189359</c:v>
                </c:pt>
                <c:pt idx="5824">
                  <c:v>-0.18937100000000001</c:v>
                </c:pt>
                <c:pt idx="5825">
                  <c:v>-0.189385</c:v>
                </c:pt>
                <c:pt idx="5826">
                  <c:v>-0.18940199999999999</c:v>
                </c:pt>
                <c:pt idx="5827">
                  <c:v>-0.189417</c:v>
                </c:pt>
                <c:pt idx="5828">
                  <c:v>-0.18942899999999999</c:v>
                </c:pt>
                <c:pt idx="5829">
                  <c:v>-0.189438</c:v>
                </c:pt>
                <c:pt idx="5830">
                  <c:v>-0.189445</c:v>
                </c:pt>
                <c:pt idx="5831">
                  <c:v>-0.18945100000000001</c:v>
                </c:pt>
                <c:pt idx="5832">
                  <c:v>-0.18945699999999999</c:v>
                </c:pt>
                <c:pt idx="5833">
                  <c:v>-0.18946299999999999</c:v>
                </c:pt>
                <c:pt idx="5834">
                  <c:v>-0.189473</c:v>
                </c:pt>
                <c:pt idx="5835">
                  <c:v>-0.18948300000000001</c:v>
                </c:pt>
                <c:pt idx="5836">
                  <c:v>-0.189496</c:v>
                </c:pt>
                <c:pt idx="5837">
                  <c:v>-0.18951000000000001</c:v>
                </c:pt>
                <c:pt idx="5838">
                  <c:v>-0.189526</c:v>
                </c:pt>
                <c:pt idx="5839">
                  <c:v>-0.18953999999999999</c:v>
                </c:pt>
                <c:pt idx="5840">
                  <c:v>-0.189551</c:v>
                </c:pt>
                <c:pt idx="5841">
                  <c:v>-0.18956000000000001</c:v>
                </c:pt>
                <c:pt idx="5842">
                  <c:v>-0.18956700000000001</c:v>
                </c:pt>
                <c:pt idx="5843">
                  <c:v>-0.18957299999999999</c:v>
                </c:pt>
                <c:pt idx="5844">
                  <c:v>-0.189579</c:v>
                </c:pt>
                <c:pt idx="5845">
                  <c:v>-0.18958800000000001</c:v>
                </c:pt>
                <c:pt idx="5846">
                  <c:v>-0.18959899999999999</c:v>
                </c:pt>
                <c:pt idx="5847">
                  <c:v>-0.18961</c:v>
                </c:pt>
                <c:pt idx="5848">
                  <c:v>-0.18962499999999999</c:v>
                </c:pt>
                <c:pt idx="5849">
                  <c:v>-0.18964200000000001</c:v>
                </c:pt>
                <c:pt idx="5850">
                  <c:v>-0.189662</c:v>
                </c:pt>
                <c:pt idx="5851">
                  <c:v>-0.18968199999999999</c:v>
                </c:pt>
                <c:pt idx="5852">
                  <c:v>-0.18970100000000001</c:v>
                </c:pt>
                <c:pt idx="5853">
                  <c:v>-0.189722</c:v>
                </c:pt>
                <c:pt idx="5854">
                  <c:v>-0.18974099999999999</c:v>
                </c:pt>
                <c:pt idx="5855">
                  <c:v>-0.18975800000000001</c:v>
                </c:pt>
                <c:pt idx="5856">
                  <c:v>-0.189775</c:v>
                </c:pt>
                <c:pt idx="5857">
                  <c:v>-0.18978999999999999</c:v>
                </c:pt>
                <c:pt idx="5858">
                  <c:v>-0.189802</c:v>
                </c:pt>
                <c:pt idx="5859">
                  <c:v>-0.18981300000000001</c:v>
                </c:pt>
                <c:pt idx="5860">
                  <c:v>-0.18982499999999999</c:v>
                </c:pt>
                <c:pt idx="5861">
                  <c:v>-0.18983700000000001</c:v>
                </c:pt>
                <c:pt idx="5862">
                  <c:v>-0.18984699999999999</c:v>
                </c:pt>
                <c:pt idx="5863">
                  <c:v>-0.189857</c:v>
                </c:pt>
                <c:pt idx="5864">
                  <c:v>-0.18986900000000001</c:v>
                </c:pt>
                <c:pt idx="5865">
                  <c:v>-0.18988099999999999</c:v>
                </c:pt>
                <c:pt idx="5866">
                  <c:v>-0.18989400000000001</c:v>
                </c:pt>
                <c:pt idx="5867">
                  <c:v>-0.18990499999999999</c:v>
                </c:pt>
                <c:pt idx="5868">
                  <c:v>-0.189914</c:v>
                </c:pt>
                <c:pt idx="5869">
                  <c:v>-0.18992000000000001</c:v>
                </c:pt>
                <c:pt idx="5870">
                  <c:v>-0.18992600000000001</c:v>
                </c:pt>
                <c:pt idx="5871">
                  <c:v>-0.18993099999999999</c:v>
                </c:pt>
                <c:pt idx="5872">
                  <c:v>-0.18993599999999999</c:v>
                </c:pt>
                <c:pt idx="5873">
                  <c:v>-0.189942</c:v>
                </c:pt>
                <c:pt idx="5874">
                  <c:v>-0.18995200000000001</c:v>
                </c:pt>
                <c:pt idx="5875">
                  <c:v>-0.18995899999999999</c:v>
                </c:pt>
                <c:pt idx="5876">
                  <c:v>-0.189969</c:v>
                </c:pt>
                <c:pt idx="5877">
                  <c:v>-0.18997900000000001</c:v>
                </c:pt>
                <c:pt idx="5878">
                  <c:v>-0.18998999999999999</c:v>
                </c:pt>
                <c:pt idx="5879">
                  <c:v>-0.189998</c:v>
                </c:pt>
                <c:pt idx="5880">
                  <c:v>-0.190002</c:v>
                </c:pt>
                <c:pt idx="5881">
                  <c:v>-0.19000400000000001</c:v>
                </c:pt>
                <c:pt idx="5882">
                  <c:v>-0.19000400000000001</c:v>
                </c:pt>
                <c:pt idx="5883">
                  <c:v>-0.19000500000000001</c:v>
                </c:pt>
                <c:pt idx="5884">
                  <c:v>-0.19000600000000001</c:v>
                </c:pt>
                <c:pt idx="5885">
                  <c:v>-0.19000800000000001</c:v>
                </c:pt>
                <c:pt idx="5886">
                  <c:v>-0.19001299999999999</c:v>
                </c:pt>
                <c:pt idx="5887">
                  <c:v>-0.19001799999999999</c:v>
                </c:pt>
                <c:pt idx="5888">
                  <c:v>-0.190024</c:v>
                </c:pt>
                <c:pt idx="5889">
                  <c:v>-0.19003</c:v>
                </c:pt>
                <c:pt idx="5890">
                  <c:v>-0.19003600000000001</c:v>
                </c:pt>
                <c:pt idx="5891">
                  <c:v>-0.19004399999999999</c:v>
                </c:pt>
                <c:pt idx="5892">
                  <c:v>-0.19005</c:v>
                </c:pt>
                <c:pt idx="5893">
                  <c:v>-0.190056</c:v>
                </c:pt>
                <c:pt idx="5894">
                  <c:v>-0.19006000000000001</c:v>
                </c:pt>
                <c:pt idx="5895">
                  <c:v>-0.19006300000000001</c:v>
                </c:pt>
                <c:pt idx="5896">
                  <c:v>-0.19006500000000001</c:v>
                </c:pt>
                <c:pt idx="5897">
                  <c:v>-0.19006799999999999</c:v>
                </c:pt>
                <c:pt idx="5898">
                  <c:v>-0.19007199999999999</c:v>
                </c:pt>
                <c:pt idx="5899">
                  <c:v>-0.19007499999999999</c:v>
                </c:pt>
                <c:pt idx="5900">
                  <c:v>-0.190083</c:v>
                </c:pt>
                <c:pt idx="5901">
                  <c:v>-0.19009000000000001</c:v>
                </c:pt>
                <c:pt idx="5902">
                  <c:v>-0.19010199999999999</c:v>
                </c:pt>
                <c:pt idx="5903">
                  <c:v>-0.190113</c:v>
                </c:pt>
                <c:pt idx="5904">
                  <c:v>-0.19012599999999999</c:v>
                </c:pt>
                <c:pt idx="5905">
                  <c:v>-0.190139</c:v>
                </c:pt>
                <c:pt idx="5906">
                  <c:v>-0.19015000000000001</c:v>
                </c:pt>
                <c:pt idx="5907">
                  <c:v>-0.19016</c:v>
                </c:pt>
                <c:pt idx="5908">
                  <c:v>-0.190167</c:v>
                </c:pt>
                <c:pt idx="5909">
                  <c:v>-0.19017300000000001</c:v>
                </c:pt>
                <c:pt idx="5910">
                  <c:v>-0.19018099999999999</c:v>
                </c:pt>
                <c:pt idx="5911">
                  <c:v>-0.19018699999999999</c:v>
                </c:pt>
                <c:pt idx="5912">
                  <c:v>-0.190195</c:v>
                </c:pt>
                <c:pt idx="5913">
                  <c:v>-0.19020000000000001</c:v>
                </c:pt>
                <c:pt idx="5914">
                  <c:v>-0.19020500000000001</c:v>
                </c:pt>
                <c:pt idx="5915">
                  <c:v>-0.19020799999999999</c:v>
                </c:pt>
                <c:pt idx="5916">
                  <c:v>-0.19020999999999999</c:v>
                </c:pt>
                <c:pt idx="5917">
                  <c:v>-0.19021099999999999</c:v>
                </c:pt>
                <c:pt idx="5918">
                  <c:v>-0.19020999999999999</c:v>
                </c:pt>
                <c:pt idx="5919">
                  <c:v>-0.19020999999999999</c:v>
                </c:pt>
                <c:pt idx="5920">
                  <c:v>-0.19021099999999999</c:v>
                </c:pt>
                <c:pt idx="5921">
                  <c:v>-0.19021299999999999</c:v>
                </c:pt>
                <c:pt idx="5922">
                  <c:v>-0.190216</c:v>
                </c:pt>
                <c:pt idx="5923">
                  <c:v>-0.19022</c:v>
                </c:pt>
                <c:pt idx="5924">
                  <c:v>-0.19022700000000001</c:v>
                </c:pt>
                <c:pt idx="5925">
                  <c:v>-0.19023499999999999</c:v>
                </c:pt>
                <c:pt idx="5926">
                  <c:v>-0.190246</c:v>
                </c:pt>
                <c:pt idx="5927">
                  <c:v>-0.19025700000000001</c:v>
                </c:pt>
                <c:pt idx="5928">
                  <c:v>-0.19026799999999999</c:v>
                </c:pt>
                <c:pt idx="5929">
                  <c:v>-0.190274</c:v>
                </c:pt>
                <c:pt idx="5930">
                  <c:v>-0.190278</c:v>
                </c:pt>
                <c:pt idx="5931">
                  <c:v>-0.19028300000000001</c:v>
                </c:pt>
                <c:pt idx="5932">
                  <c:v>-0.19028800000000001</c:v>
                </c:pt>
                <c:pt idx="5933">
                  <c:v>-0.19029199999999999</c:v>
                </c:pt>
                <c:pt idx="5934">
                  <c:v>-0.19029499999999999</c:v>
                </c:pt>
                <c:pt idx="5935">
                  <c:v>-0.19029699999999999</c:v>
                </c:pt>
                <c:pt idx="5936">
                  <c:v>-0.190302</c:v>
                </c:pt>
                <c:pt idx="5937">
                  <c:v>-0.19030900000000001</c:v>
                </c:pt>
                <c:pt idx="5938">
                  <c:v>-0.19031300000000001</c:v>
                </c:pt>
                <c:pt idx="5939">
                  <c:v>-0.19031699999999999</c:v>
                </c:pt>
                <c:pt idx="5940">
                  <c:v>-0.19031999999999999</c:v>
                </c:pt>
                <c:pt idx="5941">
                  <c:v>-0.19032499999999999</c:v>
                </c:pt>
                <c:pt idx="5942">
                  <c:v>-0.190329</c:v>
                </c:pt>
                <c:pt idx="5943">
                  <c:v>-0.19033600000000001</c:v>
                </c:pt>
                <c:pt idx="5944">
                  <c:v>-0.19034300000000001</c:v>
                </c:pt>
                <c:pt idx="5945">
                  <c:v>-0.19035199999999999</c:v>
                </c:pt>
                <c:pt idx="5946">
                  <c:v>-0.190362</c:v>
                </c:pt>
                <c:pt idx="5947">
                  <c:v>-0.19037000000000001</c:v>
                </c:pt>
                <c:pt idx="5948">
                  <c:v>-0.19037899999999999</c:v>
                </c:pt>
                <c:pt idx="5949">
                  <c:v>-0.190386</c:v>
                </c:pt>
                <c:pt idx="5950">
                  <c:v>-0.19039200000000001</c:v>
                </c:pt>
                <c:pt idx="5951">
                  <c:v>-0.19039600000000001</c:v>
                </c:pt>
                <c:pt idx="5952">
                  <c:v>-0.19039800000000001</c:v>
                </c:pt>
                <c:pt idx="5953">
                  <c:v>-0.19039900000000001</c:v>
                </c:pt>
                <c:pt idx="5954">
                  <c:v>-0.19039800000000001</c:v>
                </c:pt>
                <c:pt idx="5955">
                  <c:v>-0.19039700000000001</c:v>
                </c:pt>
                <c:pt idx="5956">
                  <c:v>-0.19039700000000001</c:v>
                </c:pt>
                <c:pt idx="5957">
                  <c:v>-0.19039500000000001</c:v>
                </c:pt>
                <c:pt idx="5958">
                  <c:v>-0.19039500000000001</c:v>
                </c:pt>
                <c:pt idx="5959">
                  <c:v>-0.19039800000000001</c:v>
                </c:pt>
                <c:pt idx="5960">
                  <c:v>-0.19040099999999999</c:v>
                </c:pt>
                <c:pt idx="5961">
                  <c:v>-0.19040499999999999</c:v>
                </c:pt>
                <c:pt idx="5962">
                  <c:v>-0.190411</c:v>
                </c:pt>
                <c:pt idx="5963">
                  <c:v>-0.190419</c:v>
                </c:pt>
                <c:pt idx="5964">
                  <c:v>-0.19042500000000001</c:v>
                </c:pt>
                <c:pt idx="5965">
                  <c:v>-0.19043099999999999</c:v>
                </c:pt>
                <c:pt idx="5966">
                  <c:v>-0.190438</c:v>
                </c:pt>
                <c:pt idx="5967">
                  <c:v>-0.190442</c:v>
                </c:pt>
                <c:pt idx="5968">
                  <c:v>-0.190446</c:v>
                </c:pt>
                <c:pt idx="5969">
                  <c:v>-0.19044700000000001</c:v>
                </c:pt>
                <c:pt idx="5970">
                  <c:v>-0.19044800000000001</c:v>
                </c:pt>
                <c:pt idx="5971">
                  <c:v>-0.19044900000000001</c:v>
                </c:pt>
                <c:pt idx="5972">
                  <c:v>-0.19044900000000001</c:v>
                </c:pt>
                <c:pt idx="5973">
                  <c:v>-0.190445</c:v>
                </c:pt>
                <c:pt idx="5974">
                  <c:v>-0.19044</c:v>
                </c:pt>
                <c:pt idx="5975">
                  <c:v>-0.19043399999999999</c:v>
                </c:pt>
                <c:pt idx="5976">
                  <c:v>-0.19042799999999999</c:v>
                </c:pt>
                <c:pt idx="5977">
                  <c:v>-0.19042200000000001</c:v>
                </c:pt>
                <c:pt idx="5978">
                  <c:v>-0.190416</c:v>
                </c:pt>
                <c:pt idx="5979">
                  <c:v>-0.19041</c:v>
                </c:pt>
                <c:pt idx="5980">
                  <c:v>-0.19040299999999999</c:v>
                </c:pt>
                <c:pt idx="5981">
                  <c:v>-0.19039700000000001</c:v>
                </c:pt>
                <c:pt idx="5982">
                  <c:v>-0.190389</c:v>
                </c:pt>
                <c:pt idx="5983">
                  <c:v>-0.190385</c:v>
                </c:pt>
                <c:pt idx="5984">
                  <c:v>-0.190382</c:v>
                </c:pt>
                <c:pt idx="5985">
                  <c:v>-0.190384</c:v>
                </c:pt>
                <c:pt idx="5986">
                  <c:v>-0.190387</c:v>
                </c:pt>
                <c:pt idx="5987">
                  <c:v>-0.19039200000000001</c:v>
                </c:pt>
                <c:pt idx="5988">
                  <c:v>-0.19040000000000001</c:v>
                </c:pt>
                <c:pt idx="5989">
                  <c:v>-0.19041</c:v>
                </c:pt>
                <c:pt idx="5990">
                  <c:v>-0.19042200000000001</c:v>
                </c:pt>
                <c:pt idx="5991">
                  <c:v>-0.19043199999999999</c:v>
                </c:pt>
                <c:pt idx="5992">
                  <c:v>-0.19044</c:v>
                </c:pt>
                <c:pt idx="5993">
                  <c:v>-0.19044900000000001</c:v>
                </c:pt>
                <c:pt idx="5994">
                  <c:v>-0.19045899999999999</c:v>
                </c:pt>
                <c:pt idx="5995">
                  <c:v>-0.190469</c:v>
                </c:pt>
                <c:pt idx="5996">
                  <c:v>-0.19048000000000001</c:v>
                </c:pt>
                <c:pt idx="5997">
                  <c:v>-0.190493</c:v>
                </c:pt>
                <c:pt idx="5998">
                  <c:v>-0.19050700000000001</c:v>
                </c:pt>
                <c:pt idx="5999">
                  <c:v>-0.190521</c:v>
                </c:pt>
                <c:pt idx="6000">
                  <c:v>-0.19053600000000001</c:v>
                </c:pt>
                <c:pt idx="6001">
                  <c:v>-0.19055</c:v>
                </c:pt>
                <c:pt idx="6002">
                  <c:v>-0.19056500000000001</c:v>
                </c:pt>
                <c:pt idx="6003">
                  <c:v>-0.190582</c:v>
                </c:pt>
                <c:pt idx="6004">
                  <c:v>-0.19059799999999999</c:v>
                </c:pt>
                <c:pt idx="6005">
                  <c:v>-0.19061400000000001</c:v>
                </c:pt>
                <c:pt idx="6006">
                  <c:v>-0.19062999999999999</c:v>
                </c:pt>
                <c:pt idx="6007">
                  <c:v>-0.19064600000000001</c:v>
                </c:pt>
                <c:pt idx="6008">
                  <c:v>-0.190664</c:v>
                </c:pt>
                <c:pt idx="6009">
                  <c:v>-0.19068099999999999</c:v>
                </c:pt>
                <c:pt idx="6010">
                  <c:v>-0.19069700000000001</c:v>
                </c:pt>
                <c:pt idx="6011">
                  <c:v>-0.19070999999999999</c:v>
                </c:pt>
                <c:pt idx="6012">
                  <c:v>-0.190723</c:v>
                </c:pt>
                <c:pt idx="6013">
                  <c:v>-0.19073499999999999</c:v>
                </c:pt>
                <c:pt idx="6014">
                  <c:v>-0.190748</c:v>
                </c:pt>
                <c:pt idx="6015">
                  <c:v>-0.19076100000000001</c:v>
                </c:pt>
                <c:pt idx="6016">
                  <c:v>-0.190777</c:v>
                </c:pt>
                <c:pt idx="6017">
                  <c:v>-0.19079499999999999</c:v>
                </c:pt>
                <c:pt idx="6018">
                  <c:v>-0.19081200000000001</c:v>
                </c:pt>
                <c:pt idx="6019">
                  <c:v>-0.190829</c:v>
                </c:pt>
                <c:pt idx="6020">
                  <c:v>-0.19084599999999999</c:v>
                </c:pt>
                <c:pt idx="6021">
                  <c:v>-0.19086400000000001</c:v>
                </c:pt>
                <c:pt idx="6022">
                  <c:v>-0.190881</c:v>
                </c:pt>
                <c:pt idx="6023">
                  <c:v>-0.19089700000000001</c:v>
                </c:pt>
                <c:pt idx="6024">
                  <c:v>-0.19091</c:v>
                </c:pt>
                <c:pt idx="6025">
                  <c:v>-0.19092200000000001</c:v>
                </c:pt>
                <c:pt idx="6026">
                  <c:v>-0.19093399999999999</c:v>
                </c:pt>
                <c:pt idx="6027">
                  <c:v>-0.19094800000000001</c:v>
                </c:pt>
                <c:pt idx="6028">
                  <c:v>-0.19096199999999999</c:v>
                </c:pt>
                <c:pt idx="6029">
                  <c:v>-0.19097700000000001</c:v>
                </c:pt>
                <c:pt idx="6030">
                  <c:v>-0.190992</c:v>
                </c:pt>
                <c:pt idx="6031">
                  <c:v>-0.19100900000000001</c:v>
                </c:pt>
                <c:pt idx="6032">
                  <c:v>-0.191026</c:v>
                </c:pt>
                <c:pt idx="6033">
                  <c:v>-0.19104299999999999</c:v>
                </c:pt>
                <c:pt idx="6034">
                  <c:v>-0.191055</c:v>
                </c:pt>
                <c:pt idx="6035">
                  <c:v>-0.19106899999999999</c:v>
                </c:pt>
                <c:pt idx="6036">
                  <c:v>-0.191078</c:v>
                </c:pt>
                <c:pt idx="6037">
                  <c:v>-0.191085</c:v>
                </c:pt>
                <c:pt idx="6038">
                  <c:v>-0.19109000000000001</c:v>
                </c:pt>
                <c:pt idx="6039">
                  <c:v>-0.19109400000000001</c:v>
                </c:pt>
                <c:pt idx="6040">
                  <c:v>-0.19109499999999999</c:v>
                </c:pt>
                <c:pt idx="6041">
                  <c:v>-0.19109599999999999</c:v>
                </c:pt>
                <c:pt idx="6042">
                  <c:v>-0.19109699999999999</c:v>
                </c:pt>
                <c:pt idx="6043">
                  <c:v>-0.19109899999999999</c:v>
                </c:pt>
                <c:pt idx="6044">
                  <c:v>-0.19110199999999999</c:v>
                </c:pt>
                <c:pt idx="6045">
                  <c:v>-0.191104</c:v>
                </c:pt>
                <c:pt idx="6046">
                  <c:v>-0.19110199999999999</c:v>
                </c:pt>
                <c:pt idx="6047">
                  <c:v>-0.19109899999999999</c:v>
                </c:pt>
                <c:pt idx="6048">
                  <c:v>-0.19108800000000001</c:v>
                </c:pt>
                <c:pt idx="6049">
                  <c:v>-0.191077</c:v>
                </c:pt>
                <c:pt idx="6050">
                  <c:v>-0.19106699999999999</c:v>
                </c:pt>
                <c:pt idx="6051">
                  <c:v>-0.19105800000000001</c:v>
                </c:pt>
                <c:pt idx="6052">
                  <c:v>-0.191052</c:v>
                </c:pt>
                <c:pt idx="6053">
                  <c:v>-0.191048</c:v>
                </c:pt>
                <c:pt idx="6054">
                  <c:v>-0.19104399999999999</c:v>
                </c:pt>
                <c:pt idx="6055">
                  <c:v>-0.19104099999999999</c:v>
                </c:pt>
                <c:pt idx="6056">
                  <c:v>-0.19103899999999999</c:v>
                </c:pt>
                <c:pt idx="6057">
                  <c:v>-0.19103999999999999</c:v>
                </c:pt>
                <c:pt idx="6058">
                  <c:v>-0.19104199999999999</c:v>
                </c:pt>
                <c:pt idx="6059">
                  <c:v>-0.19104399999999999</c:v>
                </c:pt>
                <c:pt idx="6060">
                  <c:v>-0.191049</c:v>
                </c:pt>
                <c:pt idx="6061">
                  <c:v>-0.191055</c:v>
                </c:pt>
                <c:pt idx="6062">
                  <c:v>-0.19106200000000001</c:v>
                </c:pt>
                <c:pt idx="6063">
                  <c:v>-0.19106999999999999</c:v>
                </c:pt>
                <c:pt idx="6064">
                  <c:v>-0.191078</c:v>
                </c:pt>
                <c:pt idx="6065">
                  <c:v>-0.191082</c:v>
                </c:pt>
                <c:pt idx="6066">
                  <c:v>-0.191085</c:v>
                </c:pt>
                <c:pt idx="6067">
                  <c:v>-0.191085</c:v>
                </c:pt>
                <c:pt idx="6068">
                  <c:v>-0.19108600000000001</c:v>
                </c:pt>
                <c:pt idx="6069">
                  <c:v>-0.19108600000000001</c:v>
                </c:pt>
                <c:pt idx="6070">
                  <c:v>-0.191083</c:v>
                </c:pt>
                <c:pt idx="6071">
                  <c:v>-0.19108</c:v>
                </c:pt>
                <c:pt idx="6072">
                  <c:v>-0.191078</c:v>
                </c:pt>
                <c:pt idx="6073">
                  <c:v>-0.191077</c:v>
                </c:pt>
                <c:pt idx="6074">
                  <c:v>-0.19108</c:v>
                </c:pt>
                <c:pt idx="6075">
                  <c:v>-0.19108600000000001</c:v>
                </c:pt>
                <c:pt idx="6076">
                  <c:v>-0.19109200000000001</c:v>
                </c:pt>
                <c:pt idx="6077">
                  <c:v>-0.19110099999999999</c:v>
                </c:pt>
                <c:pt idx="6078">
                  <c:v>-0.191109</c:v>
                </c:pt>
                <c:pt idx="6079">
                  <c:v>-0.19112000000000001</c:v>
                </c:pt>
                <c:pt idx="6080">
                  <c:v>-0.191132</c:v>
                </c:pt>
                <c:pt idx="6081">
                  <c:v>-0.19114500000000001</c:v>
                </c:pt>
                <c:pt idx="6082">
                  <c:v>-0.19115699999999999</c:v>
                </c:pt>
                <c:pt idx="6083">
                  <c:v>-0.191168</c:v>
                </c:pt>
                <c:pt idx="6084">
                  <c:v>-0.19117999999999999</c:v>
                </c:pt>
                <c:pt idx="6085">
                  <c:v>-0.191191</c:v>
                </c:pt>
                <c:pt idx="6086">
                  <c:v>-0.19120300000000001</c:v>
                </c:pt>
                <c:pt idx="6087">
                  <c:v>-0.191215</c:v>
                </c:pt>
                <c:pt idx="6088">
                  <c:v>-0.19122800000000001</c:v>
                </c:pt>
                <c:pt idx="6089">
                  <c:v>-0.191243</c:v>
                </c:pt>
                <c:pt idx="6090">
                  <c:v>-0.19125800000000001</c:v>
                </c:pt>
                <c:pt idx="6091">
                  <c:v>-0.191275</c:v>
                </c:pt>
                <c:pt idx="6092">
                  <c:v>-0.191299</c:v>
                </c:pt>
                <c:pt idx="6093">
                  <c:v>-0.191329</c:v>
                </c:pt>
                <c:pt idx="6094">
                  <c:v>-0.191355</c:v>
                </c:pt>
                <c:pt idx="6095">
                  <c:v>-0.19137899999999999</c:v>
                </c:pt>
                <c:pt idx="6096">
                  <c:v>-0.19139800000000001</c:v>
                </c:pt>
                <c:pt idx="6097">
                  <c:v>-0.19142100000000001</c:v>
                </c:pt>
                <c:pt idx="6098">
                  <c:v>-0.191437</c:v>
                </c:pt>
                <c:pt idx="6099">
                  <c:v>-0.19145200000000001</c:v>
                </c:pt>
                <c:pt idx="6100">
                  <c:v>-0.191466</c:v>
                </c:pt>
                <c:pt idx="6101">
                  <c:v>-0.19147900000000001</c:v>
                </c:pt>
                <c:pt idx="6102">
                  <c:v>-0.19148999999999999</c:v>
                </c:pt>
                <c:pt idx="6103">
                  <c:v>-0.1915</c:v>
                </c:pt>
                <c:pt idx="6104">
                  <c:v>-0.19151000000000001</c:v>
                </c:pt>
                <c:pt idx="6105">
                  <c:v>-0.19151899999999999</c:v>
                </c:pt>
                <c:pt idx="6106">
                  <c:v>-0.191528</c:v>
                </c:pt>
                <c:pt idx="6107">
                  <c:v>-0.19153800000000001</c:v>
                </c:pt>
                <c:pt idx="6108">
                  <c:v>-0.191549</c:v>
                </c:pt>
                <c:pt idx="6109">
                  <c:v>-0.19156000000000001</c:v>
                </c:pt>
                <c:pt idx="6110">
                  <c:v>-0.19157199999999999</c:v>
                </c:pt>
                <c:pt idx="6111">
                  <c:v>-0.191582</c:v>
                </c:pt>
                <c:pt idx="6112">
                  <c:v>-0.19159200000000001</c:v>
                </c:pt>
                <c:pt idx="6113">
                  <c:v>-0.19159899999999999</c:v>
                </c:pt>
                <c:pt idx="6114">
                  <c:v>-0.191606</c:v>
                </c:pt>
                <c:pt idx="6115">
                  <c:v>-0.19161300000000001</c:v>
                </c:pt>
                <c:pt idx="6116">
                  <c:v>-0.19161800000000001</c:v>
                </c:pt>
                <c:pt idx="6117">
                  <c:v>-0.19162399999999999</c:v>
                </c:pt>
                <c:pt idx="6118">
                  <c:v>-0.191631</c:v>
                </c:pt>
                <c:pt idx="6119">
                  <c:v>-0.19164100000000001</c:v>
                </c:pt>
                <c:pt idx="6120">
                  <c:v>-0.19164999999999999</c:v>
                </c:pt>
                <c:pt idx="6121">
                  <c:v>-0.191659</c:v>
                </c:pt>
                <c:pt idx="6122">
                  <c:v>-0.19166900000000001</c:v>
                </c:pt>
                <c:pt idx="6123">
                  <c:v>-0.19167600000000001</c:v>
                </c:pt>
                <c:pt idx="6124">
                  <c:v>-0.19168299999999999</c:v>
                </c:pt>
                <c:pt idx="6125">
                  <c:v>-0.191691</c:v>
                </c:pt>
                <c:pt idx="6126">
                  <c:v>-0.19169800000000001</c:v>
                </c:pt>
                <c:pt idx="6127">
                  <c:v>-0.19170400000000001</c:v>
                </c:pt>
                <c:pt idx="6128">
                  <c:v>-0.19171099999999999</c:v>
                </c:pt>
                <c:pt idx="6129">
                  <c:v>-0.19172</c:v>
                </c:pt>
                <c:pt idx="6130">
                  <c:v>-0.19172900000000001</c:v>
                </c:pt>
                <c:pt idx="6131">
                  <c:v>-0.19173999999999999</c:v>
                </c:pt>
                <c:pt idx="6132">
                  <c:v>-0.191747</c:v>
                </c:pt>
                <c:pt idx="6133">
                  <c:v>-0.19175500000000001</c:v>
                </c:pt>
                <c:pt idx="6134">
                  <c:v>-0.19176399999999999</c:v>
                </c:pt>
                <c:pt idx="6135">
                  <c:v>-0.191772</c:v>
                </c:pt>
                <c:pt idx="6136">
                  <c:v>-0.19177900000000001</c:v>
                </c:pt>
                <c:pt idx="6137">
                  <c:v>-0.19178799999999999</c:v>
                </c:pt>
                <c:pt idx="6138">
                  <c:v>-0.19179499999999999</c:v>
                </c:pt>
                <c:pt idx="6139">
                  <c:v>-0.191801</c:v>
                </c:pt>
                <c:pt idx="6140">
                  <c:v>-0.19180700000000001</c:v>
                </c:pt>
                <c:pt idx="6141">
                  <c:v>-0.19181400000000001</c:v>
                </c:pt>
                <c:pt idx="6142">
                  <c:v>-0.19181999999999999</c:v>
                </c:pt>
                <c:pt idx="6143">
                  <c:v>-0.191828</c:v>
                </c:pt>
                <c:pt idx="6144">
                  <c:v>-0.191834</c:v>
                </c:pt>
                <c:pt idx="6145">
                  <c:v>-0.19184300000000001</c:v>
                </c:pt>
                <c:pt idx="6146">
                  <c:v>-0.191853</c:v>
                </c:pt>
                <c:pt idx="6147">
                  <c:v>-0.19186300000000001</c:v>
                </c:pt>
                <c:pt idx="6148">
                  <c:v>-0.19187399999999999</c:v>
                </c:pt>
                <c:pt idx="6149">
                  <c:v>-0.191884</c:v>
                </c:pt>
                <c:pt idx="6150">
                  <c:v>-0.19189400000000001</c:v>
                </c:pt>
                <c:pt idx="6151">
                  <c:v>-0.19190299999999999</c:v>
                </c:pt>
                <c:pt idx="6152">
                  <c:v>-0.191908</c:v>
                </c:pt>
                <c:pt idx="6153">
                  <c:v>-0.191914</c:v>
                </c:pt>
                <c:pt idx="6154">
                  <c:v>-0.19192100000000001</c:v>
                </c:pt>
                <c:pt idx="6155">
                  <c:v>-0.19192899999999999</c:v>
                </c:pt>
                <c:pt idx="6156">
                  <c:v>-0.191936</c:v>
                </c:pt>
                <c:pt idx="6157">
                  <c:v>-0.191945</c:v>
                </c:pt>
                <c:pt idx="6158">
                  <c:v>-0.19195499999999999</c:v>
                </c:pt>
                <c:pt idx="6159">
                  <c:v>-0.191966</c:v>
                </c:pt>
                <c:pt idx="6160">
                  <c:v>-0.19197400000000001</c:v>
                </c:pt>
                <c:pt idx="6161">
                  <c:v>-0.19197900000000001</c:v>
                </c:pt>
                <c:pt idx="6162">
                  <c:v>-0.19198399999999999</c:v>
                </c:pt>
                <c:pt idx="6163">
                  <c:v>-0.19198499999999999</c:v>
                </c:pt>
                <c:pt idx="6164">
                  <c:v>-0.19198499999999999</c:v>
                </c:pt>
                <c:pt idx="6165">
                  <c:v>-0.19198599999999999</c:v>
                </c:pt>
                <c:pt idx="6166">
                  <c:v>-0.19198899999999999</c:v>
                </c:pt>
                <c:pt idx="6167">
                  <c:v>-0.191995</c:v>
                </c:pt>
                <c:pt idx="6168">
                  <c:v>-0.19200200000000001</c:v>
                </c:pt>
                <c:pt idx="6169">
                  <c:v>-0.19201099999999999</c:v>
                </c:pt>
                <c:pt idx="6170">
                  <c:v>-0.192025</c:v>
                </c:pt>
                <c:pt idx="6171">
                  <c:v>-0.19203899999999999</c:v>
                </c:pt>
                <c:pt idx="6172">
                  <c:v>-0.192055</c:v>
                </c:pt>
                <c:pt idx="6173">
                  <c:v>-0.19206899999999999</c:v>
                </c:pt>
                <c:pt idx="6174">
                  <c:v>-0.192082</c:v>
                </c:pt>
                <c:pt idx="6175">
                  <c:v>-0.19209200000000001</c:v>
                </c:pt>
                <c:pt idx="6176">
                  <c:v>-0.19210199999999999</c:v>
                </c:pt>
                <c:pt idx="6177">
                  <c:v>-0.192109</c:v>
                </c:pt>
                <c:pt idx="6178">
                  <c:v>-0.19211600000000001</c:v>
                </c:pt>
                <c:pt idx="6179">
                  <c:v>-0.19212499999999999</c:v>
                </c:pt>
                <c:pt idx="6180">
                  <c:v>-0.192135</c:v>
                </c:pt>
                <c:pt idx="6181">
                  <c:v>-0.19214600000000001</c:v>
                </c:pt>
                <c:pt idx="6182">
                  <c:v>-0.19215499999999999</c:v>
                </c:pt>
                <c:pt idx="6183">
                  <c:v>-0.192165</c:v>
                </c:pt>
                <c:pt idx="6184">
                  <c:v>-0.19217200000000001</c:v>
                </c:pt>
                <c:pt idx="6185">
                  <c:v>-0.19217899999999999</c:v>
                </c:pt>
                <c:pt idx="6186">
                  <c:v>-0.192186</c:v>
                </c:pt>
                <c:pt idx="6187">
                  <c:v>-0.19219</c:v>
                </c:pt>
                <c:pt idx="6188">
                  <c:v>-0.19219600000000001</c:v>
                </c:pt>
                <c:pt idx="6189">
                  <c:v>-0.19219700000000001</c:v>
                </c:pt>
                <c:pt idx="6190">
                  <c:v>-0.19219800000000001</c:v>
                </c:pt>
                <c:pt idx="6191">
                  <c:v>-0.19220000000000001</c:v>
                </c:pt>
                <c:pt idx="6192">
                  <c:v>-0.19220000000000001</c:v>
                </c:pt>
                <c:pt idx="6193">
                  <c:v>-0.19220100000000001</c:v>
                </c:pt>
                <c:pt idx="6194">
                  <c:v>-0.19220599999999999</c:v>
                </c:pt>
                <c:pt idx="6195">
                  <c:v>-0.19221299999999999</c:v>
                </c:pt>
                <c:pt idx="6196">
                  <c:v>-0.192222</c:v>
                </c:pt>
                <c:pt idx="6197">
                  <c:v>-0.19223299999999999</c:v>
                </c:pt>
                <c:pt idx="6198">
                  <c:v>-0.192246</c:v>
                </c:pt>
                <c:pt idx="6199">
                  <c:v>-0.19225999999999999</c:v>
                </c:pt>
                <c:pt idx="6200">
                  <c:v>-0.192274</c:v>
                </c:pt>
                <c:pt idx="6201">
                  <c:v>-0.19228899999999999</c:v>
                </c:pt>
                <c:pt idx="6202">
                  <c:v>-0.192305</c:v>
                </c:pt>
                <c:pt idx="6203">
                  <c:v>-0.19232099999999999</c:v>
                </c:pt>
                <c:pt idx="6204">
                  <c:v>-0.19233600000000001</c:v>
                </c:pt>
                <c:pt idx="6205">
                  <c:v>-0.19234999999999999</c:v>
                </c:pt>
                <c:pt idx="6206">
                  <c:v>-0.19236200000000001</c:v>
                </c:pt>
                <c:pt idx="6207">
                  <c:v>-0.19237099999999999</c:v>
                </c:pt>
                <c:pt idx="6208">
                  <c:v>-0.19237799999999999</c:v>
                </c:pt>
                <c:pt idx="6209">
                  <c:v>-0.192388</c:v>
                </c:pt>
                <c:pt idx="6210">
                  <c:v>-0.19239700000000001</c:v>
                </c:pt>
                <c:pt idx="6211">
                  <c:v>-0.19240299999999999</c:v>
                </c:pt>
                <c:pt idx="6212">
                  <c:v>-0.192409</c:v>
                </c:pt>
                <c:pt idx="6213">
                  <c:v>-0.192415</c:v>
                </c:pt>
                <c:pt idx="6214">
                  <c:v>-0.19242100000000001</c:v>
                </c:pt>
                <c:pt idx="6215">
                  <c:v>-0.19242600000000001</c:v>
                </c:pt>
                <c:pt idx="6216">
                  <c:v>-0.19243099999999999</c:v>
                </c:pt>
                <c:pt idx="6217">
                  <c:v>-0.192437</c:v>
                </c:pt>
                <c:pt idx="6218">
                  <c:v>-0.192443</c:v>
                </c:pt>
                <c:pt idx="6219">
                  <c:v>-0.19245000000000001</c:v>
                </c:pt>
                <c:pt idx="6220">
                  <c:v>-0.19245699999999999</c:v>
                </c:pt>
                <c:pt idx="6221">
                  <c:v>-0.192465</c:v>
                </c:pt>
                <c:pt idx="6222">
                  <c:v>-0.192472</c:v>
                </c:pt>
                <c:pt idx="6223">
                  <c:v>-0.19248000000000001</c:v>
                </c:pt>
                <c:pt idx="6224">
                  <c:v>-0.19248699999999999</c:v>
                </c:pt>
                <c:pt idx="6225">
                  <c:v>-0.192494</c:v>
                </c:pt>
                <c:pt idx="6226">
                  <c:v>-0.1925</c:v>
                </c:pt>
                <c:pt idx="6227">
                  <c:v>-0.19250700000000001</c:v>
                </c:pt>
                <c:pt idx="6228">
                  <c:v>-0.19251499999999999</c:v>
                </c:pt>
                <c:pt idx="6229">
                  <c:v>-0.192523</c:v>
                </c:pt>
                <c:pt idx="6230">
                  <c:v>-0.192528</c:v>
                </c:pt>
                <c:pt idx="6231">
                  <c:v>-0.19253400000000001</c:v>
                </c:pt>
                <c:pt idx="6232">
                  <c:v>-0.19254099999999999</c:v>
                </c:pt>
                <c:pt idx="6233">
                  <c:v>-0.192548</c:v>
                </c:pt>
                <c:pt idx="6234">
                  <c:v>-0.192556</c:v>
                </c:pt>
                <c:pt idx="6235">
                  <c:v>-0.19256100000000001</c:v>
                </c:pt>
                <c:pt idx="6236">
                  <c:v>-0.19256499999999999</c:v>
                </c:pt>
                <c:pt idx="6237">
                  <c:v>-0.19256699999999999</c:v>
                </c:pt>
                <c:pt idx="6238">
                  <c:v>-0.19256899999999999</c:v>
                </c:pt>
                <c:pt idx="6239">
                  <c:v>-0.19257099999999999</c:v>
                </c:pt>
                <c:pt idx="6240">
                  <c:v>-0.19257199999999999</c:v>
                </c:pt>
                <c:pt idx="6241">
                  <c:v>-0.192574</c:v>
                </c:pt>
                <c:pt idx="6242">
                  <c:v>-0.192575</c:v>
                </c:pt>
                <c:pt idx="6243">
                  <c:v>-0.192576</c:v>
                </c:pt>
                <c:pt idx="6244">
                  <c:v>-0.192578</c:v>
                </c:pt>
                <c:pt idx="6245">
                  <c:v>-0.192581</c:v>
                </c:pt>
                <c:pt idx="6246">
                  <c:v>-0.192582</c:v>
                </c:pt>
                <c:pt idx="6247">
                  <c:v>-0.19258500000000001</c:v>
                </c:pt>
                <c:pt idx="6248">
                  <c:v>-0.19258700000000001</c:v>
                </c:pt>
                <c:pt idx="6249">
                  <c:v>-0.19259100000000001</c:v>
                </c:pt>
                <c:pt idx="6250">
                  <c:v>-0.19259599999999999</c:v>
                </c:pt>
                <c:pt idx="6251">
                  <c:v>-0.19260099999999999</c:v>
                </c:pt>
                <c:pt idx="6252">
                  <c:v>-0.192608</c:v>
                </c:pt>
                <c:pt idx="6253">
                  <c:v>-0.19261400000000001</c:v>
                </c:pt>
                <c:pt idx="6254">
                  <c:v>-0.19261900000000001</c:v>
                </c:pt>
                <c:pt idx="6255">
                  <c:v>-0.19262399999999999</c:v>
                </c:pt>
                <c:pt idx="6256">
                  <c:v>-0.19262699999999999</c:v>
                </c:pt>
                <c:pt idx="6257">
                  <c:v>-0.19262699999999999</c:v>
                </c:pt>
                <c:pt idx="6258">
                  <c:v>-0.19262599999999999</c:v>
                </c:pt>
                <c:pt idx="6259">
                  <c:v>-0.19262599999999999</c:v>
                </c:pt>
                <c:pt idx="6260">
                  <c:v>-0.19262599999999999</c:v>
                </c:pt>
                <c:pt idx="6261">
                  <c:v>-0.19262799999999999</c:v>
                </c:pt>
                <c:pt idx="6262">
                  <c:v>-0.19263</c:v>
                </c:pt>
                <c:pt idx="6263">
                  <c:v>-0.192633</c:v>
                </c:pt>
                <c:pt idx="6264">
                  <c:v>-0.192639</c:v>
                </c:pt>
                <c:pt idx="6265">
                  <c:v>-0.19264300000000001</c:v>
                </c:pt>
                <c:pt idx="6266">
                  <c:v>-0.19264400000000001</c:v>
                </c:pt>
                <c:pt idx="6267">
                  <c:v>-0.19264200000000001</c:v>
                </c:pt>
                <c:pt idx="6268">
                  <c:v>-0.192636</c:v>
                </c:pt>
                <c:pt idx="6269">
                  <c:v>-0.19262399999999999</c:v>
                </c:pt>
                <c:pt idx="6270">
                  <c:v>-0.192603</c:v>
                </c:pt>
                <c:pt idx="6271">
                  <c:v>-0.192582</c:v>
                </c:pt>
                <c:pt idx="6272">
                  <c:v>-0.19257099999999999</c:v>
                </c:pt>
                <c:pt idx="6273">
                  <c:v>-0.19255900000000001</c:v>
                </c:pt>
                <c:pt idx="6274">
                  <c:v>-0.192549</c:v>
                </c:pt>
                <c:pt idx="6275">
                  <c:v>-0.19253999999999999</c:v>
                </c:pt>
                <c:pt idx="6276">
                  <c:v>-0.19253300000000001</c:v>
                </c:pt>
                <c:pt idx="6277">
                  <c:v>-0.192527</c:v>
                </c:pt>
                <c:pt idx="6278">
                  <c:v>-0.192521</c:v>
                </c:pt>
                <c:pt idx="6279">
                  <c:v>-0.19251499999999999</c:v>
                </c:pt>
                <c:pt idx="6280">
                  <c:v>-0.19250999999999999</c:v>
                </c:pt>
                <c:pt idx="6281">
                  <c:v>-0.19250600000000001</c:v>
                </c:pt>
                <c:pt idx="6282">
                  <c:v>-0.19250200000000001</c:v>
                </c:pt>
                <c:pt idx="6283">
                  <c:v>-0.192497</c:v>
                </c:pt>
                <c:pt idx="6284">
                  <c:v>-0.192493</c:v>
                </c:pt>
                <c:pt idx="6285">
                  <c:v>-0.19248799999999999</c:v>
                </c:pt>
                <c:pt idx="6286">
                  <c:v>-0.19248399999999999</c:v>
                </c:pt>
                <c:pt idx="6287">
                  <c:v>-0.19248100000000001</c:v>
                </c:pt>
                <c:pt idx="6288">
                  <c:v>-0.19247700000000001</c:v>
                </c:pt>
                <c:pt idx="6289">
                  <c:v>-0.19247500000000001</c:v>
                </c:pt>
                <c:pt idx="6290">
                  <c:v>-0.19247400000000001</c:v>
                </c:pt>
                <c:pt idx="6291">
                  <c:v>-0.19247600000000001</c:v>
                </c:pt>
                <c:pt idx="6292">
                  <c:v>-0.19247800000000001</c:v>
                </c:pt>
                <c:pt idx="6293">
                  <c:v>-0.19248100000000001</c:v>
                </c:pt>
                <c:pt idx="6294">
                  <c:v>-0.19248599999999999</c:v>
                </c:pt>
                <c:pt idx="6295">
                  <c:v>-0.19248899999999999</c:v>
                </c:pt>
                <c:pt idx="6296">
                  <c:v>-0.19248999999999999</c:v>
                </c:pt>
                <c:pt idx="6297">
                  <c:v>-0.192495</c:v>
                </c:pt>
                <c:pt idx="6298">
                  <c:v>-0.19250300000000001</c:v>
                </c:pt>
                <c:pt idx="6299">
                  <c:v>-0.19250999999999999</c:v>
                </c:pt>
                <c:pt idx="6300">
                  <c:v>-0.192519</c:v>
                </c:pt>
                <c:pt idx="6301">
                  <c:v>-0.192528</c:v>
                </c:pt>
                <c:pt idx="6302">
                  <c:v>-0.19253999999999999</c:v>
                </c:pt>
                <c:pt idx="6303">
                  <c:v>-0.192551</c:v>
                </c:pt>
                <c:pt idx="6304">
                  <c:v>-0.19256300000000001</c:v>
                </c:pt>
                <c:pt idx="6305">
                  <c:v>-0.192582</c:v>
                </c:pt>
                <c:pt idx="6306">
                  <c:v>-0.19259399999999999</c:v>
                </c:pt>
                <c:pt idx="6307">
                  <c:v>-0.192607</c:v>
                </c:pt>
                <c:pt idx="6308">
                  <c:v>-0.19262000000000001</c:v>
                </c:pt>
                <c:pt idx="6309">
                  <c:v>-0.192635</c:v>
                </c:pt>
                <c:pt idx="6310">
                  <c:v>-0.19264600000000001</c:v>
                </c:pt>
                <c:pt idx="6311">
                  <c:v>-0.19265299999999999</c:v>
                </c:pt>
                <c:pt idx="6312">
                  <c:v>-0.192661</c:v>
                </c:pt>
                <c:pt idx="6313">
                  <c:v>-0.19267000000000001</c:v>
                </c:pt>
                <c:pt idx="6314">
                  <c:v>-0.19267899999999999</c:v>
                </c:pt>
                <c:pt idx="6315">
                  <c:v>-0.192687</c:v>
                </c:pt>
                <c:pt idx="6316">
                  <c:v>-0.19269600000000001</c:v>
                </c:pt>
                <c:pt idx="6317">
                  <c:v>-0.19270599999999999</c:v>
                </c:pt>
                <c:pt idx="6318">
                  <c:v>-0.192715</c:v>
                </c:pt>
                <c:pt idx="6319">
                  <c:v>-0.19272600000000001</c:v>
                </c:pt>
                <c:pt idx="6320">
                  <c:v>-0.19273699999999999</c:v>
                </c:pt>
                <c:pt idx="6321">
                  <c:v>-0.192749</c:v>
                </c:pt>
                <c:pt idx="6322">
                  <c:v>-0.19276099999999999</c:v>
                </c:pt>
                <c:pt idx="6323">
                  <c:v>-0.192774</c:v>
                </c:pt>
                <c:pt idx="6324">
                  <c:v>-0.19278600000000001</c:v>
                </c:pt>
                <c:pt idx="6325">
                  <c:v>-0.192801</c:v>
                </c:pt>
                <c:pt idx="6326">
                  <c:v>-0.19281400000000001</c:v>
                </c:pt>
                <c:pt idx="6327">
                  <c:v>-0.192828</c:v>
                </c:pt>
                <c:pt idx="6328">
                  <c:v>-0.19284200000000001</c:v>
                </c:pt>
                <c:pt idx="6329">
                  <c:v>-0.192854</c:v>
                </c:pt>
                <c:pt idx="6330">
                  <c:v>-0.19286500000000001</c:v>
                </c:pt>
                <c:pt idx="6331">
                  <c:v>-0.19287599999999999</c:v>
                </c:pt>
                <c:pt idx="6332">
                  <c:v>-0.192885</c:v>
                </c:pt>
                <c:pt idx="6333">
                  <c:v>-0.19289400000000001</c:v>
                </c:pt>
                <c:pt idx="6334">
                  <c:v>-0.19290299999999999</c:v>
                </c:pt>
                <c:pt idx="6335">
                  <c:v>-0.192911</c:v>
                </c:pt>
                <c:pt idx="6336">
                  <c:v>-0.19291800000000001</c:v>
                </c:pt>
                <c:pt idx="6337">
                  <c:v>-0.19292400000000001</c:v>
                </c:pt>
                <c:pt idx="6338">
                  <c:v>-0.19292999999999999</c:v>
                </c:pt>
                <c:pt idx="6339">
                  <c:v>-0.19293299999999999</c:v>
                </c:pt>
                <c:pt idx="6340">
                  <c:v>-0.192936</c:v>
                </c:pt>
                <c:pt idx="6341">
                  <c:v>-0.192938</c:v>
                </c:pt>
                <c:pt idx="6342">
                  <c:v>-0.192942</c:v>
                </c:pt>
                <c:pt idx="6343">
                  <c:v>-0.19294800000000001</c:v>
                </c:pt>
                <c:pt idx="6344">
                  <c:v>-0.19295300000000001</c:v>
                </c:pt>
                <c:pt idx="6345">
                  <c:v>-0.19296199999999999</c:v>
                </c:pt>
                <c:pt idx="6346">
                  <c:v>-0.192969</c:v>
                </c:pt>
                <c:pt idx="6347">
                  <c:v>-0.19297300000000001</c:v>
                </c:pt>
                <c:pt idx="6348">
                  <c:v>-0.19298100000000001</c:v>
                </c:pt>
                <c:pt idx="6349">
                  <c:v>-0.192992</c:v>
                </c:pt>
                <c:pt idx="6350">
                  <c:v>-0.19300100000000001</c:v>
                </c:pt>
                <c:pt idx="6351">
                  <c:v>-0.19300899999999999</c:v>
                </c:pt>
                <c:pt idx="6352">
                  <c:v>-0.19301599999999999</c:v>
                </c:pt>
                <c:pt idx="6353">
                  <c:v>-0.19302</c:v>
                </c:pt>
                <c:pt idx="6354">
                  <c:v>-0.193027</c:v>
                </c:pt>
                <c:pt idx="6355">
                  <c:v>-0.19303600000000001</c:v>
                </c:pt>
                <c:pt idx="6356">
                  <c:v>-0.193046</c:v>
                </c:pt>
                <c:pt idx="6357">
                  <c:v>-0.19305600000000001</c:v>
                </c:pt>
                <c:pt idx="6358">
                  <c:v>-0.19306400000000001</c:v>
                </c:pt>
                <c:pt idx="6359">
                  <c:v>-0.193079</c:v>
                </c:pt>
                <c:pt idx="6360">
                  <c:v>-0.19309599999999999</c:v>
                </c:pt>
                <c:pt idx="6361">
                  <c:v>-0.193111</c:v>
                </c:pt>
                <c:pt idx="6362">
                  <c:v>-0.19312499999999999</c:v>
                </c:pt>
                <c:pt idx="6363">
                  <c:v>-0.19313900000000001</c:v>
                </c:pt>
                <c:pt idx="6364">
                  <c:v>-0.19315399999999999</c:v>
                </c:pt>
                <c:pt idx="6365">
                  <c:v>-0.19317000000000001</c:v>
                </c:pt>
                <c:pt idx="6366">
                  <c:v>-0.193186</c:v>
                </c:pt>
                <c:pt idx="6367">
                  <c:v>-0.19320200000000001</c:v>
                </c:pt>
                <c:pt idx="6368">
                  <c:v>-0.193219</c:v>
                </c:pt>
                <c:pt idx="6369">
                  <c:v>-0.19323599999999999</c:v>
                </c:pt>
                <c:pt idx="6370">
                  <c:v>-0.19325500000000001</c:v>
                </c:pt>
                <c:pt idx="6371">
                  <c:v>-0.193276</c:v>
                </c:pt>
                <c:pt idx="6372">
                  <c:v>-0.193296</c:v>
                </c:pt>
                <c:pt idx="6373">
                  <c:v>-0.19331400000000001</c:v>
                </c:pt>
                <c:pt idx="6374">
                  <c:v>-0.193333</c:v>
                </c:pt>
                <c:pt idx="6375">
                  <c:v>-0.19334999999999999</c:v>
                </c:pt>
                <c:pt idx="6376">
                  <c:v>-0.19336500000000001</c:v>
                </c:pt>
                <c:pt idx="6377">
                  <c:v>-0.19337699999999999</c:v>
                </c:pt>
                <c:pt idx="6378">
                  <c:v>-0.193386</c:v>
                </c:pt>
                <c:pt idx="6379">
                  <c:v>-0.19339200000000001</c:v>
                </c:pt>
                <c:pt idx="6380">
                  <c:v>-0.19339500000000001</c:v>
                </c:pt>
                <c:pt idx="6381">
                  <c:v>-0.19340199999999999</c:v>
                </c:pt>
                <c:pt idx="6382">
                  <c:v>-0.19341</c:v>
                </c:pt>
                <c:pt idx="6383">
                  <c:v>-0.19342000000000001</c:v>
                </c:pt>
                <c:pt idx="6384">
                  <c:v>-0.19343299999999999</c:v>
                </c:pt>
                <c:pt idx="6385">
                  <c:v>-0.19344700000000001</c:v>
                </c:pt>
                <c:pt idx="6386">
                  <c:v>-0.19346099999999999</c:v>
                </c:pt>
                <c:pt idx="6387">
                  <c:v>-0.19347700000000001</c:v>
                </c:pt>
                <c:pt idx="6388">
                  <c:v>-0.193495</c:v>
                </c:pt>
                <c:pt idx="6389">
                  <c:v>-0.19350999999999999</c:v>
                </c:pt>
                <c:pt idx="6390">
                  <c:v>-0.193523</c:v>
                </c:pt>
                <c:pt idx="6391">
                  <c:v>-0.19353799999999999</c:v>
                </c:pt>
                <c:pt idx="6392">
                  <c:v>-0.19355</c:v>
                </c:pt>
                <c:pt idx="6393">
                  <c:v>-0.19356200000000001</c:v>
                </c:pt>
                <c:pt idx="6394">
                  <c:v>-0.193574</c:v>
                </c:pt>
                <c:pt idx="6395">
                  <c:v>-0.19358600000000001</c:v>
                </c:pt>
                <c:pt idx="6396">
                  <c:v>-0.19359699999999999</c:v>
                </c:pt>
                <c:pt idx="6397">
                  <c:v>-0.193608</c:v>
                </c:pt>
                <c:pt idx="6398">
                  <c:v>-0.19361700000000001</c:v>
                </c:pt>
                <c:pt idx="6399">
                  <c:v>-0.19362399999999999</c:v>
                </c:pt>
                <c:pt idx="6400">
                  <c:v>-0.193629</c:v>
                </c:pt>
                <c:pt idx="6401">
                  <c:v>-0.19362799999999999</c:v>
                </c:pt>
                <c:pt idx="6402">
                  <c:v>-0.19362699999999999</c:v>
                </c:pt>
                <c:pt idx="6403">
                  <c:v>-0.19362299999999999</c:v>
                </c:pt>
                <c:pt idx="6404">
                  <c:v>-0.19361200000000001</c:v>
                </c:pt>
                <c:pt idx="6405">
                  <c:v>-0.193607</c:v>
                </c:pt>
                <c:pt idx="6406">
                  <c:v>-0.193603</c:v>
                </c:pt>
                <c:pt idx="6407">
                  <c:v>-0.19359999999999999</c:v>
                </c:pt>
                <c:pt idx="6408">
                  <c:v>-0.19359799999999999</c:v>
                </c:pt>
                <c:pt idx="6409">
                  <c:v>-0.19359599999999999</c:v>
                </c:pt>
                <c:pt idx="6410">
                  <c:v>-0.19359599999999999</c:v>
                </c:pt>
                <c:pt idx="6411">
                  <c:v>-0.19359699999999999</c:v>
                </c:pt>
                <c:pt idx="6412">
                  <c:v>-0.19359999999999999</c:v>
                </c:pt>
                <c:pt idx="6413">
                  <c:v>-0.193603</c:v>
                </c:pt>
                <c:pt idx="6414">
                  <c:v>-0.193607</c:v>
                </c:pt>
                <c:pt idx="6415">
                  <c:v>-0.19361</c:v>
                </c:pt>
                <c:pt idx="6416">
                  <c:v>-0.19361300000000001</c:v>
                </c:pt>
                <c:pt idx="6417">
                  <c:v>-0.19361999999999999</c:v>
                </c:pt>
                <c:pt idx="6418">
                  <c:v>-0.19362299999999999</c:v>
                </c:pt>
                <c:pt idx="6419">
                  <c:v>-0.19362799999999999</c:v>
                </c:pt>
                <c:pt idx="6420">
                  <c:v>-0.193635</c:v>
                </c:pt>
                <c:pt idx="6421">
                  <c:v>-0.19364100000000001</c:v>
                </c:pt>
                <c:pt idx="6422">
                  <c:v>-0.19364899999999999</c:v>
                </c:pt>
                <c:pt idx="6423">
                  <c:v>-0.19365599999999999</c:v>
                </c:pt>
                <c:pt idx="6424">
                  <c:v>-0.193666</c:v>
                </c:pt>
                <c:pt idx="6425">
                  <c:v>-0.19367699999999999</c:v>
                </c:pt>
                <c:pt idx="6426">
                  <c:v>-0.193691</c:v>
                </c:pt>
                <c:pt idx="6427">
                  <c:v>-0.19370399999999999</c:v>
                </c:pt>
                <c:pt idx="6428">
                  <c:v>-0.19372</c:v>
                </c:pt>
                <c:pt idx="6429">
                  <c:v>-0.19373499999999999</c:v>
                </c:pt>
                <c:pt idx="6430">
                  <c:v>-0.19375100000000001</c:v>
                </c:pt>
                <c:pt idx="6431">
                  <c:v>-0.19376599999999999</c:v>
                </c:pt>
                <c:pt idx="6432">
                  <c:v>-0.19378000000000001</c:v>
                </c:pt>
                <c:pt idx="6433">
                  <c:v>-0.19379199999999999</c:v>
                </c:pt>
                <c:pt idx="6434">
                  <c:v>-0.193803</c:v>
                </c:pt>
                <c:pt idx="6435">
                  <c:v>-0.19381300000000001</c:v>
                </c:pt>
                <c:pt idx="6436">
                  <c:v>-0.193824</c:v>
                </c:pt>
                <c:pt idx="6437">
                  <c:v>-0.19383400000000001</c:v>
                </c:pt>
                <c:pt idx="6438">
                  <c:v>-0.19384199999999999</c:v>
                </c:pt>
                <c:pt idx="6439">
                  <c:v>-0.193851</c:v>
                </c:pt>
                <c:pt idx="6440">
                  <c:v>-0.193857</c:v>
                </c:pt>
                <c:pt idx="6441">
                  <c:v>-0.19386200000000001</c:v>
                </c:pt>
                <c:pt idx="6442">
                  <c:v>-0.19386800000000001</c:v>
                </c:pt>
                <c:pt idx="6443">
                  <c:v>-0.19387599999999999</c:v>
                </c:pt>
                <c:pt idx="6444">
                  <c:v>-0.193884</c:v>
                </c:pt>
                <c:pt idx="6445">
                  <c:v>-0.19389300000000001</c:v>
                </c:pt>
                <c:pt idx="6446">
                  <c:v>-0.19390199999999999</c:v>
                </c:pt>
                <c:pt idx="6447">
                  <c:v>-0.193915</c:v>
                </c:pt>
                <c:pt idx="6448">
                  <c:v>-0.19392999999999999</c:v>
                </c:pt>
                <c:pt idx="6449">
                  <c:v>-0.19394400000000001</c:v>
                </c:pt>
                <c:pt idx="6450">
                  <c:v>-0.19395999999999999</c:v>
                </c:pt>
                <c:pt idx="6451">
                  <c:v>-0.19397400000000001</c:v>
                </c:pt>
                <c:pt idx="6452">
                  <c:v>-0.19398599999999999</c:v>
                </c:pt>
                <c:pt idx="6453">
                  <c:v>-0.19400000000000001</c:v>
                </c:pt>
                <c:pt idx="6454">
                  <c:v>-0.19401299999999999</c:v>
                </c:pt>
                <c:pt idx="6455">
                  <c:v>-0.19402700000000001</c:v>
                </c:pt>
                <c:pt idx="6456">
                  <c:v>-0.19403999999999999</c:v>
                </c:pt>
                <c:pt idx="6457">
                  <c:v>-0.194052</c:v>
                </c:pt>
                <c:pt idx="6458">
                  <c:v>-0.19406200000000001</c:v>
                </c:pt>
                <c:pt idx="6459">
                  <c:v>-0.194074</c:v>
                </c:pt>
                <c:pt idx="6460">
                  <c:v>-0.19408700000000001</c:v>
                </c:pt>
                <c:pt idx="6461">
                  <c:v>-0.194101</c:v>
                </c:pt>
                <c:pt idx="6462">
                  <c:v>-0.19411500000000001</c:v>
                </c:pt>
                <c:pt idx="6463">
                  <c:v>-0.194129</c:v>
                </c:pt>
                <c:pt idx="6464">
                  <c:v>-0.19414200000000001</c:v>
                </c:pt>
                <c:pt idx="6465">
                  <c:v>-0.194157</c:v>
                </c:pt>
                <c:pt idx="6466">
                  <c:v>-0.19417300000000001</c:v>
                </c:pt>
                <c:pt idx="6467">
                  <c:v>-0.19419</c:v>
                </c:pt>
                <c:pt idx="6468">
                  <c:v>-0.19420499999999999</c:v>
                </c:pt>
                <c:pt idx="6469">
                  <c:v>-0.19422</c:v>
                </c:pt>
                <c:pt idx="6470">
                  <c:v>-0.19423099999999999</c:v>
                </c:pt>
                <c:pt idx="6471">
                  <c:v>-0.19424</c:v>
                </c:pt>
                <c:pt idx="6472">
                  <c:v>-0.194247</c:v>
                </c:pt>
                <c:pt idx="6473">
                  <c:v>-0.19425400000000001</c:v>
                </c:pt>
                <c:pt idx="6474">
                  <c:v>-0.19425999999999999</c:v>
                </c:pt>
                <c:pt idx="6475">
                  <c:v>-0.19426599999999999</c:v>
                </c:pt>
                <c:pt idx="6476">
                  <c:v>-0.194273</c:v>
                </c:pt>
                <c:pt idx="6477">
                  <c:v>-0.19427700000000001</c:v>
                </c:pt>
                <c:pt idx="6478">
                  <c:v>-0.19428200000000001</c:v>
                </c:pt>
                <c:pt idx="6479">
                  <c:v>-0.19428699999999999</c:v>
                </c:pt>
                <c:pt idx="6480">
                  <c:v>-0.19428999999999999</c:v>
                </c:pt>
                <c:pt idx="6481">
                  <c:v>-0.19429399999999999</c:v>
                </c:pt>
                <c:pt idx="6482">
                  <c:v>-0.194299</c:v>
                </c:pt>
                <c:pt idx="6483">
                  <c:v>-0.194301</c:v>
                </c:pt>
                <c:pt idx="6484">
                  <c:v>-0.19430500000000001</c:v>
                </c:pt>
                <c:pt idx="6485">
                  <c:v>-0.19430700000000001</c:v>
                </c:pt>
                <c:pt idx="6486">
                  <c:v>-0.19430900000000001</c:v>
                </c:pt>
                <c:pt idx="6487">
                  <c:v>-0.19430900000000001</c:v>
                </c:pt>
                <c:pt idx="6488">
                  <c:v>-0.19430900000000001</c:v>
                </c:pt>
                <c:pt idx="6489">
                  <c:v>-0.19430900000000001</c:v>
                </c:pt>
                <c:pt idx="6490">
                  <c:v>-0.19430900000000001</c:v>
                </c:pt>
                <c:pt idx="6491">
                  <c:v>-0.19430700000000001</c:v>
                </c:pt>
                <c:pt idx="6492">
                  <c:v>-0.19430500000000001</c:v>
                </c:pt>
                <c:pt idx="6493">
                  <c:v>-0.194301</c:v>
                </c:pt>
                <c:pt idx="6494">
                  <c:v>-0.1943</c:v>
                </c:pt>
                <c:pt idx="6495">
                  <c:v>-0.1943</c:v>
                </c:pt>
                <c:pt idx="6496">
                  <c:v>-0.194302</c:v>
                </c:pt>
                <c:pt idx="6497">
                  <c:v>-0.194303</c:v>
                </c:pt>
                <c:pt idx="6498">
                  <c:v>-0.194303</c:v>
                </c:pt>
                <c:pt idx="6499">
                  <c:v>-0.19430600000000001</c:v>
                </c:pt>
                <c:pt idx="6500">
                  <c:v>-0.19430900000000001</c:v>
                </c:pt>
                <c:pt idx="6501">
                  <c:v>-0.19431300000000001</c:v>
                </c:pt>
                <c:pt idx="6502">
                  <c:v>-0.19431699999999999</c:v>
                </c:pt>
                <c:pt idx="6503">
                  <c:v>-0.19432199999999999</c:v>
                </c:pt>
                <c:pt idx="6504">
                  <c:v>-0.194324</c:v>
                </c:pt>
                <c:pt idx="6505">
                  <c:v>-0.194325</c:v>
                </c:pt>
                <c:pt idx="6506">
                  <c:v>-0.194326</c:v>
                </c:pt>
                <c:pt idx="6507">
                  <c:v>-0.194326</c:v>
                </c:pt>
                <c:pt idx="6508">
                  <c:v>-0.194324</c:v>
                </c:pt>
                <c:pt idx="6509">
                  <c:v>-0.194324</c:v>
                </c:pt>
                <c:pt idx="6510">
                  <c:v>-0.194324</c:v>
                </c:pt>
                <c:pt idx="6511">
                  <c:v>-0.194324</c:v>
                </c:pt>
                <c:pt idx="6512">
                  <c:v>-0.194326</c:v>
                </c:pt>
                <c:pt idx="6513">
                  <c:v>-0.194328</c:v>
                </c:pt>
                <c:pt idx="6514">
                  <c:v>-0.19433300000000001</c:v>
                </c:pt>
                <c:pt idx="6515">
                  <c:v>-0.19433900000000001</c:v>
                </c:pt>
                <c:pt idx="6516">
                  <c:v>-0.19434599999999999</c:v>
                </c:pt>
                <c:pt idx="6517">
                  <c:v>-0.194356</c:v>
                </c:pt>
                <c:pt idx="6518">
                  <c:v>-0.19436400000000001</c:v>
                </c:pt>
                <c:pt idx="6519">
                  <c:v>-0.19437299999999999</c:v>
                </c:pt>
                <c:pt idx="6520">
                  <c:v>-0.194383</c:v>
                </c:pt>
                <c:pt idx="6521">
                  <c:v>-0.19439600000000001</c:v>
                </c:pt>
                <c:pt idx="6522">
                  <c:v>-0.194409</c:v>
                </c:pt>
                <c:pt idx="6523">
                  <c:v>-0.19442300000000001</c:v>
                </c:pt>
                <c:pt idx="6524">
                  <c:v>-0.194437</c:v>
                </c:pt>
                <c:pt idx="6525">
                  <c:v>-0.19445100000000001</c:v>
                </c:pt>
                <c:pt idx="6526">
                  <c:v>-0.194463</c:v>
                </c:pt>
                <c:pt idx="6527">
                  <c:v>-0.19447400000000001</c:v>
                </c:pt>
                <c:pt idx="6528">
                  <c:v>-0.19448499999999999</c:v>
                </c:pt>
                <c:pt idx="6529">
                  <c:v>-0.194497</c:v>
                </c:pt>
                <c:pt idx="6530">
                  <c:v>-0.19450799999999999</c:v>
                </c:pt>
                <c:pt idx="6531">
                  <c:v>-0.194517</c:v>
                </c:pt>
                <c:pt idx="6532">
                  <c:v>-0.194526</c:v>
                </c:pt>
                <c:pt idx="6533">
                  <c:v>-0.19453699999999999</c:v>
                </c:pt>
                <c:pt idx="6534">
                  <c:v>-0.19455</c:v>
                </c:pt>
                <c:pt idx="6535">
                  <c:v>-0.19456200000000001</c:v>
                </c:pt>
                <c:pt idx="6536">
                  <c:v>-0.194577</c:v>
                </c:pt>
                <c:pt idx="6537">
                  <c:v>-0.19459399999999999</c:v>
                </c:pt>
                <c:pt idx="6538">
                  <c:v>-0.19461100000000001</c:v>
                </c:pt>
                <c:pt idx="6539">
                  <c:v>-0.19463</c:v>
                </c:pt>
                <c:pt idx="6540">
                  <c:v>-0.194656</c:v>
                </c:pt>
                <c:pt idx="6541">
                  <c:v>-0.194688</c:v>
                </c:pt>
                <c:pt idx="6542">
                  <c:v>-0.194714</c:v>
                </c:pt>
                <c:pt idx="6543">
                  <c:v>-0.19473499999999999</c:v>
                </c:pt>
                <c:pt idx="6544">
                  <c:v>-0.19475799999999999</c:v>
                </c:pt>
                <c:pt idx="6545">
                  <c:v>-0.19477900000000001</c:v>
                </c:pt>
                <c:pt idx="6546">
                  <c:v>-0.194797</c:v>
                </c:pt>
                <c:pt idx="6547">
                  <c:v>-0.19481499999999999</c:v>
                </c:pt>
                <c:pt idx="6548">
                  <c:v>-0.194831</c:v>
                </c:pt>
                <c:pt idx="6549">
                  <c:v>-0.19484399999999999</c:v>
                </c:pt>
                <c:pt idx="6550">
                  <c:v>-0.194855</c:v>
                </c:pt>
                <c:pt idx="6551">
                  <c:v>-0.19486400000000001</c:v>
                </c:pt>
                <c:pt idx="6552">
                  <c:v>-0.19487699999999999</c:v>
                </c:pt>
                <c:pt idx="6553">
                  <c:v>-0.194885</c:v>
                </c:pt>
                <c:pt idx="6554">
                  <c:v>-0.19489300000000001</c:v>
                </c:pt>
                <c:pt idx="6555">
                  <c:v>-0.19490199999999999</c:v>
                </c:pt>
                <c:pt idx="6556">
                  <c:v>-0.194911</c:v>
                </c:pt>
                <c:pt idx="6557">
                  <c:v>-0.19491800000000001</c:v>
                </c:pt>
                <c:pt idx="6558">
                  <c:v>-0.19492799999999999</c:v>
                </c:pt>
                <c:pt idx="6559">
                  <c:v>-0.194937</c:v>
                </c:pt>
                <c:pt idx="6560">
                  <c:v>-0.19494600000000001</c:v>
                </c:pt>
                <c:pt idx="6561">
                  <c:v>-0.19495199999999999</c:v>
                </c:pt>
                <c:pt idx="6562">
                  <c:v>-0.19495699999999999</c:v>
                </c:pt>
                <c:pt idx="6563">
                  <c:v>-0.194961</c:v>
                </c:pt>
                <c:pt idx="6564">
                  <c:v>-0.194963</c:v>
                </c:pt>
                <c:pt idx="6565">
                  <c:v>-0.194966</c:v>
                </c:pt>
                <c:pt idx="6566">
                  <c:v>-0.19497300000000001</c:v>
                </c:pt>
                <c:pt idx="6567">
                  <c:v>-0.19497800000000001</c:v>
                </c:pt>
                <c:pt idx="6568">
                  <c:v>-0.19498299999999999</c:v>
                </c:pt>
                <c:pt idx="6569">
                  <c:v>-0.19498799999999999</c:v>
                </c:pt>
                <c:pt idx="6570">
                  <c:v>-0.194994</c:v>
                </c:pt>
                <c:pt idx="6571">
                  <c:v>-0.19500000000000001</c:v>
                </c:pt>
                <c:pt idx="6572">
                  <c:v>-0.19500500000000001</c:v>
                </c:pt>
                <c:pt idx="6573">
                  <c:v>-0.19500799999999999</c:v>
                </c:pt>
                <c:pt idx="6574">
                  <c:v>-0.19501099999999999</c:v>
                </c:pt>
                <c:pt idx="6575">
                  <c:v>-0.19501499999999999</c:v>
                </c:pt>
                <c:pt idx="6576">
                  <c:v>-0.195021</c:v>
                </c:pt>
                <c:pt idx="6577">
                  <c:v>-0.19502700000000001</c:v>
                </c:pt>
                <c:pt idx="6578">
                  <c:v>-0.19503100000000001</c:v>
                </c:pt>
                <c:pt idx="6579">
                  <c:v>-0.19503799999999999</c:v>
                </c:pt>
                <c:pt idx="6580">
                  <c:v>-0.195049</c:v>
                </c:pt>
                <c:pt idx="6581">
                  <c:v>-0.19505900000000001</c:v>
                </c:pt>
                <c:pt idx="6582">
                  <c:v>-0.19506799999999999</c:v>
                </c:pt>
                <c:pt idx="6583">
                  <c:v>-0.195077</c:v>
                </c:pt>
                <c:pt idx="6584">
                  <c:v>-0.19508500000000001</c:v>
                </c:pt>
                <c:pt idx="6585">
                  <c:v>-0.19509299999999999</c:v>
                </c:pt>
                <c:pt idx="6586">
                  <c:v>-0.195101</c:v>
                </c:pt>
                <c:pt idx="6587">
                  <c:v>-0.195107</c:v>
                </c:pt>
                <c:pt idx="6588">
                  <c:v>-0.19511300000000001</c:v>
                </c:pt>
                <c:pt idx="6589">
                  <c:v>-0.19511500000000001</c:v>
                </c:pt>
                <c:pt idx="6590">
                  <c:v>-0.19511600000000001</c:v>
                </c:pt>
                <c:pt idx="6591">
                  <c:v>-0.19511500000000001</c:v>
                </c:pt>
                <c:pt idx="6592">
                  <c:v>-0.19511500000000001</c:v>
                </c:pt>
                <c:pt idx="6593">
                  <c:v>-0.19511700000000001</c:v>
                </c:pt>
                <c:pt idx="6594">
                  <c:v>-0.19511800000000001</c:v>
                </c:pt>
                <c:pt idx="6595">
                  <c:v>-0.19512099999999999</c:v>
                </c:pt>
                <c:pt idx="6596">
                  <c:v>-0.195128</c:v>
                </c:pt>
                <c:pt idx="6597">
                  <c:v>-0.195133</c:v>
                </c:pt>
                <c:pt idx="6598">
                  <c:v>-0.19513900000000001</c:v>
                </c:pt>
                <c:pt idx="6599">
                  <c:v>-0.19514599999999999</c:v>
                </c:pt>
                <c:pt idx="6600">
                  <c:v>-0.195155</c:v>
                </c:pt>
                <c:pt idx="6601">
                  <c:v>-0.195164</c:v>
                </c:pt>
                <c:pt idx="6602">
                  <c:v>-0.19517399999999999</c:v>
                </c:pt>
                <c:pt idx="6603">
                  <c:v>-0.195183</c:v>
                </c:pt>
                <c:pt idx="6604">
                  <c:v>-0.19519</c:v>
                </c:pt>
                <c:pt idx="6605">
                  <c:v>-0.19519600000000001</c:v>
                </c:pt>
                <c:pt idx="6606">
                  <c:v>-0.19520399999999999</c:v>
                </c:pt>
                <c:pt idx="6607">
                  <c:v>-0.195213</c:v>
                </c:pt>
                <c:pt idx="6608">
                  <c:v>-0.195218</c:v>
                </c:pt>
                <c:pt idx="6609">
                  <c:v>-0.19522100000000001</c:v>
                </c:pt>
                <c:pt idx="6610">
                  <c:v>-0.19522400000000001</c:v>
                </c:pt>
                <c:pt idx="6611">
                  <c:v>-0.19522700000000001</c:v>
                </c:pt>
                <c:pt idx="6612">
                  <c:v>-0.19523299999999999</c:v>
                </c:pt>
                <c:pt idx="6613">
                  <c:v>-0.195242</c:v>
                </c:pt>
                <c:pt idx="6614">
                  <c:v>-0.19525300000000001</c:v>
                </c:pt>
                <c:pt idx="6615">
                  <c:v>-0.19526499999999999</c:v>
                </c:pt>
                <c:pt idx="6616">
                  <c:v>-0.19527700000000001</c:v>
                </c:pt>
                <c:pt idx="6617">
                  <c:v>-0.19528799999999999</c:v>
                </c:pt>
                <c:pt idx="6618">
                  <c:v>-0.195301</c:v>
                </c:pt>
                <c:pt idx="6619">
                  <c:v>-0.19531399999999999</c:v>
                </c:pt>
                <c:pt idx="6620">
                  <c:v>-0.195325</c:v>
                </c:pt>
                <c:pt idx="6621">
                  <c:v>-0.19533700000000001</c:v>
                </c:pt>
                <c:pt idx="6622">
                  <c:v>-0.19534499999999999</c:v>
                </c:pt>
                <c:pt idx="6623">
                  <c:v>-0.195352</c:v>
                </c:pt>
                <c:pt idx="6624">
                  <c:v>-0.19536100000000001</c:v>
                </c:pt>
                <c:pt idx="6625">
                  <c:v>-0.19537099999999999</c:v>
                </c:pt>
                <c:pt idx="6626">
                  <c:v>-0.195383</c:v>
                </c:pt>
                <c:pt idx="6627">
                  <c:v>-0.19539500000000001</c:v>
                </c:pt>
                <c:pt idx="6628">
                  <c:v>-0.195408</c:v>
                </c:pt>
                <c:pt idx="6629">
                  <c:v>-0.19542399999999999</c:v>
                </c:pt>
                <c:pt idx="6630">
                  <c:v>-0.195439</c:v>
                </c:pt>
                <c:pt idx="6631">
                  <c:v>-0.19545499999999999</c:v>
                </c:pt>
                <c:pt idx="6632">
                  <c:v>-0.19547200000000001</c:v>
                </c:pt>
                <c:pt idx="6633">
                  <c:v>-0.195489</c:v>
                </c:pt>
                <c:pt idx="6634">
                  <c:v>-0.19550400000000001</c:v>
                </c:pt>
                <c:pt idx="6635">
                  <c:v>-0.195519</c:v>
                </c:pt>
                <c:pt idx="6636">
                  <c:v>-0.19553200000000001</c:v>
                </c:pt>
                <c:pt idx="6637">
                  <c:v>-0.195546</c:v>
                </c:pt>
                <c:pt idx="6638">
                  <c:v>-0.19556299999999999</c:v>
                </c:pt>
                <c:pt idx="6639">
                  <c:v>-0.19558300000000001</c:v>
                </c:pt>
                <c:pt idx="6640">
                  <c:v>-0.195601</c:v>
                </c:pt>
                <c:pt idx="6641">
                  <c:v>-0.19561999999999999</c:v>
                </c:pt>
                <c:pt idx="6642">
                  <c:v>-0.19563800000000001</c:v>
                </c:pt>
                <c:pt idx="6643">
                  <c:v>-0.195655</c:v>
                </c:pt>
                <c:pt idx="6644">
                  <c:v>-0.19567300000000001</c:v>
                </c:pt>
                <c:pt idx="6645">
                  <c:v>-0.195691</c:v>
                </c:pt>
                <c:pt idx="6646">
                  <c:v>-0.19570499999999999</c:v>
                </c:pt>
                <c:pt idx="6647">
                  <c:v>-0.19572200000000001</c:v>
                </c:pt>
                <c:pt idx="6648">
                  <c:v>-0.195739</c:v>
                </c:pt>
                <c:pt idx="6649">
                  <c:v>-0.19575799999999999</c:v>
                </c:pt>
                <c:pt idx="6650">
                  <c:v>-0.19577700000000001</c:v>
                </c:pt>
                <c:pt idx="6651">
                  <c:v>-0.195795</c:v>
                </c:pt>
                <c:pt idx="6652">
                  <c:v>-0.19581000000000001</c:v>
                </c:pt>
                <c:pt idx="6653">
                  <c:v>-0.195827</c:v>
                </c:pt>
                <c:pt idx="6654">
                  <c:v>-0.19584299999999999</c:v>
                </c:pt>
                <c:pt idx="6655">
                  <c:v>-0.19586000000000001</c:v>
                </c:pt>
                <c:pt idx="6656">
                  <c:v>-0.195878</c:v>
                </c:pt>
                <c:pt idx="6657">
                  <c:v>-0.19589599999999999</c:v>
                </c:pt>
                <c:pt idx="6658">
                  <c:v>-0.195913</c:v>
                </c:pt>
                <c:pt idx="6659">
                  <c:v>-0.195932</c:v>
                </c:pt>
                <c:pt idx="6660">
                  <c:v>-0.19595199999999999</c:v>
                </c:pt>
                <c:pt idx="6661">
                  <c:v>-0.195969</c:v>
                </c:pt>
                <c:pt idx="6662">
                  <c:v>-0.19598499999999999</c:v>
                </c:pt>
                <c:pt idx="6663">
                  <c:v>-0.19600000000000001</c:v>
                </c:pt>
                <c:pt idx="6664">
                  <c:v>-0.19601299999999999</c:v>
                </c:pt>
                <c:pt idx="6665">
                  <c:v>-0.19602600000000001</c:v>
                </c:pt>
                <c:pt idx="6666">
                  <c:v>-0.19603799999999999</c:v>
                </c:pt>
                <c:pt idx="6667">
                  <c:v>-0.196048</c:v>
                </c:pt>
                <c:pt idx="6668">
                  <c:v>-0.19605600000000001</c:v>
                </c:pt>
                <c:pt idx="6669">
                  <c:v>-0.19606000000000001</c:v>
                </c:pt>
                <c:pt idx="6670">
                  <c:v>-0.19606299999999999</c:v>
                </c:pt>
                <c:pt idx="6671">
                  <c:v>-0.19606599999999999</c:v>
                </c:pt>
                <c:pt idx="6672">
                  <c:v>-0.19606699999999999</c:v>
                </c:pt>
                <c:pt idx="6673">
                  <c:v>-0.19606799999999999</c:v>
                </c:pt>
                <c:pt idx="6674">
                  <c:v>-0.196071</c:v>
                </c:pt>
                <c:pt idx="6675">
                  <c:v>-0.196072</c:v>
                </c:pt>
                <c:pt idx="6676">
                  <c:v>-0.196075</c:v>
                </c:pt>
                <c:pt idx="6677">
                  <c:v>-0.19608</c:v>
                </c:pt>
                <c:pt idx="6678">
                  <c:v>-0.19608900000000001</c:v>
                </c:pt>
                <c:pt idx="6679">
                  <c:v>-0.19609799999999999</c:v>
                </c:pt>
                <c:pt idx="6680">
                  <c:v>-0.196107</c:v>
                </c:pt>
                <c:pt idx="6681">
                  <c:v>-0.19611600000000001</c:v>
                </c:pt>
                <c:pt idx="6682">
                  <c:v>-0.19612499999999999</c:v>
                </c:pt>
                <c:pt idx="6683">
                  <c:v>-0.196132</c:v>
                </c:pt>
                <c:pt idx="6684">
                  <c:v>-0.19613900000000001</c:v>
                </c:pt>
                <c:pt idx="6685">
                  <c:v>-0.19614500000000001</c:v>
                </c:pt>
                <c:pt idx="6686">
                  <c:v>-0.19615299999999999</c:v>
                </c:pt>
                <c:pt idx="6687">
                  <c:v>-0.196159</c:v>
                </c:pt>
                <c:pt idx="6688">
                  <c:v>-0.19616500000000001</c:v>
                </c:pt>
                <c:pt idx="6689">
                  <c:v>-0.19616900000000001</c:v>
                </c:pt>
                <c:pt idx="6690">
                  <c:v>-0.19617399999999999</c:v>
                </c:pt>
                <c:pt idx="6691">
                  <c:v>-0.19617999999999999</c:v>
                </c:pt>
                <c:pt idx="6692">
                  <c:v>-0.196186</c:v>
                </c:pt>
                <c:pt idx="6693">
                  <c:v>-0.19619300000000001</c:v>
                </c:pt>
                <c:pt idx="6694">
                  <c:v>-0.19619800000000001</c:v>
                </c:pt>
                <c:pt idx="6695">
                  <c:v>-0.19620299999999999</c:v>
                </c:pt>
                <c:pt idx="6696">
                  <c:v>-0.19620599999999999</c:v>
                </c:pt>
                <c:pt idx="6697">
                  <c:v>-0.196214</c:v>
                </c:pt>
                <c:pt idx="6698">
                  <c:v>-0.19622200000000001</c:v>
                </c:pt>
                <c:pt idx="6699">
                  <c:v>-0.19622999999999999</c:v>
                </c:pt>
                <c:pt idx="6700">
                  <c:v>-0.196238</c:v>
                </c:pt>
                <c:pt idx="6701">
                  <c:v>-0.19625100000000001</c:v>
                </c:pt>
                <c:pt idx="6702">
                  <c:v>-0.19626099999999999</c:v>
                </c:pt>
                <c:pt idx="6703">
                  <c:v>-0.196274</c:v>
                </c:pt>
                <c:pt idx="6704">
                  <c:v>-0.19628699999999999</c:v>
                </c:pt>
                <c:pt idx="6705">
                  <c:v>-0.196301</c:v>
                </c:pt>
                <c:pt idx="6706">
                  <c:v>-0.19631299999999999</c:v>
                </c:pt>
                <c:pt idx="6707">
                  <c:v>-0.196326</c:v>
                </c:pt>
                <c:pt idx="6708">
                  <c:v>-0.19633800000000001</c:v>
                </c:pt>
                <c:pt idx="6709">
                  <c:v>-0.19634799999999999</c:v>
                </c:pt>
                <c:pt idx="6710">
                  <c:v>-0.196357</c:v>
                </c:pt>
                <c:pt idx="6711">
                  <c:v>-0.19636400000000001</c:v>
                </c:pt>
                <c:pt idx="6712">
                  <c:v>-0.19636999999999999</c:v>
                </c:pt>
                <c:pt idx="6713">
                  <c:v>-0.196376</c:v>
                </c:pt>
                <c:pt idx="6714">
                  <c:v>-0.196382</c:v>
                </c:pt>
                <c:pt idx="6715">
                  <c:v>-0.19638700000000001</c:v>
                </c:pt>
                <c:pt idx="6716">
                  <c:v>-0.19639300000000001</c:v>
                </c:pt>
                <c:pt idx="6717">
                  <c:v>-0.19639999999999999</c:v>
                </c:pt>
                <c:pt idx="6718">
                  <c:v>-0.196408</c:v>
                </c:pt>
                <c:pt idx="6719">
                  <c:v>-0.19641600000000001</c:v>
                </c:pt>
                <c:pt idx="6720">
                  <c:v>-0.19642699999999999</c:v>
                </c:pt>
                <c:pt idx="6721">
                  <c:v>-0.196436</c:v>
                </c:pt>
                <c:pt idx="6722">
                  <c:v>-0.19644900000000001</c:v>
                </c:pt>
                <c:pt idx="6723">
                  <c:v>-0.19645699999999999</c:v>
                </c:pt>
                <c:pt idx="6724">
                  <c:v>-0.196466</c:v>
                </c:pt>
                <c:pt idx="6725">
                  <c:v>-0.19647400000000001</c:v>
                </c:pt>
                <c:pt idx="6726">
                  <c:v>-0.19648199999999999</c:v>
                </c:pt>
                <c:pt idx="6727">
                  <c:v>-0.19649</c:v>
                </c:pt>
                <c:pt idx="6728">
                  <c:v>-0.19649900000000001</c:v>
                </c:pt>
                <c:pt idx="6729">
                  <c:v>-0.19650699999999999</c:v>
                </c:pt>
                <c:pt idx="6730">
                  <c:v>-0.19651399999999999</c:v>
                </c:pt>
                <c:pt idx="6731">
                  <c:v>-0.196522</c:v>
                </c:pt>
                <c:pt idx="6732">
                  <c:v>-0.19652800000000001</c:v>
                </c:pt>
                <c:pt idx="6733">
                  <c:v>-0.19653699999999999</c:v>
                </c:pt>
                <c:pt idx="6734">
                  <c:v>-0.196546</c:v>
                </c:pt>
                <c:pt idx="6735">
                  <c:v>-0.19655300000000001</c:v>
                </c:pt>
                <c:pt idx="6736">
                  <c:v>-0.19656199999999999</c:v>
                </c:pt>
                <c:pt idx="6737">
                  <c:v>-0.19656999999999999</c:v>
                </c:pt>
                <c:pt idx="6738">
                  <c:v>-0.196577</c:v>
                </c:pt>
                <c:pt idx="6739">
                  <c:v>-0.19658700000000001</c:v>
                </c:pt>
                <c:pt idx="6740">
                  <c:v>-0.1966</c:v>
                </c:pt>
                <c:pt idx="6741">
                  <c:v>-0.19661500000000001</c:v>
                </c:pt>
                <c:pt idx="6742">
                  <c:v>-0.196631</c:v>
                </c:pt>
                <c:pt idx="6743">
                  <c:v>-0.19664799999999999</c:v>
                </c:pt>
                <c:pt idx="6744">
                  <c:v>-0.19666600000000001</c:v>
                </c:pt>
                <c:pt idx="6745">
                  <c:v>-0.196685</c:v>
                </c:pt>
                <c:pt idx="6746">
                  <c:v>-0.19670099999999999</c:v>
                </c:pt>
                <c:pt idx="6747">
                  <c:v>-0.196716</c:v>
                </c:pt>
                <c:pt idx="6748">
                  <c:v>-0.19672799999999999</c:v>
                </c:pt>
                <c:pt idx="6749">
                  <c:v>-0.196739</c:v>
                </c:pt>
                <c:pt idx="6750">
                  <c:v>-0.19675000000000001</c:v>
                </c:pt>
                <c:pt idx="6751">
                  <c:v>-0.19675999999999999</c:v>
                </c:pt>
                <c:pt idx="6752">
                  <c:v>-0.196772</c:v>
                </c:pt>
                <c:pt idx="6753">
                  <c:v>-0.19678499999999999</c:v>
                </c:pt>
                <c:pt idx="6754">
                  <c:v>-0.196797</c:v>
                </c:pt>
                <c:pt idx="6755">
                  <c:v>-0.19681000000000001</c:v>
                </c:pt>
                <c:pt idx="6756">
                  <c:v>-0.196824</c:v>
                </c:pt>
                <c:pt idx="6757">
                  <c:v>-0.19683500000000001</c:v>
                </c:pt>
                <c:pt idx="6758">
                  <c:v>-0.196848</c:v>
                </c:pt>
                <c:pt idx="6759">
                  <c:v>-0.19686100000000001</c:v>
                </c:pt>
                <c:pt idx="6760">
                  <c:v>-0.196876</c:v>
                </c:pt>
                <c:pt idx="6761">
                  <c:v>-0.19688900000000001</c:v>
                </c:pt>
                <c:pt idx="6762">
                  <c:v>-0.19690199999999999</c:v>
                </c:pt>
                <c:pt idx="6763">
                  <c:v>-0.19691600000000001</c:v>
                </c:pt>
                <c:pt idx="6764">
                  <c:v>-0.196936</c:v>
                </c:pt>
                <c:pt idx="6765">
                  <c:v>-0.19695499999999999</c:v>
                </c:pt>
                <c:pt idx="6766">
                  <c:v>-0.19697300000000001</c:v>
                </c:pt>
                <c:pt idx="6767">
                  <c:v>-0.19699</c:v>
                </c:pt>
                <c:pt idx="6768">
                  <c:v>-0.19700500000000001</c:v>
                </c:pt>
                <c:pt idx="6769">
                  <c:v>-0.197017</c:v>
                </c:pt>
                <c:pt idx="6770">
                  <c:v>-0.19703000000000001</c:v>
                </c:pt>
                <c:pt idx="6771">
                  <c:v>-0.197043</c:v>
                </c:pt>
                <c:pt idx="6772">
                  <c:v>-0.197049</c:v>
                </c:pt>
                <c:pt idx="6773">
                  <c:v>-0.197052</c:v>
                </c:pt>
                <c:pt idx="6774">
                  <c:v>-0.19705400000000001</c:v>
                </c:pt>
                <c:pt idx="6775">
                  <c:v>-0.19705800000000001</c:v>
                </c:pt>
                <c:pt idx="6776">
                  <c:v>-0.19706399999999999</c:v>
                </c:pt>
                <c:pt idx="6777">
                  <c:v>-0.197072</c:v>
                </c:pt>
                <c:pt idx="6778">
                  <c:v>-0.19708000000000001</c:v>
                </c:pt>
                <c:pt idx="6779">
                  <c:v>-0.19708999999999999</c:v>
                </c:pt>
                <c:pt idx="6780">
                  <c:v>-0.197101</c:v>
                </c:pt>
                <c:pt idx="6781">
                  <c:v>-0.19711100000000001</c:v>
                </c:pt>
                <c:pt idx="6782">
                  <c:v>-0.19711899999999999</c:v>
                </c:pt>
                <c:pt idx="6783">
                  <c:v>-0.197126</c:v>
                </c:pt>
                <c:pt idx="6784">
                  <c:v>-0.197128</c:v>
                </c:pt>
                <c:pt idx="6785">
                  <c:v>-0.19713</c:v>
                </c:pt>
                <c:pt idx="6786">
                  <c:v>-0.197132</c:v>
                </c:pt>
                <c:pt idx="6787">
                  <c:v>-0.19713600000000001</c:v>
                </c:pt>
                <c:pt idx="6788">
                  <c:v>-0.19713700000000001</c:v>
                </c:pt>
                <c:pt idx="6789">
                  <c:v>-0.19713900000000001</c:v>
                </c:pt>
                <c:pt idx="6790">
                  <c:v>-0.19714200000000001</c:v>
                </c:pt>
                <c:pt idx="6791">
                  <c:v>-0.19714599999999999</c:v>
                </c:pt>
                <c:pt idx="6792">
                  <c:v>-0.19714999999999999</c:v>
                </c:pt>
                <c:pt idx="6793">
                  <c:v>-0.19714999999999999</c:v>
                </c:pt>
                <c:pt idx="6794">
                  <c:v>-0.19714699999999999</c:v>
                </c:pt>
                <c:pt idx="6795">
                  <c:v>-0.19714300000000001</c:v>
                </c:pt>
                <c:pt idx="6796">
                  <c:v>-0.19713700000000001</c:v>
                </c:pt>
                <c:pt idx="6797">
                  <c:v>-0.19713</c:v>
                </c:pt>
                <c:pt idx="6798">
                  <c:v>-0.19712099999999999</c:v>
                </c:pt>
                <c:pt idx="6799">
                  <c:v>-0.19711200000000001</c:v>
                </c:pt>
                <c:pt idx="6800">
                  <c:v>-0.197104</c:v>
                </c:pt>
                <c:pt idx="6801">
                  <c:v>-0.19709599999999999</c:v>
                </c:pt>
                <c:pt idx="6802">
                  <c:v>-0.19709099999999999</c:v>
                </c:pt>
                <c:pt idx="6803">
                  <c:v>-0.19708600000000001</c:v>
                </c:pt>
                <c:pt idx="6804">
                  <c:v>-0.19708300000000001</c:v>
                </c:pt>
                <c:pt idx="6805">
                  <c:v>-0.19708100000000001</c:v>
                </c:pt>
                <c:pt idx="6806">
                  <c:v>-0.19708100000000001</c:v>
                </c:pt>
                <c:pt idx="6807">
                  <c:v>-0.19708300000000001</c:v>
                </c:pt>
                <c:pt idx="6808">
                  <c:v>-0.19708600000000001</c:v>
                </c:pt>
                <c:pt idx="6809">
                  <c:v>-0.19708899999999999</c:v>
                </c:pt>
                <c:pt idx="6810">
                  <c:v>-0.19709199999999999</c:v>
                </c:pt>
                <c:pt idx="6811">
                  <c:v>-0.19709499999999999</c:v>
                </c:pt>
                <c:pt idx="6812">
                  <c:v>-0.197099</c:v>
                </c:pt>
                <c:pt idx="6813">
                  <c:v>-0.197103</c:v>
                </c:pt>
                <c:pt idx="6814">
                  <c:v>-0.19710900000000001</c:v>
                </c:pt>
                <c:pt idx="6815">
                  <c:v>-0.19711500000000001</c:v>
                </c:pt>
                <c:pt idx="6816">
                  <c:v>-0.19711799999999999</c:v>
                </c:pt>
                <c:pt idx="6817">
                  <c:v>-0.19711999999999999</c:v>
                </c:pt>
                <c:pt idx="6818">
                  <c:v>-0.19712399999999999</c:v>
                </c:pt>
                <c:pt idx="6819">
                  <c:v>-0.197127</c:v>
                </c:pt>
                <c:pt idx="6820">
                  <c:v>-0.197131</c:v>
                </c:pt>
                <c:pt idx="6821">
                  <c:v>-0.19713900000000001</c:v>
                </c:pt>
                <c:pt idx="6822">
                  <c:v>-0.19714599999999999</c:v>
                </c:pt>
                <c:pt idx="6823">
                  <c:v>-0.19715199999999999</c:v>
                </c:pt>
                <c:pt idx="6824">
                  <c:v>-0.197157</c:v>
                </c:pt>
                <c:pt idx="6825">
                  <c:v>-0.19716600000000001</c:v>
                </c:pt>
                <c:pt idx="6826">
                  <c:v>-0.19717599999999999</c:v>
                </c:pt>
                <c:pt idx="6827">
                  <c:v>-0.197189</c:v>
                </c:pt>
                <c:pt idx="6828">
                  <c:v>-0.19720399999999999</c:v>
                </c:pt>
                <c:pt idx="6829">
                  <c:v>-0.19722999999999999</c:v>
                </c:pt>
                <c:pt idx="6830">
                  <c:v>-0.19726299999999999</c:v>
                </c:pt>
                <c:pt idx="6831">
                  <c:v>-0.19731799999999999</c:v>
                </c:pt>
                <c:pt idx="6832">
                  <c:v>-0.197353</c:v>
                </c:pt>
                <c:pt idx="6833">
                  <c:v>-0.19737399999999999</c:v>
                </c:pt>
                <c:pt idx="6834">
                  <c:v>-0.19739100000000001</c:v>
                </c:pt>
                <c:pt idx="6835">
                  <c:v>-0.197403</c:v>
                </c:pt>
                <c:pt idx="6836">
                  <c:v>-0.19741300000000001</c:v>
                </c:pt>
                <c:pt idx="6837">
                  <c:v>-0.19742499999999999</c:v>
                </c:pt>
                <c:pt idx="6838">
                  <c:v>-0.197435</c:v>
                </c:pt>
                <c:pt idx="6839">
                  <c:v>-0.19744700000000001</c:v>
                </c:pt>
                <c:pt idx="6840">
                  <c:v>-0.19745699999999999</c:v>
                </c:pt>
                <c:pt idx="6841">
                  <c:v>-0.197466</c:v>
                </c:pt>
                <c:pt idx="6842">
                  <c:v>-0.19747700000000001</c:v>
                </c:pt>
                <c:pt idx="6843">
                  <c:v>-0.197487</c:v>
                </c:pt>
                <c:pt idx="6844">
                  <c:v>-0.19750000000000001</c:v>
                </c:pt>
                <c:pt idx="6845">
                  <c:v>-0.19751199999999999</c:v>
                </c:pt>
                <c:pt idx="6846">
                  <c:v>-0.19752600000000001</c:v>
                </c:pt>
                <c:pt idx="6847">
                  <c:v>-0.19753899999999999</c:v>
                </c:pt>
                <c:pt idx="6848">
                  <c:v>-0.19755400000000001</c:v>
                </c:pt>
                <c:pt idx="6849">
                  <c:v>-0.19756799999999999</c:v>
                </c:pt>
                <c:pt idx="6850">
                  <c:v>-0.19758000000000001</c:v>
                </c:pt>
                <c:pt idx="6851">
                  <c:v>-0.19758899999999999</c:v>
                </c:pt>
                <c:pt idx="6852">
                  <c:v>-0.19759399999999999</c:v>
                </c:pt>
                <c:pt idx="6853">
                  <c:v>-0.19759699999999999</c:v>
                </c:pt>
                <c:pt idx="6854">
                  <c:v>-0.197602</c:v>
                </c:pt>
                <c:pt idx="6855">
                  <c:v>-0.19760800000000001</c:v>
                </c:pt>
                <c:pt idx="6856">
                  <c:v>-0.19761699999999999</c:v>
                </c:pt>
                <c:pt idx="6857">
                  <c:v>-0.197627</c:v>
                </c:pt>
                <c:pt idx="6858">
                  <c:v>-0.19763700000000001</c:v>
                </c:pt>
                <c:pt idx="6859">
                  <c:v>-0.19764799999999999</c:v>
                </c:pt>
                <c:pt idx="6860">
                  <c:v>-0.197658</c:v>
                </c:pt>
                <c:pt idx="6861">
                  <c:v>-0.19766700000000001</c:v>
                </c:pt>
                <c:pt idx="6862">
                  <c:v>-0.19767799999999999</c:v>
                </c:pt>
                <c:pt idx="6863">
                  <c:v>-0.197688</c:v>
                </c:pt>
                <c:pt idx="6864">
                  <c:v>-0.19769500000000001</c:v>
                </c:pt>
                <c:pt idx="6865">
                  <c:v>-0.19770199999999999</c:v>
                </c:pt>
                <c:pt idx="6866">
                  <c:v>-0.19771</c:v>
                </c:pt>
                <c:pt idx="6867">
                  <c:v>-0.19772200000000001</c:v>
                </c:pt>
                <c:pt idx="6868">
                  <c:v>-0.19773199999999999</c:v>
                </c:pt>
                <c:pt idx="6869">
                  <c:v>-0.197742</c:v>
                </c:pt>
                <c:pt idx="6870">
                  <c:v>-0.19775200000000001</c:v>
                </c:pt>
                <c:pt idx="6871">
                  <c:v>-0.19776199999999999</c:v>
                </c:pt>
                <c:pt idx="6872">
                  <c:v>-0.19777</c:v>
                </c:pt>
                <c:pt idx="6873">
                  <c:v>-0.19777900000000001</c:v>
                </c:pt>
                <c:pt idx="6874">
                  <c:v>-0.19778799999999999</c:v>
                </c:pt>
                <c:pt idx="6875">
                  <c:v>-0.197797</c:v>
                </c:pt>
                <c:pt idx="6876">
                  <c:v>-0.19780700000000001</c:v>
                </c:pt>
                <c:pt idx="6877">
                  <c:v>-0.19781699999999999</c:v>
                </c:pt>
                <c:pt idx="6878">
                  <c:v>-0.197827</c:v>
                </c:pt>
                <c:pt idx="6879">
                  <c:v>-0.19783800000000001</c:v>
                </c:pt>
                <c:pt idx="6880">
                  <c:v>-0.197848</c:v>
                </c:pt>
                <c:pt idx="6881">
                  <c:v>-0.19785700000000001</c:v>
                </c:pt>
                <c:pt idx="6882">
                  <c:v>-0.19786599999999999</c:v>
                </c:pt>
                <c:pt idx="6883">
                  <c:v>-0.197877</c:v>
                </c:pt>
                <c:pt idx="6884">
                  <c:v>-0.19788900000000001</c:v>
                </c:pt>
                <c:pt idx="6885">
                  <c:v>-0.19790099999999999</c:v>
                </c:pt>
                <c:pt idx="6886">
                  <c:v>-0.197912</c:v>
                </c:pt>
                <c:pt idx="6887">
                  <c:v>-0.19792499999999999</c:v>
                </c:pt>
                <c:pt idx="6888">
                  <c:v>-0.197937</c:v>
                </c:pt>
                <c:pt idx="6889">
                  <c:v>-0.19794800000000001</c:v>
                </c:pt>
                <c:pt idx="6890">
                  <c:v>-0.19796</c:v>
                </c:pt>
                <c:pt idx="6891">
                  <c:v>-0.19797200000000001</c:v>
                </c:pt>
                <c:pt idx="6892">
                  <c:v>-0.19798299999999999</c:v>
                </c:pt>
                <c:pt idx="6893">
                  <c:v>-0.19799600000000001</c:v>
                </c:pt>
                <c:pt idx="6894">
                  <c:v>-0.19800999999999999</c:v>
                </c:pt>
                <c:pt idx="6895">
                  <c:v>-0.19802500000000001</c:v>
                </c:pt>
                <c:pt idx="6896">
                  <c:v>-0.19803899999999999</c:v>
                </c:pt>
                <c:pt idx="6897">
                  <c:v>-0.19805400000000001</c:v>
                </c:pt>
                <c:pt idx="6898">
                  <c:v>-0.198069</c:v>
                </c:pt>
                <c:pt idx="6899">
                  <c:v>-0.19808500000000001</c:v>
                </c:pt>
                <c:pt idx="6900">
                  <c:v>-0.1981</c:v>
                </c:pt>
                <c:pt idx="6901">
                  <c:v>-0.19811599999999999</c:v>
                </c:pt>
                <c:pt idx="6902">
                  <c:v>-0.198129</c:v>
                </c:pt>
                <c:pt idx="6903">
                  <c:v>-0.19813900000000001</c:v>
                </c:pt>
                <c:pt idx="6904">
                  <c:v>-0.19815199999999999</c:v>
                </c:pt>
                <c:pt idx="6905">
                  <c:v>-0.19816400000000001</c:v>
                </c:pt>
                <c:pt idx="6906">
                  <c:v>-0.19817699999999999</c:v>
                </c:pt>
                <c:pt idx="6907">
                  <c:v>-0.198187</c:v>
                </c:pt>
                <c:pt idx="6908">
                  <c:v>-0.19819600000000001</c:v>
                </c:pt>
                <c:pt idx="6909">
                  <c:v>-0.19820499999999999</c:v>
                </c:pt>
                <c:pt idx="6910">
                  <c:v>-0.198214</c:v>
                </c:pt>
                <c:pt idx="6911">
                  <c:v>-0.19822400000000001</c:v>
                </c:pt>
                <c:pt idx="6912">
                  <c:v>-0.19823399999999999</c:v>
                </c:pt>
                <c:pt idx="6913">
                  <c:v>-0.198242</c:v>
                </c:pt>
                <c:pt idx="6914">
                  <c:v>-0.19825000000000001</c:v>
                </c:pt>
                <c:pt idx="6915">
                  <c:v>-0.19825799999999999</c:v>
                </c:pt>
                <c:pt idx="6916">
                  <c:v>-0.198268</c:v>
                </c:pt>
                <c:pt idx="6917">
                  <c:v>-0.19828000000000001</c:v>
                </c:pt>
                <c:pt idx="6918">
                  <c:v>-0.19828899999999999</c:v>
                </c:pt>
                <c:pt idx="6919">
                  <c:v>-0.198299</c:v>
                </c:pt>
                <c:pt idx="6920">
                  <c:v>-0.19830800000000001</c:v>
                </c:pt>
                <c:pt idx="6921">
                  <c:v>-0.19831799999999999</c:v>
                </c:pt>
                <c:pt idx="6922">
                  <c:v>-0.198325</c:v>
                </c:pt>
                <c:pt idx="6923">
                  <c:v>-0.19833400000000001</c:v>
                </c:pt>
                <c:pt idx="6924">
                  <c:v>-0.19834299999999999</c:v>
                </c:pt>
                <c:pt idx="6925">
                  <c:v>-0.198349</c:v>
                </c:pt>
                <c:pt idx="6926">
                  <c:v>-0.198354</c:v>
                </c:pt>
                <c:pt idx="6927">
                  <c:v>-0.19835900000000001</c:v>
                </c:pt>
                <c:pt idx="6928">
                  <c:v>-0.19836500000000001</c:v>
                </c:pt>
                <c:pt idx="6929">
                  <c:v>-0.19836999999999999</c:v>
                </c:pt>
                <c:pt idx="6930">
                  <c:v>-0.198377</c:v>
                </c:pt>
                <c:pt idx="6931">
                  <c:v>-0.19838500000000001</c:v>
                </c:pt>
                <c:pt idx="6932">
                  <c:v>-0.19839399999999999</c:v>
                </c:pt>
                <c:pt idx="6933">
                  <c:v>-0.198403</c:v>
                </c:pt>
                <c:pt idx="6934">
                  <c:v>-0.19841200000000001</c:v>
                </c:pt>
                <c:pt idx="6935">
                  <c:v>-0.19842199999999999</c:v>
                </c:pt>
                <c:pt idx="6936">
                  <c:v>-0.19842899999999999</c:v>
                </c:pt>
                <c:pt idx="6937">
                  <c:v>-0.198436</c:v>
                </c:pt>
                <c:pt idx="6938">
                  <c:v>-0.19844400000000001</c:v>
                </c:pt>
                <c:pt idx="6939">
                  <c:v>-0.19845199999999999</c:v>
                </c:pt>
                <c:pt idx="6940">
                  <c:v>-0.198459</c:v>
                </c:pt>
                <c:pt idx="6941">
                  <c:v>-0.198466</c:v>
                </c:pt>
                <c:pt idx="6942">
                  <c:v>-0.19847100000000001</c:v>
                </c:pt>
                <c:pt idx="6943">
                  <c:v>-0.19847500000000001</c:v>
                </c:pt>
                <c:pt idx="6944">
                  <c:v>-0.19848199999999999</c:v>
                </c:pt>
                <c:pt idx="6945">
                  <c:v>-0.198489</c:v>
                </c:pt>
                <c:pt idx="6946">
                  <c:v>-0.19849600000000001</c:v>
                </c:pt>
                <c:pt idx="6947">
                  <c:v>-0.19849900000000001</c:v>
                </c:pt>
                <c:pt idx="6948">
                  <c:v>-0.19850200000000001</c:v>
                </c:pt>
                <c:pt idx="6949">
                  <c:v>-0.19850599999999999</c:v>
                </c:pt>
                <c:pt idx="6950">
                  <c:v>-0.19850999999999999</c:v>
                </c:pt>
                <c:pt idx="6951">
                  <c:v>-0.198515</c:v>
                </c:pt>
                <c:pt idx="6952">
                  <c:v>-0.19852400000000001</c:v>
                </c:pt>
                <c:pt idx="6953">
                  <c:v>-0.19853299999999999</c:v>
                </c:pt>
                <c:pt idx="6954">
                  <c:v>-0.19853899999999999</c:v>
                </c:pt>
                <c:pt idx="6955">
                  <c:v>-0.198544</c:v>
                </c:pt>
                <c:pt idx="6956">
                  <c:v>-0.19855</c:v>
                </c:pt>
                <c:pt idx="6957">
                  <c:v>-0.19855700000000001</c:v>
                </c:pt>
                <c:pt idx="6958">
                  <c:v>-0.19856199999999999</c:v>
                </c:pt>
                <c:pt idx="6959">
                  <c:v>-0.19856499999999999</c:v>
                </c:pt>
                <c:pt idx="6960">
                  <c:v>-0.198569</c:v>
                </c:pt>
                <c:pt idx="6961">
                  <c:v>-0.198573</c:v>
                </c:pt>
                <c:pt idx="6962">
                  <c:v>-0.198576</c:v>
                </c:pt>
                <c:pt idx="6963">
                  <c:v>-0.19858300000000001</c:v>
                </c:pt>
                <c:pt idx="6964">
                  <c:v>-0.19858999999999999</c:v>
                </c:pt>
                <c:pt idx="6965">
                  <c:v>-0.198598</c:v>
                </c:pt>
                <c:pt idx="6966">
                  <c:v>-0.198606</c:v>
                </c:pt>
                <c:pt idx="6967">
                  <c:v>-0.19861200000000001</c:v>
                </c:pt>
                <c:pt idx="6968">
                  <c:v>-0.19861999999999999</c:v>
                </c:pt>
                <c:pt idx="6969">
                  <c:v>-0.198626</c:v>
                </c:pt>
                <c:pt idx="6970">
                  <c:v>-0.19863400000000001</c:v>
                </c:pt>
                <c:pt idx="6971">
                  <c:v>-0.19864200000000001</c:v>
                </c:pt>
                <c:pt idx="6972">
                  <c:v>-0.19864999999999999</c:v>
                </c:pt>
                <c:pt idx="6973">
                  <c:v>-0.198658</c:v>
                </c:pt>
                <c:pt idx="6974">
                  <c:v>-0.19866500000000001</c:v>
                </c:pt>
                <c:pt idx="6975">
                  <c:v>-0.19867299999999999</c:v>
                </c:pt>
                <c:pt idx="6976">
                  <c:v>-0.198681</c:v>
                </c:pt>
                <c:pt idx="6977">
                  <c:v>-0.198689</c:v>
                </c:pt>
                <c:pt idx="6978">
                  <c:v>-0.19869800000000001</c:v>
                </c:pt>
                <c:pt idx="6979">
                  <c:v>-0.198708</c:v>
                </c:pt>
                <c:pt idx="6980">
                  <c:v>-0.19872100000000001</c:v>
                </c:pt>
                <c:pt idx="6981">
                  <c:v>-0.198738</c:v>
                </c:pt>
                <c:pt idx="6982">
                  <c:v>-0.19875399999999999</c:v>
                </c:pt>
                <c:pt idx="6983">
                  <c:v>-0.198771</c:v>
                </c:pt>
                <c:pt idx="6984">
                  <c:v>-0.198798</c:v>
                </c:pt>
                <c:pt idx="6985">
                  <c:v>-0.19881799999999999</c:v>
                </c:pt>
                <c:pt idx="6986">
                  <c:v>-0.19883600000000001</c:v>
                </c:pt>
                <c:pt idx="6987">
                  <c:v>-0.198854</c:v>
                </c:pt>
                <c:pt idx="6988">
                  <c:v>-0.19886899999999999</c:v>
                </c:pt>
                <c:pt idx="6989">
                  <c:v>-0.198882</c:v>
                </c:pt>
                <c:pt idx="6990">
                  <c:v>-0.19889499999999999</c:v>
                </c:pt>
                <c:pt idx="6991">
                  <c:v>-0.19891200000000001</c:v>
                </c:pt>
                <c:pt idx="6992">
                  <c:v>-0.19893</c:v>
                </c:pt>
                <c:pt idx="6993">
                  <c:v>-0.19895099999999999</c:v>
                </c:pt>
                <c:pt idx="6994">
                  <c:v>-0.19897100000000001</c:v>
                </c:pt>
                <c:pt idx="6995">
                  <c:v>-0.19900200000000001</c:v>
                </c:pt>
                <c:pt idx="6996">
                  <c:v>-0.19902800000000001</c:v>
                </c:pt>
                <c:pt idx="6997">
                  <c:v>-0.199049</c:v>
                </c:pt>
                <c:pt idx="6998">
                  <c:v>-0.199069</c:v>
                </c:pt>
                <c:pt idx="6999">
                  <c:v>-0.19908600000000001</c:v>
                </c:pt>
                <c:pt idx="7000">
                  <c:v>-0.199104</c:v>
                </c:pt>
                <c:pt idx="7001">
                  <c:v>-0.19912099999999999</c:v>
                </c:pt>
                <c:pt idx="7002">
                  <c:v>-0.19913500000000001</c:v>
                </c:pt>
                <c:pt idx="7003">
                  <c:v>-0.19914599999999999</c:v>
                </c:pt>
                <c:pt idx="7004">
                  <c:v>-0.199155</c:v>
                </c:pt>
                <c:pt idx="7005">
                  <c:v>-0.19916200000000001</c:v>
                </c:pt>
                <c:pt idx="7006">
                  <c:v>-0.19917199999999999</c:v>
                </c:pt>
                <c:pt idx="7007">
                  <c:v>-0.199184</c:v>
                </c:pt>
                <c:pt idx="7008">
                  <c:v>-0.19919600000000001</c:v>
                </c:pt>
                <c:pt idx="7009">
                  <c:v>-0.199208</c:v>
                </c:pt>
                <c:pt idx="7010">
                  <c:v>-0.19922000000000001</c:v>
                </c:pt>
                <c:pt idx="7011">
                  <c:v>-0.19923199999999999</c:v>
                </c:pt>
                <c:pt idx="7012">
                  <c:v>-0.19924900000000001</c:v>
                </c:pt>
                <c:pt idx="7013">
                  <c:v>-0.199265</c:v>
                </c:pt>
                <c:pt idx="7014">
                  <c:v>-0.19928100000000001</c:v>
                </c:pt>
                <c:pt idx="7015">
                  <c:v>-0.199295</c:v>
                </c:pt>
                <c:pt idx="7016">
                  <c:v>-0.19930899999999999</c:v>
                </c:pt>
                <c:pt idx="7017">
                  <c:v>-0.199322</c:v>
                </c:pt>
                <c:pt idx="7018">
                  <c:v>-0.19933200000000001</c:v>
                </c:pt>
                <c:pt idx="7019">
                  <c:v>-0.19934199999999999</c:v>
                </c:pt>
                <c:pt idx="7020">
                  <c:v>-0.19935</c:v>
                </c:pt>
                <c:pt idx="7021">
                  <c:v>-0.19935700000000001</c:v>
                </c:pt>
                <c:pt idx="7022">
                  <c:v>-0.19936499999999999</c:v>
                </c:pt>
                <c:pt idx="7023">
                  <c:v>-0.19937299999999999</c:v>
                </c:pt>
                <c:pt idx="7024">
                  <c:v>-0.199377</c:v>
                </c:pt>
                <c:pt idx="7025">
                  <c:v>-0.199381</c:v>
                </c:pt>
                <c:pt idx="7026">
                  <c:v>-0.19938400000000001</c:v>
                </c:pt>
                <c:pt idx="7027">
                  <c:v>-0.19938900000000001</c:v>
                </c:pt>
                <c:pt idx="7028">
                  <c:v>-0.19939599999999999</c:v>
                </c:pt>
                <c:pt idx="7029">
                  <c:v>-0.199404</c:v>
                </c:pt>
                <c:pt idx="7030">
                  <c:v>-0.199411</c:v>
                </c:pt>
                <c:pt idx="7031">
                  <c:v>-0.19941800000000001</c:v>
                </c:pt>
                <c:pt idx="7032">
                  <c:v>-0.19942699999999999</c:v>
                </c:pt>
                <c:pt idx="7033">
                  <c:v>-0.199436</c:v>
                </c:pt>
                <c:pt idx="7034">
                  <c:v>-0.19944500000000001</c:v>
                </c:pt>
                <c:pt idx="7035">
                  <c:v>-0.19945199999999999</c:v>
                </c:pt>
                <c:pt idx="7036">
                  <c:v>-0.199459</c:v>
                </c:pt>
                <c:pt idx="7037">
                  <c:v>-0.199466</c:v>
                </c:pt>
                <c:pt idx="7038">
                  <c:v>-0.19947200000000001</c:v>
                </c:pt>
                <c:pt idx="7039">
                  <c:v>-0.19947999999999999</c:v>
                </c:pt>
                <c:pt idx="7040">
                  <c:v>-0.199487</c:v>
                </c:pt>
                <c:pt idx="7041">
                  <c:v>-0.19949700000000001</c:v>
                </c:pt>
                <c:pt idx="7042">
                  <c:v>-0.19950499999999999</c:v>
                </c:pt>
                <c:pt idx="7043">
                  <c:v>-0.199515</c:v>
                </c:pt>
                <c:pt idx="7044">
                  <c:v>-0.19952300000000001</c:v>
                </c:pt>
                <c:pt idx="7045">
                  <c:v>-0.19953199999999999</c:v>
                </c:pt>
                <c:pt idx="7046">
                  <c:v>-0.199541</c:v>
                </c:pt>
                <c:pt idx="7047">
                  <c:v>-0.199548</c:v>
                </c:pt>
                <c:pt idx="7048">
                  <c:v>-0.19955700000000001</c:v>
                </c:pt>
                <c:pt idx="7049">
                  <c:v>-0.19956599999999999</c:v>
                </c:pt>
                <c:pt idx="7050">
                  <c:v>-0.199576</c:v>
                </c:pt>
                <c:pt idx="7051">
                  <c:v>-0.19958600000000001</c:v>
                </c:pt>
                <c:pt idx="7052">
                  <c:v>-0.199597</c:v>
                </c:pt>
                <c:pt idx="7053">
                  <c:v>-0.19960800000000001</c:v>
                </c:pt>
                <c:pt idx="7054">
                  <c:v>-0.19961999999999999</c:v>
                </c:pt>
                <c:pt idx="7055">
                  <c:v>-0.199632</c:v>
                </c:pt>
                <c:pt idx="7056">
                  <c:v>-0.19964299999999999</c:v>
                </c:pt>
                <c:pt idx="7057">
                  <c:v>-0.199654</c:v>
                </c:pt>
                <c:pt idx="7058">
                  <c:v>-0.19966500000000001</c:v>
                </c:pt>
                <c:pt idx="7059">
                  <c:v>-0.19967399999999999</c:v>
                </c:pt>
                <c:pt idx="7060">
                  <c:v>-0.199683</c:v>
                </c:pt>
                <c:pt idx="7061">
                  <c:v>-0.19969200000000001</c:v>
                </c:pt>
                <c:pt idx="7062">
                  <c:v>-0.19970099999999999</c:v>
                </c:pt>
                <c:pt idx="7063">
                  <c:v>-0.199709</c:v>
                </c:pt>
                <c:pt idx="7064">
                  <c:v>-0.19971700000000001</c:v>
                </c:pt>
                <c:pt idx="7065">
                  <c:v>-0.19972599999999999</c:v>
                </c:pt>
                <c:pt idx="7066">
                  <c:v>-0.19973299999999999</c:v>
                </c:pt>
                <c:pt idx="7067">
                  <c:v>-0.19974</c:v>
                </c:pt>
                <c:pt idx="7068">
                  <c:v>-0.19974700000000001</c:v>
                </c:pt>
                <c:pt idx="7069">
                  <c:v>-0.19975100000000001</c:v>
                </c:pt>
                <c:pt idx="7070">
                  <c:v>-0.19975499999999999</c:v>
                </c:pt>
                <c:pt idx="7071">
                  <c:v>-0.19975799999999999</c:v>
                </c:pt>
                <c:pt idx="7072">
                  <c:v>-0.19975999999999999</c:v>
                </c:pt>
                <c:pt idx="7073">
                  <c:v>-0.199762</c:v>
                </c:pt>
                <c:pt idx="7074">
                  <c:v>-0.199764</c:v>
                </c:pt>
                <c:pt idx="7075">
                  <c:v>-0.199767</c:v>
                </c:pt>
                <c:pt idx="7076">
                  <c:v>-0.19977</c:v>
                </c:pt>
                <c:pt idx="7077">
                  <c:v>-0.19977300000000001</c:v>
                </c:pt>
                <c:pt idx="7078">
                  <c:v>-0.19977700000000001</c:v>
                </c:pt>
                <c:pt idx="7079">
                  <c:v>-0.19977700000000001</c:v>
                </c:pt>
                <c:pt idx="7080">
                  <c:v>-0.19978000000000001</c:v>
                </c:pt>
                <c:pt idx="7081">
                  <c:v>-0.19978599999999999</c:v>
                </c:pt>
                <c:pt idx="7082">
                  <c:v>-0.199792</c:v>
                </c:pt>
                <c:pt idx="7083">
                  <c:v>-0.199798</c:v>
                </c:pt>
                <c:pt idx="7084">
                  <c:v>-0.19980300000000001</c:v>
                </c:pt>
                <c:pt idx="7085">
                  <c:v>-0.19980700000000001</c:v>
                </c:pt>
                <c:pt idx="7086">
                  <c:v>-0.19981299999999999</c:v>
                </c:pt>
                <c:pt idx="7087">
                  <c:v>-0.19982</c:v>
                </c:pt>
                <c:pt idx="7088">
                  <c:v>-0.19982800000000001</c:v>
                </c:pt>
                <c:pt idx="7089">
                  <c:v>-0.19983300000000001</c:v>
                </c:pt>
                <c:pt idx="7090">
                  <c:v>-0.19983799999999999</c:v>
                </c:pt>
                <c:pt idx="7091">
                  <c:v>-0.19984199999999999</c:v>
                </c:pt>
                <c:pt idx="7092">
                  <c:v>-0.199847</c:v>
                </c:pt>
                <c:pt idx="7093">
                  <c:v>-0.199852</c:v>
                </c:pt>
                <c:pt idx="7094">
                  <c:v>-0.19985700000000001</c:v>
                </c:pt>
                <c:pt idx="7095">
                  <c:v>-0.19986400000000001</c:v>
                </c:pt>
                <c:pt idx="7096">
                  <c:v>-0.19986899999999999</c:v>
                </c:pt>
                <c:pt idx="7097">
                  <c:v>-0.199874</c:v>
                </c:pt>
                <c:pt idx="7098">
                  <c:v>-0.199881</c:v>
                </c:pt>
                <c:pt idx="7099">
                  <c:v>-0.19989000000000001</c:v>
                </c:pt>
                <c:pt idx="7100">
                  <c:v>-0.19989799999999999</c:v>
                </c:pt>
                <c:pt idx="7101">
                  <c:v>-0.199906</c:v>
                </c:pt>
                <c:pt idx="7102">
                  <c:v>-0.19991500000000001</c:v>
                </c:pt>
                <c:pt idx="7103">
                  <c:v>-0.19992299999999999</c:v>
                </c:pt>
                <c:pt idx="7104">
                  <c:v>-0.199929</c:v>
                </c:pt>
                <c:pt idx="7105">
                  <c:v>-0.199937</c:v>
                </c:pt>
                <c:pt idx="7106">
                  <c:v>-0.19994300000000001</c:v>
                </c:pt>
                <c:pt idx="7107">
                  <c:v>-0.19994799999999999</c:v>
                </c:pt>
                <c:pt idx="7108">
                  <c:v>-0.19995299999999999</c:v>
                </c:pt>
                <c:pt idx="7109">
                  <c:v>-0.199959</c:v>
                </c:pt>
                <c:pt idx="7110">
                  <c:v>-0.19996700000000001</c:v>
                </c:pt>
                <c:pt idx="7111">
                  <c:v>-0.19997300000000001</c:v>
                </c:pt>
                <c:pt idx="7112">
                  <c:v>-0.19998199999999999</c:v>
                </c:pt>
                <c:pt idx="7113">
                  <c:v>-0.19999</c:v>
                </c:pt>
                <c:pt idx="7114">
                  <c:v>-0.2</c:v>
                </c:pt>
                <c:pt idx="7115">
                  <c:v>-0.20000999999999999</c:v>
                </c:pt>
                <c:pt idx="7116">
                  <c:v>-0.20002</c:v>
                </c:pt>
                <c:pt idx="7117">
                  <c:v>-0.20003099999999999</c:v>
                </c:pt>
                <c:pt idx="7118">
                  <c:v>-0.200041</c:v>
                </c:pt>
                <c:pt idx="7119">
                  <c:v>-0.20005100000000001</c:v>
                </c:pt>
                <c:pt idx="7120">
                  <c:v>-0.20006099999999999</c:v>
                </c:pt>
                <c:pt idx="7121">
                  <c:v>-0.200074</c:v>
                </c:pt>
                <c:pt idx="7122">
                  <c:v>-0.20008799999999999</c:v>
                </c:pt>
                <c:pt idx="7123">
                  <c:v>-0.200101</c:v>
                </c:pt>
                <c:pt idx="7124">
                  <c:v>-0.20011100000000001</c:v>
                </c:pt>
                <c:pt idx="7125">
                  <c:v>-0.200123</c:v>
                </c:pt>
                <c:pt idx="7126">
                  <c:v>-0.20013300000000001</c:v>
                </c:pt>
                <c:pt idx="7127">
                  <c:v>-0.20014199999999999</c:v>
                </c:pt>
                <c:pt idx="7128">
                  <c:v>-0.20014699999999999</c:v>
                </c:pt>
                <c:pt idx="7129">
                  <c:v>-0.200155</c:v>
                </c:pt>
                <c:pt idx="7130">
                  <c:v>-0.20016200000000001</c:v>
                </c:pt>
                <c:pt idx="7131">
                  <c:v>-0.20016800000000001</c:v>
                </c:pt>
                <c:pt idx="7132">
                  <c:v>-0.20017699999999999</c:v>
                </c:pt>
                <c:pt idx="7133">
                  <c:v>-0.200187</c:v>
                </c:pt>
                <c:pt idx="7134">
                  <c:v>-0.20019500000000001</c:v>
                </c:pt>
                <c:pt idx="7135">
                  <c:v>-0.20020299999999999</c:v>
                </c:pt>
                <c:pt idx="7136">
                  <c:v>-0.200214</c:v>
                </c:pt>
                <c:pt idx="7137">
                  <c:v>-0.20022300000000001</c:v>
                </c:pt>
                <c:pt idx="7138">
                  <c:v>-0.200234</c:v>
                </c:pt>
                <c:pt idx="7139">
                  <c:v>-0.20024500000000001</c:v>
                </c:pt>
                <c:pt idx="7140">
                  <c:v>-0.20025799999999999</c:v>
                </c:pt>
                <c:pt idx="7141">
                  <c:v>-0.200268</c:v>
                </c:pt>
                <c:pt idx="7142">
                  <c:v>-0.20027700000000001</c:v>
                </c:pt>
                <c:pt idx="7143">
                  <c:v>-0.20028799999999999</c:v>
                </c:pt>
                <c:pt idx="7144">
                  <c:v>-0.200299</c:v>
                </c:pt>
                <c:pt idx="7145">
                  <c:v>-0.20030999999999999</c:v>
                </c:pt>
                <c:pt idx="7146">
                  <c:v>-0.200321</c:v>
                </c:pt>
                <c:pt idx="7147">
                  <c:v>-0.20033200000000001</c:v>
                </c:pt>
                <c:pt idx="7148">
                  <c:v>-0.20034099999999999</c:v>
                </c:pt>
                <c:pt idx="7149">
                  <c:v>-0.200352</c:v>
                </c:pt>
                <c:pt idx="7150">
                  <c:v>-0.20036499999999999</c:v>
                </c:pt>
                <c:pt idx="7151">
                  <c:v>-0.200379</c:v>
                </c:pt>
                <c:pt idx="7152">
                  <c:v>-0.20039399999999999</c:v>
                </c:pt>
                <c:pt idx="7153">
                  <c:v>-0.200404</c:v>
                </c:pt>
                <c:pt idx="7154">
                  <c:v>-0.20041700000000001</c:v>
                </c:pt>
                <c:pt idx="7155">
                  <c:v>-0.200433</c:v>
                </c:pt>
                <c:pt idx="7156">
                  <c:v>-0.20044600000000001</c:v>
                </c:pt>
                <c:pt idx="7157">
                  <c:v>-0.200459</c:v>
                </c:pt>
                <c:pt idx="7158">
                  <c:v>-0.20047100000000001</c:v>
                </c:pt>
                <c:pt idx="7159">
                  <c:v>-0.200484</c:v>
                </c:pt>
                <c:pt idx="7160">
                  <c:v>-0.20049900000000001</c:v>
                </c:pt>
                <c:pt idx="7161">
                  <c:v>-0.200514</c:v>
                </c:pt>
                <c:pt idx="7162">
                  <c:v>-0.20052900000000001</c:v>
                </c:pt>
                <c:pt idx="7163">
                  <c:v>-0.200546</c:v>
                </c:pt>
                <c:pt idx="7164">
                  <c:v>-0.20056199999999999</c:v>
                </c:pt>
                <c:pt idx="7165">
                  <c:v>-0.20057900000000001</c:v>
                </c:pt>
                <c:pt idx="7166">
                  <c:v>-0.200595</c:v>
                </c:pt>
                <c:pt idx="7167">
                  <c:v>-0.20061100000000001</c:v>
                </c:pt>
                <c:pt idx="7168">
                  <c:v>-0.200625</c:v>
                </c:pt>
                <c:pt idx="7169">
                  <c:v>-0.20063700000000001</c:v>
                </c:pt>
                <c:pt idx="7170">
                  <c:v>-0.20064899999999999</c:v>
                </c:pt>
                <c:pt idx="7171">
                  <c:v>-0.20066300000000001</c:v>
                </c:pt>
                <c:pt idx="7172">
                  <c:v>-0.20067699999999999</c:v>
                </c:pt>
                <c:pt idx="7173">
                  <c:v>-0.20069100000000001</c:v>
                </c:pt>
                <c:pt idx="7174">
                  <c:v>-0.200708</c:v>
                </c:pt>
                <c:pt idx="7175">
                  <c:v>-0.20072499999999999</c:v>
                </c:pt>
                <c:pt idx="7176">
                  <c:v>-0.20074</c:v>
                </c:pt>
                <c:pt idx="7177">
                  <c:v>-0.20075299999999999</c:v>
                </c:pt>
                <c:pt idx="7178">
                  <c:v>-0.200767</c:v>
                </c:pt>
                <c:pt idx="7179">
                  <c:v>-0.20077700000000001</c:v>
                </c:pt>
                <c:pt idx="7180">
                  <c:v>-0.20078799999999999</c:v>
                </c:pt>
                <c:pt idx="7181">
                  <c:v>-0.200798</c:v>
                </c:pt>
                <c:pt idx="7182">
                  <c:v>-0.20080899999999999</c:v>
                </c:pt>
                <c:pt idx="7183">
                  <c:v>-0.200822</c:v>
                </c:pt>
                <c:pt idx="7184">
                  <c:v>-0.20083699999999999</c:v>
                </c:pt>
                <c:pt idx="7185">
                  <c:v>-0.200851</c:v>
                </c:pt>
                <c:pt idx="7186">
                  <c:v>-0.20086699999999999</c:v>
                </c:pt>
                <c:pt idx="7187">
                  <c:v>-0.20088200000000001</c:v>
                </c:pt>
                <c:pt idx="7188">
                  <c:v>-0.2009</c:v>
                </c:pt>
                <c:pt idx="7189">
                  <c:v>-0.20091600000000001</c:v>
                </c:pt>
                <c:pt idx="7190">
                  <c:v>-0.200931</c:v>
                </c:pt>
                <c:pt idx="7191">
                  <c:v>-0.20094600000000001</c:v>
                </c:pt>
                <c:pt idx="7192">
                  <c:v>-0.200963</c:v>
                </c:pt>
                <c:pt idx="7193">
                  <c:v>-0.20097899999999999</c:v>
                </c:pt>
                <c:pt idx="7194">
                  <c:v>-0.20099400000000001</c:v>
                </c:pt>
                <c:pt idx="7195">
                  <c:v>-0.201011</c:v>
                </c:pt>
                <c:pt idx="7196">
                  <c:v>-0.20102500000000001</c:v>
                </c:pt>
                <c:pt idx="7197">
                  <c:v>-0.201039</c:v>
                </c:pt>
                <c:pt idx="7198">
                  <c:v>-0.20105200000000001</c:v>
                </c:pt>
                <c:pt idx="7199">
                  <c:v>-0.20106299999999999</c:v>
                </c:pt>
                <c:pt idx="7200">
                  <c:v>-0.201074</c:v>
                </c:pt>
                <c:pt idx="7201">
                  <c:v>-0.20108500000000001</c:v>
                </c:pt>
                <c:pt idx="7202">
                  <c:v>-0.20109399999999999</c:v>
                </c:pt>
                <c:pt idx="7203">
                  <c:v>-0.201099</c:v>
                </c:pt>
                <c:pt idx="7204">
                  <c:v>-0.20110600000000001</c:v>
                </c:pt>
                <c:pt idx="7205">
                  <c:v>-0.20111299999999999</c:v>
                </c:pt>
                <c:pt idx="7206">
                  <c:v>-0.20111799999999999</c:v>
                </c:pt>
                <c:pt idx="7207">
                  <c:v>-0.201125</c:v>
                </c:pt>
                <c:pt idx="7208">
                  <c:v>-0.20113400000000001</c:v>
                </c:pt>
                <c:pt idx="7209">
                  <c:v>-0.20114299999999999</c:v>
                </c:pt>
                <c:pt idx="7210">
                  <c:v>-0.201153</c:v>
                </c:pt>
                <c:pt idx="7211">
                  <c:v>-0.20116300000000001</c:v>
                </c:pt>
                <c:pt idx="7212">
                  <c:v>-0.20117399999999999</c:v>
                </c:pt>
                <c:pt idx="7213">
                  <c:v>-0.201184</c:v>
                </c:pt>
                <c:pt idx="7214">
                  <c:v>-0.20119300000000001</c:v>
                </c:pt>
                <c:pt idx="7215">
                  <c:v>-0.20120099999999999</c:v>
                </c:pt>
                <c:pt idx="7216">
                  <c:v>-0.201209</c:v>
                </c:pt>
                <c:pt idx="7217">
                  <c:v>-0.20121600000000001</c:v>
                </c:pt>
                <c:pt idx="7218">
                  <c:v>-0.20122499999999999</c:v>
                </c:pt>
                <c:pt idx="7219">
                  <c:v>-0.20123199999999999</c:v>
                </c:pt>
                <c:pt idx="7220">
                  <c:v>-0.20124300000000001</c:v>
                </c:pt>
                <c:pt idx="7221">
                  <c:v>-0.20125000000000001</c:v>
                </c:pt>
                <c:pt idx="7222">
                  <c:v>-0.20125599999999999</c:v>
                </c:pt>
                <c:pt idx="7223">
                  <c:v>-0.201263</c:v>
                </c:pt>
                <c:pt idx="7224">
                  <c:v>-0.201268</c:v>
                </c:pt>
                <c:pt idx="7225">
                  <c:v>-0.20127200000000001</c:v>
                </c:pt>
                <c:pt idx="7226">
                  <c:v>-0.20127600000000001</c:v>
                </c:pt>
                <c:pt idx="7227">
                  <c:v>-0.20127999999999999</c:v>
                </c:pt>
                <c:pt idx="7228">
                  <c:v>-0.20128299999999999</c:v>
                </c:pt>
                <c:pt idx="7229">
                  <c:v>-0.20128499999999999</c:v>
                </c:pt>
                <c:pt idx="7230">
                  <c:v>-0.20128799999999999</c:v>
                </c:pt>
                <c:pt idx="7231">
                  <c:v>-0.201293</c:v>
                </c:pt>
                <c:pt idx="7232">
                  <c:v>-0.201296</c:v>
                </c:pt>
                <c:pt idx="7233">
                  <c:v>-0.20129900000000001</c:v>
                </c:pt>
                <c:pt idx="7234">
                  <c:v>-0.20130100000000001</c:v>
                </c:pt>
                <c:pt idx="7235">
                  <c:v>-0.20130400000000001</c:v>
                </c:pt>
                <c:pt idx="7236">
                  <c:v>-0.20130500000000001</c:v>
                </c:pt>
                <c:pt idx="7237">
                  <c:v>-0.20130500000000001</c:v>
                </c:pt>
                <c:pt idx="7238">
                  <c:v>-0.20130500000000001</c:v>
                </c:pt>
                <c:pt idx="7239">
                  <c:v>-0.20130500000000001</c:v>
                </c:pt>
                <c:pt idx="7240">
                  <c:v>-0.20130899999999999</c:v>
                </c:pt>
                <c:pt idx="7241">
                  <c:v>-0.20131099999999999</c:v>
                </c:pt>
                <c:pt idx="7242">
                  <c:v>-0.20131499999999999</c:v>
                </c:pt>
                <c:pt idx="7243">
                  <c:v>-0.201321</c:v>
                </c:pt>
                <c:pt idx="7244">
                  <c:v>-0.20132900000000001</c:v>
                </c:pt>
                <c:pt idx="7245">
                  <c:v>-0.20133899999999999</c:v>
                </c:pt>
                <c:pt idx="7246">
                  <c:v>-0.201352</c:v>
                </c:pt>
                <c:pt idx="7247">
                  <c:v>-0.20136399999999999</c:v>
                </c:pt>
                <c:pt idx="7248">
                  <c:v>-0.201379</c:v>
                </c:pt>
                <c:pt idx="7249">
                  <c:v>-0.20139399999999999</c:v>
                </c:pt>
                <c:pt idx="7250">
                  <c:v>-0.20141300000000001</c:v>
                </c:pt>
                <c:pt idx="7251">
                  <c:v>-0.201434</c:v>
                </c:pt>
                <c:pt idx="7252">
                  <c:v>-0.20145099999999999</c:v>
                </c:pt>
                <c:pt idx="7253">
                  <c:v>-0.20146900000000001</c:v>
                </c:pt>
                <c:pt idx="7254">
                  <c:v>-0.201487</c:v>
                </c:pt>
                <c:pt idx="7255">
                  <c:v>-0.20150699999999999</c:v>
                </c:pt>
                <c:pt idx="7256">
                  <c:v>-0.20152700000000001</c:v>
                </c:pt>
                <c:pt idx="7257">
                  <c:v>-0.201547</c:v>
                </c:pt>
                <c:pt idx="7258">
                  <c:v>-0.20156499999999999</c:v>
                </c:pt>
                <c:pt idx="7259">
                  <c:v>-0.20158400000000001</c:v>
                </c:pt>
                <c:pt idx="7260">
                  <c:v>-0.201601</c:v>
                </c:pt>
                <c:pt idx="7261">
                  <c:v>-0.20161699999999999</c:v>
                </c:pt>
                <c:pt idx="7262">
                  <c:v>-0.20163</c:v>
                </c:pt>
                <c:pt idx="7263">
                  <c:v>-0.20164299999999999</c:v>
                </c:pt>
                <c:pt idx="7264">
                  <c:v>-0.201654</c:v>
                </c:pt>
                <c:pt idx="7265">
                  <c:v>-0.20166300000000001</c:v>
                </c:pt>
                <c:pt idx="7266">
                  <c:v>-0.20167199999999999</c:v>
                </c:pt>
                <c:pt idx="7267">
                  <c:v>-0.201682</c:v>
                </c:pt>
                <c:pt idx="7268">
                  <c:v>-0.20169100000000001</c:v>
                </c:pt>
                <c:pt idx="7269">
                  <c:v>-0.20170299999999999</c:v>
                </c:pt>
                <c:pt idx="7270">
                  <c:v>-0.20171600000000001</c:v>
                </c:pt>
                <c:pt idx="7271">
                  <c:v>-0.20172699999999999</c:v>
                </c:pt>
                <c:pt idx="7272">
                  <c:v>-0.201739</c:v>
                </c:pt>
                <c:pt idx="7273">
                  <c:v>-0.20175000000000001</c:v>
                </c:pt>
                <c:pt idx="7274">
                  <c:v>-0.20175999999999999</c:v>
                </c:pt>
                <c:pt idx="7275">
                  <c:v>-0.201769</c:v>
                </c:pt>
                <c:pt idx="7276">
                  <c:v>-0.20177500000000001</c:v>
                </c:pt>
                <c:pt idx="7277">
                  <c:v>-0.20178099999999999</c:v>
                </c:pt>
                <c:pt idx="7278">
                  <c:v>-0.20178699999999999</c:v>
                </c:pt>
                <c:pt idx="7279">
                  <c:v>-0.20179</c:v>
                </c:pt>
                <c:pt idx="7280">
                  <c:v>-0.201791</c:v>
                </c:pt>
                <c:pt idx="7281">
                  <c:v>-0.201791</c:v>
                </c:pt>
                <c:pt idx="7282">
                  <c:v>-0.201794</c:v>
                </c:pt>
                <c:pt idx="7283">
                  <c:v>-0.201797</c:v>
                </c:pt>
                <c:pt idx="7284">
                  <c:v>-0.20180100000000001</c:v>
                </c:pt>
                <c:pt idx="7285">
                  <c:v>-0.20180600000000001</c:v>
                </c:pt>
                <c:pt idx="7286">
                  <c:v>-0.20181099999999999</c:v>
                </c:pt>
                <c:pt idx="7287">
                  <c:v>-0.20181499999999999</c:v>
                </c:pt>
                <c:pt idx="7288">
                  <c:v>-0.201818</c:v>
                </c:pt>
                <c:pt idx="7289">
                  <c:v>-0.20182600000000001</c:v>
                </c:pt>
                <c:pt idx="7290">
                  <c:v>-0.20183300000000001</c:v>
                </c:pt>
                <c:pt idx="7291">
                  <c:v>-0.20183899999999999</c:v>
                </c:pt>
                <c:pt idx="7292">
                  <c:v>-0.201846</c:v>
                </c:pt>
                <c:pt idx="7293">
                  <c:v>-0.20185500000000001</c:v>
                </c:pt>
                <c:pt idx="7294">
                  <c:v>-0.20186200000000001</c:v>
                </c:pt>
                <c:pt idx="7295">
                  <c:v>-0.20186899999999999</c:v>
                </c:pt>
                <c:pt idx="7296">
                  <c:v>-0.201874</c:v>
                </c:pt>
                <c:pt idx="7297">
                  <c:v>-0.201879</c:v>
                </c:pt>
                <c:pt idx="7298">
                  <c:v>-0.20188600000000001</c:v>
                </c:pt>
                <c:pt idx="7299">
                  <c:v>-0.20189399999999999</c:v>
                </c:pt>
                <c:pt idx="7300">
                  <c:v>-0.201902</c:v>
                </c:pt>
                <c:pt idx="7301">
                  <c:v>-0.20191300000000001</c:v>
                </c:pt>
                <c:pt idx="7302">
                  <c:v>-0.20192299999999999</c:v>
                </c:pt>
                <c:pt idx="7303">
                  <c:v>-0.201933</c:v>
                </c:pt>
                <c:pt idx="7304">
                  <c:v>-0.20194300000000001</c:v>
                </c:pt>
                <c:pt idx="7305">
                  <c:v>-0.201955</c:v>
                </c:pt>
                <c:pt idx="7306">
                  <c:v>-0.20196600000000001</c:v>
                </c:pt>
                <c:pt idx="7307">
                  <c:v>-0.20197899999999999</c:v>
                </c:pt>
                <c:pt idx="7308">
                  <c:v>-0.201991</c:v>
                </c:pt>
                <c:pt idx="7309">
                  <c:v>-0.20200399999999999</c:v>
                </c:pt>
                <c:pt idx="7310">
                  <c:v>-0.202018</c:v>
                </c:pt>
                <c:pt idx="7311">
                  <c:v>-0.20203199999999999</c:v>
                </c:pt>
                <c:pt idx="7312">
                  <c:v>-0.20204800000000001</c:v>
                </c:pt>
                <c:pt idx="7313">
                  <c:v>-0.202066</c:v>
                </c:pt>
                <c:pt idx="7314">
                  <c:v>-0.20208400000000001</c:v>
                </c:pt>
                <c:pt idx="7315">
                  <c:v>-0.20210400000000001</c:v>
                </c:pt>
                <c:pt idx="7316">
                  <c:v>-0.202123</c:v>
                </c:pt>
                <c:pt idx="7317">
                  <c:v>-0.20214199999999999</c:v>
                </c:pt>
                <c:pt idx="7318">
                  <c:v>-0.20216300000000001</c:v>
                </c:pt>
                <c:pt idx="7319">
                  <c:v>-0.202183</c:v>
                </c:pt>
                <c:pt idx="7320">
                  <c:v>-0.20220399999999999</c:v>
                </c:pt>
                <c:pt idx="7321">
                  <c:v>-0.20222000000000001</c:v>
                </c:pt>
                <c:pt idx="7322">
                  <c:v>-0.202236</c:v>
                </c:pt>
                <c:pt idx="7323">
                  <c:v>-0.20225199999999999</c:v>
                </c:pt>
                <c:pt idx="7324">
                  <c:v>-0.202265</c:v>
                </c:pt>
                <c:pt idx="7325">
                  <c:v>-0.20227899999999999</c:v>
                </c:pt>
                <c:pt idx="7326">
                  <c:v>-0.202295</c:v>
                </c:pt>
                <c:pt idx="7327">
                  <c:v>-0.20231099999999999</c:v>
                </c:pt>
                <c:pt idx="7328">
                  <c:v>-0.20233100000000001</c:v>
                </c:pt>
                <c:pt idx="7329">
                  <c:v>-0.20235</c:v>
                </c:pt>
                <c:pt idx="7330">
                  <c:v>-0.202371</c:v>
                </c:pt>
                <c:pt idx="7331">
                  <c:v>-0.20239199999999999</c:v>
                </c:pt>
                <c:pt idx="7332">
                  <c:v>-0.20241200000000001</c:v>
                </c:pt>
                <c:pt idx="7333">
                  <c:v>-0.202432</c:v>
                </c:pt>
                <c:pt idx="7334">
                  <c:v>-0.20245299999999999</c:v>
                </c:pt>
                <c:pt idx="7335">
                  <c:v>-0.20247299999999999</c:v>
                </c:pt>
                <c:pt idx="7336">
                  <c:v>-0.20249400000000001</c:v>
                </c:pt>
                <c:pt idx="7337">
                  <c:v>-0.202516</c:v>
                </c:pt>
                <c:pt idx="7338">
                  <c:v>-0.20253399999999999</c:v>
                </c:pt>
                <c:pt idx="7339">
                  <c:v>-0.20255000000000001</c:v>
                </c:pt>
                <c:pt idx="7340">
                  <c:v>-0.20257</c:v>
                </c:pt>
                <c:pt idx="7341">
                  <c:v>-0.20258899999999999</c:v>
                </c:pt>
                <c:pt idx="7342">
                  <c:v>-0.20260900000000001</c:v>
                </c:pt>
                <c:pt idx="7343">
                  <c:v>-0.202629</c:v>
                </c:pt>
                <c:pt idx="7344">
                  <c:v>-0.20264799999999999</c:v>
                </c:pt>
                <c:pt idx="7345">
                  <c:v>-0.20266700000000001</c:v>
                </c:pt>
                <c:pt idx="7346">
                  <c:v>-0.20268700000000001</c:v>
                </c:pt>
                <c:pt idx="7347">
                  <c:v>-0.202708</c:v>
                </c:pt>
                <c:pt idx="7348">
                  <c:v>-0.20272899999999999</c:v>
                </c:pt>
                <c:pt idx="7349">
                  <c:v>-0.20274800000000001</c:v>
                </c:pt>
                <c:pt idx="7350">
                  <c:v>-0.202766</c:v>
                </c:pt>
                <c:pt idx="7351">
                  <c:v>-0.20278299999999999</c:v>
                </c:pt>
                <c:pt idx="7352">
                  <c:v>-0.20280000000000001</c:v>
                </c:pt>
                <c:pt idx="7353">
                  <c:v>-0.20281399999999999</c:v>
                </c:pt>
                <c:pt idx="7354">
                  <c:v>-0.20282700000000001</c:v>
                </c:pt>
                <c:pt idx="7355">
                  <c:v>-0.20283899999999999</c:v>
                </c:pt>
                <c:pt idx="7356">
                  <c:v>-0.202848</c:v>
                </c:pt>
                <c:pt idx="7357">
                  <c:v>-0.20285500000000001</c:v>
                </c:pt>
                <c:pt idx="7358">
                  <c:v>-0.20286599999999999</c:v>
                </c:pt>
                <c:pt idx="7359">
                  <c:v>-0.202878</c:v>
                </c:pt>
                <c:pt idx="7360">
                  <c:v>-0.20289299999999999</c:v>
                </c:pt>
                <c:pt idx="7361">
                  <c:v>-0.202905</c:v>
                </c:pt>
                <c:pt idx="7362">
                  <c:v>-0.20291799999999999</c:v>
                </c:pt>
                <c:pt idx="7363">
                  <c:v>-0.202928</c:v>
                </c:pt>
                <c:pt idx="7364">
                  <c:v>-0.20293600000000001</c:v>
                </c:pt>
                <c:pt idx="7365">
                  <c:v>-0.20294000000000001</c:v>
                </c:pt>
                <c:pt idx="7366">
                  <c:v>-0.20294499999999999</c:v>
                </c:pt>
                <c:pt idx="7367">
                  <c:v>-0.20294899999999999</c:v>
                </c:pt>
                <c:pt idx="7368">
                  <c:v>-0.202955</c:v>
                </c:pt>
                <c:pt idx="7369">
                  <c:v>-0.20296</c:v>
                </c:pt>
                <c:pt idx="7370">
                  <c:v>-0.20296600000000001</c:v>
                </c:pt>
                <c:pt idx="7371">
                  <c:v>-0.20297299999999999</c:v>
                </c:pt>
                <c:pt idx="7372">
                  <c:v>-0.20297699999999999</c:v>
                </c:pt>
                <c:pt idx="7373">
                  <c:v>-0.202985</c:v>
                </c:pt>
                <c:pt idx="7374">
                  <c:v>-0.20299200000000001</c:v>
                </c:pt>
                <c:pt idx="7375">
                  <c:v>-0.20299900000000001</c:v>
                </c:pt>
                <c:pt idx="7376">
                  <c:v>-0.20300499999999999</c:v>
                </c:pt>
                <c:pt idx="7377">
                  <c:v>-0.203011</c:v>
                </c:pt>
                <c:pt idx="7378">
                  <c:v>-0.20302000000000001</c:v>
                </c:pt>
                <c:pt idx="7379">
                  <c:v>-0.20302799999999999</c:v>
                </c:pt>
                <c:pt idx="7380">
                  <c:v>-0.20303599999999999</c:v>
                </c:pt>
                <c:pt idx="7381">
                  <c:v>-0.203043</c:v>
                </c:pt>
                <c:pt idx="7382">
                  <c:v>-0.20304900000000001</c:v>
                </c:pt>
                <c:pt idx="7383">
                  <c:v>-0.20305599999999999</c:v>
                </c:pt>
                <c:pt idx="7384">
                  <c:v>-0.20306099999999999</c:v>
                </c:pt>
                <c:pt idx="7385">
                  <c:v>-0.203065</c:v>
                </c:pt>
                <c:pt idx="7386">
                  <c:v>-0.203068</c:v>
                </c:pt>
                <c:pt idx="7387">
                  <c:v>-0.203069</c:v>
                </c:pt>
                <c:pt idx="7388">
                  <c:v>-0.20307</c:v>
                </c:pt>
                <c:pt idx="7389">
                  <c:v>-0.203072</c:v>
                </c:pt>
                <c:pt idx="7390">
                  <c:v>-0.203074</c:v>
                </c:pt>
                <c:pt idx="7391">
                  <c:v>-0.20307600000000001</c:v>
                </c:pt>
                <c:pt idx="7392">
                  <c:v>-0.20308000000000001</c:v>
                </c:pt>
                <c:pt idx="7393">
                  <c:v>-0.20308499999999999</c:v>
                </c:pt>
                <c:pt idx="7394">
                  <c:v>-0.20309199999999999</c:v>
                </c:pt>
                <c:pt idx="7395">
                  <c:v>-0.203099</c:v>
                </c:pt>
                <c:pt idx="7396">
                  <c:v>-0.20310800000000001</c:v>
                </c:pt>
                <c:pt idx="7397">
                  <c:v>-0.20311799999999999</c:v>
                </c:pt>
                <c:pt idx="7398">
                  <c:v>-0.203125</c:v>
                </c:pt>
                <c:pt idx="7399">
                  <c:v>-0.20313300000000001</c:v>
                </c:pt>
                <c:pt idx="7400">
                  <c:v>-0.20314099999999999</c:v>
                </c:pt>
                <c:pt idx="7401">
                  <c:v>-0.20314699999999999</c:v>
                </c:pt>
                <c:pt idx="7402">
                  <c:v>-0.203153</c:v>
                </c:pt>
                <c:pt idx="7403">
                  <c:v>-0.203157</c:v>
                </c:pt>
                <c:pt idx="7404">
                  <c:v>-0.20315900000000001</c:v>
                </c:pt>
                <c:pt idx="7405">
                  <c:v>-0.20315800000000001</c:v>
                </c:pt>
                <c:pt idx="7406">
                  <c:v>-0.20315900000000001</c:v>
                </c:pt>
                <c:pt idx="7407">
                  <c:v>-0.203157</c:v>
                </c:pt>
                <c:pt idx="7408">
                  <c:v>-0.20315800000000001</c:v>
                </c:pt>
                <c:pt idx="7409">
                  <c:v>-0.20316000000000001</c:v>
                </c:pt>
                <c:pt idx="7410">
                  <c:v>-0.20316300000000001</c:v>
                </c:pt>
                <c:pt idx="7411">
                  <c:v>-0.20316799999999999</c:v>
                </c:pt>
                <c:pt idx="7412">
                  <c:v>-0.20317199999999999</c:v>
                </c:pt>
                <c:pt idx="7413">
                  <c:v>-0.203176</c:v>
                </c:pt>
                <c:pt idx="7414">
                  <c:v>-0.203181</c:v>
                </c:pt>
                <c:pt idx="7415">
                  <c:v>-0.203181</c:v>
                </c:pt>
                <c:pt idx="7416">
                  <c:v>-0.203182</c:v>
                </c:pt>
                <c:pt idx="7417">
                  <c:v>-0.203185</c:v>
                </c:pt>
                <c:pt idx="7418">
                  <c:v>-0.203185</c:v>
                </c:pt>
                <c:pt idx="7419">
                  <c:v>-0.20318700000000001</c:v>
                </c:pt>
                <c:pt idx="7420">
                  <c:v>-0.20319200000000001</c:v>
                </c:pt>
                <c:pt idx="7421">
                  <c:v>-0.20319599999999999</c:v>
                </c:pt>
                <c:pt idx="7422">
                  <c:v>-0.20319999999999999</c:v>
                </c:pt>
                <c:pt idx="7423">
                  <c:v>-0.203206</c:v>
                </c:pt>
                <c:pt idx="7424">
                  <c:v>-0.20321</c:v>
                </c:pt>
                <c:pt idx="7425">
                  <c:v>-0.20321600000000001</c:v>
                </c:pt>
                <c:pt idx="7426">
                  <c:v>-0.20322299999999999</c:v>
                </c:pt>
                <c:pt idx="7427">
                  <c:v>-0.20323099999999999</c:v>
                </c:pt>
                <c:pt idx="7428">
                  <c:v>-0.20324200000000001</c:v>
                </c:pt>
                <c:pt idx="7429">
                  <c:v>-0.20325599999999999</c:v>
                </c:pt>
                <c:pt idx="7430">
                  <c:v>-0.20327500000000001</c:v>
                </c:pt>
                <c:pt idx="7431">
                  <c:v>-0.20330799999999999</c:v>
                </c:pt>
                <c:pt idx="7432">
                  <c:v>-0.20334099999999999</c:v>
                </c:pt>
                <c:pt idx="7433">
                  <c:v>-0.20336499999999999</c:v>
                </c:pt>
                <c:pt idx="7434">
                  <c:v>-0.20338200000000001</c:v>
                </c:pt>
                <c:pt idx="7435">
                  <c:v>-0.2034</c:v>
                </c:pt>
                <c:pt idx="7436">
                  <c:v>-0.20342199999999999</c:v>
                </c:pt>
                <c:pt idx="7437">
                  <c:v>-0.20346900000000001</c:v>
                </c:pt>
                <c:pt idx="7438">
                  <c:v>-0.20350699999999999</c:v>
                </c:pt>
                <c:pt idx="7439">
                  <c:v>-0.203592</c:v>
                </c:pt>
                <c:pt idx="7440">
                  <c:v>-0.203734</c:v>
                </c:pt>
                <c:pt idx="7441">
                  <c:v>-0.203905</c:v>
                </c:pt>
                <c:pt idx="7442">
                  <c:v>-0.20413600000000001</c:v>
                </c:pt>
                <c:pt idx="7443">
                  <c:v>-0.20434099999999999</c:v>
                </c:pt>
                <c:pt idx="7444">
                  <c:v>-0.20447899999999999</c:v>
                </c:pt>
                <c:pt idx="7445">
                  <c:v>-0.20460100000000001</c:v>
                </c:pt>
                <c:pt idx="7446">
                  <c:v>-0.20469000000000001</c:v>
                </c:pt>
                <c:pt idx="7447">
                  <c:v>-0.20477400000000001</c:v>
                </c:pt>
                <c:pt idx="7448">
                  <c:v>-0.204877</c:v>
                </c:pt>
                <c:pt idx="7449">
                  <c:v>-0.20496600000000001</c:v>
                </c:pt>
                <c:pt idx="7450">
                  <c:v>-0.20505999999999999</c:v>
                </c:pt>
                <c:pt idx="7451">
                  <c:v>-0.20517299999999999</c:v>
                </c:pt>
                <c:pt idx="7452">
                  <c:v>-0.205292</c:v>
                </c:pt>
                <c:pt idx="7453">
                  <c:v>-0.205376</c:v>
                </c:pt>
                <c:pt idx="7454">
                  <c:v>-0.20546200000000001</c:v>
                </c:pt>
                <c:pt idx="7455">
                  <c:v>-0.205541</c:v>
                </c:pt>
                <c:pt idx="7456">
                  <c:v>-0.205592</c:v>
                </c:pt>
                <c:pt idx="7457">
                  <c:v>-0.205623</c:v>
                </c:pt>
                <c:pt idx="7458">
                  <c:v>-0.205651</c:v>
                </c:pt>
                <c:pt idx="7459">
                  <c:v>-0.205683</c:v>
                </c:pt>
                <c:pt idx="7460">
                  <c:v>-0.20571500000000001</c:v>
                </c:pt>
                <c:pt idx="7461">
                  <c:v>-0.205764</c:v>
                </c:pt>
                <c:pt idx="7462">
                  <c:v>-0.205821</c:v>
                </c:pt>
                <c:pt idx="7463">
                  <c:v>-0.205871</c:v>
                </c:pt>
                <c:pt idx="7464">
                  <c:v>-0.20590600000000001</c:v>
                </c:pt>
                <c:pt idx="7465">
                  <c:v>-0.20593400000000001</c:v>
                </c:pt>
                <c:pt idx="7466">
                  <c:v>-0.20597599999999999</c:v>
                </c:pt>
                <c:pt idx="7467">
                  <c:v>-0.20600399999999999</c:v>
                </c:pt>
                <c:pt idx="7468">
                  <c:v>-0.20602300000000001</c:v>
                </c:pt>
                <c:pt idx="7469">
                  <c:v>-0.206041</c:v>
                </c:pt>
                <c:pt idx="7470">
                  <c:v>-0.20605699999999999</c:v>
                </c:pt>
                <c:pt idx="7471">
                  <c:v>-0.20607200000000001</c:v>
                </c:pt>
                <c:pt idx="7472">
                  <c:v>-0.20608599999999999</c:v>
                </c:pt>
                <c:pt idx="7473">
                  <c:v>-0.20610300000000001</c:v>
                </c:pt>
                <c:pt idx="7474">
                  <c:v>-0.206121</c:v>
                </c:pt>
                <c:pt idx="7475">
                  <c:v>-0.20614199999999999</c:v>
                </c:pt>
                <c:pt idx="7476">
                  <c:v>-0.20616300000000001</c:v>
                </c:pt>
                <c:pt idx="7477">
                  <c:v>-0.206181</c:v>
                </c:pt>
                <c:pt idx="7478">
                  <c:v>-0.20619899999999999</c:v>
                </c:pt>
                <c:pt idx="7479">
                  <c:v>-0.20621700000000001</c:v>
                </c:pt>
                <c:pt idx="7480">
                  <c:v>-0.206231</c:v>
                </c:pt>
                <c:pt idx="7481">
                  <c:v>-0.20624700000000001</c:v>
                </c:pt>
                <c:pt idx="7482">
                  <c:v>-0.20626</c:v>
                </c:pt>
                <c:pt idx="7483">
                  <c:v>-0.20627000000000001</c:v>
                </c:pt>
                <c:pt idx="7484">
                  <c:v>-0.20627699999999999</c:v>
                </c:pt>
                <c:pt idx="7485">
                  <c:v>-0.20628299999999999</c:v>
                </c:pt>
                <c:pt idx="7486">
                  <c:v>-0.206289</c:v>
                </c:pt>
                <c:pt idx="7487">
                  <c:v>-0.206293</c:v>
                </c:pt>
                <c:pt idx="7488">
                  <c:v>-0.20629700000000001</c:v>
                </c:pt>
                <c:pt idx="7489">
                  <c:v>-0.20630299999999999</c:v>
                </c:pt>
                <c:pt idx="7490">
                  <c:v>-0.20630699999999999</c:v>
                </c:pt>
                <c:pt idx="7491">
                  <c:v>-0.20631099999999999</c:v>
                </c:pt>
                <c:pt idx="7492">
                  <c:v>-0.206315</c:v>
                </c:pt>
                <c:pt idx="7493">
                  <c:v>-0.206318</c:v>
                </c:pt>
                <c:pt idx="7494">
                  <c:v>-0.20632200000000001</c:v>
                </c:pt>
                <c:pt idx="7495">
                  <c:v>-0.20632600000000001</c:v>
                </c:pt>
                <c:pt idx="7496">
                  <c:v>-0.20632900000000001</c:v>
                </c:pt>
                <c:pt idx="7497">
                  <c:v>-0.20633000000000001</c:v>
                </c:pt>
                <c:pt idx="7498">
                  <c:v>-0.20633099999999999</c:v>
                </c:pt>
                <c:pt idx="7499">
                  <c:v>-0.20633399999999999</c:v>
                </c:pt>
                <c:pt idx="7500">
                  <c:v>-0.20633599999999999</c:v>
                </c:pt>
                <c:pt idx="7501">
                  <c:v>-0.20633799999999999</c:v>
                </c:pt>
                <c:pt idx="7502">
                  <c:v>-0.206341</c:v>
                </c:pt>
                <c:pt idx="7503">
                  <c:v>-0.206344</c:v>
                </c:pt>
                <c:pt idx="7504">
                  <c:v>-0.206345</c:v>
                </c:pt>
                <c:pt idx="7505">
                  <c:v>-0.206346</c:v>
                </c:pt>
                <c:pt idx="7506">
                  <c:v>-0.206348</c:v>
                </c:pt>
                <c:pt idx="7507">
                  <c:v>-0.20635000000000001</c:v>
                </c:pt>
                <c:pt idx="7508">
                  <c:v>-0.20635300000000001</c:v>
                </c:pt>
                <c:pt idx="7509">
                  <c:v>-0.20635700000000001</c:v>
                </c:pt>
                <c:pt idx="7510">
                  <c:v>-0.20635800000000001</c:v>
                </c:pt>
                <c:pt idx="7511">
                  <c:v>-0.20635999999999999</c:v>
                </c:pt>
                <c:pt idx="7512">
                  <c:v>-0.20635899999999999</c:v>
                </c:pt>
                <c:pt idx="7513">
                  <c:v>-0.20635800000000001</c:v>
                </c:pt>
                <c:pt idx="7514">
                  <c:v>-0.20635800000000001</c:v>
                </c:pt>
                <c:pt idx="7515">
                  <c:v>-0.20635700000000001</c:v>
                </c:pt>
                <c:pt idx="7516">
                  <c:v>-0.20635600000000001</c:v>
                </c:pt>
                <c:pt idx="7517">
                  <c:v>-0.20635400000000001</c:v>
                </c:pt>
                <c:pt idx="7518">
                  <c:v>-0.20635500000000001</c:v>
                </c:pt>
                <c:pt idx="7519">
                  <c:v>-0.20636199999999999</c:v>
                </c:pt>
                <c:pt idx="7520">
                  <c:v>-0.206374</c:v>
                </c:pt>
                <c:pt idx="7521">
                  <c:v>-0.20638699999999999</c:v>
                </c:pt>
                <c:pt idx="7522">
                  <c:v>-0.2064</c:v>
                </c:pt>
                <c:pt idx="7523">
                  <c:v>-0.20641399999999999</c:v>
                </c:pt>
                <c:pt idx="7524">
                  <c:v>-0.206425</c:v>
                </c:pt>
                <c:pt idx="7525">
                  <c:v>-0.206432</c:v>
                </c:pt>
                <c:pt idx="7526">
                  <c:v>-0.20643800000000001</c:v>
                </c:pt>
                <c:pt idx="7527">
                  <c:v>-0.20644100000000001</c:v>
                </c:pt>
                <c:pt idx="7528">
                  <c:v>-0.20644599999999999</c:v>
                </c:pt>
                <c:pt idx="7529">
                  <c:v>-0.20644799999999999</c:v>
                </c:pt>
                <c:pt idx="7530">
                  <c:v>-0.20644999999999999</c:v>
                </c:pt>
                <c:pt idx="7531">
                  <c:v>-0.206454</c:v>
                </c:pt>
                <c:pt idx="7532">
                  <c:v>-0.20646300000000001</c:v>
                </c:pt>
                <c:pt idx="7533">
                  <c:v>-0.20647199999999999</c:v>
                </c:pt>
                <c:pt idx="7534">
                  <c:v>-0.206485</c:v>
                </c:pt>
                <c:pt idx="7535">
                  <c:v>-0.20649999999999999</c:v>
                </c:pt>
                <c:pt idx="7536">
                  <c:v>-0.206513</c:v>
                </c:pt>
                <c:pt idx="7537">
                  <c:v>-0.20652400000000001</c:v>
                </c:pt>
                <c:pt idx="7538">
                  <c:v>-0.20653299999999999</c:v>
                </c:pt>
                <c:pt idx="7539">
                  <c:v>-0.20654400000000001</c:v>
                </c:pt>
                <c:pt idx="7540">
                  <c:v>-0.20655399999999999</c:v>
                </c:pt>
                <c:pt idx="7541">
                  <c:v>-0.206563</c:v>
                </c:pt>
                <c:pt idx="7542">
                  <c:v>-0.20657</c:v>
                </c:pt>
                <c:pt idx="7543">
                  <c:v>-0.20657800000000001</c:v>
                </c:pt>
                <c:pt idx="7544">
                  <c:v>-0.20659</c:v>
                </c:pt>
                <c:pt idx="7545">
                  <c:v>-0.206599</c:v>
                </c:pt>
                <c:pt idx="7546">
                  <c:v>-0.20661099999999999</c:v>
                </c:pt>
                <c:pt idx="7547">
                  <c:v>-0.206624</c:v>
                </c:pt>
                <c:pt idx="7548">
                  <c:v>-0.20664099999999999</c:v>
                </c:pt>
                <c:pt idx="7549">
                  <c:v>-0.20665600000000001</c:v>
                </c:pt>
                <c:pt idx="7550">
                  <c:v>-0.20667099999999999</c:v>
                </c:pt>
                <c:pt idx="7551">
                  <c:v>-0.20668500000000001</c:v>
                </c:pt>
                <c:pt idx="7552">
                  <c:v>-0.20669899999999999</c:v>
                </c:pt>
                <c:pt idx="7553">
                  <c:v>-0.20671200000000001</c:v>
                </c:pt>
                <c:pt idx="7554">
                  <c:v>-0.20672399999999999</c:v>
                </c:pt>
                <c:pt idx="7555">
                  <c:v>-0.206737</c:v>
                </c:pt>
                <c:pt idx="7556">
                  <c:v>-0.20674699999999999</c:v>
                </c:pt>
                <c:pt idx="7557">
                  <c:v>-0.206759</c:v>
                </c:pt>
                <c:pt idx="7558">
                  <c:v>-0.20677000000000001</c:v>
                </c:pt>
                <c:pt idx="7559">
                  <c:v>-0.20678099999999999</c:v>
                </c:pt>
                <c:pt idx="7560">
                  <c:v>-0.20679600000000001</c:v>
                </c:pt>
                <c:pt idx="7561">
                  <c:v>-0.20680899999999999</c:v>
                </c:pt>
                <c:pt idx="7562">
                  <c:v>-0.20682200000000001</c:v>
                </c:pt>
                <c:pt idx="7563">
                  <c:v>-0.20683399999999999</c:v>
                </c:pt>
                <c:pt idx="7564">
                  <c:v>-0.206846</c:v>
                </c:pt>
                <c:pt idx="7565">
                  <c:v>-0.20685700000000001</c:v>
                </c:pt>
                <c:pt idx="7566">
                  <c:v>-0.20686599999999999</c:v>
                </c:pt>
                <c:pt idx="7567">
                  <c:v>-0.206873</c:v>
                </c:pt>
                <c:pt idx="7568">
                  <c:v>-0.20688000000000001</c:v>
                </c:pt>
                <c:pt idx="7569">
                  <c:v>-0.20688400000000001</c:v>
                </c:pt>
                <c:pt idx="7570">
                  <c:v>-0.20688599999999999</c:v>
                </c:pt>
                <c:pt idx="7571">
                  <c:v>-0.20688999999999999</c:v>
                </c:pt>
                <c:pt idx="7572">
                  <c:v>-0.20689199999999999</c:v>
                </c:pt>
                <c:pt idx="7573">
                  <c:v>-0.20689299999999999</c:v>
                </c:pt>
                <c:pt idx="7574">
                  <c:v>-0.20689099999999999</c:v>
                </c:pt>
                <c:pt idx="7575">
                  <c:v>-0.20689199999999999</c:v>
                </c:pt>
                <c:pt idx="7576">
                  <c:v>-0.20689299999999999</c:v>
                </c:pt>
                <c:pt idx="7577">
                  <c:v>-0.20689299999999999</c:v>
                </c:pt>
                <c:pt idx="7578">
                  <c:v>-0.206895</c:v>
                </c:pt>
                <c:pt idx="7579">
                  <c:v>-0.206897</c:v>
                </c:pt>
                <c:pt idx="7580">
                  <c:v>-0.206898</c:v>
                </c:pt>
                <c:pt idx="7581">
                  <c:v>-0.206898</c:v>
                </c:pt>
                <c:pt idx="7582">
                  <c:v>-0.206898</c:v>
                </c:pt>
                <c:pt idx="7583">
                  <c:v>-0.206897</c:v>
                </c:pt>
                <c:pt idx="7584">
                  <c:v>-0.206897</c:v>
                </c:pt>
                <c:pt idx="7585">
                  <c:v>-0.206895</c:v>
                </c:pt>
                <c:pt idx="7586">
                  <c:v>-0.20689299999999999</c:v>
                </c:pt>
                <c:pt idx="7587">
                  <c:v>-0.20688899999999999</c:v>
                </c:pt>
                <c:pt idx="7588">
                  <c:v>-0.20688400000000001</c:v>
                </c:pt>
                <c:pt idx="7589">
                  <c:v>-0.20687900000000001</c:v>
                </c:pt>
                <c:pt idx="7590">
                  <c:v>-0.206874</c:v>
                </c:pt>
                <c:pt idx="7591">
                  <c:v>-0.206873</c:v>
                </c:pt>
                <c:pt idx="7592">
                  <c:v>-0.206872</c:v>
                </c:pt>
                <c:pt idx="7593">
                  <c:v>-0.206875</c:v>
                </c:pt>
                <c:pt idx="7594">
                  <c:v>-0.20687700000000001</c:v>
                </c:pt>
                <c:pt idx="7595">
                  <c:v>-0.20687800000000001</c:v>
                </c:pt>
                <c:pt idx="7596">
                  <c:v>-0.20688100000000001</c:v>
                </c:pt>
                <c:pt idx="7597">
                  <c:v>-0.20688699999999999</c:v>
                </c:pt>
                <c:pt idx="7598">
                  <c:v>-0.206896</c:v>
                </c:pt>
                <c:pt idx="7599">
                  <c:v>-0.20690700000000001</c:v>
                </c:pt>
                <c:pt idx="7600">
                  <c:v>-0.20691899999999999</c:v>
                </c:pt>
                <c:pt idx="7601">
                  <c:v>-0.206929</c:v>
                </c:pt>
                <c:pt idx="7602">
                  <c:v>-0.20694000000000001</c:v>
                </c:pt>
                <c:pt idx="7603">
                  <c:v>-0.20695</c:v>
                </c:pt>
                <c:pt idx="7604">
                  <c:v>-0.20696000000000001</c:v>
                </c:pt>
                <c:pt idx="7605">
                  <c:v>-0.20697099999999999</c:v>
                </c:pt>
                <c:pt idx="7606">
                  <c:v>-0.206983</c:v>
                </c:pt>
                <c:pt idx="7607">
                  <c:v>-0.20699699999999999</c:v>
                </c:pt>
                <c:pt idx="7608">
                  <c:v>-0.207012</c:v>
                </c:pt>
                <c:pt idx="7609">
                  <c:v>-0.20702599999999999</c:v>
                </c:pt>
                <c:pt idx="7610">
                  <c:v>-0.20704</c:v>
                </c:pt>
                <c:pt idx="7611">
                  <c:v>-0.20705399999999999</c:v>
                </c:pt>
                <c:pt idx="7612">
                  <c:v>-0.207066</c:v>
                </c:pt>
                <c:pt idx="7613">
                  <c:v>-0.20707900000000001</c:v>
                </c:pt>
                <c:pt idx="7614">
                  <c:v>-0.207089</c:v>
                </c:pt>
                <c:pt idx="7615">
                  <c:v>-0.20710000000000001</c:v>
                </c:pt>
                <c:pt idx="7616">
                  <c:v>-0.20710999999999999</c:v>
                </c:pt>
                <c:pt idx="7617">
                  <c:v>-0.207122</c:v>
                </c:pt>
                <c:pt idx="7618">
                  <c:v>-0.20713100000000001</c:v>
                </c:pt>
                <c:pt idx="7619">
                  <c:v>-0.20714399999999999</c:v>
                </c:pt>
                <c:pt idx="7620">
                  <c:v>-0.20715800000000001</c:v>
                </c:pt>
                <c:pt idx="7621">
                  <c:v>-0.207174</c:v>
                </c:pt>
                <c:pt idx="7622">
                  <c:v>-0.20719199999999999</c:v>
                </c:pt>
                <c:pt idx="7623">
                  <c:v>-0.20721100000000001</c:v>
                </c:pt>
                <c:pt idx="7624">
                  <c:v>-0.207229</c:v>
                </c:pt>
                <c:pt idx="7625">
                  <c:v>-0.20724600000000001</c:v>
                </c:pt>
                <c:pt idx="7626">
                  <c:v>-0.207264</c:v>
                </c:pt>
                <c:pt idx="7627">
                  <c:v>-0.20728199999999999</c:v>
                </c:pt>
                <c:pt idx="7628">
                  <c:v>-0.20729800000000001</c:v>
                </c:pt>
                <c:pt idx="7629">
                  <c:v>-0.207312</c:v>
                </c:pt>
                <c:pt idx="7630">
                  <c:v>-0.20732700000000001</c:v>
                </c:pt>
                <c:pt idx="7631">
                  <c:v>-0.207341</c:v>
                </c:pt>
                <c:pt idx="7632">
                  <c:v>-0.20735300000000001</c:v>
                </c:pt>
                <c:pt idx="7633">
                  <c:v>-0.20736399999999999</c:v>
                </c:pt>
                <c:pt idx="7634">
                  <c:v>-0.207376</c:v>
                </c:pt>
                <c:pt idx="7635">
                  <c:v>-0.20738799999999999</c:v>
                </c:pt>
                <c:pt idx="7636">
                  <c:v>-0.207399</c:v>
                </c:pt>
                <c:pt idx="7637">
                  <c:v>-0.20741200000000001</c:v>
                </c:pt>
                <c:pt idx="7638">
                  <c:v>-0.207424</c:v>
                </c:pt>
                <c:pt idx="7639">
                  <c:v>-0.20743900000000001</c:v>
                </c:pt>
                <c:pt idx="7640">
                  <c:v>-0.207452</c:v>
                </c:pt>
                <c:pt idx="7641">
                  <c:v>-0.20746600000000001</c:v>
                </c:pt>
                <c:pt idx="7642">
                  <c:v>-0.207479</c:v>
                </c:pt>
                <c:pt idx="7643">
                  <c:v>-0.20749300000000001</c:v>
                </c:pt>
                <c:pt idx="7644">
                  <c:v>-0.207507</c:v>
                </c:pt>
                <c:pt idx="7645">
                  <c:v>-0.20752000000000001</c:v>
                </c:pt>
                <c:pt idx="7646">
                  <c:v>-0.20753199999999999</c:v>
                </c:pt>
                <c:pt idx="7647">
                  <c:v>-0.20754500000000001</c:v>
                </c:pt>
                <c:pt idx="7648">
                  <c:v>-0.20755599999999999</c:v>
                </c:pt>
                <c:pt idx="7649">
                  <c:v>-0.207567</c:v>
                </c:pt>
                <c:pt idx="7650">
                  <c:v>-0.20757900000000001</c:v>
                </c:pt>
                <c:pt idx="7651">
                  <c:v>-0.20759</c:v>
                </c:pt>
                <c:pt idx="7652">
                  <c:v>-0.20760100000000001</c:v>
                </c:pt>
                <c:pt idx="7653">
                  <c:v>-0.20761299999999999</c:v>
                </c:pt>
                <c:pt idx="7654">
                  <c:v>-0.207626</c:v>
                </c:pt>
                <c:pt idx="7655">
                  <c:v>-0.20763799999999999</c:v>
                </c:pt>
                <c:pt idx="7656">
                  <c:v>-0.20765</c:v>
                </c:pt>
                <c:pt idx="7657">
                  <c:v>-0.20766100000000001</c:v>
                </c:pt>
                <c:pt idx="7658">
                  <c:v>-0.207674</c:v>
                </c:pt>
                <c:pt idx="7659">
                  <c:v>-0.20768600000000001</c:v>
                </c:pt>
                <c:pt idx="7660">
                  <c:v>-0.20769699999999999</c:v>
                </c:pt>
                <c:pt idx="7661">
                  <c:v>-0.207708</c:v>
                </c:pt>
                <c:pt idx="7662">
                  <c:v>-0.20771700000000001</c:v>
                </c:pt>
                <c:pt idx="7663">
                  <c:v>-0.20772599999999999</c:v>
                </c:pt>
                <c:pt idx="7664">
                  <c:v>-0.207734</c:v>
                </c:pt>
                <c:pt idx="7665">
                  <c:v>-0.20774400000000001</c:v>
                </c:pt>
                <c:pt idx="7666">
                  <c:v>-0.207756</c:v>
                </c:pt>
                <c:pt idx="7667">
                  <c:v>-0.20776600000000001</c:v>
                </c:pt>
                <c:pt idx="7668">
                  <c:v>-0.20777799999999999</c:v>
                </c:pt>
                <c:pt idx="7669">
                  <c:v>-0.207788</c:v>
                </c:pt>
                <c:pt idx="7670">
                  <c:v>-0.20779900000000001</c:v>
                </c:pt>
                <c:pt idx="7671">
                  <c:v>-0.20780899999999999</c:v>
                </c:pt>
                <c:pt idx="7672">
                  <c:v>-0.20782</c:v>
                </c:pt>
                <c:pt idx="7673">
                  <c:v>-0.20783099999999999</c:v>
                </c:pt>
                <c:pt idx="7674">
                  <c:v>-0.207844</c:v>
                </c:pt>
                <c:pt idx="7675">
                  <c:v>-0.20785699999999999</c:v>
                </c:pt>
                <c:pt idx="7676">
                  <c:v>-0.20787</c:v>
                </c:pt>
                <c:pt idx="7677">
                  <c:v>-0.20788599999999999</c:v>
                </c:pt>
                <c:pt idx="7678">
                  <c:v>-0.207902</c:v>
                </c:pt>
                <c:pt idx="7679">
                  <c:v>-0.20791699999999999</c:v>
                </c:pt>
                <c:pt idx="7680">
                  <c:v>-0.20793200000000001</c:v>
                </c:pt>
                <c:pt idx="7681">
                  <c:v>-0.20794899999999999</c:v>
                </c:pt>
                <c:pt idx="7682">
                  <c:v>-0.20796600000000001</c:v>
                </c:pt>
                <c:pt idx="7683">
                  <c:v>-0.207983</c:v>
                </c:pt>
                <c:pt idx="7684">
                  <c:v>-0.20799999999999999</c:v>
                </c:pt>
                <c:pt idx="7685">
                  <c:v>-0.20801500000000001</c:v>
                </c:pt>
                <c:pt idx="7686">
                  <c:v>-0.20803099999999999</c:v>
                </c:pt>
                <c:pt idx="7687">
                  <c:v>-0.20804600000000001</c:v>
                </c:pt>
                <c:pt idx="7688">
                  <c:v>-0.208063</c:v>
                </c:pt>
                <c:pt idx="7689">
                  <c:v>-0.20807700000000001</c:v>
                </c:pt>
                <c:pt idx="7690">
                  <c:v>-0.208091</c:v>
                </c:pt>
                <c:pt idx="7691">
                  <c:v>-0.20810799999999999</c:v>
                </c:pt>
                <c:pt idx="7692">
                  <c:v>-0.208125</c:v>
                </c:pt>
                <c:pt idx="7693">
                  <c:v>-0.20814199999999999</c:v>
                </c:pt>
                <c:pt idx="7694">
                  <c:v>-0.20815900000000001</c:v>
                </c:pt>
                <c:pt idx="7695">
                  <c:v>-0.208177</c:v>
                </c:pt>
                <c:pt idx="7696">
                  <c:v>-0.20819399999999999</c:v>
                </c:pt>
                <c:pt idx="7697">
                  <c:v>-0.20820900000000001</c:v>
                </c:pt>
                <c:pt idx="7698">
                  <c:v>-0.20822199999999999</c:v>
                </c:pt>
                <c:pt idx="7699">
                  <c:v>-0.208236</c:v>
                </c:pt>
                <c:pt idx="7700">
                  <c:v>-0.20824699999999999</c:v>
                </c:pt>
                <c:pt idx="7701">
                  <c:v>-0.208259</c:v>
                </c:pt>
                <c:pt idx="7702">
                  <c:v>-0.20827300000000001</c:v>
                </c:pt>
                <c:pt idx="7703">
                  <c:v>-0.208286</c:v>
                </c:pt>
                <c:pt idx="7704">
                  <c:v>-0.20830000000000001</c:v>
                </c:pt>
                <c:pt idx="7705">
                  <c:v>-0.208316</c:v>
                </c:pt>
                <c:pt idx="7706">
                  <c:v>-0.20833199999999999</c:v>
                </c:pt>
                <c:pt idx="7707">
                  <c:v>-0.20834800000000001</c:v>
                </c:pt>
                <c:pt idx="7708">
                  <c:v>-0.20836399999999999</c:v>
                </c:pt>
                <c:pt idx="7709">
                  <c:v>-0.20837800000000001</c:v>
                </c:pt>
                <c:pt idx="7710">
                  <c:v>-0.208394</c:v>
                </c:pt>
                <c:pt idx="7711">
                  <c:v>-0.20840600000000001</c:v>
                </c:pt>
                <c:pt idx="7712">
                  <c:v>-0.20841499999999999</c:v>
                </c:pt>
                <c:pt idx="7713">
                  <c:v>-0.208422</c:v>
                </c:pt>
                <c:pt idx="7714">
                  <c:v>-0.20843200000000001</c:v>
                </c:pt>
                <c:pt idx="7715">
                  <c:v>-0.20844199999999999</c:v>
                </c:pt>
                <c:pt idx="7716">
                  <c:v>-0.208454</c:v>
                </c:pt>
                <c:pt idx="7717">
                  <c:v>-0.20846600000000001</c:v>
                </c:pt>
                <c:pt idx="7718">
                  <c:v>-0.208478</c:v>
                </c:pt>
                <c:pt idx="7719">
                  <c:v>-0.20849100000000001</c:v>
                </c:pt>
                <c:pt idx="7720">
                  <c:v>-0.208505</c:v>
                </c:pt>
                <c:pt idx="7721">
                  <c:v>-0.20851800000000001</c:v>
                </c:pt>
                <c:pt idx="7722">
                  <c:v>-0.20853099999999999</c:v>
                </c:pt>
                <c:pt idx="7723">
                  <c:v>-0.20854400000000001</c:v>
                </c:pt>
                <c:pt idx="7724">
                  <c:v>-0.20855199999999999</c:v>
                </c:pt>
                <c:pt idx="7725">
                  <c:v>-0.208562</c:v>
                </c:pt>
                <c:pt idx="7726">
                  <c:v>-0.20857100000000001</c:v>
                </c:pt>
                <c:pt idx="7727">
                  <c:v>-0.20857999999999999</c:v>
                </c:pt>
                <c:pt idx="7728">
                  <c:v>-0.208588</c:v>
                </c:pt>
                <c:pt idx="7729">
                  <c:v>-0.208595</c:v>
                </c:pt>
                <c:pt idx="7730">
                  <c:v>-0.20860300000000001</c:v>
                </c:pt>
                <c:pt idx="7731">
                  <c:v>-0.20861099999999999</c:v>
                </c:pt>
                <c:pt idx="7732">
                  <c:v>-0.20862</c:v>
                </c:pt>
                <c:pt idx="7733">
                  <c:v>-0.20863000000000001</c:v>
                </c:pt>
                <c:pt idx="7734">
                  <c:v>-0.20864099999999999</c:v>
                </c:pt>
                <c:pt idx="7735">
                  <c:v>-0.208649</c:v>
                </c:pt>
                <c:pt idx="7736">
                  <c:v>-0.20865900000000001</c:v>
                </c:pt>
                <c:pt idx="7737">
                  <c:v>-0.20866899999999999</c:v>
                </c:pt>
                <c:pt idx="7738">
                  <c:v>-0.20868</c:v>
                </c:pt>
                <c:pt idx="7739">
                  <c:v>-0.20868999999999999</c:v>
                </c:pt>
                <c:pt idx="7740">
                  <c:v>-0.208699</c:v>
                </c:pt>
                <c:pt idx="7741">
                  <c:v>-0.208705</c:v>
                </c:pt>
                <c:pt idx="7742">
                  <c:v>-0.20870900000000001</c:v>
                </c:pt>
                <c:pt idx="7743">
                  <c:v>-0.208708</c:v>
                </c:pt>
                <c:pt idx="7744">
                  <c:v>-0.208706</c:v>
                </c:pt>
                <c:pt idx="7745">
                  <c:v>-0.2087</c:v>
                </c:pt>
                <c:pt idx="7746">
                  <c:v>-0.20868999999999999</c:v>
                </c:pt>
                <c:pt idx="7747">
                  <c:v>-0.20868</c:v>
                </c:pt>
                <c:pt idx="7748">
                  <c:v>-0.208673</c:v>
                </c:pt>
                <c:pt idx="7749">
                  <c:v>-0.20866799999999999</c:v>
                </c:pt>
                <c:pt idx="7750">
                  <c:v>-0.20866799999999999</c:v>
                </c:pt>
                <c:pt idx="7751">
                  <c:v>-0.208671</c:v>
                </c:pt>
                <c:pt idx="7752">
                  <c:v>-0.208679</c:v>
                </c:pt>
                <c:pt idx="7753">
                  <c:v>-0.20868999999999999</c:v>
                </c:pt>
                <c:pt idx="7754">
                  <c:v>-0.2087</c:v>
                </c:pt>
                <c:pt idx="7755">
                  <c:v>-0.20871200000000001</c:v>
                </c:pt>
                <c:pt idx="7756">
                  <c:v>-0.20872199999999999</c:v>
                </c:pt>
                <c:pt idx="7757">
                  <c:v>-0.208732</c:v>
                </c:pt>
                <c:pt idx="7758">
                  <c:v>-0.20874300000000001</c:v>
                </c:pt>
                <c:pt idx="7759">
                  <c:v>-0.20875299999999999</c:v>
                </c:pt>
                <c:pt idx="7760">
                  <c:v>-0.20876400000000001</c:v>
                </c:pt>
                <c:pt idx="7761">
                  <c:v>-0.20877499999999999</c:v>
                </c:pt>
                <c:pt idx="7762">
                  <c:v>-0.208784</c:v>
                </c:pt>
                <c:pt idx="7763">
                  <c:v>-0.20879500000000001</c:v>
                </c:pt>
                <c:pt idx="7764">
                  <c:v>-0.20880399999999999</c:v>
                </c:pt>
                <c:pt idx="7765">
                  <c:v>-0.208815</c:v>
                </c:pt>
                <c:pt idx="7766">
                  <c:v>-0.20882400000000001</c:v>
                </c:pt>
                <c:pt idx="7767">
                  <c:v>-0.20883299999999999</c:v>
                </c:pt>
                <c:pt idx="7768">
                  <c:v>-0.208841</c:v>
                </c:pt>
                <c:pt idx="7769">
                  <c:v>-0.20884800000000001</c:v>
                </c:pt>
                <c:pt idx="7770">
                  <c:v>-0.20885400000000001</c:v>
                </c:pt>
                <c:pt idx="7771">
                  <c:v>-0.20885899999999999</c:v>
                </c:pt>
                <c:pt idx="7772">
                  <c:v>-0.208865</c:v>
                </c:pt>
                <c:pt idx="7773">
                  <c:v>-0.208872</c:v>
                </c:pt>
                <c:pt idx="7774">
                  <c:v>-0.20887900000000001</c:v>
                </c:pt>
                <c:pt idx="7775">
                  <c:v>-0.20888799999999999</c:v>
                </c:pt>
                <c:pt idx="7776">
                  <c:v>-0.2089</c:v>
                </c:pt>
                <c:pt idx="7777">
                  <c:v>-0.20891499999999999</c:v>
                </c:pt>
                <c:pt idx="7778">
                  <c:v>-0.20893200000000001</c:v>
                </c:pt>
                <c:pt idx="7779">
                  <c:v>-0.20895</c:v>
                </c:pt>
                <c:pt idx="7780">
                  <c:v>-0.20896999999999999</c:v>
                </c:pt>
                <c:pt idx="7781">
                  <c:v>-0.20898800000000001</c:v>
                </c:pt>
                <c:pt idx="7782">
                  <c:v>-0.209006</c:v>
                </c:pt>
                <c:pt idx="7783">
                  <c:v>-0.20902200000000001</c:v>
                </c:pt>
                <c:pt idx="7784">
                  <c:v>-0.209038</c:v>
                </c:pt>
                <c:pt idx="7785">
                  <c:v>-0.20905199999999999</c:v>
                </c:pt>
                <c:pt idx="7786">
                  <c:v>-0.209066</c:v>
                </c:pt>
                <c:pt idx="7787">
                  <c:v>-0.20907999999999999</c:v>
                </c:pt>
                <c:pt idx="7788">
                  <c:v>-0.20909700000000001</c:v>
                </c:pt>
                <c:pt idx="7789">
                  <c:v>-0.20911299999999999</c:v>
                </c:pt>
                <c:pt idx="7790">
                  <c:v>-0.20913100000000001</c:v>
                </c:pt>
                <c:pt idx="7791">
                  <c:v>-0.209149</c:v>
                </c:pt>
                <c:pt idx="7792">
                  <c:v>-0.20916799999999999</c:v>
                </c:pt>
                <c:pt idx="7793">
                  <c:v>-0.20918500000000001</c:v>
                </c:pt>
                <c:pt idx="7794">
                  <c:v>-0.209199</c:v>
                </c:pt>
                <c:pt idx="7795">
                  <c:v>-0.20921300000000001</c:v>
                </c:pt>
                <c:pt idx="7796">
                  <c:v>-0.20922299999999999</c:v>
                </c:pt>
                <c:pt idx="7797">
                  <c:v>-0.209232</c:v>
                </c:pt>
                <c:pt idx="7798">
                  <c:v>-0.20924300000000001</c:v>
                </c:pt>
                <c:pt idx="7799">
                  <c:v>-0.209255</c:v>
                </c:pt>
                <c:pt idx="7800">
                  <c:v>-0.20926500000000001</c:v>
                </c:pt>
                <c:pt idx="7801">
                  <c:v>-0.20927799999999999</c:v>
                </c:pt>
                <c:pt idx="7802">
                  <c:v>-0.20929200000000001</c:v>
                </c:pt>
                <c:pt idx="7803">
                  <c:v>-0.20930499999999999</c:v>
                </c:pt>
                <c:pt idx="7804">
                  <c:v>-0.209314</c:v>
                </c:pt>
                <c:pt idx="7805">
                  <c:v>-0.20931900000000001</c:v>
                </c:pt>
                <c:pt idx="7806">
                  <c:v>-0.20932300000000001</c:v>
                </c:pt>
                <c:pt idx="7807">
                  <c:v>-0.20932500000000001</c:v>
                </c:pt>
                <c:pt idx="7808">
                  <c:v>-0.20932700000000001</c:v>
                </c:pt>
                <c:pt idx="7809">
                  <c:v>-0.20932999999999999</c:v>
                </c:pt>
                <c:pt idx="7810">
                  <c:v>-0.20933199999999999</c:v>
                </c:pt>
                <c:pt idx="7811">
                  <c:v>-0.20933199999999999</c:v>
                </c:pt>
                <c:pt idx="7812">
                  <c:v>-0.20933399999999999</c:v>
                </c:pt>
                <c:pt idx="7813">
                  <c:v>-0.209339</c:v>
                </c:pt>
                <c:pt idx="7814">
                  <c:v>-0.209342</c:v>
                </c:pt>
                <c:pt idx="7815">
                  <c:v>-0.209346</c:v>
                </c:pt>
                <c:pt idx="7816">
                  <c:v>-0.20934800000000001</c:v>
                </c:pt>
                <c:pt idx="7817">
                  <c:v>-0.20935100000000001</c:v>
                </c:pt>
                <c:pt idx="7818">
                  <c:v>-0.20935599999999999</c:v>
                </c:pt>
                <c:pt idx="7819">
                  <c:v>-0.20935999999999999</c:v>
                </c:pt>
                <c:pt idx="7820">
                  <c:v>-0.209367</c:v>
                </c:pt>
                <c:pt idx="7821">
                  <c:v>-0.209373</c:v>
                </c:pt>
                <c:pt idx="7822">
                  <c:v>-0.20938000000000001</c:v>
                </c:pt>
                <c:pt idx="7823">
                  <c:v>-0.20938599999999999</c:v>
                </c:pt>
                <c:pt idx="7824">
                  <c:v>-0.20938999999999999</c:v>
                </c:pt>
                <c:pt idx="7825">
                  <c:v>-0.20939199999999999</c:v>
                </c:pt>
                <c:pt idx="7826">
                  <c:v>-0.20938999999999999</c:v>
                </c:pt>
                <c:pt idx="7827">
                  <c:v>-0.20938799999999999</c:v>
                </c:pt>
                <c:pt idx="7828">
                  <c:v>-0.20938699999999999</c:v>
                </c:pt>
                <c:pt idx="7829">
                  <c:v>-0.20938499999999999</c:v>
                </c:pt>
                <c:pt idx="7830">
                  <c:v>-0.20938499999999999</c:v>
                </c:pt>
                <c:pt idx="7831">
                  <c:v>-0.20938599999999999</c:v>
                </c:pt>
                <c:pt idx="7832">
                  <c:v>-0.20938799999999999</c:v>
                </c:pt>
                <c:pt idx="7833">
                  <c:v>-0.20939099999999999</c:v>
                </c:pt>
                <c:pt idx="7834">
                  <c:v>-0.209393</c:v>
                </c:pt>
                <c:pt idx="7835">
                  <c:v>-0.209395</c:v>
                </c:pt>
                <c:pt idx="7836">
                  <c:v>-0.209401</c:v>
                </c:pt>
                <c:pt idx="7837">
                  <c:v>-0.20940300000000001</c:v>
                </c:pt>
                <c:pt idx="7838">
                  <c:v>-0.20940400000000001</c:v>
                </c:pt>
                <c:pt idx="7839">
                  <c:v>-0.20940800000000001</c:v>
                </c:pt>
                <c:pt idx="7840">
                  <c:v>-0.20941199999999999</c:v>
                </c:pt>
                <c:pt idx="7841">
                  <c:v>-0.20941799999999999</c:v>
                </c:pt>
                <c:pt idx="7842">
                  <c:v>-0.209423</c:v>
                </c:pt>
                <c:pt idx="7843">
                  <c:v>-0.20943200000000001</c:v>
                </c:pt>
                <c:pt idx="7844">
                  <c:v>-0.20944099999999999</c:v>
                </c:pt>
                <c:pt idx="7845">
                  <c:v>-0.209451</c:v>
                </c:pt>
                <c:pt idx="7846">
                  <c:v>-0.20946200000000001</c:v>
                </c:pt>
                <c:pt idx="7847">
                  <c:v>-0.20947399999999999</c:v>
                </c:pt>
                <c:pt idx="7848">
                  <c:v>-0.20948700000000001</c:v>
                </c:pt>
                <c:pt idx="7849">
                  <c:v>-0.20949899999999999</c:v>
                </c:pt>
                <c:pt idx="7850">
                  <c:v>-0.20951500000000001</c:v>
                </c:pt>
                <c:pt idx="7851">
                  <c:v>-0.20952899999999999</c:v>
                </c:pt>
                <c:pt idx="7852">
                  <c:v>-0.20954300000000001</c:v>
                </c:pt>
                <c:pt idx="7853">
                  <c:v>-0.20955599999999999</c:v>
                </c:pt>
                <c:pt idx="7854">
                  <c:v>-0.20957300000000001</c:v>
                </c:pt>
                <c:pt idx="7855">
                  <c:v>-0.209588</c:v>
                </c:pt>
                <c:pt idx="7856">
                  <c:v>-0.20960699999999999</c:v>
                </c:pt>
                <c:pt idx="7857">
                  <c:v>-0.20962700000000001</c:v>
                </c:pt>
                <c:pt idx="7858">
                  <c:v>-0.209644</c:v>
                </c:pt>
                <c:pt idx="7859">
                  <c:v>-0.20966199999999999</c:v>
                </c:pt>
                <c:pt idx="7860">
                  <c:v>-0.209678</c:v>
                </c:pt>
                <c:pt idx="7861">
                  <c:v>-0.20969299999999999</c:v>
                </c:pt>
                <c:pt idx="7862">
                  <c:v>-0.209706</c:v>
                </c:pt>
                <c:pt idx="7863">
                  <c:v>-0.20971699999999999</c:v>
                </c:pt>
                <c:pt idx="7864">
                  <c:v>-0.209726</c:v>
                </c:pt>
                <c:pt idx="7865">
                  <c:v>-0.209735</c:v>
                </c:pt>
                <c:pt idx="7866">
                  <c:v>-0.20974899999999999</c:v>
                </c:pt>
                <c:pt idx="7867">
                  <c:v>-0.20976300000000001</c:v>
                </c:pt>
                <c:pt idx="7868">
                  <c:v>-0.20977899999999999</c:v>
                </c:pt>
                <c:pt idx="7869">
                  <c:v>-0.20979400000000001</c:v>
                </c:pt>
                <c:pt idx="7870">
                  <c:v>-0.20980799999999999</c:v>
                </c:pt>
                <c:pt idx="7871">
                  <c:v>-0.20982300000000001</c:v>
                </c:pt>
                <c:pt idx="7872">
                  <c:v>-0.20983399999999999</c:v>
                </c:pt>
                <c:pt idx="7873">
                  <c:v>-0.209843</c:v>
                </c:pt>
                <c:pt idx="7874">
                  <c:v>-0.20985300000000001</c:v>
                </c:pt>
                <c:pt idx="7875">
                  <c:v>-0.20985999999999999</c:v>
                </c:pt>
                <c:pt idx="7876">
                  <c:v>-0.209866</c:v>
                </c:pt>
                <c:pt idx="7877">
                  <c:v>-0.209873</c:v>
                </c:pt>
                <c:pt idx="7878">
                  <c:v>-0.20988200000000001</c:v>
                </c:pt>
                <c:pt idx="7879">
                  <c:v>-0.209893</c:v>
                </c:pt>
                <c:pt idx="7880">
                  <c:v>-0.20990200000000001</c:v>
                </c:pt>
                <c:pt idx="7881">
                  <c:v>-0.20991399999999999</c:v>
                </c:pt>
                <c:pt idx="7882">
                  <c:v>-0.209924</c:v>
                </c:pt>
                <c:pt idx="7883">
                  <c:v>-0.20993200000000001</c:v>
                </c:pt>
                <c:pt idx="7884">
                  <c:v>-0.20993899999999999</c:v>
                </c:pt>
                <c:pt idx="7885">
                  <c:v>-0.20994299999999999</c:v>
                </c:pt>
                <c:pt idx="7886">
                  <c:v>-0.20994699999999999</c:v>
                </c:pt>
                <c:pt idx="7887">
                  <c:v>-0.209948</c:v>
                </c:pt>
                <c:pt idx="7888">
                  <c:v>-0.20995</c:v>
                </c:pt>
                <c:pt idx="7889">
                  <c:v>-0.209954</c:v>
                </c:pt>
                <c:pt idx="7890">
                  <c:v>-0.20996000000000001</c:v>
                </c:pt>
                <c:pt idx="7891">
                  <c:v>-0.20996899999999999</c:v>
                </c:pt>
                <c:pt idx="7892">
                  <c:v>-0.209979</c:v>
                </c:pt>
                <c:pt idx="7893">
                  <c:v>-0.209985</c:v>
                </c:pt>
                <c:pt idx="7894">
                  <c:v>-0.20999200000000001</c:v>
                </c:pt>
                <c:pt idx="7895">
                  <c:v>-0.20999699999999999</c:v>
                </c:pt>
                <c:pt idx="7896">
                  <c:v>-0.20999899999999999</c:v>
                </c:pt>
                <c:pt idx="7897">
                  <c:v>-0.20999899999999999</c:v>
                </c:pt>
                <c:pt idx="7898">
                  <c:v>-0.20999599999999999</c:v>
                </c:pt>
                <c:pt idx="7899">
                  <c:v>-0.20999399999999999</c:v>
                </c:pt>
                <c:pt idx="7900">
                  <c:v>-0.20999000000000001</c:v>
                </c:pt>
                <c:pt idx="7901">
                  <c:v>-0.20998600000000001</c:v>
                </c:pt>
                <c:pt idx="7902">
                  <c:v>-0.20998600000000001</c:v>
                </c:pt>
                <c:pt idx="7903">
                  <c:v>-0.20998800000000001</c:v>
                </c:pt>
                <c:pt idx="7904">
                  <c:v>-0.20999100000000001</c:v>
                </c:pt>
                <c:pt idx="7905">
                  <c:v>-0.20999599999999999</c:v>
                </c:pt>
                <c:pt idx="7906">
                  <c:v>-0.21000199999999999</c:v>
                </c:pt>
                <c:pt idx="7907">
                  <c:v>-0.210006</c:v>
                </c:pt>
                <c:pt idx="7908">
                  <c:v>-0.21001300000000001</c:v>
                </c:pt>
                <c:pt idx="7909">
                  <c:v>-0.21001900000000001</c:v>
                </c:pt>
                <c:pt idx="7910">
                  <c:v>-0.21002299999999999</c:v>
                </c:pt>
                <c:pt idx="7911">
                  <c:v>-0.21002799999999999</c:v>
                </c:pt>
                <c:pt idx="7912">
                  <c:v>-0.210035</c:v>
                </c:pt>
                <c:pt idx="7913">
                  <c:v>-0.21004300000000001</c:v>
                </c:pt>
                <c:pt idx="7914">
                  <c:v>-0.21005299999999999</c:v>
                </c:pt>
                <c:pt idx="7915">
                  <c:v>-0.210064</c:v>
                </c:pt>
                <c:pt idx="7916">
                  <c:v>-0.21007600000000001</c:v>
                </c:pt>
                <c:pt idx="7917">
                  <c:v>-0.210087</c:v>
                </c:pt>
                <c:pt idx="7918">
                  <c:v>-0.21009700000000001</c:v>
                </c:pt>
                <c:pt idx="7919">
                  <c:v>-0.21010699999999999</c:v>
                </c:pt>
                <c:pt idx="7920">
                  <c:v>-0.210116</c:v>
                </c:pt>
                <c:pt idx="7921">
                  <c:v>-0.21012600000000001</c:v>
                </c:pt>
                <c:pt idx="7922">
                  <c:v>-0.21013399999999999</c:v>
                </c:pt>
                <c:pt idx="7923">
                  <c:v>-0.21014099999999999</c:v>
                </c:pt>
                <c:pt idx="7924">
                  <c:v>-0.210147</c:v>
                </c:pt>
                <c:pt idx="7925">
                  <c:v>-0.210151</c:v>
                </c:pt>
                <c:pt idx="7926">
                  <c:v>-0.21015800000000001</c:v>
                </c:pt>
                <c:pt idx="7927">
                  <c:v>-0.21016399999999999</c:v>
                </c:pt>
                <c:pt idx="7928">
                  <c:v>-0.210172</c:v>
                </c:pt>
                <c:pt idx="7929">
                  <c:v>-0.21018200000000001</c:v>
                </c:pt>
                <c:pt idx="7930">
                  <c:v>-0.21019299999999999</c:v>
                </c:pt>
                <c:pt idx="7931">
                  <c:v>-0.210207</c:v>
                </c:pt>
                <c:pt idx="7932">
                  <c:v>-0.21022099999999999</c:v>
                </c:pt>
                <c:pt idx="7933">
                  <c:v>-0.21023500000000001</c:v>
                </c:pt>
                <c:pt idx="7934">
                  <c:v>-0.21024799999999999</c:v>
                </c:pt>
                <c:pt idx="7935">
                  <c:v>-0.210262</c:v>
                </c:pt>
                <c:pt idx="7936">
                  <c:v>-0.21027599999999999</c:v>
                </c:pt>
                <c:pt idx="7937">
                  <c:v>-0.21029200000000001</c:v>
                </c:pt>
                <c:pt idx="7938">
                  <c:v>-0.210309</c:v>
                </c:pt>
                <c:pt idx="7939">
                  <c:v>-0.21032699999999999</c:v>
                </c:pt>
                <c:pt idx="7940">
                  <c:v>-0.210343</c:v>
                </c:pt>
                <c:pt idx="7941">
                  <c:v>-0.21036299999999999</c:v>
                </c:pt>
                <c:pt idx="7942">
                  <c:v>-0.21038000000000001</c:v>
                </c:pt>
                <c:pt idx="7943">
                  <c:v>-0.210398</c:v>
                </c:pt>
                <c:pt idx="7944">
                  <c:v>-0.21041099999999999</c:v>
                </c:pt>
                <c:pt idx="7945">
                  <c:v>-0.210421</c:v>
                </c:pt>
                <c:pt idx="7946">
                  <c:v>-0.21043100000000001</c:v>
                </c:pt>
                <c:pt idx="7947">
                  <c:v>-0.21043999999999999</c:v>
                </c:pt>
                <c:pt idx="7948">
                  <c:v>-0.210449</c:v>
                </c:pt>
                <c:pt idx="7949">
                  <c:v>-0.21045900000000001</c:v>
                </c:pt>
                <c:pt idx="7950">
                  <c:v>-0.21046899999999999</c:v>
                </c:pt>
                <c:pt idx="7951">
                  <c:v>-0.21048</c:v>
                </c:pt>
                <c:pt idx="7952">
                  <c:v>-0.21049399999999999</c:v>
                </c:pt>
                <c:pt idx="7953">
                  <c:v>-0.210509</c:v>
                </c:pt>
                <c:pt idx="7954">
                  <c:v>-0.21052899999999999</c:v>
                </c:pt>
                <c:pt idx="7955">
                  <c:v>-0.21054700000000001</c:v>
                </c:pt>
                <c:pt idx="7956">
                  <c:v>-0.210565</c:v>
                </c:pt>
                <c:pt idx="7957">
                  <c:v>-0.21058299999999999</c:v>
                </c:pt>
                <c:pt idx="7958">
                  <c:v>-0.21060300000000001</c:v>
                </c:pt>
                <c:pt idx="7959">
                  <c:v>-0.21062600000000001</c:v>
                </c:pt>
                <c:pt idx="7960">
                  <c:v>-0.21065800000000001</c:v>
                </c:pt>
                <c:pt idx="7961">
                  <c:v>-0.21068100000000001</c:v>
                </c:pt>
                <c:pt idx="7962">
                  <c:v>-0.210702</c:v>
                </c:pt>
                <c:pt idx="7963">
                  <c:v>-0.21071999999999999</c:v>
                </c:pt>
                <c:pt idx="7964">
                  <c:v>-0.21073500000000001</c:v>
                </c:pt>
                <c:pt idx="7965">
                  <c:v>-0.21074799999999999</c:v>
                </c:pt>
                <c:pt idx="7966">
                  <c:v>-0.21076300000000001</c:v>
                </c:pt>
                <c:pt idx="7967">
                  <c:v>-0.21077899999999999</c:v>
                </c:pt>
                <c:pt idx="7968">
                  <c:v>-0.21079800000000001</c:v>
                </c:pt>
                <c:pt idx="7969">
                  <c:v>-0.210815</c:v>
                </c:pt>
                <c:pt idx="7970">
                  <c:v>-0.21083399999999999</c:v>
                </c:pt>
                <c:pt idx="7971">
                  <c:v>-0.21085200000000001</c:v>
                </c:pt>
                <c:pt idx="7972">
                  <c:v>-0.210871</c:v>
                </c:pt>
                <c:pt idx="7973">
                  <c:v>-0.21088899999999999</c:v>
                </c:pt>
                <c:pt idx="7974">
                  <c:v>-0.21090800000000001</c:v>
                </c:pt>
                <c:pt idx="7975">
                  <c:v>-0.210923</c:v>
                </c:pt>
                <c:pt idx="7976">
                  <c:v>-0.21093899999999999</c:v>
                </c:pt>
                <c:pt idx="7977">
                  <c:v>-0.210953</c:v>
                </c:pt>
                <c:pt idx="7978">
                  <c:v>-0.21096899999999999</c:v>
                </c:pt>
                <c:pt idx="7979">
                  <c:v>-0.21098900000000001</c:v>
                </c:pt>
                <c:pt idx="7980">
                  <c:v>-0.211009</c:v>
                </c:pt>
                <c:pt idx="7981">
                  <c:v>-0.21102799999999999</c:v>
                </c:pt>
                <c:pt idx="7982">
                  <c:v>-0.21104700000000001</c:v>
                </c:pt>
                <c:pt idx="7983">
                  <c:v>-0.211067</c:v>
                </c:pt>
                <c:pt idx="7984">
                  <c:v>-0.21108499999999999</c:v>
                </c:pt>
                <c:pt idx="7985">
                  <c:v>-0.21110300000000001</c:v>
                </c:pt>
                <c:pt idx="7986">
                  <c:v>-0.211122</c:v>
                </c:pt>
                <c:pt idx="7987">
                  <c:v>-0.211141</c:v>
                </c:pt>
                <c:pt idx="7988">
                  <c:v>-0.21115999999999999</c:v>
                </c:pt>
                <c:pt idx="7989">
                  <c:v>-0.21118100000000001</c:v>
                </c:pt>
                <c:pt idx="7990">
                  <c:v>-0.211201</c:v>
                </c:pt>
                <c:pt idx="7991">
                  <c:v>-0.21122099999999999</c:v>
                </c:pt>
                <c:pt idx="7992">
                  <c:v>-0.21124200000000001</c:v>
                </c:pt>
                <c:pt idx="7993">
                  <c:v>-0.21126300000000001</c:v>
                </c:pt>
                <c:pt idx="7994">
                  <c:v>-0.211285</c:v>
                </c:pt>
                <c:pt idx="7995">
                  <c:v>-0.21130399999999999</c:v>
                </c:pt>
                <c:pt idx="7996">
                  <c:v>-0.21132200000000001</c:v>
                </c:pt>
                <c:pt idx="7997">
                  <c:v>-0.211338</c:v>
                </c:pt>
                <c:pt idx="7998">
                  <c:v>-0.21135300000000001</c:v>
                </c:pt>
                <c:pt idx="7999">
                  <c:v>-0.211367</c:v>
                </c:pt>
                <c:pt idx="8000">
                  <c:v>-0.21138299999999999</c:v>
                </c:pt>
                <c:pt idx="8001">
                  <c:v>-0.211399</c:v>
                </c:pt>
                <c:pt idx="8002">
                  <c:v>-0.21141699999999999</c:v>
                </c:pt>
                <c:pt idx="8003">
                  <c:v>-0.21143400000000001</c:v>
                </c:pt>
                <c:pt idx="8004">
                  <c:v>-0.21145</c:v>
                </c:pt>
                <c:pt idx="8005">
                  <c:v>-0.21146499999999999</c:v>
                </c:pt>
                <c:pt idx="8006">
                  <c:v>-0.211479</c:v>
                </c:pt>
                <c:pt idx="8007">
                  <c:v>-0.21149100000000001</c:v>
                </c:pt>
                <c:pt idx="8008">
                  <c:v>-0.211504</c:v>
                </c:pt>
                <c:pt idx="8009">
                  <c:v>-0.21151700000000001</c:v>
                </c:pt>
                <c:pt idx="8010">
                  <c:v>-0.21152899999999999</c:v>
                </c:pt>
                <c:pt idx="8011">
                  <c:v>-0.21154200000000001</c:v>
                </c:pt>
                <c:pt idx="8012">
                  <c:v>-0.21155399999999999</c:v>
                </c:pt>
                <c:pt idx="8013">
                  <c:v>-0.21156700000000001</c:v>
                </c:pt>
                <c:pt idx="8014">
                  <c:v>-0.21158099999999999</c:v>
                </c:pt>
                <c:pt idx="8015">
                  <c:v>-0.21159600000000001</c:v>
                </c:pt>
                <c:pt idx="8016">
                  <c:v>-0.21160999999999999</c:v>
                </c:pt>
                <c:pt idx="8017">
                  <c:v>-0.211622</c:v>
                </c:pt>
                <c:pt idx="8018">
                  <c:v>-0.21163100000000001</c:v>
                </c:pt>
                <c:pt idx="8019">
                  <c:v>-0.211641</c:v>
                </c:pt>
                <c:pt idx="8020">
                  <c:v>-0.21165</c:v>
                </c:pt>
                <c:pt idx="8021">
                  <c:v>-0.21165700000000001</c:v>
                </c:pt>
                <c:pt idx="8022">
                  <c:v>-0.21166399999999999</c:v>
                </c:pt>
                <c:pt idx="8023">
                  <c:v>-0.21167</c:v>
                </c:pt>
                <c:pt idx="8024">
                  <c:v>-0.211675</c:v>
                </c:pt>
                <c:pt idx="8025">
                  <c:v>-0.21168200000000001</c:v>
                </c:pt>
                <c:pt idx="8026">
                  <c:v>-0.21169399999999999</c:v>
                </c:pt>
                <c:pt idx="8027">
                  <c:v>-0.21170800000000001</c:v>
                </c:pt>
                <c:pt idx="8028">
                  <c:v>-0.21172299999999999</c:v>
                </c:pt>
                <c:pt idx="8029">
                  <c:v>-0.21173900000000001</c:v>
                </c:pt>
                <c:pt idx="8030">
                  <c:v>-0.211755</c:v>
                </c:pt>
                <c:pt idx="8031">
                  <c:v>-0.21176900000000001</c:v>
                </c:pt>
                <c:pt idx="8032">
                  <c:v>-0.211783</c:v>
                </c:pt>
                <c:pt idx="8033">
                  <c:v>-0.21179600000000001</c:v>
                </c:pt>
                <c:pt idx="8034">
                  <c:v>-0.211808</c:v>
                </c:pt>
                <c:pt idx="8035">
                  <c:v>-0.21181700000000001</c:v>
                </c:pt>
                <c:pt idx="8036">
                  <c:v>-0.21182500000000001</c:v>
                </c:pt>
                <c:pt idx="8037">
                  <c:v>-0.21183299999999999</c:v>
                </c:pt>
                <c:pt idx="8038">
                  <c:v>-0.211844</c:v>
                </c:pt>
                <c:pt idx="8039">
                  <c:v>-0.21185599999999999</c:v>
                </c:pt>
                <c:pt idx="8040">
                  <c:v>-0.211867</c:v>
                </c:pt>
                <c:pt idx="8041">
                  <c:v>-0.21187700000000001</c:v>
                </c:pt>
                <c:pt idx="8042">
                  <c:v>-0.21188499999999999</c:v>
                </c:pt>
                <c:pt idx="8043">
                  <c:v>-0.211893</c:v>
                </c:pt>
                <c:pt idx="8044">
                  <c:v>-0.21190200000000001</c:v>
                </c:pt>
                <c:pt idx="8045">
                  <c:v>-0.21190999999999999</c:v>
                </c:pt>
                <c:pt idx="8046">
                  <c:v>-0.21191699999999999</c:v>
                </c:pt>
                <c:pt idx="8047">
                  <c:v>-0.211923</c:v>
                </c:pt>
                <c:pt idx="8048">
                  <c:v>-0.21193000000000001</c:v>
                </c:pt>
                <c:pt idx="8049">
                  <c:v>-0.21193500000000001</c:v>
                </c:pt>
                <c:pt idx="8050">
                  <c:v>-0.21194199999999999</c:v>
                </c:pt>
                <c:pt idx="8051">
                  <c:v>-0.211949</c:v>
                </c:pt>
                <c:pt idx="8052">
                  <c:v>-0.211955</c:v>
                </c:pt>
                <c:pt idx="8053">
                  <c:v>-0.21196100000000001</c:v>
                </c:pt>
                <c:pt idx="8054">
                  <c:v>-0.21196899999999999</c:v>
                </c:pt>
                <c:pt idx="8055">
                  <c:v>-0.211978</c:v>
                </c:pt>
                <c:pt idx="8056">
                  <c:v>-0.21198900000000001</c:v>
                </c:pt>
                <c:pt idx="8057">
                  <c:v>-0.212001</c:v>
                </c:pt>
                <c:pt idx="8058">
                  <c:v>-0.21201100000000001</c:v>
                </c:pt>
                <c:pt idx="8059">
                  <c:v>-0.21202099999999999</c:v>
                </c:pt>
                <c:pt idx="8060">
                  <c:v>-0.212033</c:v>
                </c:pt>
                <c:pt idx="8061">
                  <c:v>-0.21204600000000001</c:v>
                </c:pt>
                <c:pt idx="8062">
                  <c:v>-0.212059</c:v>
                </c:pt>
                <c:pt idx="8063">
                  <c:v>-0.21207100000000001</c:v>
                </c:pt>
                <c:pt idx="8064">
                  <c:v>-0.21208299999999999</c:v>
                </c:pt>
                <c:pt idx="8065">
                  <c:v>-0.21209700000000001</c:v>
                </c:pt>
                <c:pt idx="8066">
                  <c:v>-0.21210999999999999</c:v>
                </c:pt>
                <c:pt idx="8067">
                  <c:v>-0.21212300000000001</c:v>
                </c:pt>
                <c:pt idx="8068">
                  <c:v>-0.21213799999999999</c:v>
                </c:pt>
                <c:pt idx="8069">
                  <c:v>-0.21215100000000001</c:v>
                </c:pt>
                <c:pt idx="8070">
                  <c:v>-0.21216499999999999</c:v>
                </c:pt>
                <c:pt idx="8071">
                  <c:v>-0.21217800000000001</c:v>
                </c:pt>
                <c:pt idx="8072">
                  <c:v>-0.21219299999999999</c:v>
                </c:pt>
                <c:pt idx="8073">
                  <c:v>-0.21220700000000001</c:v>
                </c:pt>
                <c:pt idx="8074">
                  <c:v>-0.21221999999999999</c:v>
                </c:pt>
                <c:pt idx="8075">
                  <c:v>-0.21223</c:v>
                </c:pt>
                <c:pt idx="8076">
                  <c:v>-0.21223800000000001</c:v>
                </c:pt>
                <c:pt idx="8077">
                  <c:v>-0.21224399999999999</c:v>
                </c:pt>
                <c:pt idx="8078">
                  <c:v>-0.21224799999999999</c:v>
                </c:pt>
                <c:pt idx="8079">
                  <c:v>-0.212252</c:v>
                </c:pt>
                <c:pt idx="8080">
                  <c:v>-0.212255</c:v>
                </c:pt>
                <c:pt idx="8081">
                  <c:v>-0.212257</c:v>
                </c:pt>
                <c:pt idx="8082">
                  <c:v>-0.21226</c:v>
                </c:pt>
                <c:pt idx="8083">
                  <c:v>-0.21226300000000001</c:v>
                </c:pt>
                <c:pt idx="8084">
                  <c:v>-0.21226700000000001</c:v>
                </c:pt>
                <c:pt idx="8085">
                  <c:v>-0.21227199999999999</c:v>
                </c:pt>
                <c:pt idx="8086">
                  <c:v>-0.21227799999999999</c:v>
                </c:pt>
                <c:pt idx="8087">
                  <c:v>-0.212282</c:v>
                </c:pt>
                <c:pt idx="8088">
                  <c:v>-0.212286</c:v>
                </c:pt>
                <c:pt idx="8089">
                  <c:v>-0.21229100000000001</c:v>
                </c:pt>
                <c:pt idx="8090">
                  <c:v>-0.21229500000000001</c:v>
                </c:pt>
                <c:pt idx="8091">
                  <c:v>-0.21230099999999999</c:v>
                </c:pt>
                <c:pt idx="8092">
                  <c:v>-0.212308</c:v>
                </c:pt>
                <c:pt idx="8093">
                  <c:v>-0.212312</c:v>
                </c:pt>
                <c:pt idx="8094">
                  <c:v>-0.21231700000000001</c:v>
                </c:pt>
                <c:pt idx="8095">
                  <c:v>-0.21231900000000001</c:v>
                </c:pt>
                <c:pt idx="8096">
                  <c:v>-0.21231800000000001</c:v>
                </c:pt>
                <c:pt idx="8097">
                  <c:v>-0.21231700000000001</c:v>
                </c:pt>
                <c:pt idx="8098">
                  <c:v>-0.21231800000000001</c:v>
                </c:pt>
                <c:pt idx="8099">
                  <c:v>-0.21231800000000001</c:v>
                </c:pt>
                <c:pt idx="8100">
                  <c:v>-0.21232000000000001</c:v>
                </c:pt>
                <c:pt idx="8101">
                  <c:v>-0.21232500000000001</c:v>
                </c:pt>
                <c:pt idx="8102">
                  <c:v>-0.21233099999999999</c:v>
                </c:pt>
                <c:pt idx="8103">
                  <c:v>-0.212341</c:v>
                </c:pt>
                <c:pt idx="8104">
                  <c:v>-0.21235200000000001</c:v>
                </c:pt>
                <c:pt idx="8105">
                  <c:v>-0.212363</c:v>
                </c:pt>
                <c:pt idx="8106">
                  <c:v>-0.21237400000000001</c:v>
                </c:pt>
                <c:pt idx="8107">
                  <c:v>-0.21238399999999999</c:v>
                </c:pt>
                <c:pt idx="8108">
                  <c:v>-0.212397</c:v>
                </c:pt>
                <c:pt idx="8109">
                  <c:v>-0.21241099999999999</c:v>
                </c:pt>
                <c:pt idx="8110">
                  <c:v>-0.212424</c:v>
                </c:pt>
                <c:pt idx="8111">
                  <c:v>-0.21243600000000001</c:v>
                </c:pt>
                <c:pt idx="8112">
                  <c:v>-0.212448</c:v>
                </c:pt>
                <c:pt idx="8113">
                  <c:v>-0.21246300000000001</c:v>
                </c:pt>
                <c:pt idx="8114">
                  <c:v>-0.212477</c:v>
                </c:pt>
                <c:pt idx="8115">
                  <c:v>-0.21249199999999999</c:v>
                </c:pt>
                <c:pt idx="8116">
                  <c:v>-0.212506</c:v>
                </c:pt>
                <c:pt idx="8117">
                  <c:v>-0.21251999999999999</c:v>
                </c:pt>
                <c:pt idx="8118">
                  <c:v>-0.212534</c:v>
                </c:pt>
                <c:pt idx="8119">
                  <c:v>-0.21254799999999999</c:v>
                </c:pt>
                <c:pt idx="8120">
                  <c:v>-0.212561</c:v>
                </c:pt>
                <c:pt idx="8121">
                  <c:v>-0.21257699999999999</c:v>
                </c:pt>
                <c:pt idx="8122">
                  <c:v>-0.212592</c:v>
                </c:pt>
                <c:pt idx="8123">
                  <c:v>-0.21260899999999999</c:v>
                </c:pt>
                <c:pt idx="8124">
                  <c:v>-0.21262800000000001</c:v>
                </c:pt>
                <c:pt idx="8125">
                  <c:v>-0.212647</c:v>
                </c:pt>
                <c:pt idx="8126">
                  <c:v>-0.21267900000000001</c:v>
                </c:pt>
                <c:pt idx="8127">
                  <c:v>-0.21270500000000001</c:v>
                </c:pt>
                <c:pt idx="8128">
                  <c:v>-0.21273600000000001</c:v>
                </c:pt>
                <c:pt idx="8129">
                  <c:v>-0.21277599999999999</c:v>
                </c:pt>
                <c:pt idx="8130">
                  <c:v>-0.21279799999999999</c:v>
                </c:pt>
                <c:pt idx="8131">
                  <c:v>-0.21281900000000001</c:v>
                </c:pt>
                <c:pt idx="8132">
                  <c:v>-0.212843</c:v>
                </c:pt>
                <c:pt idx="8133">
                  <c:v>-0.212863</c:v>
                </c:pt>
                <c:pt idx="8134">
                  <c:v>-0.21288299999999999</c:v>
                </c:pt>
                <c:pt idx="8135">
                  <c:v>-0.21290000000000001</c:v>
                </c:pt>
                <c:pt idx="8136">
                  <c:v>-0.21291399999999999</c:v>
                </c:pt>
                <c:pt idx="8137">
                  <c:v>-0.21292900000000001</c:v>
                </c:pt>
                <c:pt idx="8138">
                  <c:v>-0.21294399999999999</c:v>
                </c:pt>
                <c:pt idx="8139">
                  <c:v>-0.21295800000000001</c:v>
                </c:pt>
                <c:pt idx="8140">
                  <c:v>-0.212973</c:v>
                </c:pt>
                <c:pt idx="8141">
                  <c:v>-0.21298400000000001</c:v>
                </c:pt>
                <c:pt idx="8142">
                  <c:v>-0.21299599999999999</c:v>
                </c:pt>
                <c:pt idx="8143">
                  <c:v>-0.213008</c:v>
                </c:pt>
                <c:pt idx="8144">
                  <c:v>-0.21302399999999999</c:v>
                </c:pt>
                <c:pt idx="8145">
                  <c:v>-0.21304000000000001</c:v>
                </c:pt>
                <c:pt idx="8146">
                  <c:v>-0.213057</c:v>
                </c:pt>
                <c:pt idx="8147">
                  <c:v>-0.21307200000000001</c:v>
                </c:pt>
                <c:pt idx="8148">
                  <c:v>-0.213087</c:v>
                </c:pt>
                <c:pt idx="8149">
                  <c:v>-0.21310000000000001</c:v>
                </c:pt>
                <c:pt idx="8150">
                  <c:v>-0.213114</c:v>
                </c:pt>
                <c:pt idx="8151">
                  <c:v>-0.21312400000000001</c:v>
                </c:pt>
                <c:pt idx="8152">
                  <c:v>-0.21313199999999999</c:v>
                </c:pt>
                <c:pt idx="8153">
                  <c:v>-0.21313799999999999</c:v>
                </c:pt>
                <c:pt idx="8154">
                  <c:v>-0.213146</c:v>
                </c:pt>
                <c:pt idx="8155">
                  <c:v>-0.21315200000000001</c:v>
                </c:pt>
                <c:pt idx="8156">
                  <c:v>-0.21315899999999999</c:v>
                </c:pt>
                <c:pt idx="8157">
                  <c:v>-0.21316599999999999</c:v>
                </c:pt>
                <c:pt idx="8158">
                  <c:v>-0.213174</c:v>
                </c:pt>
                <c:pt idx="8159">
                  <c:v>-0.21318000000000001</c:v>
                </c:pt>
                <c:pt idx="8160">
                  <c:v>-0.21318699999999999</c:v>
                </c:pt>
                <c:pt idx="8161">
                  <c:v>-0.213196</c:v>
                </c:pt>
                <c:pt idx="8162">
                  <c:v>-0.21320600000000001</c:v>
                </c:pt>
                <c:pt idx="8163">
                  <c:v>-0.21321699999999999</c:v>
                </c:pt>
                <c:pt idx="8164">
                  <c:v>-0.21323300000000001</c:v>
                </c:pt>
                <c:pt idx="8165">
                  <c:v>-0.21324899999999999</c:v>
                </c:pt>
                <c:pt idx="8166">
                  <c:v>-0.21326400000000001</c:v>
                </c:pt>
                <c:pt idx="8167">
                  <c:v>-0.213281</c:v>
                </c:pt>
                <c:pt idx="8168">
                  <c:v>-0.21329899999999999</c:v>
                </c:pt>
                <c:pt idx="8169">
                  <c:v>-0.213312</c:v>
                </c:pt>
                <c:pt idx="8170">
                  <c:v>-0.21332200000000001</c:v>
                </c:pt>
                <c:pt idx="8171">
                  <c:v>-0.21333099999999999</c:v>
                </c:pt>
                <c:pt idx="8172">
                  <c:v>-0.213336</c:v>
                </c:pt>
                <c:pt idx="8173">
                  <c:v>-0.21334</c:v>
                </c:pt>
                <c:pt idx="8174">
                  <c:v>-0.21334400000000001</c:v>
                </c:pt>
                <c:pt idx="8175">
                  <c:v>-0.21335100000000001</c:v>
                </c:pt>
                <c:pt idx="8176">
                  <c:v>-0.21335799999999999</c:v>
                </c:pt>
                <c:pt idx="8177">
                  <c:v>-0.213366</c:v>
                </c:pt>
                <c:pt idx="8178">
                  <c:v>-0.21337500000000001</c:v>
                </c:pt>
                <c:pt idx="8179">
                  <c:v>-0.21338499999999999</c:v>
                </c:pt>
                <c:pt idx="8180">
                  <c:v>-0.213396</c:v>
                </c:pt>
                <c:pt idx="8181">
                  <c:v>-0.21340700000000001</c:v>
                </c:pt>
                <c:pt idx="8182">
                  <c:v>-0.21341499999999999</c:v>
                </c:pt>
                <c:pt idx="8183">
                  <c:v>-0.213424</c:v>
                </c:pt>
                <c:pt idx="8184">
                  <c:v>-0.21342900000000001</c:v>
                </c:pt>
                <c:pt idx="8185">
                  <c:v>-0.21343699999999999</c:v>
                </c:pt>
                <c:pt idx="8186">
                  <c:v>-0.21344099999999999</c:v>
                </c:pt>
                <c:pt idx="8187">
                  <c:v>-0.213446</c:v>
                </c:pt>
                <c:pt idx="8188">
                  <c:v>-0.213449</c:v>
                </c:pt>
                <c:pt idx="8189">
                  <c:v>-0.213453</c:v>
                </c:pt>
                <c:pt idx="8190">
                  <c:v>-0.21345900000000001</c:v>
                </c:pt>
                <c:pt idx="8191">
                  <c:v>-0.21346699999999999</c:v>
                </c:pt>
                <c:pt idx="8192">
                  <c:v>-0.213476</c:v>
                </c:pt>
                <c:pt idx="8193">
                  <c:v>-0.21348600000000001</c:v>
                </c:pt>
                <c:pt idx="8194">
                  <c:v>-0.21349699999999999</c:v>
                </c:pt>
                <c:pt idx="8195">
                  <c:v>-0.213507</c:v>
                </c:pt>
                <c:pt idx="8196">
                  <c:v>-0.21351800000000001</c:v>
                </c:pt>
                <c:pt idx="8197">
                  <c:v>-0.213529</c:v>
                </c:pt>
                <c:pt idx="8198">
                  <c:v>-0.21354000000000001</c:v>
                </c:pt>
                <c:pt idx="8199">
                  <c:v>-0.21354899999999999</c:v>
                </c:pt>
                <c:pt idx="8200">
                  <c:v>-0.213556</c:v>
                </c:pt>
                <c:pt idx="8201">
                  <c:v>-0.213564</c:v>
                </c:pt>
                <c:pt idx="8202">
                  <c:v>-0.21357100000000001</c:v>
                </c:pt>
                <c:pt idx="8203">
                  <c:v>-0.21357999999999999</c:v>
                </c:pt>
                <c:pt idx="8204">
                  <c:v>-0.213589</c:v>
                </c:pt>
                <c:pt idx="8205">
                  <c:v>-0.21360100000000001</c:v>
                </c:pt>
                <c:pt idx="8206">
                  <c:v>-0.213614</c:v>
                </c:pt>
                <c:pt idx="8207">
                  <c:v>-0.21362900000000001</c:v>
                </c:pt>
                <c:pt idx="8208">
                  <c:v>-0.213642</c:v>
                </c:pt>
                <c:pt idx="8209">
                  <c:v>-0.21365799999999999</c:v>
                </c:pt>
                <c:pt idx="8210">
                  <c:v>-0.21367800000000001</c:v>
                </c:pt>
                <c:pt idx="8211">
                  <c:v>-0.213698</c:v>
                </c:pt>
                <c:pt idx="8212">
                  <c:v>-0.21371799999999999</c:v>
                </c:pt>
                <c:pt idx="8213">
                  <c:v>-0.21373600000000001</c:v>
                </c:pt>
                <c:pt idx="8214">
                  <c:v>-0.213754</c:v>
                </c:pt>
                <c:pt idx="8215">
                  <c:v>-0.21377199999999999</c:v>
                </c:pt>
                <c:pt idx="8216">
                  <c:v>-0.21378800000000001</c:v>
                </c:pt>
                <c:pt idx="8217">
                  <c:v>-0.21380199999999999</c:v>
                </c:pt>
                <c:pt idx="8218">
                  <c:v>-0.21381600000000001</c:v>
                </c:pt>
                <c:pt idx="8219">
                  <c:v>-0.21382899999999999</c:v>
                </c:pt>
                <c:pt idx="8220">
                  <c:v>-0.21384</c:v>
                </c:pt>
                <c:pt idx="8221">
                  <c:v>-0.21385199999999999</c:v>
                </c:pt>
                <c:pt idx="8222">
                  <c:v>-0.213866</c:v>
                </c:pt>
                <c:pt idx="8223">
                  <c:v>-0.21388199999999999</c:v>
                </c:pt>
                <c:pt idx="8224">
                  <c:v>-0.21389900000000001</c:v>
                </c:pt>
                <c:pt idx="8225">
                  <c:v>-0.213917</c:v>
                </c:pt>
                <c:pt idx="8226">
                  <c:v>-0.21393400000000001</c:v>
                </c:pt>
                <c:pt idx="8227">
                  <c:v>-0.213952</c:v>
                </c:pt>
                <c:pt idx="8228">
                  <c:v>-0.213972</c:v>
                </c:pt>
                <c:pt idx="8229">
                  <c:v>-0.21399099999999999</c:v>
                </c:pt>
                <c:pt idx="8230">
                  <c:v>-0.214006</c:v>
                </c:pt>
                <c:pt idx="8231">
                  <c:v>-0.21401899999999999</c:v>
                </c:pt>
                <c:pt idx="8232">
                  <c:v>-0.214031</c:v>
                </c:pt>
                <c:pt idx="8233">
                  <c:v>-0.21404500000000001</c:v>
                </c:pt>
                <c:pt idx="8234">
                  <c:v>-0.214061</c:v>
                </c:pt>
                <c:pt idx="8235">
                  <c:v>-0.21407499999999999</c:v>
                </c:pt>
                <c:pt idx="8236">
                  <c:v>-0.214089</c:v>
                </c:pt>
                <c:pt idx="8237">
                  <c:v>-0.21410499999999999</c:v>
                </c:pt>
                <c:pt idx="8238">
                  <c:v>-0.21412100000000001</c:v>
                </c:pt>
                <c:pt idx="8239">
                  <c:v>-0.214139</c:v>
                </c:pt>
                <c:pt idx="8240">
                  <c:v>-0.21415500000000001</c:v>
                </c:pt>
                <c:pt idx="8241">
                  <c:v>-0.214171</c:v>
                </c:pt>
                <c:pt idx="8242">
                  <c:v>-0.21418400000000001</c:v>
                </c:pt>
                <c:pt idx="8243">
                  <c:v>-0.214196</c:v>
                </c:pt>
                <c:pt idx="8244">
                  <c:v>-0.21420700000000001</c:v>
                </c:pt>
                <c:pt idx="8245">
                  <c:v>-0.21421799999999999</c:v>
                </c:pt>
                <c:pt idx="8246">
                  <c:v>-0.21423</c:v>
                </c:pt>
                <c:pt idx="8247">
                  <c:v>-0.21423900000000001</c:v>
                </c:pt>
                <c:pt idx="8248">
                  <c:v>-0.214249</c:v>
                </c:pt>
                <c:pt idx="8249">
                  <c:v>-0.21426000000000001</c:v>
                </c:pt>
                <c:pt idx="8250">
                  <c:v>-0.21427099999999999</c:v>
                </c:pt>
                <c:pt idx="8251">
                  <c:v>-0.21428</c:v>
                </c:pt>
                <c:pt idx="8252">
                  <c:v>-0.21428700000000001</c:v>
                </c:pt>
                <c:pt idx="8253">
                  <c:v>-0.21429500000000001</c:v>
                </c:pt>
                <c:pt idx="8254">
                  <c:v>-0.21430099999999999</c:v>
                </c:pt>
                <c:pt idx="8255">
                  <c:v>-0.214307</c:v>
                </c:pt>
                <c:pt idx="8256">
                  <c:v>-0.21431700000000001</c:v>
                </c:pt>
                <c:pt idx="8257">
                  <c:v>-0.21432399999999999</c:v>
                </c:pt>
                <c:pt idx="8258">
                  <c:v>-0.21432899999999999</c:v>
                </c:pt>
                <c:pt idx="8259">
                  <c:v>-0.214334</c:v>
                </c:pt>
                <c:pt idx="8260">
                  <c:v>-0.214339</c:v>
                </c:pt>
                <c:pt idx="8261">
                  <c:v>-0.21434700000000001</c:v>
                </c:pt>
                <c:pt idx="8262">
                  <c:v>-0.21435699999999999</c:v>
                </c:pt>
                <c:pt idx="8263">
                  <c:v>-0.214365</c:v>
                </c:pt>
                <c:pt idx="8264">
                  <c:v>-0.21437500000000001</c:v>
                </c:pt>
                <c:pt idx="8265">
                  <c:v>-0.21438599999999999</c:v>
                </c:pt>
                <c:pt idx="8266">
                  <c:v>-0.214396</c:v>
                </c:pt>
                <c:pt idx="8267">
                  <c:v>-0.21440799999999999</c:v>
                </c:pt>
                <c:pt idx="8268">
                  <c:v>-0.21442</c:v>
                </c:pt>
                <c:pt idx="8269">
                  <c:v>-0.21442900000000001</c:v>
                </c:pt>
                <c:pt idx="8270">
                  <c:v>-0.21443799999999999</c:v>
                </c:pt>
                <c:pt idx="8271">
                  <c:v>-0.214447</c:v>
                </c:pt>
                <c:pt idx="8272">
                  <c:v>-0.21445700000000001</c:v>
                </c:pt>
                <c:pt idx="8273">
                  <c:v>-0.21446699999999999</c:v>
                </c:pt>
                <c:pt idx="8274">
                  <c:v>-0.214478</c:v>
                </c:pt>
                <c:pt idx="8275">
                  <c:v>-0.21448700000000001</c:v>
                </c:pt>
                <c:pt idx="8276">
                  <c:v>-0.214499</c:v>
                </c:pt>
                <c:pt idx="8277">
                  <c:v>-0.21451300000000001</c:v>
                </c:pt>
                <c:pt idx="8278">
                  <c:v>-0.214527</c:v>
                </c:pt>
                <c:pt idx="8279">
                  <c:v>-0.21454300000000001</c:v>
                </c:pt>
                <c:pt idx="8280">
                  <c:v>-0.21456</c:v>
                </c:pt>
                <c:pt idx="8281">
                  <c:v>-0.21457899999999999</c:v>
                </c:pt>
                <c:pt idx="8282">
                  <c:v>-0.21459800000000001</c:v>
                </c:pt>
                <c:pt idx="8283">
                  <c:v>-0.214617</c:v>
                </c:pt>
                <c:pt idx="8284">
                  <c:v>-0.21463599999999999</c:v>
                </c:pt>
                <c:pt idx="8285">
                  <c:v>-0.21465600000000001</c:v>
                </c:pt>
                <c:pt idx="8286">
                  <c:v>-0.21467700000000001</c:v>
                </c:pt>
                <c:pt idx="8287">
                  <c:v>-0.214699</c:v>
                </c:pt>
                <c:pt idx="8288">
                  <c:v>-0.214721</c:v>
                </c:pt>
                <c:pt idx="8289">
                  <c:v>-0.21474299999999999</c:v>
                </c:pt>
                <c:pt idx="8290">
                  <c:v>-0.21476200000000001</c:v>
                </c:pt>
                <c:pt idx="8291">
                  <c:v>-0.214781</c:v>
                </c:pt>
                <c:pt idx="8292">
                  <c:v>-0.21480099999999999</c:v>
                </c:pt>
                <c:pt idx="8293">
                  <c:v>-0.21482000000000001</c:v>
                </c:pt>
                <c:pt idx="8294">
                  <c:v>-0.214838</c:v>
                </c:pt>
                <c:pt idx="8295">
                  <c:v>-0.21486</c:v>
                </c:pt>
                <c:pt idx="8296">
                  <c:v>-0.21488399999999999</c:v>
                </c:pt>
                <c:pt idx="8297">
                  <c:v>-0.21490999999999999</c:v>
                </c:pt>
                <c:pt idx="8298">
                  <c:v>-0.21493499999999999</c:v>
                </c:pt>
                <c:pt idx="8299">
                  <c:v>-0.21495900000000001</c:v>
                </c:pt>
                <c:pt idx="8300">
                  <c:v>-0.21498300000000001</c:v>
                </c:pt>
                <c:pt idx="8301">
                  <c:v>-0.215007</c:v>
                </c:pt>
                <c:pt idx="8302">
                  <c:v>-0.21503</c:v>
                </c:pt>
                <c:pt idx="8303">
                  <c:v>-0.21504899999999999</c:v>
                </c:pt>
                <c:pt idx="8304">
                  <c:v>-0.21506900000000001</c:v>
                </c:pt>
                <c:pt idx="8305">
                  <c:v>-0.215086</c:v>
                </c:pt>
                <c:pt idx="8306">
                  <c:v>-0.21510399999999999</c:v>
                </c:pt>
                <c:pt idx="8307">
                  <c:v>-0.21512400000000001</c:v>
                </c:pt>
                <c:pt idx="8308">
                  <c:v>-0.215147</c:v>
                </c:pt>
                <c:pt idx="8309">
                  <c:v>-0.21517</c:v>
                </c:pt>
                <c:pt idx="8310">
                  <c:v>-0.215195</c:v>
                </c:pt>
                <c:pt idx="8311">
                  <c:v>-0.215221</c:v>
                </c:pt>
                <c:pt idx="8312">
                  <c:v>-0.21524599999999999</c:v>
                </c:pt>
                <c:pt idx="8313">
                  <c:v>-0.21526999999999999</c:v>
                </c:pt>
                <c:pt idx="8314">
                  <c:v>-0.21529699999999999</c:v>
                </c:pt>
                <c:pt idx="8315">
                  <c:v>-0.21532399999999999</c:v>
                </c:pt>
                <c:pt idx="8316">
                  <c:v>-0.21534700000000001</c:v>
                </c:pt>
                <c:pt idx="8317">
                  <c:v>-0.21537100000000001</c:v>
                </c:pt>
                <c:pt idx="8318">
                  <c:v>-0.215396</c:v>
                </c:pt>
                <c:pt idx="8319">
                  <c:v>-0.21542</c:v>
                </c:pt>
                <c:pt idx="8320">
                  <c:v>-0.215443</c:v>
                </c:pt>
                <c:pt idx="8321">
                  <c:v>-0.21546599999999999</c:v>
                </c:pt>
                <c:pt idx="8322">
                  <c:v>-0.21548800000000001</c:v>
                </c:pt>
                <c:pt idx="8323">
                  <c:v>-0.215507</c:v>
                </c:pt>
                <c:pt idx="8324">
                  <c:v>-0.21552399999999999</c:v>
                </c:pt>
                <c:pt idx="8325">
                  <c:v>-0.21554400000000001</c:v>
                </c:pt>
                <c:pt idx="8326">
                  <c:v>-0.21556500000000001</c:v>
                </c:pt>
                <c:pt idx="8327">
                  <c:v>-0.215583</c:v>
                </c:pt>
                <c:pt idx="8328">
                  <c:v>-0.21560299999999999</c:v>
                </c:pt>
                <c:pt idx="8329">
                  <c:v>-0.21562500000000001</c:v>
                </c:pt>
                <c:pt idx="8330">
                  <c:v>-0.215642</c:v>
                </c:pt>
                <c:pt idx="8331">
                  <c:v>-0.21565999999999999</c:v>
                </c:pt>
                <c:pt idx="8332">
                  <c:v>-0.21567700000000001</c:v>
                </c:pt>
                <c:pt idx="8333">
                  <c:v>-0.215693</c:v>
                </c:pt>
                <c:pt idx="8334">
                  <c:v>-0.21571000000000001</c:v>
                </c:pt>
                <c:pt idx="8335">
                  <c:v>-0.215727</c:v>
                </c:pt>
                <c:pt idx="8336">
                  <c:v>-0.21574399999999999</c:v>
                </c:pt>
                <c:pt idx="8337">
                  <c:v>-0.21576200000000001</c:v>
                </c:pt>
                <c:pt idx="8338">
                  <c:v>-0.215779</c:v>
                </c:pt>
                <c:pt idx="8339">
                  <c:v>-0.21579499999999999</c:v>
                </c:pt>
                <c:pt idx="8340">
                  <c:v>-0.21581</c:v>
                </c:pt>
                <c:pt idx="8341">
                  <c:v>-0.21582599999999999</c:v>
                </c:pt>
                <c:pt idx="8342">
                  <c:v>-0.21584300000000001</c:v>
                </c:pt>
                <c:pt idx="8343">
                  <c:v>-0.215861</c:v>
                </c:pt>
                <c:pt idx="8344">
                  <c:v>-0.21587799999999999</c:v>
                </c:pt>
                <c:pt idx="8345">
                  <c:v>-0.215896</c:v>
                </c:pt>
                <c:pt idx="8346">
                  <c:v>-0.215915</c:v>
                </c:pt>
                <c:pt idx="8347">
                  <c:v>-0.21593100000000001</c:v>
                </c:pt>
                <c:pt idx="8348">
                  <c:v>-0.215944</c:v>
                </c:pt>
                <c:pt idx="8349">
                  <c:v>-0.21595800000000001</c:v>
                </c:pt>
                <c:pt idx="8350">
                  <c:v>-0.215971</c:v>
                </c:pt>
                <c:pt idx="8351">
                  <c:v>-0.21598300000000001</c:v>
                </c:pt>
                <c:pt idx="8352">
                  <c:v>-0.21599499999999999</c:v>
                </c:pt>
                <c:pt idx="8353">
                  <c:v>-0.21601100000000001</c:v>
                </c:pt>
                <c:pt idx="8354">
                  <c:v>-0.216027</c:v>
                </c:pt>
                <c:pt idx="8355">
                  <c:v>-0.21604400000000001</c:v>
                </c:pt>
                <c:pt idx="8356">
                  <c:v>-0.21606300000000001</c:v>
                </c:pt>
                <c:pt idx="8357">
                  <c:v>-0.216085</c:v>
                </c:pt>
                <c:pt idx="8358">
                  <c:v>-0.21610699999999999</c:v>
                </c:pt>
                <c:pt idx="8359">
                  <c:v>-0.21612799999999999</c:v>
                </c:pt>
                <c:pt idx="8360">
                  <c:v>-0.21614800000000001</c:v>
                </c:pt>
                <c:pt idx="8361">
                  <c:v>-0.216165</c:v>
                </c:pt>
                <c:pt idx="8362">
                  <c:v>-0.21618100000000001</c:v>
                </c:pt>
                <c:pt idx="8363">
                  <c:v>-0.216194</c:v>
                </c:pt>
                <c:pt idx="8364">
                  <c:v>-0.21620800000000001</c:v>
                </c:pt>
                <c:pt idx="8365">
                  <c:v>-0.216222</c:v>
                </c:pt>
                <c:pt idx="8366">
                  <c:v>-0.21623300000000001</c:v>
                </c:pt>
                <c:pt idx="8367">
                  <c:v>-0.21624199999999999</c:v>
                </c:pt>
                <c:pt idx="8368">
                  <c:v>-0.21625</c:v>
                </c:pt>
                <c:pt idx="8369">
                  <c:v>-0.21625900000000001</c:v>
                </c:pt>
                <c:pt idx="8370">
                  <c:v>-0.21627199999999999</c:v>
                </c:pt>
                <c:pt idx="8371">
                  <c:v>-0.216284</c:v>
                </c:pt>
                <c:pt idx="8372">
                  <c:v>-0.21629799999999999</c:v>
                </c:pt>
                <c:pt idx="8373">
                  <c:v>-0.216309</c:v>
                </c:pt>
                <c:pt idx="8374">
                  <c:v>-0.21632100000000001</c:v>
                </c:pt>
                <c:pt idx="8375">
                  <c:v>-0.216332</c:v>
                </c:pt>
                <c:pt idx="8376">
                  <c:v>-0.21634500000000001</c:v>
                </c:pt>
                <c:pt idx="8377">
                  <c:v>-0.21635699999999999</c:v>
                </c:pt>
                <c:pt idx="8378">
                  <c:v>-0.216367</c:v>
                </c:pt>
                <c:pt idx="8379">
                  <c:v>-0.21637300000000001</c:v>
                </c:pt>
                <c:pt idx="8380">
                  <c:v>-0.21638199999999999</c:v>
                </c:pt>
                <c:pt idx="8381">
                  <c:v>-0.216391</c:v>
                </c:pt>
                <c:pt idx="8382">
                  <c:v>-0.21640300000000001</c:v>
                </c:pt>
                <c:pt idx="8383">
                  <c:v>-0.21641199999999999</c:v>
                </c:pt>
                <c:pt idx="8384">
                  <c:v>-0.216422</c:v>
                </c:pt>
                <c:pt idx="8385">
                  <c:v>-0.21643000000000001</c:v>
                </c:pt>
                <c:pt idx="8386">
                  <c:v>-0.21643699999999999</c:v>
                </c:pt>
                <c:pt idx="8387">
                  <c:v>-0.216446</c:v>
                </c:pt>
                <c:pt idx="8388">
                  <c:v>-0.21645600000000001</c:v>
                </c:pt>
                <c:pt idx="8389">
                  <c:v>-0.21646299999999999</c:v>
                </c:pt>
                <c:pt idx="8390">
                  <c:v>-0.21647</c:v>
                </c:pt>
                <c:pt idx="8391">
                  <c:v>-0.216478</c:v>
                </c:pt>
                <c:pt idx="8392">
                  <c:v>-0.21648500000000001</c:v>
                </c:pt>
                <c:pt idx="8393">
                  <c:v>-0.21649499999999999</c:v>
                </c:pt>
                <c:pt idx="8394">
                  <c:v>-0.216506</c:v>
                </c:pt>
                <c:pt idx="8395">
                  <c:v>-0.21651699999999999</c:v>
                </c:pt>
                <c:pt idx="8396">
                  <c:v>-0.216526</c:v>
                </c:pt>
                <c:pt idx="8397">
                  <c:v>-0.21653800000000001</c:v>
                </c:pt>
                <c:pt idx="8398">
                  <c:v>-0.21655199999999999</c:v>
                </c:pt>
                <c:pt idx="8399">
                  <c:v>-0.21656900000000001</c:v>
                </c:pt>
                <c:pt idx="8400">
                  <c:v>-0.216587</c:v>
                </c:pt>
                <c:pt idx="8401">
                  <c:v>-0.21660399999999999</c:v>
                </c:pt>
                <c:pt idx="8402">
                  <c:v>-0.216618</c:v>
                </c:pt>
                <c:pt idx="8403">
                  <c:v>-0.21663099999999999</c:v>
                </c:pt>
                <c:pt idx="8404">
                  <c:v>-0.216644</c:v>
                </c:pt>
                <c:pt idx="8405">
                  <c:v>-0.21665599999999999</c:v>
                </c:pt>
                <c:pt idx="8406">
                  <c:v>-0.216667</c:v>
                </c:pt>
                <c:pt idx="8407">
                  <c:v>-0.21667700000000001</c:v>
                </c:pt>
                <c:pt idx="8408">
                  <c:v>-0.21668699999999999</c:v>
                </c:pt>
                <c:pt idx="8409">
                  <c:v>-0.216699</c:v>
                </c:pt>
                <c:pt idx="8410">
                  <c:v>-0.21671199999999999</c:v>
                </c:pt>
                <c:pt idx="8411">
                  <c:v>-0.216729</c:v>
                </c:pt>
                <c:pt idx="8412">
                  <c:v>-0.216748</c:v>
                </c:pt>
                <c:pt idx="8413">
                  <c:v>-0.21676599999999999</c:v>
                </c:pt>
                <c:pt idx="8414">
                  <c:v>-0.216781</c:v>
                </c:pt>
                <c:pt idx="8415">
                  <c:v>-0.21679399999999999</c:v>
                </c:pt>
                <c:pt idx="8416">
                  <c:v>-0.216806</c:v>
                </c:pt>
                <c:pt idx="8417">
                  <c:v>-0.21681500000000001</c:v>
                </c:pt>
                <c:pt idx="8418">
                  <c:v>-0.21682399999999999</c:v>
                </c:pt>
                <c:pt idx="8419">
                  <c:v>-0.216835</c:v>
                </c:pt>
                <c:pt idx="8420">
                  <c:v>-0.21684700000000001</c:v>
                </c:pt>
                <c:pt idx="8421">
                  <c:v>-0.216861</c:v>
                </c:pt>
                <c:pt idx="8422">
                  <c:v>-0.21687799999999999</c:v>
                </c:pt>
                <c:pt idx="8423">
                  <c:v>-0.21689600000000001</c:v>
                </c:pt>
                <c:pt idx="8424">
                  <c:v>-0.216916</c:v>
                </c:pt>
                <c:pt idx="8425">
                  <c:v>-0.21693699999999999</c:v>
                </c:pt>
                <c:pt idx="8426">
                  <c:v>-0.21695700000000001</c:v>
                </c:pt>
                <c:pt idx="8427">
                  <c:v>-0.216974</c:v>
                </c:pt>
                <c:pt idx="8428">
                  <c:v>-0.21698600000000001</c:v>
                </c:pt>
                <c:pt idx="8429">
                  <c:v>-0.21699599999999999</c:v>
                </c:pt>
                <c:pt idx="8430">
                  <c:v>-0.21700800000000001</c:v>
                </c:pt>
                <c:pt idx="8431">
                  <c:v>-0.21701999999999999</c:v>
                </c:pt>
                <c:pt idx="8432">
                  <c:v>-0.217033</c:v>
                </c:pt>
                <c:pt idx="8433">
                  <c:v>-0.21704599999999999</c:v>
                </c:pt>
                <c:pt idx="8434">
                  <c:v>-0.217062</c:v>
                </c:pt>
                <c:pt idx="8435">
                  <c:v>-0.217081</c:v>
                </c:pt>
                <c:pt idx="8436">
                  <c:v>-0.21710099999999999</c:v>
                </c:pt>
                <c:pt idx="8437">
                  <c:v>-0.21712100000000001</c:v>
                </c:pt>
                <c:pt idx="8438">
                  <c:v>-0.217141</c:v>
                </c:pt>
                <c:pt idx="8439">
                  <c:v>-0.21715899999999999</c:v>
                </c:pt>
                <c:pt idx="8440">
                  <c:v>-0.21717500000000001</c:v>
                </c:pt>
                <c:pt idx="8441">
                  <c:v>-0.21718799999999999</c:v>
                </c:pt>
                <c:pt idx="8442">
                  <c:v>-0.21720200000000001</c:v>
                </c:pt>
                <c:pt idx="8443">
                  <c:v>-0.21721399999999999</c:v>
                </c:pt>
                <c:pt idx="8444">
                  <c:v>-0.217226</c:v>
                </c:pt>
                <c:pt idx="8445">
                  <c:v>-0.21723700000000001</c:v>
                </c:pt>
                <c:pt idx="8446">
                  <c:v>-0.217249</c:v>
                </c:pt>
                <c:pt idx="8447">
                  <c:v>-0.21726200000000001</c:v>
                </c:pt>
                <c:pt idx="8448">
                  <c:v>-0.217275</c:v>
                </c:pt>
                <c:pt idx="8449">
                  <c:v>-0.21728800000000001</c:v>
                </c:pt>
                <c:pt idx="8450">
                  <c:v>-0.217303</c:v>
                </c:pt>
                <c:pt idx="8451">
                  <c:v>-0.21731400000000001</c:v>
                </c:pt>
                <c:pt idx="8452">
                  <c:v>-0.21732399999999999</c:v>
                </c:pt>
                <c:pt idx="8453">
                  <c:v>-0.217333</c:v>
                </c:pt>
                <c:pt idx="8454">
                  <c:v>-0.217339</c:v>
                </c:pt>
                <c:pt idx="8455">
                  <c:v>-0.21734500000000001</c:v>
                </c:pt>
                <c:pt idx="8456">
                  <c:v>-0.21735199999999999</c:v>
                </c:pt>
                <c:pt idx="8457">
                  <c:v>-0.217361</c:v>
                </c:pt>
                <c:pt idx="8458">
                  <c:v>-0.21737100000000001</c:v>
                </c:pt>
                <c:pt idx="8459">
                  <c:v>-0.21738399999999999</c:v>
                </c:pt>
                <c:pt idx="8460">
                  <c:v>-0.21739700000000001</c:v>
                </c:pt>
                <c:pt idx="8461">
                  <c:v>-0.21741199999999999</c:v>
                </c:pt>
                <c:pt idx="8462">
                  <c:v>-0.21742600000000001</c:v>
                </c:pt>
                <c:pt idx="8463">
                  <c:v>-0.21743699999999999</c:v>
                </c:pt>
                <c:pt idx="8464">
                  <c:v>-0.217447</c:v>
                </c:pt>
                <c:pt idx="8465">
                  <c:v>-0.21745500000000001</c:v>
                </c:pt>
                <c:pt idx="8466">
                  <c:v>-0.21746099999999999</c:v>
                </c:pt>
                <c:pt idx="8467">
                  <c:v>-0.21746699999999999</c:v>
                </c:pt>
                <c:pt idx="8468">
                  <c:v>-0.217474</c:v>
                </c:pt>
                <c:pt idx="8469">
                  <c:v>-0.21748400000000001</c:v>
                </c:pt>
                <c:pt idx="8470">
                  <c:v>-0.21749499999999999</c:v>
                </c:pt>
                <c:pt idx="8471">
                  <c:v>-0.21750700000000001</c:v>
                </c:pt>
                <c:pt idx="8472">
                  <c:v>-0.21751799999999999</c:v>
                </c:pt>
                <c:pt idx="8473">
                  <c:v>-0.217527</c:v>
                </c:pt>
                <c:pt idx="8474">
                  <c:v>-0.21753800000000001</c:v>
                </c:pt>
                <c:pt idx="8475">
                  <c:v>-0.21754999999999999</c:v>
                </c:pt>
                <c:pt idx="8476">
                  <c:v>-0.217561</c:v>
                </c:pt>
                <c:pt idx="8477">
                  <c:v>-0.21757000000000001</c:v>
                </c:pt>
                <c:pt idx="8478">
                  <c:v>-0.217583</c:v>
                </c:pt>
                <c:pt idx="8479">
                  <c:v>-0.21759600000000001</c:v>
                </c:pt>
                <c:pt idx="8480">
                  <c:v>-0.217612</c:v>
                </c:pt>
                <c:pt idx="8481">
                  <c:v>-0.21762999999999999</c:v>
                </c:pt>
                <c:pt idx="8482">
                  <c:v>-0.21765100000000001</c:v>
                </c:pt>
                <c:pt idx="8483">
                  <c:v>-0.21767</c:v>
                </c:pt>
                <c:pt idx="8484">
                  <c:v>-0.21768899999999999</c:v>
                </c:pt>
                <c:pt idx="8485">
                  <c:v>-0.21770600000000001</c:v>
                </c:pt>
                <c:pt idx="8486">
                  <c:v>-0.217723</c:v>
                </c:pt>
                <c:pt idx="8487">
                  <c:v>-0.21773999999999999</c:v>
                </c:pt>
                <c:pt idx="8488">
                  <c:v>-0.21775600000000001</c:v>
                </c:pt>
                <c:pt idx="8489">
                  <c:v>-0.21777199999999999</c:v>
                </c:pt>
                <c:pt idx="8490">
                  <c:v>-0.21778600000000001</c:v>
                </c:pt>
                <c:pt idx="8491">
                  <c:v>-0.21779899999999999</c:v>
                </c:pt>
                <c:pt idx="8492">
                  <c:v>-0.21781200000000001</c:v>
                </c:pt>
                <c:pt idx="8493">
                  <c:v>-0.21782299999999999</c:v>
                </c:pt>
                <c:pt idx="8494">
                  <c:v>-0.217834</c:v>
                </c:pt>
                <c:pt idx="8495">
                  <c:v>-0.21784400000000001</c:v>
                </c:pt>
                <c:pt idx="8496">
                  <c:v>-0.21785299999999999</c:v>
                </c:pt>
                <c:pt idx="8497">
                  <c:v>-0.217863</c:v>
                </c:pt>
                <c:pt idx="8498">
                  <c:v>-0.21787100000000001</c:v>
                </c:pt>
                <c:pt idx="8499">
                  <c:v>-0.21788199999999999</c:v>
                </c:pt>
                <c:pt idx="8500">
                  <c:v>-0.21789</c:v>
                </c:pt>
                <c:pt idx="8501">
                  <c:v>-0.21789800000000001</c:v>
                </c:pt>
                <c:pt idx="8502">
                  <c:v>-0.21790499999999999</c:v>
                </c:pt>
                <c:pt idx="8503">
                  <c:v>-0.21790999999999999</c:v>
                </c:pt>
                <c:pt idx="8504">
                  <c:v>-0.217915</c:v>
                </c:pt>
                <c:pt idx="8505">
                  <c:v>-0.217918</c:v>
                </c:pt>
                <c:pt idx="8506">
                  <c:v>-0.21792300000000001</c:v>
                </c:pt>
                <c:pt idx="8507">
                  <c:v>-0.21792800000000001</c:v>
                </c:pt>
                <c:pt idx="8508">
                  <c:v>-0.21793499999999999</c:v>
                </c:pt>
                <c:pt idx="8509">
                  <c:v>-0.217942</c:v>
                </c:pt>
                <c:pt idx="8510">
                  <c:v>-0.21795</c:v>
                </c:pt>
                <c:pt idx="8511">
                  <c:v>-0.21795800000000001</c:v>
                </c:pt>
                <c:pt idx="8512">
                  <c:v>-0.21796399999999999</c:v>
                </c:pt>
                <c:pt idx="8513">
                  <c:v>-0.217968</c:v>
                </c:pt>
                <c:pt idx="8514">
                  <c:v>-0.217975</c:v>
                </c:pt>
                <c:pt idx="8515">
                  <c:v>-0.21798200000000001</c:v>
                </c:pt>
                <c:pt idx="8516">
                  <c:v>-0.21799099999999999</c:v>
                </c:pt>
                <c:pt idx="8517">
                  <c:v>-0.218001</c:v>
                </c:pt>
                <c:pt idx="8518">
                  <c:v>-0.21801100000000001</c:v>
                </c:pt>
                <c:pt idx="8519">
                  <c:v>-0.21801899999999999</c:v>
                </c:pt>
                <c:pt idx="8520">
                  <c:v>-0.21802299999999999</c:v>
                </c:pt>
                <c:pt idx="8521">
                  <c:v>-0.218027</c:v>
                </c:pt>
                <c:pt idx="8522">
                  <c:v>-0.218029</c:v>
                </c:pt>
                <c:pt idx="8523">
                  <c:v>-0.21803</c:v>
                </c:pt>
                <c:pt idx="8524">
                  <c:v>-0.218031</c:v>
                </c:pt>
                <c:pt idx="8525">
                  <c:v>-0.218031</c:v>
                </c:pt>
                <c:pt idx="8526">
                  <c:v>-0.21803400000000001</c:v>
                </c:pt>
                <c:pt idx="8527">
                  <c:v>-0.21803800000000001</c:v>
                </c:pt>
                <c:pt idx="8528">
                  <c:v>-0.21804399999999999</c:v>
                </c:pt>
                <c:pt idx="8529">
                  <c:v>-0.21804999999999999</c:v>
                </c:pt>
                <c:pt idx="8530">
                  <c:v>-0.218056</c:v>
                </c:pt>
                <c:pt idx="8531">
                  <c:v>-0.21806</c:v>
                </c:pt>
                <c:pt idx="8532">
                  <c:v>-0.21806700000000001</c:v>
                </c:pt>
                <c:pt idx="8533">
                  <c:v>-0.21807299999999999</c:v>
                </c:pt>
                <c:pt idx="8534">
                  <c:v>-0.21807599999999999</c:v>
                </c:pt>
                <c:pt idx="8535">
                  <c:v>-0.218081</c:v>
                </c:pt>
                <c:pt idx="8536">
                  <c:v>-0.218087</c:v>
                </c:pt>
                <c:pt idx="8537">
                  <c:v>-0.21809000000000001</c:v>
                </c:pt>
                <c:pt idx="8538">
                  <c:v>-0.21809400000000001</c:v>
                </c:pt>
                <c:pt idx="8539">
                  <c:v>-0.21809899999999999</c:v>
                </c:pt>
                <c:pt idx="8540">
                  <c:v>-0.21810399999999999</c:v>
                </c:pt>
                <c:pt idx="8541">
                  <c:v>-0.218107</c:v>
                </c:pt>
                <c:pt idx="8542">
                  <c:v>-0.21811</c:v>
                </c:pt>
                <c:pt idx="8543">
                  <c:v>-0.218115</c:v>
                </c:pt>
                <c:pt idx="8544">
                  <c:v>-0.21811900000000001</c:v>
                </c:pt>
                <c:pt idx="8545">
                  <c:v>-0.21812400000000001</c:v>
                </c:pt>
                <c:pt idx="8546">
                  <c:v>-0.21813199999999999</c:v>
                </c:pt>
                <c:pt idx="8547">
                  <c:v>-0.218141</c:v>
                </c:pt>
                <c:pt idx="8548">
                  <c:v>-0.21815000000000001</c:v>
                </c:pt>
                <c:pt idx="8549">
                  <c:v>-0.21815899999999999</c:v>
                </c:pt>
                <c:pt idx="8550">
                  <c:v>-0.21817</c:v>
                </c:pt>
                <c:pt idx="8551">
                  <c:v>-0.21818100000000001</c:v>
                </c:pt>
                <c:pt idx="8552">
                  <c:v>-0.218194</c:v>
                </c:pt>
                <c:pt idx="8553">
                  <c:v>-0.21820899999999999</c:v>
                </c:pt>
                <c:pt idx="8554">
                  <c:v>-0.218226</c:v>
                </c:pt>
                <c:pt idx="8555">
                  <c:v>-0.21824099999999999</c:v>
                </c:pt>
                <c:pt idx="8556">
                  <c:v>-0.21825700000000001</c:v>
                </c:pt>
                <c:pt idx="8557">
                  <c:v>-0.218274</c:v>
                </c:pt>
                <c:pt idx="8558">
                  <c:v>-0.21829000000000001</c:v>
                </c:pt>
                <c:pt idx="8559">
                  <c:v>-0.218304</c:v>
                </c:pt>
                <c:pt idx="8560">
                  <c:v>-0.21831900000000001</c:v>
                </c:pt>
                <c:pt idx="8561">
                  <c:v>-0.218335</c:v>
                </c:pt>
                <c:pt idx="8562">
                  <c:v>-0.21835199999999999</c:v>
                </c:pt>
                <c:pt idx="8563">
                  <c:v>-0.21837100000000001</c:v>
                </c:pt>
                <c:pt idx="8564">
                  <c:v>-0.218391</c:v>
                </c:pt>
                <c:pt idx="8565">
                  <c:v>-0.218414</c:v>
                </c:pt>
                <c:pt idx="8566">
                  <c:v>-0.218445</c:v>
                </c:pt>
                <c:pt idx="8567">
                  <c:v>-0.218476</c:v>
                </c:pt>
                <c:pt idx="8568">
                  <c:v>-0.21850900000000001</c:v>
                </c:pt>
                <c:pt idx="8569">
                  <c:v>-0.21853300000000001</c:v>
                </c:pt>
                <c:pt idx="8570">
                  <c:v>-0.218554</c:v>
                </c:pt>
                <c:pt idx="8571">
                  <c:v>-0.21857499999999999</c:v>
                </c:pt>
                <c:pt idx="8572">
                  <c:v>-0.21859700000000001</c:v>
                </c:pt>
                <c:pt idx="8573">
                  <c:v>-0.21861900000000001</c:v>
                </c:pt>
                <c:pt idx="8574">
                  <c:v>-0.218642</c:v>
                </c:pt>
                <c:pt idx="8575">
                  <c:v>-0.218664</c:v>
                </c:pt>
                <c:pt idx="8576">
                  <c:v>-0.21868699999999999</c:v>
                </c:pt>
                <c:pt idx="8577">
                  <c:v>-0.21870999999999999</c:v>
                </c:pt>
                <c:pt idx="8578">
                  <c:v>-0.21873500000000001</c:v>
                </c:pt>
                <c:pt idx="8579">
                  <c:v>-0.21875900000000001</c:v>
                </c:pt>
                <c:pt idx="8580">
                  <c:v>-0.21878400000000001</c:v>
                </c:pt>
                <c:pt idx="8581">
                  <c:v>-0.218808</c:v>
                </c:pt>
                <c:pt idx="8582">
                  <c:v>-0.218834</c:v>
                </c:pt>
                <c:pt idx="8583">
                  <c:v>-0.21886700000000001</c:v>
                </c:pt>
                <c:pt idx="8584">
                  <c:v>-0.21889500000000001</c:v>
                </c:pt>
                <c:pt idx="8585">
                  <c:v>-0.21892200000000001</c:v>
                </c:pt>
                <c:pt idx="8586">
                  <c:v>-0.21895000000000001</c:v>
                </c:pt>
                <c:pt idx="8587">
                  <c:v>-0.218975</c:v>
                </c:pt>
                <c:pt idx="8588">
                  <c:v>-0.218998</c:v>
                </c:pt>
                <c:pt idx="8589">
                  <c:v>-0.21902099999999999</c:v>
                </c:pt>
                <c:pt idx="8590">
                  <c:v>-0.21904299999999999</c:v>
                </c:pt>
                <c:pt idx="8591">
                  <c:v>-0.21906700000000001</c:v>
                </c:pt>
                <c:pt idx="8592">
                  <c:v>-0.21909300000000001</c:v>
                </c:pt>
                <c:pt idx="8593">
                  <c:v>-0.21912200000000001</c:v>
                </c:pt>
                <c:pt idx="8594">
                  <c:v>-0.21915100000000001</c:v>
                </c:pt>
                <c:pt idx="8595">
                  <c:v>-0.21918299999999999</c:v>
                </c:pt>
                <c:pt idx="8596">
                  <c:v>-0.21921399999999999</c:v>
                </c:pt>
                <c:pt idx="8597">
                  <c:v>-0.21924299999999999</c:v>
                </c:pt>
                <c:pt idx="8598">
                  <c:v>-0.219277</c:v>
                </c:pt>
                <c:pt idx="8599">
                  <c:v>-0.219306</c:v>
                </c:pt>
                <c:pt idx="8600">
                  <c:v>-0.219336</c:v>
                </c:pt>
                <c:pt idx="8601">
                  <c:v>-0.21936900000000001</c:v>
                </c:pt>
                <c:pt idx="8602">
                  <c:v>-0.21940299999999999</c:v>
                </c:pt>
                <c:pt idx="8603">
                  <c:v>-0.219444</c:v>
                </c:pt>
                <c:pt idx="8604">
                  <c:v>-0.21950700000000001</c:v>
                </c:pt>
                <c:pt idx="8605">
                  <c:v>-0.219585</c:v>
                </c:pt>
                <c:pt idx="8606">
                  <c:v>-0.21965699999999999</c:v>
                </c:pt>
                <c:pt idx="8607">
                  <c:v>-0.21974199999999999</c:v>
                </c:pt>
                <c:pt idx="8608">
                  <c:v>-0.219806</c:v>
                </c:pt>
                <c:pt idx="8609">
                  <c:v>-0.21985499999999999</c:v>
                </c:pt>
                <c:pt idx="8610">
                  <c:v>-0.21990299999999999</c:v>
                </c:pt>
                <c:pt idx="8611">
                  <c:v>-0.219939</c:v>
                </c:pt>
                <c:pt idx="8612">
                  <c:v>-0.219973</c:v>
                </c:pt>
                <c:pt idx="8613">
                  <c:v>-0.22000600000000001</c:v>
                </c:pt>
                <c:pt idx="8614">
                  <c:v>-0.22003800000000001</c:v>
                </c:pt>
                <c:pt idx="8615">
                  <c:v>-0.22007099999999999</c:v>
                </c:pt>
                <c:pt idx="8616">
                  <c:v>-0.220106</c:v>
                </c:pt>
                <c:pt idx="8617">
                  <c:v>-0.220135</c:v>
                </c:pt>
                <c:pt idx="8618">
                  <c:v>-0.220164</c:v>
                </c:pt>
                <c:pt idx="8619">
                  <c:v>-0.220193</c:v>
                </c:pt>
                <c:pt idx="8620">
                  <c:v>-0.220221</c:v>
                </c:pt>
                <c:pt idx="8621">
                  <c:v>-0.220246</c:v>
                </c:pt>
                <c:pt idx="8622">
                  <c:v>-0.220272</c:v>
                </c:pt>
                <c:pt idx="8623">
                  <c:v>-0.22029799999999999</c:v>
                </c:pt>
                <c:pt idx="8624">
                  <c:v>-0.22032499999999999</c:v>
                </c:pt>
                <c:pt idx="8625">
                  <c:v>-0.22035199999999999</c:v>
                </c:pt>
                <c:pt idx="8626">
                  <c:v>-0.22037999999999999</c:v>
                </c:pt>
                <c:pt idx="8627">
                  <c:v>-0.22040599999999999</c:v>
                </c:pt>
                <c:pt idx="8628">
                  <c:v>-0.22043299999999999</c:v>
                </c:pt>
                <c:pt idx="8629">
                  <c:v>-0.22045999999999999</c:v>
                </c:pt>
                <c:pt idx="8630">
                  <c:v>-0.22048499999999999</c:v>
                </c:pt>
                <c:pt idx="8631">
                  <c:v>-0.22050700000000001</c:v>
                </c:pt>
                <c:pt idx="8632">
                  <c:v>-0.220528</c:v>
                </c:pt>
                <c:pt idx="8633">
                  <c:v>-0.220551</c:v>
                </c:pt>
                <c:pt idx="8634">
                  <c:v>-0.22057299999999999</c:v>
                </c:pt>
                <c:pt idx="8635">
                  <c:v>-0.22059400000000001</c:v>
                </c:pt>
                <c:pt idx="8636">
                  <c:v>-0.22061500000000001</c:v>
                </c:pt>
                <c:pt idx="8637">
                  <c:v>-0.220635</c:v>
                </c:pt>
                <c:pt idx="8638">
                  <c:v>-0.22065599999999999</c:v>
                </c:pt>
                <c:pt idx="8639">
                  <c:v>-0.22067400000000001</c:v>
                </c:pt>
                <c:pt idx="8640">
                  <c:v>-0.220694</c:v>
                </c:pt>
                <c:pt idx="8641">
                  <c:v>-0.22071199999999999</c:v>
                </c:pt>
                <c:pt idx="8642">
                  <c:v>-0.22072900000000001</c:v>
                </c:pt>
                <c:pt idx="8643">
                  <c:v>-0.220748</c:v>
                </c:pt>
                <c:pt idx="8644">
                  <c:v>-0.22076999999999999</c:v>
                </c:pt>
                <c:pt idx="8645">
                  <c:v>-0.22079199999999999</c:v>
                </c:pt>
                <c:pt idx="8646">
                  <c:v>-0.22081500000000001</c:v>
                </c:pt>
                <c:pt idx="8647">
                  <c:v>-0.22083800000000001</c:v>
                </c:pt>
                <c:pt idx="8648">
                  <c:v>-0.220862</c:v>
                </c:pt>
                <c:pt idx="8649">
                  <c:v>-0.220884</c:v>
                </c:pt>
                <c:pt idx="8650">
                  <c:v>-0.22090799999999999</c:v>
                </c:pt>
                <c:pt idx="8651">
                  <c:v>-0.22093099999999999</c:v>
                </c:pt>
                <c:pt idx="8652">
                  <c:v>-0.22095000000000001</c:v>
                </c:pt>
                <c:pt idx="8653">
                  <c:v>-0.220969</c:v>
                </c:pt>
                <c:pt idx="8654">
                  <c:v>-0.22098599999999999</c:v>
                </c:pt>
                <c:pt idx="8655">
                  <c:v>-0.22100700000000001</c:v>
                </c:pt>
                <c:pt idx="8656">
                  <c:v>-0.221028</c:v>
                </c:pt>
                <c:pt idx="8657">
                  <c:v>-0.221051</c:v>
                </c:pt>
                <c:pt idx="8658">
                  <c:v>-0.22107299999999999</c:v>
                </c:pt>
                <c:pt idx="8659">
                  <c:v>-0.22109500000000001</c:v>
                </c:pt>
                <c:pt idx="8660">
                  <c:v>-0.22111800000000001</c:v>
                </c:pt>
                <c:pt idx="8661">
                  <c:v>-0.221141</c:v>
                </c:pt>
                <c:pt idx="8662">
                  <c:v>-0.221165</c:v>
                </c:pt>
                <c:pt idx="8663">
                  <c:v>-0.221188</c:v>
                </c:pt>
                <c:pt idx="8664">
                  <c:v>-0.22120999999999999</c:v>
                </c:pt>
                <c:pt idx="8665">
                  <c:v>-0.22122800000000001</c:v>
                </c:pt>
                <c:pt idx="8666">
                  <c:v>-0.221247</c:v>
                </c:pt>
                <c:pt idx="8667">
                  <c:v>-0.22126499999999999</c:v>
                </c:pt>
                <c:pt idx="8668">
                  <c:v>-0.22128500000000001</c:v>
                </c:pt>
                <c:pt idx="8669">
                  <c:v>-0.221305</c:v>
                </c:pt>
                <c:pt idx="8670">
                  <c:v>-0.22132599999999999</c:v>
                </c:pt>
                <c:pt idx="8671">
                  <c:v>-0.22134599999999999</c:v>
                </c:pt>
                <c:pt idx="8672">
                  <c:v>-0.22136600000000001</c:v>
                </c:pt>
                <c:pt idx="8673">
                  <c:v>-0.221386</c:v>
                </c:pt>
                <c:pt idx="8674">
                  <c:v>-0.22140699999999999</c:v>
                </c:pt>
                <c:pt idx="8675">
                  <c:v>-0.22142800000000001</c:v>
                </c:pt>
                <c:pt idx="8676">
                  <c:v>-0.22144800000000001</c:v>
                </c:pt>
                <c:pt idx="8677">
                  <c:v>-0.221469</c:v>
                </c:pt>
                <c:pt idx="8678">
                  <c:v>-0.22148899999999999</c:v>
                </c:pt>
                <c:pt idx="8679">
                  <c:v>-0.22151000000000001</c:v>
                </c:pt>
                <c:pt idx="8680">
                  <c:v>-0.22153100000000001</c:v>
                </c:pt>
                <c:pt idx="8681">
                  <c:v>-0.221552</c:v>
                </c:pt>
                <c:pt idx="8682">
                  <c:v>-0.22157299999999999</c:v>
                </c:pt>
                <c:pt idx="8683">
                  <c:v>-0.22159499999999999</c:v>
                </c:pt>
                <c:pt idx="8684">
                  <c:v>-0.22161600000000001</c:v>
                </c:pt>
                <c:pt idx="8685">
                  <c:v>-0.221636</c:v>
                </c:pt>
                <c:pt idx="8686">
                  <c:v>-0.22165699999999999</c:v>
                </c:pt>
                <c:pt idx="8687">
                  <c:v>-0.22167500000000001</c:v>
                </c:pt>
                <c:pt idx="8688">
                  <c:v>-0.221694</c:v>
                </c:pt>
                <c:pt idx="8689">
                  <c:v>-0.22171299999999999</c:v>
                </c:pt>
                <c:pt idx="8690">
                  <c:v>-0.22173300000000001</c:v>
                </c:pt>
                <c:pt idx="8691">
                  <c:v>-0.221751</c:v>
                </c:pt>
                <c:pt idx="8692">
                  <c:v>-0.221771</c:v>
                </c:pt>
                <c:pt idx="8693">
                  <c:v>-0.22178999999999999</c:v>
                </c:pt>
                <c:pt idx="8694">
                  <c:v>-0.22180800000000001</c:v>
                </c:pt>
                <c:pt idx="8695">
                  <c:v>-0.221827</c:v>
                </c:pt>
                <c:pt idx="8696">
                  <c:v>-0.22185099999999999</c:v>
                </c:pt>
                <c:pt idx="8697">
                  <c:v>-0.22187299999999999</c:v>
                </c:pt>
                <c:pt idx="8698">
                  <c:v>-0.22189400000000001</c:v>
                </c:pt>
                <c:pt idx="8699">
                  <c:v>-0.221914</c:v>
                </c:pt>
                <c:pt idx="8700">
                  <c:v>-0.22193199999999999</c:v>
                </c:pt>
                <c:pt idx="8701">
                  <c:v>-0.22195100000000001</c:v>
                </c:pt>
                <c:pt idx="8702">
                  <c:v>-0.22197</c:v>
                </c:pt>
                <c:pt idx="8703">
                  <c:v>-0.22198799999999999</c:v>
                </c:pt>
                <c:pt idx="8704">
                  <c:v>-0.22200500000000001</c:v>
                </c:pt>
                <c:pt idx="8705">
                  <c:v>-0.222021</c:v>
                </c:pt>
                <c:pt idx="8706">
                  <c:v>-0.22203700000000001</c:v>
                </c:pt>
                <c:pt idx="8707">
                  <c:v>-0.222053</c:v>
                </c:pt>
                <c:pt idx="8708">
                  <c:v>-0.22206999999999999</c:v>
                </c:pt>
                <c:pt idx="8709">
                  <c:v>-0.22208800000000001</c:v>
                </c:pt>
                <c:pt idx="8710">
                  <c:v>-0.22210299999999999</c:v>
                </c:pt>
                <c:pt idx="8711">
                  <c:v>-0.22211900000000001</c:v>
                </c:pt>
                <c:pt idx="8712">
                  <c:v>-0.222135</c:v>
                </c:pt>
                <c:pt idx="8713">
                  <c:v>-0.22214900000000001</c:v>
                </c:pt>
                <c:pt idx="8714">
                  <c:v>-0.222164</c:v>
                </c:pt>
                <c:pt idx="8715">
                  <c:v>-0.22218099999999999</c:v>
                </c:pt>
                <c:pt idx="8716">
                  <c:v>-0.22219700000000001</c:v>
                </c:pt>
                <c:pt idx="8717">
                  <c:v>-0.22221299999999999</c:v>
                </c:pt>
                <c:pt idx="8718">
                  <c:v>-0.22222800000000001</c:v>
                </c:pt>
                <c:pt idx="8719">
                  <c:v>-0.22223899999999999</c:v>
                </c:pt>
                <c:pt idx="8720">
                  <c:v>-0.222251</c:v>
                </c:pt>
                <c:pt idx="8721">
                  <c:v>-0.22226199999999999</c:v>
                </c:pt>
                <c:pt idx="8722">
                  <c:v>-0.222274</c:v>
                </c:pt>
                <c:pt idx="8723">
                  <c:v>-0.22228500000000001</c:v>
                </c:pt>
                <c:pt idx="8724">
                  <c:v>-0.22229499999999999</c:v>
                </c:pt>
                <c:pt idx="8725">
                  <c:v>-0.222306</c:v>
                </c:pt>
                <c:pt idx="8726">
                  <c:v>-0.22231699999999999</c:v>
                </c:pt>
                <c:pt idx="8727">
                  <c:v>-0.222326</c:v>
                </c:pt>
                <c:pt idx="8728">
                  <c:v>-0.222333</c:v>
                </c:pt>
                <c:pt idx="8729">
                  <c:v>-0.22233900000000001</c:v>
                </c:pt>
                <c:pt idx="8730">
                  <c:v>-0.22234400000000001</c:v>
                </c:pt>
                <c:pt idx="8731">
                  <c:v>-0.22234899999999999</c:v>
                </c:pt>
                <c:pt idx="8732">
                  <c:v>-0.222355</c:v>
                </c:pt>
                <c:pt idx="8733">
                  <c:v>-0.22236300000000001</c:v>
                </c:pt>
                <c:pt idx="8734">
                  <c:v>-0.22237199999999999</c:v>
                </c:pt>
                <c:pt idx="8735">
                  <c:v>-0.222384</c:v>
                </c:pt>
                <c:pt idx="8736">
                  <c:v>-0.22239800000000001</c:v>
                </c:pt>
                <c:pt idx="8737">
                  <c:v>-0.222412</c:v>
                </c:pt>
                <c:pt idx="8738">
                  <c:v>-0.22242899999999999</c:v>
                </c:pt>
                <c:pt idx="8739">
                  <c:v>-0.22244700000000001</c:v>
                </c:pt>
                <c:pt idx="8740">
                  <c:v>-0.222464</c:v>
                </c:pt>
                <c:pt idx="8741">
                  <c:v>-0.22247800000000001</c:v>
                </c:pt>
                <c:pt idx="8742">
                  <c:v>-0.222493</c:v>
                </c:pt>
                <c:pt idx="8743">
                  <c:v>-0.22250900000000001</c:v>
                </c:pt>
                <c:pt idx="8744">
                  <c:v>-0.222526</c:v>
                </c:pt>
                <c:pt idx="8745">
                  <c:v>-0.22254299999999999</c:v>
                </c:pt>
                <c:pt idx="8746">
                  <c:v>-0.22256300000000001</c:v>
                </c:pt>
                <c:pt idx="8747">
                  <c:v>-0.222584</c:v>
                </c:pt>
                <c:pt idx="8748">
                  <c:v>-0.222606</c:v>
                </c:pt>
                <c:pt idx="8749">
                  <c:v>-0.22262699999999999</c:v>
                </c:pt>
                <c:pt idx="8750">
                  <c:v>-0.22264700000000001</c:v>
                </c:pt>
                <c:pt idx="8751">
                  <c:v>-0.222666</c:v>
                </c:pt>
                <c:pt idx="8752">
                  <c:v>-0.22268299999999999</c:v>
                </c:pt>
                <c:pt idx="8753">
                  <c:v>-0.22269800000000001</c:v>
                </c:pt>
                <c:pt idx="8754">
                  <c:v>-0.22271299999999999</c:v>
                </c:pt>
                <c:pt idx="8755">
                  <c:v>-0.22272800000000001</c:v>
                </c:pt>
                <c:pt idx="8756">
                  <c:v>-0.22274099999999999</c:v>
                </c:pt>
                <c:pt idx="8757">
                  <c:v>-0.22275400000000001</c:v>
                </c:pt>
                <c:pt idx="8758">
                  <c:v>-0.22276899999999999</c:v>
                </c:pt>
                <c:pt idx="8759">
                  <c:v>-0.22278500000000001</c:v>
                </c:pt>
                <c:pt idx="8760">
                  <c:v>-0.222802</c:v>
                </c:pt>
                <c:pt idx="8761">
                  <c:v>-0.22281599999999999</c:v>
                </c:pt>
                <c:pt idx="8762">
                  <c:v>-0.22283</c:v>
                </c:pt>
                <c:pt idx="8763">
                  <c:v>-0.22284399999999999</c:v>
                </c:pt>
                <c:pt idx="8764">
                  <c:v>-0.222855</c:v>
                </c:pt>
                <c:pt idx="8765">
                  <c:v>-0.22286600000000001</c:v>
                </c:pt>
                <c:pt idx="8766">
                  <c:v>-0.22287799999999999</c:v>
                </c:pt>
                <c:pt idx="8767">
                  <c:v>-0.22289100000000001</c:v>
                </c:pt>
                <c:pt idx="8768">
                  <c:v>-0.22290299999999999</c:v>
                </c:pt>
                <c:pt idx="8769">
                  <c:v>-0.222914</c:v>
                </c:pt>
                <c:pt idx="8770">
                  <c:v>-0.22292699999999999</c:v>
                </c:pt>
                <c:pt idx="8771">
                  <c:v>-0.222943</c:v>
                </c:pt>
                <c:pt idx="8772">
                  <c:v>-0.22295999999999999</c:v>
                </c:pt>
                <c:pt idx="8773">
                  <c:v>-0.22297500000000001</c:v>
                </c:pt>
                <c:pt idx="8774">
                  <c:v>-0.22298799999999999</c:v>
                </c:pt>
                <c:pt idx="8775">
                  <c:v>-0.223001</c:v>
                </c:pt>
                <c:pt idx="8776">
                  <c:v>-0.22301299999999999</c:v>
                </c:pt>
                <c:pt idx="8777">
                  <c:v>-0.223023</c:v>
                </c:pt>
                <c:pt idx="8778">
                  <c:v>-0.22303300000000001</c:v>
                </c:pt>
                <c:pt idx="8779">
                  <c:v>-0.22304099999999999</c:v>
                </c:pt>
                <c:pt idx="8780">
                  <c:v>-0.223047</c:v>
                </c:pt>
                <c:pt idx="8781">
                  <c:v>-0.223053</c:v>
                </c:pt>
                <c:pt idx="8782">
                  <c:v>-0.22306100000000001</c:v>
                </c:pt>
                <c:pt idx="8783">
                  <c:v>-0.22307199999999999</c:v>
                </c:pt>
                <c:pt idx="8784">
                  <c:v>-0.223084</c:v>
                </c:pt>
                <c:pt idx="8785">
                  <c:v>-0.22309799999999999</c:v>
                </c:pt>
                <c:pt idx="8786">
                  <c:v>-0.22311300000000001</c:v>
                </c:pt>
                <c:pt idx="8787">
                  <c:v>-0.22312899999999999</c:v>
                </c:pt>
                <c:pt idx="8788">
                  <c:v>-0.22314200000000001</c:v>
                </c:pt>
                <c:pt idx="8789">
                  <c:v>-0.22315599999999999</c:v>
                </c:pt>
                <c:pt idx="8790">
                  <c:v>-0.22316800000000001</c:v>
                </c:pt>
                <c:pt idx="8791">
                  <c:v>-0.22317799999999999</c:v>
                </c:pt>
                <c:pt idx="8792">
                  <c:v>-0.223187</c:v>
                </c:pt>
                <c:pt idx="8793">
                  <c:v>-0.22319600000000001</c:v>
                </c:pt>
                <c:pt idx="8794">
                  <c:v>-0.22320200000000001</c:v>
                </c:pt>
                <c:pt idx="8795">
                  <c:v>-0.22321099999999999</c:v>
                </c:pt>
                <c:pt idx="8796">
                  <c:v>-0.223217</c:v>
                </c:pt>
                <c:pt idx="8797">
                  <c:v>-0.22322400000000001</c:v>
                </c:pt>
                <c:pt idx="8798">
                  <c:v>-0.22323200000000001</c:v>
                </c:pt>
                <c:pt idx="8799">
                  <c:v>-0.22323899999999999</c:v>
                </c:pt>
                <c:pt idx="8800">
                  <c:v>-0.223246</c:v>
                </c:pt>
                <c:pt idx="8801">
                  <c:v>-0.223251</c:v>
                </c:pt>
                <c:pt idx="8802">
                  <c:v>-0.22325500000000001</c:v>
                </c:pt>
                <c:pt idx="8803">
                  <c:v>-0.22325800000000001</c:v>
                </c:pt>
                <c:pt idx="8804">
                  <c:v>-0.22325999999999999</c:v>
                </c:pt>
                <c:pt idx="8805">
                  <c:v>-0.22325999999999999</c:v>
                </c:pt>
                <c:pt idx="8806">
                  <c:v>-0.22326199999999999</c:v>
                </c:pt>
                <c:pt idx="8807">
                  <c:v>-0.22326599999999999</c:v>
                </c:pt>
                <c:pt idx="8808">
                  <c:v>-0.223272</c:v>
                </c:pt>
                <c:pt idx="8809">
                  <c:v>-0.22327900000000001</c:v>
                </c:pt>
                <c:pt idx="8810">
                  <c:v>-0.22328400000000001</c:v>
                </c:pt>
                <c:pt idx="8811">
                  <c:v>-0.22328899999999999</c:v>
                </c:pt>
                <c:pt idx="8812">
                  <c:v>-0.22329299999999999</c:v>
                </c:pt>
                <c:pt idx="8813">
                  <c:v>-0.22329599999999999</c:v>
                </c:pt>
                <c:pt idx="8814">
                  <c:v>-0.223297</c:v>
                </c:pt>
                <c:pt idx="8815">
                  <c:v>-0.223299</c:v>
                </c:pt>
                <c:pt idx="8816">
                  <c:v>-0.223302</c:v>
                </c:pt>
                <c:pt idx="8817">
                  <c:v>-0.223304</c:v>
                </c:pt>
                <c:pt idx="8818">
                  <c:v>-0.223305</c:v>
                </c:pt>
                <c:pt idx="8819">
                  <c:v>-0.22331000000000001</c:v>
                </c:pt>
                <c:pt idx="8820">
                  <c:v>-0.22331200000000001</c:v>
                </c:pt>
                <c:pt idx="8821">
                  <c:v>-0.22331500000000001</c:v>
                </c:pt>
                <c:pt idx="8822">
                  <c:v>-0.22331799999999999</c:v>
                </c:pt>
                <c:pt idx="8823">
                  <c:v>-0.22331899999999999</c:v>
                </c:pt>
                <c:pt idx="8824">
                  <c:v>-0.22332099999999999</c:v>
                </c:pt>
                <c:pt idx="8825">
                  <c:v>-0.22332199999999999</c:v>
                </c:pt>
                <c:pt idx="8826">
                  <c:v>-0.22332199999999999</c:v>
                </c:pt>
                <c:pt idx="8827">
                  <c:v>-0.22332099999999999</c:v>
                </c:pt>
                <c:pt idx="8828">
                  <c:v>-0.22331999999999999</c:v>
                </c:pt>
                <c:pt idx="8829">
                  <c:v>-0.22331999999999999</c:v>
                </c:pt>
                <c:pt idx="8830">
                  <c:v>-0.22331799999999999</c:v>
                </c:pt>
                <c:pt idx="8831">
                  <c:v>-0.22331799999999999</c:v>
                </c:pt>
                <c:pt idx="8832">
                  <c:v>-0.22331699999999999</c:v>
                </c:pt>
                <c:pt idx="8833">
                  <c:v>-0.22331899999999999</c:v>
                </c:pt>
                <c:pt idx="8834">
                  <c:v>-0.22332099999999999</c:v>
                </c:pt>
                <c:pt idx="8835">
                  <c:v>-0.22332299999999999</c:v>
                </c:pt>
                <c:pt idx="8836">
                  <c:v>-0.223327</c:v>
                </c:pt>
                <c:pt idx="8837">
                  <c:v>-0.223327</c:v>
                </c:pt>
                <c:pt idx="8838">
                  <c:v>-0.223332</c:v>
                </c:pt>
                <c:pt idx="8839">
                  <c:v>-0.22333600000000001</c:v>
                </c:pt>
                <c:pt idx="8840">
                  <c:v>-0.22334100000000001</c:v>
                </c:pt>
                <c:pt idx="8841">
                  <c:v>-0.22334699999999999</c:v>
                </c:pt>
                <c:pt idx="8842">
                  <c:v>-0.223353</c:v>
                </c:pt>
                <c:pt idx="8843">
                  <c:v>-0.223361</c:v>
                </c:pt>
                <c:pt idx="8844">
                  <c:v>-0.22337099999999999</c:v>
                </c:pt>
                <c:pt idx="8845">
                  <c:v>-0.223382</c:v>
                </c:pt>
                <c:pt idx="8846">
                  <c:v>-0.22339200000000001</c:v>
                </c:pt>
                <c:pt idx="8847">
                  <c:v>-0.22340499999999999</c:v>
                </c:pt>
                <c:pt idx="8848">
                  <c:v>-0.22341800000000001</c:v>
                </c:pt>
                <c:pt idx="8849">
                  <c:v>-0.22343099999999999</c:v>
                </c:pt>
                <c:pt idx="8850">
                  <c:v>-0.223443</c:v>
                </c:pt>
                <c:pt idx="8851">
                  <c:v>-0.22345400000000001</c:v>
                </c:pt>
                <c:pt idx="8852">
                  <c:v>-0.223464</c:v>
                </c:pt>
                <c:pt idx="8853">
                  <c:v>-0.22347</c:v>
                </c:pt>
                <c:pt idx="8854">
                  <c:v>-0.22347800000000001</c:v>
                </c:pt>
                <c:pt idx="8855">
                  <c:v>-0.22348599999999999</c:v>
                </c:pt>
                <c:pt idx="8856">
                  <c:v>-0.223496</c:v>
                </c:pt>
                <c:pt idx="8857">
                  <c:v>-0.22350500000000001</c:v>
                </c:pt>
                <c:pt idx="8858">
                  <c:v>-0.22351299999999999</c:v>
                </c:pt>
                <c:pt idx="8859">
                  <c:v>-0.223524</c:v>
                </c:pt>
                <c:pt idx="8860">
                  <c:v>-0.22353200000000001</c:v>
                </c:pt>
                <c:pt idx="8861">
                  <c:v>-0.22354299999999999</c:v>
                </c:pt>
                <c:pt idx="8862">
                  <c:v>-0.223554</c:v>
                </c:pt>
                <c:pt idx="8863">
                  <c:v>-0.22356699999999999</c:v>
                </c:pt>
                <c:pt idx="8864">
                  <c:v>-0.223578</c:v>
                </c:pt>
                <c:pt idx="8865">
                  <c:v>-0.22358900000000001</c:v>
                </c:pt>
                <c:pt idx="8866">
                  <c:v>-0.223603</c:v>
                </c:pt>
                <c:pt idx="8867">
                  <c:v>-0.22361500000000001</c:v>
                </c:pt>
                <c:pt idx="8868">
                  <c:v>-0.22362599999999999</c:v>
                </c:pt>
                <c:pt idx="8869">
                  <c:v>-0.223637</c:v>
                </c:pt>
                <c:pt idx="8870">
                  <c:v>-0.22364899999999999</c:v>
                </c:pt>
                <c:pt idx="8871">
                  <c:v>-0.22366</c:v>
                </c:pt>
                <c:pt idx="8872">
                  <c:v>-0.22367100000000001</c:v>
                </c:pt>
                <c:pt idx="8873">
                  <c:v>-0.22368099999999999</c:v>
                </c:pt>
                <c:pt idx="8874">
                  <c:v>-0.223691</c:v>
                </c:pt>
                <c:pt idx="8875">
                  <c:v>-0.22370100000000001</c:v>
                </c:pt>
                <c:pt idx="8876">
                  <c:v>-0.22371199999999999</c:v>
                </c:pt>
                <c:pt idx="8877">
                  <c:v>-0.22372300000000001</c:v>
                </c:pt>
                <c:pt idx="8878">
                  <c:v>-0.22373199999999999</c:v>
                </c:pt>
                <c:pt idx="8879">
                  <c:v>-0.22373999999999999</c:v>
                </c:pt>
                <c:pt idx="8880">
                  <c:v>-0.22375100000000001</c:v>
                </c:pt>
                <c:pt idx="8881">
                  <c:v>-0.22376199999999999</c:v>
                </c:pt>
                <c:pt idx="8882">
                  <c:v>-0.223775</c:v>
                </c:pt>
                <c:pt idx="8883">
                  <c:v>-0.22378700000000001</c:v>
                </c:pt>
                <c:pt idx="8884">
                  <c:v>-0.223799</c:v>
                </c:pt>
                <c:pt idx="8885">
                  <c:v>-0.22381000000000001</c:v>
                </c:pt>
                <c:pt idx="8886">
                  <c:v>-0.22381999999999999</c:v>
                </c:pt>
                <c:pt idx="8887">
                  <c:v>-0.223831</c:v>
                </c:pt>
                <c:pt idx="8888">
                  <c:v>-0.22384200000000001</c:v>
                </c:pt>
                <c:pt idx="8889">
                  <c:v>-0.22384899999999999</c:v>
                </c:pt>
                <c:pt idx="8890">
                  <c:v>-0.223855</c:v>
                </c:pt>
                <c:pt idx="8891">
                  <c:v>-0.223861</c:v>
                </c:pt>
                <c:pt idx="8892">
                  <c:v>-0.22386900000000001</c:v>
                </c:pt>
                <c:pt idx="8893">
                  <c:v>-0.22387499999999999</c:v>
                </c:pt>
                <c:pt idx="8894">
                  <c:v>-0.223881</c:v>
                </c:pt>
                <c:pt idx="8895">
                  <c:v>-0.223887</c:v>
                </c:pt>
                <c:pt idx="8896">
                  <c:v>-0.22389400000000001</c:v>
                </c:pt>
                <c:pt idx="8897">
                  <c:v>-0.22390299999999999</c:v>
                </c:pt>
                <c:pt idx="8898">
                  <c:v>-0.223913</c:v>
                </c:pt>
                <c:pt idx="8899">
                  <c:v>-0.22392300000000001</c:v>
                </c:pt>
                <c:pt idx="8900">
                  <c:v>-0.223935</c:v>
                </c:pt>
                <c:pt idx="8901">
                  <c:v>-0.223943</c:v>
                </c:pt>
                <c:pt idx="8902">
                  <c:v>-0.22395200000000001</c:v>
                </c:pt>
                <c:pt idx="8903">
                  <c:v>-0.22396199999999999</c:v>
                </c:pt>
                <c:pt idx="8904">
                  <c:v>-0.223971</c:v>
                </c:pt>
                <c:pt idx="8905">
                  <c:v>-0.22398000000000001</c:v>
                </c:pt>
                <c:pt idx="8906">
                  <c:v>-0.22398699999999999</c:v>
                </c:pt>
                <c:pt idx="8907">
                  <c:v>-0.223995</c:v>
                </c:pt>
                <c:pt idx="8908">
                  <c:v>-0.223999</c:v>
                </c:pt>
                <c:pt idx="8909">
                  <c:v>-0.22400100000000001</c:v>
                </c:pt>
                <c:pt idx="8910">
                  <c:v>-0.22400300000000001</c:v>
                </c:pt>
                <c:pt idx="8911">
                  <c:v>-0.22400300000000001</c:v>
                </c:pt>
                <c:pt idx="8912">
                  <c:v>-0.22400300000000001</c:v>
                </c:pt>
                <c:pt idx="8913">
                  <c:v>-0.22400400000000001</c:v>
                </c:pt>
                <c:pt idx="8914">
                  <c:v>-0.22400400000000001</c:v>
                </c:pt>
                <c:pt idx="8915">
                  <c:v>-0.22400300000000001</c:v>
                </c:pt>
                <c:pt idx="8916">
                  <c:v>-0.22400500000000001</c:v>
                </c:pt>
                <c:pt idx="8917">
                  <c:v>-0.22400700000000001</c:v>
                </c:pt>
                <c:pt idx="8918">
                  <c:v>-0.22400999999999999</c:v>
                </c:pt>
                <c:pt idx="8919">
                  <c:v>-0.22400900000000001</c:v>
                </c:pt>
                <c:pt idx="8920">
                  <c:v>-0.22400999999999999</c:v>
                </c:pt>
                <c:pt idx="8921">
                  <c:v>-0.22400999999999999</c:v>
                </c:pt>
                <c:pt idx="8922">
                  <c:v>-0.22400800000000001</c:v>
                </c:pt>
                <c:pt idx="8923">
                  <c:v>-0.22400300000000001</c:v>
                </c:pt>
                <c:pt idx="8924">
                  <c:v>-0.224</c:v>
                </c:pt>
                <c:pt idx="8925">
                  <c:v>-0.223998</c:v>
                </c:pt>
                <c:pt idx="8926">
                  <c:v>-0.223993</c:v>
                </c:pt>
                <c:pt idx="8927">
                  <c:v>-0.22398799999999999</c:v>
                </c:pt>
                <c:pt idx="8928">
                  <c:v>-0.22398399999999999</c:v>
                </c:pt>
                <c:pt idx="8929">
                  <c:v>-0.22398000000000001</c:v>
                </c:pt>
                <c:pt idx="8930">
                  <c:v>-0.22397400000000001</c:v>
                </c:pt>
                <c:pt idx="8931">
                  <c:v>-0.223971</c:v>
                </c:pt>
                <c:pt idx="8932">
                  <c:v>-0.223972</c:v>
                </c:pt>
                <c:pt idx="8933">
                  <c:v>-0.223972</c:v>
                </c:pt>
                <c:pt idx="8934">
                  <c:v>-0.22397300000000001</c:v>
                </c:pt>
                <c:pt idx="8935">
                  <c:v>-0.22397500000000001</c:v>
                </c:pt>
                <c:pt idx="8936">
                  <c:v>-0.22398100000000001</c:v>
                </c:pt>
                <c:pt idx="8937">
                  <c:v>-0.22398499999999999</c:v>
                </c:pt>
                <c:pt idx="8938">
                  <c:v>-0.22398899999999999</c:v>
                </c:pt>
                <c:pt idx="8939">
                  <c:v>-0.22398999999999999</c:v>
                </c:pt>
                <c:pt idx="8940">
                  <c:v>-0.22398899999999999</c:v>
                </c:pt>
                <c:pt idx="8941">
                  <c:v>-0.22398799999999999</c:v>
                </c:pt>
                <c:pt idx="8942">
                  <c:v>-0.22398599999999999</c:v>
                </c:pt>
                <c:pt idx="8943">
                  <c:v>-0.22398499999999999</c:v>
                </c:pt>
                <c:pt idx="8944">
                  <c:v>-0.22398499999999999</c:v>
                </c:pt>
                <c:pt idx="8945">
                  <c:v>-0.22398799999999999</c:v>
                </c:pt>
                <c:pt idx="8946">
                  <c:v>-0.223994</c:v>
                </c:pt>
                <c:pt idx="8947">
                  <c:v>-0.22400200000000001</c:v>
                </c:pt>
                <c:pt idx="8948">
                  <c:v>-0.22400700000000001</c:v>
                </c:pt>
                <c:pt idx="8949">
                  <c:v>-0.22401099999999999</c:v>
                </c:pt>
                <c:pt idx="8950">
                  <c:v>-0.22401499999999999</c:v>
                </c:pt>
                <c:pt idx="8951">
                  <c:v>-0.22401699999999999</c:v>
                </c:pt>
                <c:pt idx="8952">
                  <c:v>-0.22401799999999999</c:v>
                </c:pt>
                <c:pt idx="8953">
                  <c:v>-0.22401699999999999</c:v>
                </c:pt>
                <c:pt idx="8954">
                  <c:v>-0.22401499999999999</c:v>
                </c:pt>
                <c:pt idx="8955">
                  <c:v>-0.22401299999999999</c:v>
                </c:pt>
                <c:pt idx="8956">
                  <c:v>-0.22401299999999999</c:v>
                </c:pt>
                <c:pt idx="8957">
                  <c:v>-0.22401299999999999</c:v>
                </c:pt>
                <c:pt idx="8958">
                  <c:v>-0.22401299999999999</c:v>
                </c:pt>
                <c:pt idx="8959">
                  <c:v>-0.22401499999999999</c:v>
                </c:pt>
                <c:pt idx="8960">
                  <c:v>-0.22401599999999999</c:v>
                </c:pt>
                <c:pt idx="8961">
                  <c:v>-0.224021</c:v>
                </c:pt>
                <c:pt idx="8962">
                  <c:v>-0.22402900000000001</c:v>
                </c:pt>
                <c:pt idx="8963">
                  <c:v>-0.22403699999999999</c:v>
                </c:pt>
                <c:pt idx="8964">
                  <c:v>-0.22404399999999999</c:v>
                </c:pt>
                <c:pt idx="8965">
                  <c:v>-0.22405</c:v>
                </c:pt>
                <c:pt idx="8966">
                  <c:v>-0.22405600000000001</c:v>
                </c:pt>
                <c:pt idx="8967">
                  <c:v>-0.22406200000000001</c:v>
                </c:pt>
                <c:pt idx="8968">
                  <c:v>-0.22406499999999999</c:v>
                </c:pt>
                <c:pt idx="8969">
                  <c:v>-0.22406499999999999</c:v>
                </c:pt>
                <c:pt idx="8970">
                  <c:v>-0.22406400000000001</c:v>
                </c:pt>
                <c:pt idx="8971">
                  <c:v>-0.22406499999999999</c:v>
                </c:pt>
                <c:pt idx="8972">
                  <c:v>-0.22406699999999999</c:v>
                </c:pt>
                <c:pt idx="8973">
                  <c:v>-0.22406899999999999</c:v>
                </c:pt>
                <c:pt idx="8974">
                  <c:v>-0.22407099999999999</c:v>
                </c:pt>
                <c:pt idx="8975">
                  <c:v>-0.224074</c:v>
                </c:pt>
                <c:pt idx="8976">
                  <c:v>-0.224077</c:v>
                </c:pt>
                <c:pt idx="8977">
                  <c:v>-0.224083</c:v>
                </c:pt>
                <c:pt idx="8978">
                  <c:v>-0.22408900000000001</c:v>
                </c:pt>
                <c:pt idx="8979">
                  <c:v>-0.22409499999999999</c:v>
                </c:pt>
                <c:pt idx="8980">
                  <c:v>-0.22409999999999999</c:v>
                </c:pt>
                <c:pt idx="8981">
                  <c:v>-0.224103</c:v>
                </c:pt>
                <c:pt idx="8982">
                  <c:v>-0.224105</c:v>
                </c:pt>
                <c:pt idx="8983">
                  <c:v>-0.22411</c:v>
                </c:pt>
                <c:pt idx="8984">
                  <c:v>-0.22411200000000001</c:v>
                </c:pt>
                <c:pt idx="8985">
                  <c:v>-0.22411500000000001</c:v>
                </c:pt>
                <c:pt idx="8986">
                  <c:v>-0.22411600000000001</c:v>
                </c:pt>
                <c:pt idx="8987">
                  <c:v>-0.22411700000000001</c:v>
                </c:pt>
                <c:pt idx="8988">
                  <c:v>-0.22411800000000001</c:v>
                </c:pt>
                <c:pt idx="8989">
                  <c:v>-0.22412099999999999</c:v>
                </c:pt>
                <c:pt idx="8990">
                  <c:v>-0.22412499999999999</c:v>
                </c:pt>
                <c:pt idx="8991">
                  <c:v>-0.22413</c:v>
                </c:pt>
                <c:pt idx="8992">
                  <c:v>-0.224136</c:v>
                </c:pt>
                <c:pt idx="8993">
                  <c:v>-0.22414100000000001</c:v>
                </c:pt>
                <c:pt idx="8994">
                  <c:v>-0.22414999999999999</c:v>
                </c:pt>
                <c:pt idx="8995">
                  <c:v>-0.224159</c:v>
                </c:pt>
                <c:pt idx="8996">
                  <c:v>-0.22416900000000001</c:v>
                </c:pt>
                <c:pt idx="8997">
                  <c:v>-0.22417999999999999</c:v>
                </c:pt>
                <c:pt idx="8998">
                  <c:v>-0.224193</c:v>
                </c:pt>
                <c:pt idx="8999">
                  <c:v>-0.22420200000000001</c:v>
                </c:pt>
                <c:pt idx="9000">
                  <c:v>-0.224213</c:v>
                </c:pt>
                <c:pt idx="9001">
                  <c:v>-0.22422500000000001</c:v>
                </c:pt>
                <c:pt idx="9002">
                  <c:v>-0.22423499999999999</c:v>
                </c:pt>
                <c:pt idx="9003">
                  <c:v>-0.224244</c:v>
                </c:pt>
                <c:pt idx="9004">
                  <c:v>-0.22425100000000001</c:v>
                </c:pt>
                <c:pt idx="9005">
                  <c:v>-0.22426099999999999</c:v>
                </c:pt>
                <c:pt idx="9006">
                  <c:v>-0.224269</c:v>
                </c:pt>
                <c:pt idx="9007">
                  <c:v>-0.224276</c:v>
                </c:pt>
                <c:pt idx="9008">
                  <c:v>-0.22428400000000001</c:v>
                </c:pt>
                <c:pt idx="9009">
                  <c:v>-0.22428999999999999</c:v>
                </c:pt>
                <c:pt idx="9010">
                  <c:v>-0.224297</c:v>
                </c:pt>
                <c:pt idx="9011">
                  <c:v>-0.224302</c:v>
                </c:pt>
                <c:pt idx="9012">
                  <c:v>-0.22430800000000001</c:v>
                </c:pt>
                <c:pt idx="9013">
                  <c:v>-0.22431300000000001</c:v>
                </c:pt>
                <c:pt idx="9014">
                  <c:v>-0.22431999999999999</c:v>
                </c:pt>
                <c:pt idx="9015">
                  <c:v>-0.22433</c:v>
                </c:pt>
                <c:pt idx="9016">
                  <c:v>-0.22434000000000001</c:v>
                </c:pt>
                <c:pt idx="9017">
                  <c:v>-0.22434699999999999</c:v>
                </c:pt>
                <c:pt idx="9018">
                  <c:v>-0.224353</c:v>
                </c:pt>
                <c:pt idx="9019">
                  <c:v>-0.22436</c:v>
                </c:pt>
                <c:pt idx="9020">
                  <c:v>-0.22436700000000001</c:v>
                </c:pt>
                <c:pt idx="9021">
                  <c:v>-0.22437499999999999</c:v>
                </c:pt>
                <c:pt idx="9022">
                  <c:v>-0.224383</c:v>
                </c:pt>
                <c:pt idx="9023">
                  <c:v>-0.22439000000000001</c:v>
                </c:pt>
                <c:pt idx="9024">
                  <c:v>-0.22439400000000001</c:v>
                </c:pt>
                <c:pt idx="9025">
                  <c:v>-0.22439999999999999</c:v>
                </c:pt>
                <c:pt idx="9026">
                  <c:v>-0.224408</c:v>
                </c:pt>
                <c:pt idx="9027">
                  <c:v>-0.224415</c:v>
                </c:pt>
                <c:pt idx="9028">
                  <c:v>-0.22442300000000001</c:v>
                </c:pt>
                <c:pt idx="9029">
                  <c:v>-0.22443099999999999</c:v>
                </c:pt>
                <c:pt idx="9030">
                  <c:v>-0.22444</c:v>
                </c:pt>
                <c:pt idx="9031">
                  <c:v>-0.22444700000000001</c:v>
                </c:pt>
                <c:pt idx="9032">
                  <c:v>-0.22445499999999999</c:v>
                </c:pt>
                <c:pt idx="9033">
                  <c:v>-0.22446199999999999</c:v>
                </c:pt>
                <c:pt idx="9034">
                  <c:v>-0.22447</c:v>
                </c:pt>
                <c:pt idx="9035">
                  <c:v>-0.22447700000000001</c:v>
                </c:pt>
                <c:pt idx="9036">
                  <c:v>-0.22448399999999999</c:v>
                </c:pt>
                <c:pt idx="9037">
                  <c:v>-0.224492</c:v>
                </c:pt>
                <c:pt idx="9038">
                  <c:v>-0.224499</c:v>
                </c:pt>
                <c:pt idx="9039">
                  <c:v>-0.22450400000000001</c:v>
                </c:pt>
                <c:pt idx="9040">
                  <c:v>-0.22451099999999999</c:v>
                </c:pt>
                <c:pt idx="9041">
                  <c:v>-0.22452</c:v>
                </c:pt>
                <c:pt idx="9042">
                  <c:v>-0.22452900000000001</c:v>
                </c:pt>
                <c:pt idx="9043">
                  <c:v>-0.22453500000000001</c:v>
                </c:pt>
                <c:pt idx="9044">
                  <c:v>-0.22453999999999999</c:v>
                </c:pt>
                <c:pt idx="9045">
                  <c:v>-0.22454399999999999</c:v>
                </c:pt>
                <c:pt idx="9046">
                  <c:v>-0.224549</c:v>
                </c:pt>
                <c:pt idx="9047">
                  <c:v>-0.22455600000000001</c:v>
                </c:pt>
                <c:pt idx="9048">
                  <c:v>-0.22456400000000001</c:v>
                </c:pt>
                <c:pt idx="9049">
                  <c:v>-0.224574</c:v>
                </c:pt>
                <c:pt idx="9050">
                  <c:v>-0.22458400000000001</c:v>
                </c:pt>
                <c:pt idx="9051">
                  <c:v>-0.22459599999999999</c:v>
                </c:pt>
                <c:pt idx="9052">
                  <c:v>-0.224608</c:v>
                </c:pt>
                <c:pt idx="9053">
                  <c:v>-0.22461999999999999</c:v>
                </c:pt>
                <c:pt idx="9054">
                  <c:v>-0.224632</c:v>
                </c:pt>
                <c:pt idx="9055">
                  <c:v>-0.22464200000000001</c:v>
                </c:pt>
                <c:pt idx="9056">
                  <c:v>-0.22465099999999999</c:v>
                </c:pt>
                <c:pt idx="9057">
                  <c:v>-0.224659</c:v>
                </c:pt>
                <c:pt idx="9058">
                  <c:v>-0.224666</c:v>
                </c:pt>
                <c:pt idx="9059">
                  <c:v>-0.22467300000000001</c:v>
                </c:pt>
                <c:pt idx="9060">
                  <c:v>-0.22467999999999999</c:v>
                </c:pt>
                <c:pt idx="9061">
                  <c:v>-0.224686</c:v>
                </c:pt>
                <c:pt idx="9062">
                  <c:v>-0.22469500000000001</c:v>
                </c:pt>
                <c:pt idx="9063">
                  <c:v>-0.22470399999999999</c:v>
                </c:pt>
                <c:pt idx="9064">
                  <c:v>-0.22470999999999999</c:v>
                </c:pt>
                <c:pt idx="9065">
                  <c:v>-0.224717</c:v>
                </c:pt>
                <c:pt idx="9066">
                  <c:v>-0.22472500000000001</c:v>
                </c:pt>
                <c:pt idx="9067">
                  <c:v>-0.22473299999999999</c:v>
                </c:pt>
                <c:pt idx="9068">
                  <c:v>-0.224741</c:v>
                </c:pt>
                <c:pt idx="9069">
                  <c:v>-0.22475100000000001</c:v>
                </c:pt>
                <c:pt idx="9070">
                  <c:v>-0.22475999999999999</c:v>
                </c:pt>
                <c:pt idx="9071">
                  <c:v>-0.224771</c:v>
                </c:pt>
                <c:pt idx="9072">
                  <c:v>-0.22478000000000001</c:v>
                </c:pt>
                <c:pt idx="9073">
                  <c:v>-0.22478999999999999</c:v>
                </c:pt>
                <c:pt idx="9074">
                  <c:v>-0.224799</c:v>
                </c:pt>
                <c:pt idx="9075">
                  <c:v>-0.224804</c:v>
                </c:pt>
                <c:pt idx="9076">
                  <c:v>-0.22480900000000001</c:v>
                </c:pt>
                <c:pt idx="9077">
                  <c:v>-0.22481200000000001</c:v>
                </c:pt>
                <c:pt idx="9078">
                  <c:v>-0.22481899999999999</c:v>
                </c:pt>
                <c:pt idx="9079">
                  <c:v>-0.224827</c:v>
                </c:pt>
                <c:pt idx="9080">
                  <c:v>-0.22483400000000001</c:v>
                </c:pt>
                <c:pt idx="9081">
                  <c:v>-0.22484399999999999</c:v>
                </c:pt>
                <c:pt idx="9082">
                  <c:v>-0.224854</c:v>
                </c:pt>
                <c:pt idx="9083">
                  <c:v>-0.22486500000000001</c:v>
                </c:pt>
                <c:pt idx="9084">
                  <c:v>-0.22487699999999999</c:v>
                </c:pt>
                <c:pt idx="9085">
                  <c:v>-0.22489200000000001</c:v>
                </c:pt>
                <c:pt idx="9086">
                  <c:v>-0.22490299999999999</c:v>
                </c:pt>
                <c:pt idx="9087">
                  <c:v>-0.224912</c:v>
                </c:pt>
                <c:pt idx="9088">
                  <c:v>-0.22492200000000001</c:v>
                </c:pt>
                <c:pt idx="9089">
                  <c:v>-0.22493199999999999</c:v>
                </c:pt>
                <c:pt idx="9090">
                  <c:v>-0.224939</c:v>
                </c:pt>
                <c:pt idx="9091">
                  <c:v>-0.224943</c:v>
                </c:pt>
                <c:pt idx="9092">
                  <c:v>-0.22494800000000001</c:v>
                </c:pt>
                <c:pt idx="9093">
                  <c:v>-0.22495299999999999</c:v>
                </c:pt>
                <c:pt idx="9094">
                  <c:v>-0.22495999999999999</c:v>
                </c:pt>
                <c:pt idx="9095">
                  <c:v>-0.224968</c:v>
                </c:pt>
                <c:pt idx="9096">
                  <c:v>-0.22497500000000001</c:v>
                </c:pt>
                <c:pt idx="9097">
                  <c:v>-0.22498000000000001</c:v>
                </c:pt>
                <c:pt idx="9098">
                  <c:v>-0.22498599999999999</c:v>
                </c:pt>
                <c:pt idx="9099">
                  <c:v>-0.224993</c:v>
                </c:pt>
                <c:pt idx="9100">
                  <c:v>-0.22500000000000001</c:v>
                </c:pt>
                <c:pt idx="9101">
                  <c:v>-0.22500500000000001</c:v>
                </c:pt>
                <c:pt idx="9102">
                  <c:v>-0.22501099999999999</c:v>
                </c:pt>
                <c:pt idx="9103">
                  <c:v>-0.22501699999999999</c:v>
                </c:pt>
                <c:pt idx="9104">
                  <c:v>-0.225026</c:v>
                </c:pt>
                <c:pt idx="9105">
                  <c:v>-0.22503500000000001</c:v>
                </c:pt>
                <c:pt idx="9106">
                  <c:v>-0.22503999999999999</c:v>
                </c:pt>
                <c:pt idx="9107">
                  <c:v>-0.22504399999999999</c:v>
                </c:pt>
                <c:pt idx="9108">
                  <c:v>-0.22504299999999999</c:v>
                </c:pt>
                <c:pt idx="9109">
                  <c:v>-0.22504299999999999</c:v>
                </c:pt>
                <c:pt idx="9110">
                  <c:v>-0.22503999999999999</c:v>
                </c:pt>
                <c:pt idx="9111">
                  <c:v>-0.22503699999999999</c:v>
                </c:pt>
                <c:pt idx="9112">
                  <c:v>-0.22503899999999999</c:v>
                </c:pt>
                <c:pt idx="9113">
                  <c:v>-0.22504099999999999</c:v>
                </c:pt>
                <c:pt idx="9114">
                  <c:v>-0.225046</c:v>
                </c:pt>
                <c:pt idx="9115">
                  <c:v>-0.225053</c:v>
                </c:pt>
                <c:pt idx="9116">
                  <c:v>-0.22506200000000001</c:v>
                </c:pt>
                <c:pt idx="9117">
                  <c:v>-0.22506999999999999</c:v>
                </c:pt>
                <c:pt idx="9118">
                  <c:v>-0.225079</c:v>
                </c:pt>
                <c:pt idx="9119">
                  <c:v>-0.22508600000000001</c:v>
                </c:pt>
                <c:pt idx="9120">
                  <c:v>-0.22509199999999999</c:v>
                </c:pt>
                <c:pt idx="9121">
                  <c:v>-0.22509699999999999</c:v>
                </c:pt>
                <c:pt idx="9122">
                  <c:v>-0.22509999999999999</c:v>
                </c:pt>
                <c:pt idx="9123">
                  <c:v>-0.225102</c:v>
                </c:pt>
                <c:pt idx="9124">
                  <c:v>-0.225105</c:v>
                </c:pt>
                <c:pt idx="9125">
                  <c:v>-0.225108</c:v>
                </c:pt>
                <c:pt idx="9126">
                  <c:v>-0.22511100000000001</c:v>
                </c:pt>
                <c:pt idx="9127">
                  <c:v>-0.22511600000000001</c:v>
                </c:pt>
                <c:pt idx="9128">
                  <c:v>-0.22511999999999999</c:v>
                </c:pt>
                <c:pt idx="9129">
                  <c:v>-0.22512399999999999</c:v>
                </c:pt>
                <c:pt idx="9130">
                  <c:v>-0.22512599999999999</c:v>
                </c:pt>
                <c:pt idx="9131">
                  <c:v>-0.22512699999999999</c:v>
                </c:pt>
                <c:pt idx="9132">
                  <c:v>-0.22512699999999999</c:v>
                </c:pt>
                <c:pt idx="9133">
                  <c:v>-0.225129</c:v>
                </c:pt>
                <c:pt idx="9134">
                  <c:v>-0.22513</c:v>
                </c:pt>
                <c:pt idx="9135">
                  <c:v>-0.225133</c:v>
                </c:pt>
                <c:pt idx="9136">
                  <c:v>-0.225136</c:v>
                </c:pt>
                <c:pt idx="9137">
                  <c:v>-0.225137</c:v>
                </c:pt>
                <c:pt idx="9138">
                  <c:v>-0.22513900000000001</c:v>
                </c:pt>
                <c:pt idx="9139">
                  <c:v>-0.22514100000000001</c:v>
                </c:pt>
                <c:pt idx="9140">
                  <c:v>-0.22514300000000001</c:v>
                </c:pt>
                <c:pt idx="9141">
                  <c:v>-0.22514500000000001</c:v>
                </c:pt>
                <c:pt idx="9142">
                  <c:v>-0.22514700000000001</c:v>
                </c:pt>
                <c:pt idx="9143">
                  <c:v>-0.22514600000000001</c:v>
                </c:pt>
                <c:pt idx="9144">
                  <c:v>-0.22514500000000001</c:v>
                </c:pt>
                <c:pt idx="9145">
                  <c:v>-0.22514600000000001</c:v>
                </c:pt>
                <c:pt idx="9146">
                  <c:v>-0.22514600000000001</c:v>
                </c:pt>
                <c:pt idx="9147">
                  <c:v>-0.22514799999999999</c:v>
                </c:pt>
                <c:pt idx="9148">
                  <c:v>-0.22515099999999999</c:v>
                </c:pt>
                <c:pt idx="9149">
                  <c:v>-0.22515499999999999</c:v>
                </c:pt>
                <c:pt idx="9150">
                  <c:v>-0.225161</c:v>
                </c:pt>
                <c:pt idx="9151">
                  <c:v>-0.22517000000000001</c:v>
                </c:pt>
                <c:pt idx="9152">
                  <c:v>-0.22517699999999999</c:v>
                </c:pt>
                <c:pt idx="9153">
                  <c:v>-0.225184</c:v>
                </c:pt>
                <c:pt idx="9154">
                  <c:v>-0.225188</c:v>
                </c:pt>
                <c:pt idx="9155">
                  <c:v>-0.225189</c:v>
                </c:pt>
                <c:pt idx="9156">
                  <c:v>-0.225189</c:v>
                </c:pt>
                <c:pt idx="9157">
                  <c:v>-0.225187</c:v>
                </c:pt>
                <c:pt idx="9158">
                  <c:v>-0.225184</c:v>
                </c:pt>
                <c:pt idx="9159">
                  <c:v>-0.22518299999999999</c:v>
                </c:pt>
                <c:pt idx="9160">
                  <c:v>-0.22518299999999999</c:v>
                </c:pt>
                <c:pt idx="9161">
                  <c:v>-0.225187</c:v>
                </c:pt>
                <c:pt idx="9162">
                  <c:v>-0.225192</c:v>
                </c:pt>
                <c:pt idx="9163">
                  <c:v>-0.22519700000000001</c:v>
                </c:pt>
                <c:pt idx="9164">
                  <c:v>-0.22520200000000001</c:v>
                </c:pt>
                <c:pt idx="9165">
                  <c:v>-0.22520399999999999</c:v>
                </c:pt>
                <c:pt idx="9166">
                  <c:v>-0.22520699999999999</c:v>
                </c:pt>
                <c:pt idx="9167">
                  <c:v>-0.22520999999999999</c:v>
                </c:pt>
                <c:pt idx="9168">
                  <c:v>-0.225212</c:v>
                </c:pt>
                <c:pt idx="9169">
                  <c:v>-0.225213</c:v>
                </c:pt>
                <c:pt idx="9170">
                  <c:v>-0.225214</c:v>
                </c:pt>
                <c:pt idx="9171">
                  <c:v>-0.225216</c:v>
                </c:pt>
                <c:pt idx="9172">
                  <c:v>-0.225217</c:v>
                </c:pt>
                <c:pt idx="9173">
                  <c:v>-0.225217</c:v>
                </c:pt>
                <c:pt idx="9174">
                  <c:v>-0.225216</c:v>
                </c:pt>
                <c:pt idx="9175">
                  <c:v>-0.225219</c:v>
                </c:pt>
                <c:pt idx="9176">
                  <c:v>-0.22522300000000001</c:v>
                </c:pt>
                <c:pt idx="9177">
                  <c:v>-0.22522900000000001</c:v>
                </c:pt>
                <c:pt idx="9178">
                  <c:v>-0.22523599999999999</c:v>
                </c:pt>
                <c:pt idx="9179">
                  <c:v>-0.22524</c:v>
                </c:pt>
                <c:pt idx="9180">
                  <c:v>-0.225244</c:v>
                </c:pt>
                <c:pt idx="9181">
                  <c:v>-0.225245</c:v>
                </c:pt>
                <c:pt idx="9182">
                  <c:v>-0.225246</c:v>
                </c:pt>
                <c:pt idx="9183">
                  <c:v>-0.225248</c:v>
                </c:pt>
                <c:pt idx="9184">
                  <c:v>-0.22525000000000001</c:v>
                </c:pt>
                <c:pt idx="9185">
                  <c:v>-0.22525200000000001</c:v>
                </c:pt>
                <c:pt idx="9186">
                  <c:v>-0.22525600000000001</c:v>
                </c:pt>
                <c:pt idx="9187">
                  <c:v>-0.22525899999999999</c:v>
                </c:pt>
                <c:pt idx="9188">
                  <c:v>-0.22526499999999999</c:v>
                </c:pt>
                <c:pt idx="9189">
                  <c:v>-0.225272</c:v>
                </c:pt>
                <c:pt idx="9190">
                  <c:v>-0.22528100000000001</c:v>
                </c:pt>
                <c:pt idx="9191">
                  <c:v>-0.22528899999999999</c:v>
                </c:pt>
                <c:pt idx="9192">
                  <c:v>-0.22529399999999999</c:v>
                </c:pt>
                <c:pt idx="9193">
                  <c:v>-0.2253</c:v>
                </c:pt>
                <c:pt idx="9194">
                  <c:v>-0.22530800000000001</c:v>
                </c:pt>
                <c:pt idx="9195">
                  <c:v>-0.22531799999999999</c:v>
                </c:pt>
                <c:pt idx="9196">
                  <c:v>-0.225327</c:v>
                </c:pt>
                <c:pt idx="9197">
                  <c:v>-0.22533500000000001</c:v>
                </c:pt>
                <c:pt idx="9198">
                  <c:v>-0.22534299999999999</c:v>
                </c:pt>
                <c:pt idx="9199">
                  <c:v>-0.225351</c:v>
                </c:pt>
                <c:pt idx="9200">
                  <c:v>-0.225359</c:v>
                </c:pt>
                <c:pt idx="9201">
                  <c:v>-0.22536999999999999</c:v>
                </c:pt>
                <c:pt idx="9202">
                  <c:v>-0.22538</c:v>
                </c:pt>
                <c:pt idx="9203">
                  <c:v>-0.22539100000000001</c:v>
                </c:pt>
                <c:pt idx="9204">
                  <c:v>-0.22540299999999999</c:v>
                </c:pt>
                <c:pt idx="9205">
                  <c:v>-0.22541600000000001</c:v>
                </c:pt>
                <c:pt idx="9206">
                  <c:v>-0.22542799999999999</c:v>
                </c:pt>
                <c:pt idx="9207">
                  <c:v>-0.225438</c:v>
                </c:pt>
                <c:pt idx="9208">
                  <c:v>-0.22544500000000001</c:v>
                </c:pt>
                <c:pt idx="9209">
                  <c:v>-0.22545200000000001</c:v>
                </c:pt>
                <c:pt idx="9210">
                  <c:v>-0.22545899999999999</c:v>
                </c:pt>
                <c:pt idx="9211">
                  <c:v>-0.225464</c:v>
                </c:pt>
                <c:pt idx="9212">
                  <c:v>-0.22547200000000001</c:v>
                </c:pt>
                <c:pt idx="9213">
                  <c:v>-0.22548000000000001</c:v>
                </c:pt>
                <c:pt idx="9214">
                  <c:v>-0.22548899999999999</c:v>
                </c:pt>
                <c:pt idx="9215">
                  <c:v>-0.225497</c:v>
                </c:pt>
                <c:pt idx="9216">
                  <c:v>-0.22550200000000001</c:v>
                </c:pt>
                <c:pt idx="9217">
                  <c:v>-0.22550799999999999</c:v>
                </c:pt>
                <c:pt idx="9218">
                  <c:v>-0.22551599999999999</c:v>
                </c:pt>
                <c:pt idx="9219">
                  <c:v>-0.225521</c:v>
                </c:pt>
                <c:pt idx="9220">
                  <c:v>-0.225526</c:v>
                </c:pt>
                <c:pt idx="9221">
                  <c:v>-0.22552800000000001</c:v>
                </c:pt>
                <c:pt idx="9222">
                  <c:v>-0.22552900000000001</c:v>
                </c:pt>
                <c:pt idx="9223">
                  <c:v>-0.22553000000000001</c:v>
                </c:pt>
                <c:pt idx="9224">
                  <c:v>-0.22553200000000001</c:v>
                </c:pt>
                <c:pt idx="9225">
                  <c:v>-0.22553599999999999</c:v>
                </c:pt>
                <c:pt idx="9226">
                  <c:v>-0.22553799999999999</c:v>
                </c:pt>
                <c:pt idx="9227">
                  <c:v>-0.22554099999999999</c:v>
                </c:pt>
                <c:pt idx="9228">
                  <c:v>-0.225546</c:v>
                </c:pt>
                <c:pt idx="9229">
                  <c:v>-0.225549</c:v>
                </c:pt>
                <c:pt idx="9230">
                  <c:v>-0.225552</c:v>
                </c:pt>
                <c:pt idx="9231">
                  <c:v>-0.22555500000000001</c:v>
                </c:pt>
                <c:pt idx="9232">
                  <c:v>-0.22555900000000001</c:v>
                </c:pt>
                <c:pt idx="9233">
                  <c:v>-0.22556200000000001</c:v>
                </c:pt>
                <c:pt idx="9234">
                  <c:v>-0.22556399999999999</c:v>
                </c:pt>
                <c:pt idx="9235">
                  <c:v>-0.22556300000000001</c:v>
                </c:pt>
                <c:pt idx="9236">
                  <c:v>-0.22556399999999999</c:v>
                </c:pt>
                <c:pt idx="9237">
                  <c:v>-0.22556300000000001</c:v>
                </c:pt>
                <c:pt idx="9238">
                  <c:v>-0.22556300000000001</c:v>
                </c:pt>
                <c:pt idx="9239">
                  <c:v>-0.22556300000000001</c:v>
                </c:pt>
                <c:pt idx="9240">
                  <c:v>-0.22555900000000001</c:v>
                </c:pt>
                <c:pt idx="9241">
                  <c:v>-0.22555700000000001</c:v>
                </c:pt>
                <c:pt idx="9242">
                  <c:v>-0.22555500000000001</c:v>
                </c:pt>
                <c:pt idx="9243">
                  <c:v>-0.22555600000000001</c:v>
                </c:pt>
                <c:pt idx="9244">
                  <c:v>-0.22555900000000001</c:v>
                </c:pt>
                <c:pt idx="9245">
                  <c:v>-0.22556100000000001</c:v>
                </c:pt>
                <c:pt idx="9246">
                  <c:v>-0.22556100000000001</c:v>
                </c:pt>
                <c:pt idx="9247">
                  <c:v>-0.22556100000000001</c:v>
                </c:pt>
                <c:pt idx="9248">
                  <c:v>-0.22556300000000001</c:v>
                </c:pt>
                <c:pt idx="9249">
                  <c:v>-0.22556200000000001</c:v>
                </c:pt>
                <c:pt idx="9250">
                  <c:v>-0.22556000000000001</c:v>
                </c:pt>
                <c:pt idx="9251">
                  <c:v>-0.22555500000000001</c:v>
                </c:pt>
                <c:pt idx="9252">
                  <c:v>-0.22555</c:v>
                </c:pt>
                <c:pt idx="9253">
                  <c:v>-0.22554199999999999</c:v>
                </c:pt>
                <c:pt idx="9254">
                  <c:v>-0.22553599999999999</c:v>
                </c:pt>
                <c:pt idx="9255">
                  <c:v>-0.22553000000000001</c:v>
                </c:pt>
                <c:pt idx="9256">
                  <c:v>-0.225523</c:v>
                </c:pt>
                <c:pt idx="9257">
                  <c:v>-0.225519</c:v>
                </c:pt>
                <c:pt idx="9258">
                  <c:v>-0.225519</c:v>
                </c:pt>
                <c:pt idx="9259">
                  <c:v>-0.225521</c:v>
                </c:pt>
                <c:pt idx="9260">
                  <c:v>-0.225525</c:v>
                </c:pt>
                <c:pt idx="9261">
                  <c:v>-0.22552700000000001</c:v>
                </c:pt>
                <c:pt idx="9262">
                  <c:v>-0.22553100000000001</c:v>
                </c:pt>
                <c:pt idx="9263">
                  <c:v>-0.22553400000000001</c:v>
                </c:pt>
                <c:pt idx="9264">
                  <c:v>-0.22553699999999999</c:v>
                </c:pt>
                <c:pt idx="9265">
                  <c:v>-0.22553899999999999</c:v>
                </c:pt>
                <c:pt idx="9266">
                  <c:v>-0.22553999999999999</c:v>
                </c:pt>
                <c:pt idx="9267">
                  <c:v>-0.22553999999999999</c:v>
                </c:pt>
                <c:pt idx="9268">
                  <c:v>-0.22553799999999999</c:v>
                </c:pt>
                <c:pt idx="9269">
                  <c:v>-0.22553699999999999</c:v>
                </c:pt>
                <c:pt idx="9270">
                  <c:v>-0.22553799999999999</c:v>
                </c:pt>
                <c:pt idx="9271">
                  <c:v>-0.22554099999999999</c:v>
                </c:pt>
                <c:pt idx="9272">
                  <c:v>-0.225546</c:v>
                </c:pt>
                <c:pt idx="9273">
                  <c:v>-0.225552</c:v>
                </c:pt>
                <c:pt idx="9274">
                  <c:v>-0.22556000000000001</c:v>
                </c:pt>
                <c:pt idx="9275">
                  <c:v>-0.22556799999999999</c:v>
                </c:pt>
                <c:pt idx="9276">
                  <c:v>-0.225577</c:v>
                </c:pt>
                <c:pt idx="9277">
                  <c:v>-0.22558500000000001</c:v>
                </c:pt>
                <c:pt idx="9278">
                  <c:v>-0.22559199999999999</c:v>
                </c:pt>
                <c:pt idx="9279">
                  <c:v>-0.22559899999999999</c:v>
                </c:pt>
                <c:pt idx="9280">
                  <c:v>-0.225605</c:v>
                </c:pt>
                <c:pt idx="9281">
                  <c:v>-0.22561100000000001</c:v>
                </c:pt>
                <c:pt idx="9282">
                  <c:v>-0.22561600000000001</c:v>
                </c:pt>
                <c:pt idx="9283">
                  <c:v>-0.22562199999999999</c:v>
                </c:pt>
                <c:pt idx="9284">
                  <c:v>-0.22563</c:v>
                </c:pt>
                <c:pt idx="9285">
                  <c:v>-0.225637</c:v>
                </c:pt>
                <c:pt idx="9286">
                  <c:v>-0.22564799999999999</c:v>
                </c:pt>
                <c:pt idx="9287">
                  <c:v>-0.225661</c:v>
                </c:pt>
                <c:pt idx="9288">
                  <c:v>-0.22567499999999999</c:v>
                </c:pt>
                <c:pt idx="9289">
                  <c:v>-0.225691</c:v>
                </c:pt>
                <c:pt idx="9290">
                  <c:v>-0.22570499999999999</c:v>
                </c:pt>
                <c:pt idx="9291">
                  <c:v>-0.225717</c:v>
                </c:pt>
                <c:pt idx="9292">
                  <c:v>-0.22572999999999999</c:v>
                </c:pt>
                <c:pt idx="9293">
                  <c:v>-0.225744</c:v>
                </c:pt>
                <c:pt idx="9294">
                  <c:v>-0.22575999999999999</c:v>
                </c:pt>
                <c:pt idx="9295">
                  <c:v>-0.225773</c:v>
                </c:pt>
                <c:pt idx="9296">
                  <c:v>-0.22578500000000001</c:v>
                </c:pt>
                <c:pt idx="9297">
                  <c:v>-0.225799</c:v>
                </c:pt>
                <c:pt idx="9298">
                  <c:v>-0.22581399999999999</c:v>
                </c:pt>
                <c:pt idx="9299">
                  <c:v>-0.22583</c:v>
                </c:pt>
                <c:pt idx="9300">
                  <c:v>-0.22584899999999999</c:v>
                </c:pt>
                <c:pt idx="9301">
                  <c:v>-0.22586700000000001</c:v>
                </c:pt>
                <c:pt idx="9302">
                  <c:v>-0.225882</c:v>
                </c:pt>
                <c:pt idx="9303">
                  <c:v>-0.22589699999999999</c:v>
                </c:pt>
                <c:pt idx="9304">
                  <c:v>-0.225913</c:v>
                </c:pt>
                <c:pt idx="9305">
                  <c:v>-0.22592999999999999</c:v>
                </c:pt>
                <c:pt idx="9306">
                  <c:v>-0.22595000000000001</c:v>
                </c:pt>
                <c:pt idx="9307">
                  <c:v>-0.225969</c:v>
                </c:pt>
                <c:pt idx="9308">
                  <c:v>-0.22598599999999999</c:v>
                </c:pt>
                <c:pt idx="9309">
                  <c:v>-0.22600300000000001</c:v>
                </c:pt>
                <c:pt idx="9310">
                  <c:v>-0.226023</c:v>
                </c:pt>
                <c:pt idx="9311">
                  <c:v>-0.226047</c:v>
                </c:pt>
                <c:pt idx="9312">
                  <c:v>-0.22606799999999999</c:v>
                </c:pt>
                <c:pt idx="9313">
                  <c:v>-0.22608900000000001</c:v>
                </c:pt>
                <c:pt idx="9314">
                  <c:v>-0.226109</c:v>
                </c:pt>
                <c:pt idx="9315">
                  <c:v>-0.226129</c:v>
                </c:pt>
                <c:pt idx="9316">
                  <c:v>-0.22614899999999999</c:v>
                </c:pt>
                <c:pt idx="9317">
                  <c:v>-0.22616900000000001</c:v>
                </c:pt>
                <c:pt idx="9318">
                  <c:v>-0.226188</c:v>
                </c:pt>
                <c:pt idx="9319">
                  <c:v>-0.22620799999999999</c:v>
                </c:pt>
                <c:pt idx="9320">
                  <c:v>-0.22622600000000001</c:v>
                </c:pt>
                <c:pt idx="9321">
                  <c:v>-0.226244</c:v>
                </c:pt>
                <c:pt idx="9322">
                  <c:v>-0.22626399999999999</c:v>
                </c:pt>
                <c:pt idx="9323">
                  <c:v>-0.22628500000000001</c:v>
                </c:pt>
                <c:pt idx="9324">
                  <c:v>-0.22630900000000001</c:v>
                </c:pt>
                <c:pt idx="9325">
                  <c:v>-0.22633200000000001</c:v>
                </c:pt>
                <c:pt idx="9326">
                  <c:v>-0.226354</c:v>
                </c:pt>
                <c:pt idx="9327">
                  <c:v>-0.22637599999999999</c:v>
                </c:pt>
                <c:pt idx="9328">
                  <c:v>-0.22640099999999999</c:v>
                </c:pt>
                <c:pt idx="9329">
                  <c:v>-0.22642399999999999</c:v>
                </c:pt>
                <c:pt idx="9330">
                  <c:v>-0.22644800000000001</c:v>
                </c:pt>
                <c:pt idx="9331">
                  <c:v>-0.22647100000000001</c:v>
                </c:pt>
                <c:pt idx="9332">
                  <c:v>-0.226494</c:v>
                </c:pt>
                <c:pt idx="9333">
                  <c:v>-0.226516</c:v>
                </c:pt>
                <c:pt idx="9334">
                  <c:v>-0.22653799999999999</c:v>
                </c:pt>
                <c:pt idx="9335">
                  <c:v>-0.22656100000000001</c:v>
                </c:pt>
                <c:pt idx="9336">
                  <c:v>-0.22658600000000001</c:v>
                </c:pt>
                <c:pt idx="9337">
                  <c:v>-0.226609</c:v>
                </c:pt>
                <c:pt idx="9338">
                  <c:v>-0.226632</c:v>
                </c:pt>
                <c:pt idx="9339">
                  <c:v>-0.226656</c:v>
                </c:pt>
                <c:pt idx="9340">
                  <c:v>-0.22667899999999999</c:v>
                </c:pt>
                <c:pt idx="9341">
                  <c:v>-0.22670100000000001</c:v>
                </c:pt>
                <c:pt idx="9342">
                  <c:v>-0.22672600000000001</c:v>
                </c:pt>
                <c:pt idx="9343">
                  <c:v>-0.22675500000000001</c:v>
                </c:pt>
                <c:pt idx="9344">
                  <c:v>-0.22678899999999999</c:v>
                </c:pt>
                <c:pt idx="9345">
                  <c:v>-0.226827</c:v>
                </c:pt>
                <c:pt idx="9346">
                  <c:v>-0.226856</c:v>
                </c:pt>
                <c:pt idx="9347">
                  <c:v>-0.226884</c:v>
                </c:pt>
                <c:pt idx="9348">
                  <c:v>-0.226908</c:v>
                </c:pt>
                <c:pt idx="9349">
                  <c:v>-0.22692999999999999</c:v>
                </c:pt>
                <c:pt idx="9350">
                  <c:v>-0.22694700000000001</c:v>
                </c:pt>
                <c:pt idx="9351">
                  <c:v>-0.226962</c:v>
                </c:pt>
                <c:pt idx="9352">
                  <c:v>-0.22697800000000001</c:v>
                </c:pt>
                <c:pt idx="9353">
                  <c:v>-0.226997</c:v>
                </c:pt>
                <c:pt idx="9354">
                  <c:v>-0.227017</c:v>
                </c:pt>
                <c:pt idx="9355">
                  <c:v>-0.22703899999999999</c:v>
                </c:pt>
                <c:pt idx="9356">
                  <c:v>-0.22706200000000001</c:v>
                </c:pt>
                <c:pt idx="9357">
                  <c:v>-0.22708400000000001</c:v>
                </c:pt>
                <c:pt idx="9358">
                  <c:v>-0.227106</c:v>
                </c:pt>
                <c:pt idx="9359">
                  <c:v>-0.227127</c:v>
                </c:pt>
                <c:pt idx="9360">
                  <c:v>-0.22714999999999999</c:v>
                </c:pt>
                <c:pt idx="9361">
                  <c:v>-0.22717000000000001</c:v>
                </c:pt>
                <c:pt idx="9362">
                  <c:v>-0.227189</c:v>
                </c:pt>
                <c:pt idx="9363">
                  <c:v>-0.22720799999999999</c:v>
                </c:pt>
                <c:pt idx="9364">
                  <c:v>-0.22722500000000001</c:v>
                </c:pt>
                <c:pt idx="9365">
                  <c:v>-0.227245</c:v>
                </c:pt>
                <c:pt idx="9366">
                  <c:v>-0.227266</c:v>
                </c:pt>
                <c:pt idx="9367">
                  <c:v>-0.22728599999999999</c:v>
                </c:pt>
                <c:pt idx="9368">
                  <c:v>-0.22730800000000001</c:v>
                </c:pt>
                <c:pt idx="9369">
                  <c:v>-0.227329</c:v>
                </c:pt>
                <c:pt idx="9370">
                  <c:v>-0.22734599999999999</c:v>
                </c:pt>
                <c:pt idx="9371">
                  <c:v>-0.22736500000000001</c:v>
                </c:pt>
                <c:pt idx="9372">
                  <c:v>-0.227382</c:v>
                </c:pt>
                <c:pt idx="9373">
                  <c:v>-0.22739699999999999</c:v>
                </c:pt>
                <c:pt idx="9374">
                  <c:v>-0.227413</c:v>
                </c:pt>
                <c:pt idx="9375">
                  <c:v>-0.22742999999999999</c:v>
                </c:pt>
                <c:pt idx="9376">
                  <c:v>-0.22744600000000001</c:v>
                </c:pt>
                <c:pt idx="9377">
                  <c:v>-0.227461</c:v>
                </c:pt>
                <c:pt idx="9378">
                  <c:v>-0.22747600000000001</c:v>
                </c:pt>
                <c:pt idx="9379">
                  <c:v>-0.227492</c:v>
                </c:pt>
                <c:pt idx="9380">
                  <c:v>-0.22750699999999999</c:v>
                </c:pt>
                <c:pt idx="9381">
                  <c:v>-0.227524</c:v>
                </c:pt>
                <c:pt idx="9382">
                  <c:v>-0.22754199999999999</c:v>
                </c:pt>
                <c:pt idx="9383">
                  <c:v>-0.22756000000000001</c:v>
                </c:pt>
                <c:pt idx="9384">
                  <c:v>-0.227579</c:v>
                </c:pt>
                <c:pt idx="9385">
                  <c:v>-0.22759799999999999</c:v>
                </c:pt>
                <c:pt idx="9386">
                  <c:v>-0.22761500000000001</c:v>
                </c:pt>
                <c:pt idx="9387">
                  <c:v>-0.227632</c:v>
                </c:pt>
                <c:pt idx="9388">
                  <c:v>-0.22764799999999999</c:v>
                </c:pt>
                <c:pt idx="9389">
                  <c:v>-0.227661</c:v>
                </c:pt>
                <c:pt idx="9390">
                  <c:v>-0.22767299999999999</c:v>
                </c:pt>
                <c:pt idx="9391">
                  <c:v>-0.227682</c:v>
                </c:pt>
                <c:pt idx="9392">
                  <c:v>-0.22769</c:v>
                </c:pt>
                <c:pt idx="9393">
                  <c:v>-0.22769700000000001</c:v>
                </c:pt>
                <c:pt idx="9394">
                  <c:v>-0.22770499999999999</c:v>
                </c:pt>
                <c:pt idx="9395">
                  <c:v>-0.227714</c:v>
                </c:pt>
                <c:pt idx="9396">
                  <c:v>-0.22772300000000001</c:v>
                </c:pt>
                <c:pt idx="9397">
                  <c:v>-0.22773099999999999</c:v>
                </c:pt>
                <c:pt idx="9398">
                  <c:v>-0.227742</c:v>
                </c:pt>
                <c:pt idx="9399">
                  <c:v>-0.22775200000000001</c:v>
                </c:pt>
                <c:pt idx="9400">
                  <c:v>-0.22776399999999999</c:v>
                </c:pt>
                <c:pt idx="9401">
                  <c:v>-0.22777500000000001</c:v>
                </c:pt>
                <c:pt idx="9402">
                  <c:v>-0.22778599999999999</c:v>
                </c:pt>
                <c:pt idx="9403">
                  <c:v>-0.227801</c:v>
                </c:pt>
                <c:pt idx="9404">
                  <c:v>-0.22781499999999999</c:v>
                </c:pt>
                <c:pt idx="9405">
                  <c:v>-0.22783100000000001</c:v>
                </c:pt>
                <c:pt idx="9406">
                  <c:v>-0.22784599999999999</c:v>
                </c:pt>
                <c:pt idx="9407">
                  <c:v>-0.22786100000000001</c:v>
                </c:pt>
                <c:pt idx="9408">
                  <c:v>-0.22787299999999999</c:v>
                </c:pt>
                <c:pt idx="9409">
                  <c:v>-0.22788600000000001</c:v>
                </c:pt>
                <c:pt idx="9410">
                  <c:v>-0.22789699999999999</c:v>
                </c:pt>
                <c:pt idx="9411">
                  <c:v>-0.227908</c:v>
                </c:pt>
                <c:pt idx="9412">
                  <c:v>-0.22791800000000001</c:v>
                </c:pt>
                <c:pt idx="9413">
                  <c:v>-0.22792699999999999</c:v>
                </c:pt>
                <c:pt idx="9414">
                  <c:v>-0.227936</c:v>
                </c:pt>
                <c:pt idx="9415">
                  <c:v>-0.22794700000000001</c:v>
                </c:pt>
                <c:pt idx="9416">
                  <c:v>-0.22795699999999999</c:v>
                </c:pt>
                <c:pt idx="9417">
                  <c:v>-0.22797000000000001</c:v>
                </c:pt>
                <c:pt idx="9418">
                  <c:v>-0.22798299999999999</c:v>
                </c:pt>
                <c:pt idx="9419">
                  <c:v>-0.227995</c:v>
                </c:pt>
                <c:pt idx="9420">
                  <c:v>-0.22800899999999999</c:v>
                </c:pt>
                <c:pt idx="9421">
                  <c:v>-0.228018</c:v>
                </c:pt>
                <c:pt idx="9422">
                  <c:v>-0.22802900000000001</c:v>
                </c:pt>
                <c:pt idx="9423">
                  <c:v>-0.22804199999999999</c:v>
                </c:pt>
                <c:pt idx="9424">
                  <c:v>-0.22805500000000001</c:v>
                </c:pt>
                <c:pt idx="9425">
                  <c:v>-0.22806999999999999</c:v>
                </c:pt>
                <c:pt idx="9426">
                  <c:v>-0.22808500000000001</c:v>
                </c:pt>
                <c:pt idx="9427">
                  <c:v>-0.228099</c:v>
                </c:pt>
                <c:pt idx="9428">
                  <c:v>-0.22811200000000001</c:v>
                </c:pt>
                <c:pt idx="9429">
                  <c:v>-0.22812299999999999</c:v>
                </c:pt>
                <c:pt idx="9430">
                  <c:v>-0.228133</c:v>
                </c:pt>
                <c:pt idx="9431">
                  <c:v>-0.22814400000000001</c:v>
                </c:pt>
                <c:pt idx="9432">
                  <c:v>-0.228155</c:v>
                </c:pt>
                <c:pt idx="9433">
                  <c:v>-0.22816500000000001</c:v>
                </c:pt>
                <c:pt idx="9434">
                  <c:v>-0.22817599999999999</c:v>
                </c:pt>
                <c:pt idx="9435">
                  <c:v>-0.228185</c:v>
                </c:pt>
                <c:pt idx="9436">
                  <c:v>-0.22819500000000001</c:v>
                </c:pt>
                <c:pt idx="9437">
                  <c:v>-0.22820399999999999</c:v>
                </c:pt>
                <c:pt idx="9438">
                  <c:v>-0.228214</c:v>
                </c:pt>
                <c:pt idx="9439">
                  <c:v>-0.22822300000000001</c:v>
                </c:pt>
                <c:pt idx="9440">
                  <c:v>-0.22822999999999999</c:v>
                </c:pt>
                <c:pt idx="9441">
                  <c:v>-0.22823499999999999</c:v>
                </c:pt>
                <c:pt idx="9442">
                  <c:v>-0.228239</c:v>
                </c:pt>
                <c:pt idx="9443">
                  <c:v>-0.228242</c:v>
                </c:pt>
                <c:pt idx="9444">
                  <c:v>-0.22824700000000001</c:v>
                </c:pt>
                <c:pt idx="9445">
                  <c:v>-0.22825200000000001</c:v>
                </c:pt>
                <c:pt idx="9446">
                  <c:v>-0.22825899999999999</c:v>
                </c:pt>
                <c:pt idx="9447">
                  <c:v>-0.22826299999999999</c:v>
                </c:pt>
                <c:pt idx="9448">
                  <c:v>-0.228266</c:v>
                </c:pt>
                <c:pt idx="9449">
                  <c:v>-0.228267</c:v>
                </c:pt>
                <c:pt idx="9450">
                  <c:v>-0.228267</c:v>
                </c:pt>
                <c:pt idx="9451">
                  <c:v>-0.228267</c:v>
                </c:pt>
                <c:pt idx="9452">
                  <c:v>-0.228265</c:v>
                </c:pt>
                <c:pt idx="9453">
                  <c:v>-0.22826299999999999</c:v>
                </c:pt>
                <c:pt idx="9454">
                  <c:v>-0.228265</c:v>
                </c:pt>
                <c:pt idx="9455">
                  <c:v>-0.228266</c:v>
                </c:pt>
                <c:pt idx="9456">
                  <c:v>-0.228271</c:v>
                </c:pt>
                <c:pt idx="9457">
                  <c:v>-0.22827600000000001</c:v>
                </c:pt>
                <c:pt idx="9458">
                  <c:v>-0.22828300000000001</c:v>
                </c:pt>
                <c:pt idx="9459">
                  <c:v>-0.22828699999999999</c:v>
                </c:pt>
                <c:pt idx="9460">
                  <c:v>-0.22828999999999999</c:v>
                </c:pt>
                <c:pt idx="9461">
                  <c:v>-0.22829099999999999</c:v>
                </c:pt>
                <c:pt idx="9462">
                  <c:v>-0.22828999999999999</c:v>
                </c:pt>
                <c:pt idx="9463">
                  <c:v>-0.22828499999999999</c:v>
                </c:pt>
                <c:pt idx="9464">
                  <c:v>-0.22827900000000001</c:v>
                </c:pt>
                <c:pt idx="9465">
                  <c:v>-0.228273</c:v>
                </c:pt>
                <c:pt idx="9466">
                  <c:v>-0.228267</c:v>
                </c:pt>
                <c:pt idx="9467">
                  <c:v>-0.22826199999999999</c:v>
                </c:pt>
                <c:pt idx="9468">
                  <c:v>-0.22825799999999999</c:v>
                </c:pt>
                <c:pt idx="9469">
                  <c:v>-0.22825400000000001</c:v>
                </c:pt>
                <c:pt idx="9470">
                  <c:v>-0.22825300000000001</c:v>
                </c:pt>
                <c:pt idx="9471">
                  <c:v>-0.22825200000000001</c:v>
                </c:pt>
                <c:pt idx="9472">
                  <c:v>-0.22825300000000001</c:v>
                </c:pt>
                <c:pt idx="9473">
                  <c:v>-0.22825200000000001</c:v>
                </c:pt>
                <c:pt idx="9474">
                  <c:v>-0.22824900000000001</c:v>
                </c:pt>
                <c:pt idx="9475">
                  <c:v>-0.228245</c:v>
                </c:pt>
                <c:pt idx="9476">
                  <c:v>-0.22824</c:v>
                </c:pt>
                <c:pt idx="9477">
                  <c:v>-0.22823399999999999</c:v>
                </c:pt>
                <c:pt idx="9478">
                  <c:v>-0.22822600000000001</c:v>
                </c:pt>
                <c:pt idx="9479">
                  <c:v>-0.228216</c:v>
                </c:pt>
                <c:pt idx="9480">
                  <c:v>-0.22820699999999999</c:v>
                </c:pt>
                <c:pt idx="9481">
                  <c:v>-0.22819999999999999</c:v>
                </c:pt>
                <c:pt idx="9482">
                  <c:v>-0.228189</c:v>
                </c:pt>
                <c:pt idx="9483">
                  <c:v>-0.22817799999999999</c:v>
                </c:pt>
                <c:pt idx="9484">
                  <c:v>-0.22816900000000001</c:v>
                </c:pt>
                <c:pt idx="9485">
                  <c:v>-0.22816</c:v>
                </c:pt>
                <c:pt idx="9486">
                  <c:v>-0.22815099999999999</c:v>
                </c:pt>
                <c:pt idx="9487">
                  <c:v>-0.22814100000000001</c:v>
                </c:pt>
                <c:pt idx="9488">
                  <c:v>-0.228134</c:v>
                </c:pt>
                <c:pt idx="9489">
                  <c:v>-0.228128</c:v>
                </c:pt>
                <c:pt idx="9490">
                  <c:v>-0.22812299999999999</c:v>
                </c:pt>
                <c:pt idx="9491">
                  <c:v>-0.22811600000000001</c:v>
                </c:pt>
                <c:pt idx="9492">
                  <c:v>-0.228106</c:v>
                </c:pt>
                <c:pt idx="9493">
                  <c:v>-0.22809399999999999</c:v>
                </c:pt>
                <c:pt idx="9494">
                  <c:v>-0.228074</c:v>
                </c:pt>
                <c:pt idx="9495">
                  <c:v>-0.22803899999999999</c:v>
                </c:pt>
                <c:pt idx="9496">
                  <c:v>-0.22801399999999999</c:v>
                </c:pt>
                <c:pt idx="9497">
                  <c:v>-0.22799800000000001</c:v>
                </c:pt>
                <c:pt idx="9498">
                  <c:v>-0.22798099999999999</c:v>
                </c:pt>
                <c:pt idx="9499">
                  <c:v>-0.227968</c:v>
                </c:pt>
                <c:pt idx="9500">
                  <c:v>-0.22795899999999999</c:v>
                </c:pt>
                <c:pt idx="9501">
                  <c:v>-0.22795000000000001</c:v>
                </c:pt>
                <c:pt idx="9502">
                  <c:v>-0.22794</c:v>
                </c:pt>
                <c:pt idx="9503">
                  <c:v>-0.22792799999999999</c:v>
                </c:pt>
                <c:pt idx="9504">
                  <c:v>-0.22791500000000001</c:v>
                </c:pt>
                <c:pt idx="9505">
                  <c:v>-0.227904</c:v>
                </c:pt>
                <c:pt idx="9506">
                  <c:v>-0.22789599999999999</c:v>
                </c:pt>
                <c:pt idx="9507">
                  <c:v>-0.22788600000000001</c:v>
                </c:pt>
                <c:pt idx="9508">
                  <c:v>-0.22787399999999999</c:v>
                </c:pt>
                <c:pt idx="9509">
                  <c:v>-0.22786300000000001</c:v>
                </c:pt>
                <c:pt idx="9510">
                  <c:v>-0.227853</c:v>
                </c:pt>
                <c:pt idx="9511">
                  <c:v>-0.22784399999999999</c:v>
                </c:pt>
                <c:pt idx="9512">
                  <c:v>-0.22783600000000001</c:v>
                </c:pt>
                <c:pt idx="9513">
                  <c:v>-0.227827</c:v>
                </c:pt>
                <c:pt idx="9514">
                  <c:v>-0.22781799999999999</c:v>
                </c:pt>
                <c:pt idx="9515">
                  <c:v>-0.22781000000000001</c:v>
                </c:pt>
                <c:pt idx="9516">
                  <c:v>-0.2278</c:v>
                </c:pt>
                <c:pt idx="9517">
                  <c:v>-0.22778799999999999</c:v>
                </c:pt>
                <c:pt idx="9518">
                  <c:v>-0.227774</c:v>
                </c:pt>
                <c:pt idx="9519">
                  <c:v>-0.22775999999999999</c:v>
                </c:pt>
                <c:pt idx="9520">
                  <c:v>-0.227745</c:v>
                </c:pt>
                <c:pt idx="9521">
                  <c:v>-0.22772999999999999</c:v>
                </c:pt>
                <c:pt idx="9522">
                  <c:v>-0.227714</c:v>
                </c:pt>
                <c:pt idx="9523">
                  <c:v>-0.22770000000000001</c:v>
                </c:pt>
                <c:pt idx="9524">
                  <c:v>-0.227686</c:v>
                </c:pt>
                <c:pt idx="9525">
                  <c:v>-0.22767399999999999</c:v>
                </c:pt>
                <c:pt idx="9526">
                  <c:v>-0.22766400000000001</c:v>
                </c:pt>
                <c:pt idx="9527">
                  <c:v>-0.22764999999999999</c:v>
                </c:pt>
                <c:pt idx="9528">
                  <c:v>-0.227635</c:v>
                </c:pt>
                <c:pt idx="9529">
                  <c:v>-0.22762099999999999</c:v>
                </c:pt>
                <c:pt idx="9530">
                  <c:v>-0.227606</c:v>
                </c:pt>
                <c:pt idx="9531">
                  <c:v>-0.22759099999999999</c:v>
                </c:pt>
                <c:pt idx="9532">
                  <c:v>-0.227575</c:v>
                </c:pt>
                <c:pt idx="9533">
                  <c:v>-0.22755700000000001</c:v>
                </c:pt>
                <c:pt idx="9534">
                  <c:v>-0.22753999999999999</c:v>
                </c:pt>
                <c:pt idx="9535">
                  <c:v>-0.227523</c:v>
                </c:pt>
                <c:pt idx="9536">
                  <c:v>-0.22750500000000001</c:v>
                </c:pt>
                <c:pt idx="9537">
                  <c:v>-0.227488</c:v>
                </c:pt>
                <c:pt idx="9538">
                  <c:v>-0.227467</c:v>
                </c:pt>
                <c:pt idx="9539">
                  <c:v>-0.22744400000000001</c:v>
                </c:pt>
                <c:pt idx="9540">
                  <c:v>-0.22742200000000001</c:v>
                </c:pt>
                <c:pt idx="9541">
                  <c:v>-0.22740099999999999</c:v>
                </c:pt>
                <c:pt idx="9542">
                  <c:v>-0.227379</c:v>
                </c:pt>
                <c:pt idx="9543">
                  <c:v>-0.227356</c:v>
                </c:pt>
                <c:pt idx="9544">
                  <c:v>-0.22733300000000001</c:v>
                </c:pt>
                <c:pt idx="9545">
                  <c:v>-0.22730900000000001</c:v>
                </c:pt>
                <c:pt idx="9546">
                  <c:v>-0.22728400000000001</c:v>
                </c:pt>
                <c:pt idx="9547">
                  <c:v>-0.22725699999999999</c:v>
                </c:pt>
                <c:pt idx="9548">
                  <c:v>-0.22722899999999999</c:v>
                </c:pt>
                <c:pt idx="9549">
                  <c:v>-0.22719900000000001</c:v>
                </c:pt>
                <c:pt idx="9550">
                  <c:v>-0.22714599999999999</c:v>
                </c:pt>
                <c:pt idx="9551">
                  <c:v>-0.22711799999999999</c:v>
                </c:pt>
                <c:pt idx="9552">
                  <c:v>-0.22708200000000001</c:v>
                </c:pt>
                <c:pt idx="9553">
                  <c:v>-0.22703000000000001</c:v>
                </c:pt>
                <c:pt idx="9554">
                  <c:v>-0.22698099999999999</c:v>
                </c:pt>
                <c:pt idx="9555">
                  <c:v>-0.22692699999999999</c:v>
                </c:pt>
                <c:pt idx="9556">
                  <c:v>-0.22687399999999999</c:v>
                </c:pt>
                <c:pt idx="9557">
                  <c:v>-0.22684499999999999</c:v>
                </c:pt>
                <c:pt idx="9558">
                  <c:v>-0.22681000000000001</c:v>
                </c:pt>
                <c:pt idx="9559">
                  <c:v>-0.22676299999999999</c:v>
                </c:pt>
                <c:pt idx="9560">
                  <c:v>-0.226711</c:v>
                </c:pt>
                <c:pt idx="9561">
                  <c:v>-0.22664899999999999</c:v>
                </c:pt>
                <c:pt idx="9562">
                  <c:v>-0.22659599999999999</c:v>
                </c:pt>
                <c:pt idx="9563">
                  <c:v>-0.22655800000000001</c:v>
                </c:pt>
                <c:pt idx="9564">
                  <c:v>-0.22650600000000001</c:v>
                </c:pt>
                <c:pt idx="9565">
                  <c:v>-0.226433</c:v>
                </c:pt>
                <c:pt idx="9566">
                  <c:v>-0.22636999999999999</c:v>
                </c:pt>
                <c:pt idx="9567">
                  <c:v>-0.22631899999999999</c:v>
                </c:pt>
                <c:pt idx="9568">
                  <c:v>-0.226275</c:v>
                </c:pt>
                <c:pt idx="9569">
                  <c:v>-0.22623399999999999</c:v>
                </c:pt>
                <c:pt idx="9570">
                  <c:v>-0.226183</c:v>
                </c:pt>
                <c:pt idx="9571">
                  <c:v>-0.22612199999999999</c:v>
                </c:pt>
                <c:pt idx="9572">
                  <c:v>-0.22603799999999999</c:v>
                </c:pt>
                <c:pt idx="9573">
                  <c:v>-0.225991</c:v>
                </c:pt>
                <c:pt idx="9574">
                  <c:v>-0.22595699999999999</c:v>
                </c:pt>
                <c:pt idx="9575">
                  <c:v>-0.22592200000000001</c:v>
                </c:pt>
                <c:pt idx="9576">
                  <c:v>-0.22588900000000001</c:v>
                </c:pt>
                <c:pt idx="9577">
                  <c:v>-0.225857</c:v>
                </c:pt>
                <c:pt idx="9578">
                  <c:v>-0.225823</c:v>
                </c:pt>
                <c:pt idx="9579">
                  <c:v>-0.22578999999999999</c:v>
                </c:pt>
                <c:pt idx="9580">
                  <c:v>-0.22575500000000001</c:v>
                </c:pt>
                <c:pt idx="9581">
                  <c:v>-0.22572300000000001</c:v>
                </c:pt>
                <c:pt idx="9582">
                  <c:v>-0.22569</c:v>
                </c:pt>
                <c:pt idx="9583">
                  <c:v>-0.225658</c:v>
                </c:pt>
                <c:pt idx="9584">
                  <c:v>-0.22562499999999999</c:v>
                </c:pt>
                <c:pt idx="9585">
                  <c:v>-0.22559100000000001</c:v>
                </c:pt>
                <c:pt idx="9586">
                  <c:v>-0.22555800000000001</c:v>
                </c:pt>
                <c:pt idx="9587">
                  <c:v>-0.22552900000000001</c:v>
                </c:pt>
                <c:pt idx="9588">
                  <c:v>-0.22550100000000001</c:v>
                </c:pt>
                <c:pt idx="9589">
                  <c:v>-0.22547200000000001</c:v>
                </c:pt>
                <c:pt idx="9590">
                  <c:v>-0.22544500000000001</c:v>
                </c:pt>
                <c:pt idx="9591">
                  <c:v>-0.22541700000000001</c:v>
                </c:pt>
                <c:pt idx="9592">
                  <c:v>-0.22539100000000001</c:v>
                </c:pt>
                <c:pt idx="9593">
                  <c:v>-0.22536800000000001</c:v>
                </c:pt>
                <c:pt idx="9594">
                  <c:v>-0.22534499999999999</c:v>
                </c:pt>
                <c:pt idx="9595">
                  <c:v>-0.225326</c:v>
                </c:pt>
                <c:pt idx="9596">
                  <c:v>-0.22530800000000001</c:v>
                </c:pt>
                <c:pt idx="9597">
                  <c:v>-0.22528999999999999</c:v>
                </c:pt>
                <c:pt idx="9598">
                  <c:v>-0.225273</c:v>
                </c:pt>
                <c:pt idx="9599">
                  <c:v>-0.22525800000000001</c:v>
                </c:pt>
                <c:pt idx="9600">
                  <c:v>-0.225245</c:v>
                </c:pt>
                <c:pt idx="9601">
                  <c:v>-0.22523099999999999</c:v>
                </c:pt>
                <c:pt idx="9602">
                  <c:v>-0.225217</c:v>
                </c:pt>
                <c:pt idx="9603">
                  <c:v>-0.22520100000000001</c:v>
                </c:pt>
                <c:pt idx="9604">
                  <c:v>-0.22518299999999999</c:v>
                </c:pt>
                <c:pt idx="9605">
                  <c:v>-0.225165</c:v>
                </c:pt>
                <c:pt idx="9606">
                  <c:v>-0.22514899999999999</c:v>
                </c:pt>
                <c:pt idx="9607">
                  <c:v>-0.225136</c:v>
                </c:pt>
                <c:pt idx="9608">
                  <c:v>-0.22512599999999999</c:v>
                </c:pt>
                <c:pt idx="9609">
                  <c:v>-0.22511700000000001</c:v>
                </c:pt>
                <c:pt idx="9610">
                  <c:v>-0.225108</c:v>
                </c:pt>
                <c:pt idx="9611">
                  <c:v>-0.22509999999999999</c:v>
                </c:pt>
                <c:pt idx="9612">
                  <c:v>-0.22509399999999999</c:v>
                </c:pt>
                <c:pt idx="9613">
                  <c:v>-0.22508800000000001</c:v>
                </c:pt>
                <c:pt idx="9614">
                  <c:v>-0.22508400000000001</c:v>
                </c:pt>
                <c:pt idx="9615">
                  <c:v>-0.225079</c:v>
                </c:pt>
                <c:pt idx="9616">
                  <c:v>-0.22507199999999999</c:v>
                </c:pt>
                <c:pt idx="9617">
                  <c:v>-0.22506899999999999</c:v>
                </c:pt>
                <c:pt idx="9618">
                  <c:v>-0.22507199999999999</c:v>
                </c:pt>
                <c:pt idx="9619">
                  <c:v>-0.22508600000000001</c:v>
                </c:pt>
                <c:pt idx="9620">
                  <c:v>-0.225101</c:v>
                </c:pt>
                <c:pt idx="9621">
                  <c:v>-0.22511999999999999</c:v>
                </c:pt>
                <c:pt idx="9622">
                  <c:v>-0.22514500000000001</c:v>
                </c:pt>
                <c:pt idx="9623">
                  <c:v>-0.22519500000000001</c:v>
                </c:pt>
                <c:pt idx="9624">
                  <c:v>-0.22529199999999999</c:v>
                </c:pt>
                <c:pt idx="9625">
                  <c:v>-0.22539000000000001</c:v>
                </c:pt>
                <c:pt idx="9626">
                  <c:v>-0.22548899999999999</c:v>
                </c:pt>
                <c:pt idx="9627">
                  <c:v>-0.225576</c:v>
                </c:pt>
                <c:pt idx="9628">
                  <c:v>-0.22570000000000001</c:v>
                </c:pt>
                <c:pt idx="9629">
                  <c:v>-0.225857</c:v>
                </c:pt>
                <c:pt idx="9630">
                  <c:v>-0.225998</c:v>
                </c:pt>
                <c:pt idx="9631">
                  <c:v>-0.226137</c:v>
                </c:pt>
                <c:pt idx="9632">
                  <c:v>-0.22628000000000001</c:v>
                </c:pt>
                <c:pt idx="9633">
                  <c:v>-0.22641900000000001</c:v>
                </c:pt>
                <c:pt idx="9634">
                  <c:v>-0.22653799999999999</c:v>
                </c:pt>
                <c:pt idx="9635">
                  <c:v>-0.22664400000000001</c:v>
                </c:pt>
                <c:pt idx="9636">
                  <c:v>-0.22672900000000001</c:v>
                </c:pt>
                <c:pt idx="9637">
                  <c:v>-0.226794</c:v>
                </c:pt>
                <c:pt idx="9638">
                  <c:v>-0.22684799999999999</c:v>
                </c:pt>
                <c:pt idx="9639">
                  <c:v>-0.22690099999999999</c:v>
                </c:pt>
                <c:pt idx="9640">
                  <c:v>-0.22695299999999999</c:v>
                </c:pt>
                <c:pt idx="9641">
                  <c:v>-0.22698699999999999</c:v>
                </c:pt>
                <c:pt idx="9642">
                  <c:v>-0.22701099999999999</c:v>
                </c:pt>
                <c:pt idx="9643">
                  <c:v>-0.22703799999999999</c:v>
                </c:pt>
                <c:pt idx="9644">
                  <c:v>-0.22705900000000001</c:v>
                </c:pt>
                <c:pt idx="9645">
                  <c:v>-0.22708600000000001</c:v>
                </c:pt>
                <c:pt idx="9646">
                  <c:v>-0.22711600000000001</c:v>
                </c:pt>
                <c:pt idx="9647">
                  <c:v>-0.227135</c:v>
                </c:pt>
                <c:pt idx="9648">
                  <c:v>-0.22715399999999999</c:v>
                </c:pt>
                <c:pt idx="9649">
                  <c:v>-0.22717499999999999</c:v>
                </c:pt>
                <c:pt idx="9650">
                  <c:v>-0.22719</c:v>
                </c:pt>
                <c:pt idx="9651">
                  <c:v>-0.22720499999999999</c:v>
                </c:pt>
                <c:pt idx="9652">
                  <c:v>-0.22723099999999999</c:v>
                </c:pt>
                <c:pt idx="9653">
                  <c:v>-0.22725200000000001</c:v>
                </c:pt>
                <c:pt idx="9654">
                  <c:v>-0.227268</c:v>
                </c:pt>
                <c:pt idx="9655">
                  <c:v>-0.22727600000000001</c:v>
                </c:pt>
                <c:pt idx="9656">
                  <c:v>-0.22728400000000001</c:v>
                </c:pt>
                <c:pt idx="9657">
                  <c:v>-0.22728899999999999</c:v>
                </c:pt>
                <c:pt idx="9658">
                  <c:v>-0.227295</c:v>
                </c:pt>
                <c:pt idx="9659">
                  <c:v>-0.227299</c:v>
                </c:pt>
                <c:pt idx="9660">
                  <c:v>-0.22730400000000001</c:v>
                </c:pt>
                <c:pt idx="9661">
                  <c:v>-0.22731000000000001</c:v>
                </c:pt>
                <c:pt idx="9662">
                  <c:v>-0.22731399999999999</c:v>
                </c:pt>
                <c:pt idx="9663">
                  <c:v>-0.22731999999999999</c:v>
                </c:pt>
                <c:pt idx="9664">
                  <c:v>-0.227327</c:v>
                </c:pt>
                <c:pt idx="9665">
                  <c:v>-0.22733200000000001</c:v>
                </c:pt>
                <c:pt idx="9666">
                  <c:v>-0.22733500000000001</c:v>
                </c:pt>
                <c:pt idx="9667">
                  <c:v>-0.22733700000000001</c:v>
                </c:pt>
                <c:pt idx="9668">
                  <c:v>-0.22733999999999999</c:v>
                </c:pt>
                <c:pt idx="9669">
                  <c:v>-0.22734299999999999</c:v>
                </c:pt>
                <c:pt idx="9670">
                  <c:v>-0.22734499999999999</c:v>
                </c:pt>
                <c:pt idx="9671">
                  <c:v>-0.22734799999999999</c:v>
                </c:pt>
                <c:pt idx="9672">
                  <c:v>-0.227353</c:v>
                </c:pt>
                <c:pt idx="9673">
                  <c:v>-0.22735900000000001</c:v>
                </c:pt>
                <c:pt idx="9674">
                  <c:v>-0.22736700000000001</c:v>
                </c:pt>
                <c:pt idx="9675">
                  <c:v>-0.227377</c:v>
                </c:pt>
                <c:pt idx="9676">
                  <c:v>-0.22738800000000001</c:v>
                </c:pt>
                <c:pt idx="9677">
                  <c:v>-0.22739799999999999</c:v>
                </c:pt>
                <c:pt idx="9678">
                  <c:v>-0.227408</c:v>
                </c:pt>
                <c:pt idx="9679">
                  <c:v>-0.22741500000000001</c:v>
                </c:pt>
                <c:pt idx="9680">
                  <c:v>-0.22742499999999999</c:v>
                </c:pt>
                <c:pt idx="9681">
                  <c:v>-0.227434</c:v>
                </c:pt>
                <c:pt idx="9682">
                  <c:v>-0.22744500000000001</c:v>
                </c:pt>
                <c:pt idx="9683">
                  <c:v>-0.22745599999999999</c:v>
                </c:pt>
                <c:pt idx="9684">
                  <c:v>-0.22747000000000001</c:v>
                </c:pt>
                <c:pt idx="9685">
                  <c:v>-0.22748399999999999</c:v>
                </c:pt>
                <c:pt idx="9686">
                  <c:v>-0.22749800000000001</c:v>
                </c:pt>
                <c:pt idx="9687">
                  <c:v>-0.22751299999999999</c:v>
                </c:pt>
                <c:pt idx="9688">
                  <c:v>-0.22752800000000001</c:v>
                </c:pt>
                <c:pt idx="9689">
                  <c:v>-0.22754199999999999</c:v>
                </c:pt>
                <c:pt idx="9690">
                  <c:v>-0.22755500000000001</c:v>
                </c:pt>
                <c:pt idx="9691">
                  <c:v>-0.22756599999999999</c:v>
                </c:pt>
                <c:pt idx="9692">
                  <c:v>-0.227579</c:v>
                </c:pt>
                <c:pt idx="9693">
                  <c:v>-0.22759299999999999</c:v>
                </c:pt>
                <c:pt idx="9694">
                  <c:v>-0.227604</c:v>
                </c:pt>
                <c:pt idx="9695">
                  <c:v>-0.22761500000000001</c:v>
                </c:pt>
                <c:pt idx="9696">
                  <c:v>-0.227627</c:v>
                </c:pt>
                <c:pt idx="9697">
                  <c:v>-0.22763800000000001</c:v>
                </c:pt>
                <c:pt idx="9698">
                  <c:v>-0.22764899999999999</c:v>
                </c:pt>
                <c:pt idx="9699">
                  <c:v>-0.227659</c:v>
                </c:pt>
                <c:pt idx="9700">
                  <c:v>-0.22767100000000001</c:v>
                </c:pt>
                <c:pt idx="9701">
                  <c:v>-0.227687</c:v>
                </c:pt>
                <c:pt idx="9702">
                  <c:v>-0.22770299999999999</c:v>
                </c:pt>
                <c:pt idx="9703">
                  <c:v>-0.227719</c:v>
                </c:pt>
                <c:pt idx="9704">
                  <c:v>-0.22773699999999999</c:v>
                </c:pt>
                <c:pt idx="9705">
                  <c:v>-0.22775500000000001</c:v>
                </c:pt>
                <c:pt idx="9706">
                  <c:v>-0.227771</c:v>
                </c:pt>
                <c:pt idx="9707">
                  <c:v>-0.22778999999999999</c:v>
                </c:pt>
                <c:pt idx="9708">
                  <c:v>-0.22780700000000001</c:v>
                </c:pt>
                <c:pt idx="9709">
                  <c:v>-0.227823</c:v>
                </c:pt>
                <c:pt idx="9710">
                  <c:v>-0.22783999999999999</c:v>
                </c:pt>
                <c:pt idx="9711">
                  <c:v>-0.22785900000000001</c:v>
                </c:pt>
                <c:pt idx="9712">
                  <c:v>-0.227878</c:v>
                </c:pt>
                <c:pt idx="9713">
                  <c:v>-0.22789899999999999</c:v>
                </c:pt>
                <c:pt idx="9714">
                  <c:v>-0.22791900000000001</c:v>
                </c:pt>
                <c:pt idx="9715">
                  <c:v>-0.227941</c:v>
                </c:pt>
                <c:pt idx="9716">
                  <c:v>-0.227961</c:v>
                </c:pt>
                <c:pt idx="9717">
                  <c:v>-0.22797600000000001</c:v>
                </c:pt>
                <c:pt idx="9718">
                  <c:v>-0.227991</c:v>
                </c:pt>
                <c:pt idx="9719">
                  <c:v>-0.22800500000000001</c:v>
                </c:pt>
                <c:pt idx="9720">
                  <c:v>-0.228015</c:v>
                </c:pt>
                <c:pt idx="9721">
                  <c:v>-0.22802600000000001</c:v>
                </c:pt>
                <c:pt idx="9722">
                  <c:v>-0.22803699999999999</c:v>
                </c:pt>
                <c:pt idx="9723">
                  <c:v>-0.228046</c:v>
                </c:pt>
                <c:pt idx="9724">
                  <c:v>-0.22805700000000001</c:v>
                </c:pt>
                <c:pt idx="9725">
                  <c:v>-0.22806899999999999</c:v>
                </c:pt>
                <c:pt idx="9726">
                  <c:v>-0.22808200000000001</c:v>
                </c:pt>
                <c:pt idx="9727">
                  <c:v>-0.22809699999999999</c:v>
                </c:pt>
                <c:pt idx="9728">
                  <c:v>-0.22811300000000001</c:v>
                </c:pt>
                <c:pt idx="9729">
                  <c:v>-0.228129</c:v>
                </c:pt>
                <c:pt idx="9730">
                  <c:v>-0.22814699999999999</c:v>
                </c:pt>
                <c:pt idx="9731">
                  <c:v>-0.22816400000000001</c:v>
                </c:pt>
                <c:pt idx="9732">
                  <c:v>-0.22817799999999999</c:v>
                </c:pt>
                <c:pt idx="9733">
                  <c:v>-0.22819</c:v>
                </c:pt>
                <c:pt idx="9734">
                  <c:v>-0.22820199999999999</c:v>
                </c:pt>
                <c:pt idx="9735">
                  <c:v>-0.228215</c:v>
                </c:pt>
                <c:pt idx="9736">
                  <c:v>-0.22822700000000001</c:v>
                </c:pt>
                <c:pt idx="9737">
                  <c:v>-0.228237</c:v>
                </c:pt>
                <c:pt idx="9738">
                  <c:v>-0.228246</c:v>
                </c:pt>
                <c:pt idx="9739">
                  <c:v>-0.22825500000000001</c:v>
                </c:pt>
                <c:pt idx="9740">
                  <c:v>-0.22826399999999999</c:v>
                </c:pt>
                <c:pt idx="9741">
                  <c:v>-0.228273</c:v>
                </c:pt>
                <c:pt idx="9742">
                  <c:v>-0.22828300000000001</c:v>
                </c:pt>
                <c:pt idx="9743">
                  <c:v>-0.228294</c:v>
                </c:pt>
                <c:pt idx="9744">
                  <c:v>-0.22830500000000001</c:v>
                </c:pt>
                <c:pt idx="9745">
                  <c:v>-0.22831899999999999</c:v>
                </c:pt>
                <c:pt idx="9746">
                  <c:v>-0.22833400000000001</c:v>
                </c:pt>
                <c:pt idx="9747">
                  <c:v>-0.228348</c:v>
                </c:pt>
                <c:pt idx="9748">
                  <c:v>-0.22836200000000001</c:v>
                </c:pt>
                <c:pt idx="9749">
                  <c:v>-0.22837399999999999</c:v>
                </c:pt>
                <c:pt idx="9750">
                  <c:v>-0.228383</c:v>
                </c:pt>
                <c:pt idx="9751">
                  <c:v>-0.22839100000000001</c:v>
                </c:pt>
                <c:pt idx="9752">
                  <c:v>-0.22839999999999999</c:v>
                </c:pt>
                <c:pt idx="9753">
                  <c:v>-0.228405</c:v>
                </c:pt>
                <c:pt idx="9754">
                  <c:v>-0.228412</c:v>
                </c:pt>
                <c:pt idx="9755">
                  <c:v>-0.22841600000000001</c:v>
                </c:pt>
                <c:pt idx="9756">
                  <c:v>-0.22842199999999999</c:v>
                </c:pt>
                <c:pt idx="9757">
                  <c:v>-0.22842899999999999</c:v>
                </c:pt>
                <c:pt idx="9758">
                  <c:v>-0.228435</c:v>
                </c:pt>
                <c:pt idx="9759">
                  <c:v>-0.22844300000000001</c:v>
                </c:pt>
                <c:pt idx="9760">
                  <c:v>-0.22845099999999999</c:v>
                </c:pt>
                <c:pt idx="9761">
                  <c:v>-0.22846</c:v>
                </c:pt>
                <c:pt idx="9762">
                  <c:v>-0.228467</c:v>
                </c:pt>
                <c:pt idx="9763">
                  <c:v>-0.22847200000000001</c:v>
                </c:pt>
                <c:pt idx="9764">
                  <c:v>-0.22847799999999999</c:v>
                </c:pt>
                <c:pt idx="9765">
                  <c:v>-0.22848399999999999</c:v>
                </c:pt>
                <c:pt idx="9766">
                  <c:v>-0.22849</c:v>
                </c:pt>
                <c:pt idx="9767">
                  <c:v>-0.228494</c:v>
                </c:pt>
                <c:pt idx="9768">
                  <c:v>-0.228496</c:v>
                </c:pt>
                <c:pt idx="9769">
                  <c:v>-0.22850100000000001</c:v>
                </c:pt>
                <c:pt idx="9770">
                  <c:v>-0.22850500000000001</c:v>
                </c:pt>
                <c:pt idx="9771">
                  <c:v>-0.22850999999999999</c:v>
                </c:pt>
                <c:pt idx="9772">
                  <c:v>-0.228517</c:v>
                </c:pt>
                <c:pt idx="9773">
                  <c:v>-0.228522</c:v>
                </c:pt>
                <c:pt idx="9774">
                  <c:v>-0.22852600000000001</c:v>
                </c:pt>
                <c:pt idx="9775">
                  <c:v>-0.22853000000000001</c:v>
                </c:pt>
                <c:pt idx="9776">
                  <c:v>-0.22853200000000001</c:v>
                </c:pt>
                <c:pt idx="9777">
                  <c:v>-0.22853299999999999</c:v>
                </c:pt>
                <c:pt idx="9778">
                  <c:v>-0.22853100000000001</c:v>
                </c:pt>
                <c:pt idx="9779">
                  <c:v>-0.22853000000000001</c:v>
                </c:pt>
                <c:pt idx="9780">
                  <c:v>-0.22853200000000001</c:v>
                </c:pt>
                <c:pt idx="9781">
                  <c:v>-0.22853299999999999</c:v>
                </c:pt>
                <c:pt idx="9782">
                  <c:v>-0.22853499999999999</c:v>
                </c:pt>
                <c:pt idx="9783">
                  <c:v>-0.22853999999999999</c:v>
                </c:pt>
                <c:pt idx="9784">
                  <c:v>-0.228545</c:v>
                </c:pt>
                <c:pt idx="9785">
                  <c:v>-0.228549</c:v>
                </c:pt>
                <c:pt idx="9786">
                  <c:v>-0.22855</c:v>
                </c:pt>
                <c:pt idx="9787">
                  <c:v>-0.22855</c:v>
                </c:pt>
                <c:pt idx="9788">
                  <c:v>-0.228549</c:v>
                </c:pt>
                <c:pt idx="9789">
                  <c:v>-0.228547</c:v>
                </c:pt>
                <c:pt idx="9790">
                  <c:v>-0.228545</c:v>
                </c:pt>
                <c:pt idx="9791">
                  <c:v>-0.228543</c:v>
                </c:pt>
                <c:pt idx="9792">
                  <c:v>-0.22853699999999999</c:v>
                </c:pt>
                <c:pt idx="9793">
                  <c:v>-0.22853100000000001</c:v>
                </c:pt>
                <c:pt idx="9794">
                  <c:v>-0.22852800000000001</c:v>
                </c:pt>
                <c:pt idx="9795">
                  <c:v>-0.228524</c:v>
                </c:pt>
                <c:pt idx="9796">
                  <c:v>-0.228521</c:v>
                </c:pt>
                <c:pt idx="9797">
                  <c:v>-0.22851399999999999</c:v>
                </c:pt>
                <c:pt idx="9798">
                  <c:v>-0.22850799999999999</c:v>
                </c:pt>
                <c:pt idx="9799">
                  <c:v>-0.22850200000000001</c:v>
                </c:pt>
                <c:pt idx="9800">
                  <c:v>-0.228492</c:v>
                </c:pt>
                <c:pt idx="9801">
                  <c:v>-0.22848199999999999</c:v>
                </c:pt>
                <c:pt idx="9802">
                  <c:v>-0.22847300000000001</c:v>
                </c:pt>
                <c:pt idx="9803">
                  <c:v>-0.228466</c:v>
                </c:pt>
                <c:pt idx="9804">
                  <c:v>-0.228459</c:v>
                </c:pt>
                <c:pt idx="9805">
                  <c:v>-0.22845299999999999</c:v>
                </c:pt>
                <c:pt idx="9806">
                  <c:v>-0.22844900000000001</c:v>
                </c:pt>
                <c:pt idx="9807">
                  <c:v>-0.22844500000000001</c:v>
                </c:pt>
                <c:pt idx="9808">
                  <c:v>-0.228438</c:v>
                </c:pt>
                <c:pt idx="9809">
                  <c:v>-0.22842999999999999</c:v>
                </c:pt>
                <c:pt idx="9810">
                  <c:v>-0.22842299999999999</c:v>
                </c:pt>
                <c:pt idx="9811">
                  <c:v>-0.228412</c:v>
                </c:pt>
                <c:pt idx="9812">
                  <c:v>-0.22840099999999999</c:v>
                </c:pt>
                <c:pt idx="9813">
                  <c:v>-0.22839100000000001</c:v>
                </c:pt>
                <c:pt idx="9814">
                  <c:v>-0.228381</c:v>
                </c:pt>
                <c:pt idx="9815">
                  <c:v>-0.22836999999999999</c:v>
                </c:pt>
                <c:pt idx="9816">
                  <c:v>-0.22836100000000001</c:v>
                </c:pt>
                <c:pt idx="9817">
                  <c:v>-0.22835</c:v>
                </c:pt>
                <c:pt idx="9818">
                  <c:v>-0.22834099999999999</c:v>
                </c:pt>
                <c:pt idx="9819">
                  <c:v>-0.22833100000000001</c:v>
                </c:pt>
                <c:pt idx="9820">
                  <c:v>-0.228323</c:v>
                </c:pt>
                <c:pt idx="9821">
                  <c:v>-0.22831599999999999</c:v>
                </c:pt>
                <c:pt idx="9822">
                  <c:v>-0.22830800000000001</c:v>
                </c:pt>
                <c:pt idx="9823">
                  <c:v>-0.228301</c:v>
                </c:pt>
                <c:pt idx="9824">
                  <c:v>-0.228294</c:v>
                </c:pt>
                <c:pt idx="9825">
                  <c:v>-0.22828699999999999</c:v>
                </c:pt>
                <c:pt idx="9826">
                  <c:v>-0.22827800000000001</c:v>
                </c:pt>
                <c:pt idx="9827">
                  <c:v>-0.228269</c:v>
                </c:pt>
                <c:pt idx="9828">
                  <c:v>-0.22825599999999999</c:v>
                </c:pt>
                <c:pt idx="9829">
                  <c:v>-0.228242</c:v>
                </c:pt>
                <c:pt idx="9830">
                  <c:v>-0.22823099999999999</c:v>
                </c:pt>
                <c:pt idx="9831">
                  <c:v>-0.22821900000000001</c:v>
                </c:pt>
                <c:pt idx="9832">
                  <c:v>-0.228209</c:v>
                </c:pt>
                <c:pt idx="9833">
                  <c:v>-0.22819999999999999</c:v>
                </c:pt>
                <c:pt idx="9834">
                  <c:v>-0.22819200000000001</c:v>
                </c:pt>
                <c:pt idx="9835">
                  <c:v>-0.228183</c:v>
                </c:pt>
                <c:pt idx="9836">
                  <c:v>-0.22817000000000001</c:v>
                </c:pt>
                <c:pt idx="9837">
                  <c:v>-0.228154</c:v>
                </c:pt>
                <c:pt idx="9838">
                  <c:v>-0.22813700000000001</c:v>
                </c:pt>
                <c:pt idx="9839">
                  <c:v>-0.22811600000000001</c:v>
                </c:pt>
                <c:pt idx="9840">
                  <c:v>-0.22809499999999999</c:v>
                </c:pt>
                <c:pt idx="9841">
                  <c:v>-0.228077</c:v>
                </c:pt>
                <c:pt idx="9842">
                  <c:v>-0.22805900000000001</c:v>
                </c:pt>
                <c:pt idx="9843">
                  <c:v>-0.228043</c:v>
                </c:pt>
                <c:pt idx="9844">
                  <c:v>-0.22802800000000001</c:v>
                </c:pt>
                <c:pt idx="9845">
                  <c:v>-0.22801299999999999</c:v>
                </c:pt>
                <c:pt idx="9846">
                  <c:v>-0.22800100000000001</c:v>
                </c:pt>
                <c:pt idx="9847">
                  <c:v>-0.227988</c:v>
                </c:pt>
                <c:pt idx="9848">
                  <c:v>-0.22797500000000001</c:v>
                </c:pt>
                <c:pt idx="9849">
                  <c:v>-0.227961</c:v>
                </c:pt>
                <c:pt idx="9850">
                  <c:v>-0.22794800000000001</c:v>
                </c:pt>
                <c:pt idx="9851">
                  <c:v>-0.227936</c:v>
                </c:pt>
                <c:pt idx="9852">
                  <c:v>-0.22792399999999999</c:v>
                </c:pt>
                <c:pt idx="9853">
                  <c:v>-0.227912</c:v>
                </c:pt>
                <c:pt idx="9854">
                  <c:v>-0.22789799999999999</c:v>
                </c:pt>
                <c:pt idx="9855">
                  <c:v>-0.227884</c:v>
                </c:pt>
                <c:pt idx="9856">
                  <c:v>-0.22786899999999999</c:v>
                </c:pt>
                <c:pt idx="9857">
                  <c:v>-0.227855</c:v>
                </c:pt>
                <c:pt idx="9858">
                  <c:v>-0.22783999999999999</c:v>
                </c:pt>
                <c:pt idx="9859">
                  <c:v>-0.227826</c:v>
                </c:pt>
                <c:pt idx="9860">
                  <c:v>-0.22781100000000001</c:v>
                </c:pt>
                <c:pt idx="9861">
                  <c:v>-0.227797</c:v>
                </c:pt>
                <c:pt idx="9862">
                  <c:v>-0.22778399999999999</c:v>
                </c:pt>
                <c:pt idx="9863">
                  <c:v>-0.227772</c:v>
                </c:pt>
                <c:pt idx="9864">
                  <c:v>-0.22775999999999999</c:v>
                </c:pt>
                <c:pt idx="9865">
                  <c:v>-0.227745</c:v>
                </c:pt>
                <c:pt idx="9866">
                  <c:v>-0.22772800000000001</c:v>
                </c:pt>
                <c:pt idx="9867">
                  <c:v>-0.22771</c:v>
                </c:pt>
                <c:pt idx="9868">
                  <c:v>-0.227691</c:v>
                </c:pt>
                <c:pt idx="9869">
                  <c:v>-0.22767200000000001</c:v>
                </c:pt>
                <c:pt idx="9870">
                  <c:v>-0.22765099999999999</c:v>
                </c:pt>
                <c:pt idx="9871">
                  <c:v>-0.227632</c:v>
                </c:pt>
                <c:pt idx="9872">
                  <c:v>-0.22761200000000001</c:v>
                </c:pt>
                <c:pt idx="9873">
                  <c:v>-0.22759399999999999</c:v>
                </c:pt>
                <c:pt idx="9874">
                  <c:v>-0.227577</c:v>
                </c:pt>
                <c:pt idx="9875">
                  <c:v>-0.22756000000000001</c:v>
                </c:pt>
                <c:pt idx="9876">
                  <c:v>-0.227545</c:v>
                </c:pt>
                <c:pt idx="9877">
                  <c:v>-0.22753200000000001</c:v>
                </c:pt>
                <c:pt idx="9878">
                  <c:v>-0.227519</c:v>
                </c:pt>
                <c:pt idx="9879">
                  <c:v>-0.22750699999999999</c:v>
                </c:pt>
                <c:pt idx="9880">
                  <c:v>-0.227495</c:v>
                </c:pt>
                <c:pt idx="9881">
                  <c:v>-0.22748199999999999</c:v>
                </c:pt>
                <c:pt idx="9882">
                  <c:v>-0.22747000000000001</c:v>
                </c:pt>
                <c:pt idx="9883">
                  <c:v>-0.22745799999999999</c:v>
                </c:pt>
                <c:pt idx="9884">
                  <c:v>-0.22744400000000001</c:v>
                </c:pt>
                <c:pt idx="9885">
                  <c:v>-0.22742999999999999</c:v>
                </c:pt>
                <c:pt idx="9886">
                  <c:v>-0.22741800000000001</c:v>
                </c:pt>
                <c:pt idx="9887">
                  <c:v>-0.22740299999999999</c:v>
                </c:pt>
                <c:pt idx="9888">
                  <c:v>-0.22738900000000001</c:v>
                </c:pt>
                <c:pt idx="9889">
                  <c:v>-0.22737599999999999</c:v>
                </c:pt>
                <c:pt idx="9890">
                  <c:v>-0.22736300000000001</c:v>
                </c:pt>
                <c:pt idx="9891">
                  <c:v>-0.22735</c:v>
                </c:pt>
                <c:pt idx="9892">
                  <c:v>-0.22733400000000001</c:v>
                </c:pt>
                <c:pt idx="9893">
                  <c:v>-0.22731699999999999</c:v>
                </c:pt>
                <c:pt idx="9894">
                  <c:v>-0.227302</c:v>
                </c:pt>
                <c:pt idx="9895">
                  <c:v>-0.22728499999999999</c:v>
                </c:pt>
                <c:pt idx="9896">
                  <c:v>-0.22727</c:v>
                </c:pt>
                <c:pt idx="9897">
                  <c:v>-0.22725400000000001</c:v>
                </c:pt>
                <c:pt idx="9898">
                  <c:v>-0.22724</c:v>
                </c:pt>
                <c:pt idx="9899">
                  <c:v>-0.22722899999999999</c:v>
                </c:pt>
                <c:pt idx="9900">
                  <c:v>-0.227218</c:v>
                </c:pt>
                <c:pt idx="9901">
                  <c:v>-0.22720499999999999</c:v>
                </c:pt>
                <c:pt idx="9902">
                  <c:v>-0.227191</c:v>
                </c:pt>
                <c:pt idx="9903">
                  <c:v>-0.22717499999999999</c:v>
                </c:pt>
                <c:pt idx="9904">
                  <c:v>-0.227157</c:v>
                </c:pt>
                <c:pt idx="9905">
                  <c:v>-0.22713800000000001</c:v>
                </c:pt>
                <c:pt idx="9906">
                  <c:v>-0.22711999999999999</c:v>
                </c:pt>
                <c:pt idx="9907">
                  <c:v>-0.227099</c:v>
                </c:pt>
                <c:pt idx="9908">
                  <c:v>-0.22708</c:v>
                </c:pt>
                <c:pt idx="9909">
                  <c:v>-0.22706200000000001</c:v>
                </c:pt>
                <c:pt idx="9910">
                  <c:v>-0.227046</c:v>
                </c:pt>
                <c:pt idx="9911">
                  <c:v>-0.22703100000000001</c:v>
                </c:pt>
                <c:pt idx="9912">
                  <c:v>-0.227017</c:v>
                </c:pt>
                <c:pt idx="9913">
                  <c:v>-0.22700400000000001</c:v>
                </c:pt>
                <c:pt idx="9914">
                  <c:v>-0.226993</c:v>
                </c:pt>
                <c:pt idx="9915">
                  <c:v>-0.22698299999999999</c:v>
                </c:pt>
                <c:pt idx="9916">
                  <c:v>-0.22697200000000001</c:v>
                </c:pt>
                <c:pt idx="9917">
                  <c:v>-0.226963</c:v>
                </c:pt>
                <c:pt idx="9918">
                  <c:v>-0.22695299999999999</c:v>
                </c:pt>
                <c:pt idx="9919">
                  <c:v>-0.22694400000000001</c:v>
                </c:pt>
                <c:pt idx="9920">
                  <c:v>-0.22693199999999999</c:v>
                </c:pt>
                <c:pt idx="9921">
                  <c:v>-0.22691900000000001</c:v>
                </c:pt>
                <c:pt idx="9922">
                  <c:v>-0.226905</c:v>
                </c:pt>
                <c:pt idx="9923">
                  <c:v>-0.22688900000000001</c:v>
                </c:pt>
                <c:pt idx="9924">
                  <c:v>-0.22687099999999999</c:v>
                </c:pt>
                <c:pt idx="9925">
                  <c:v>-0.226857</c:v>
                </c:pt>
                <c:pt idx="9926">
                  <c:v>-0.22684299999999999</c:v>
                </c:pt>
                <c:pt idx="9927">
                  <c:v>-0.226829</c:v>
                </c:pt>
                <c:pt idx="9928">
                  <c:v>-0.22681799999999999</c:v>
                </c:pt>
                <c:pt idx="9929">
                  <c:v>-0.22680800000000001</c:v>
                </c:pt>
                <c:pt idx="9930">
                  <c:v>-0.226801</c:v>
                </c:pt>
                <c:pt idx="9931">
                  <c:v>-0.22679199999999999</c:v>
                </c:pt>
                <c:pt idx="9932">
                  <c:v>-0.22678599999999999</c:v>
                </c:pt>
                <c:pt idx="9933">
                  <c:v>-0.22677900000000001</c:v>
                </c:pt>
                <c:pt idx="9934">
                  <c:v>-0.226772</c:v>
                </c:pt>
                <c:pt idx="9935">
                  <c:v>-0.22676399999999999</c:v>
                </c:pt>
                <c:pt idx="9936">
                  <c:v>-0.22675500000000001</c:v>
                </c:pt>
                <c:pt idx="9937">
                  <c:v>-0.226747</c:v>
                </c:pt>
                <c:pt idx="9938">
                  <c:v>-0.22673699999999999</c:v>
                </c:pt>
                <c:pt idx="9939">
                  <c:v>-0.22672900000000001</c:v>
                </c:pt>
                <c:pt idx="9940">
                  <c:v>-0.22672</c:v>
                </c:pt>
                <c:pt idx="9941">
                  <c:v>-0.226712</c:v>
                </c:pt>
                <c:pt idx="9942">
                  <c:v>-0.22670299999999999</c:v>
                </c:pt>
                <c:pt idx="9943">
                  <c:v>-0.22669300000000001</c:v>
                </c:pt>
                <c:pt idx="9944">
                  <c:v>-0.226685</c:v>
                </c:pt>
                <c:pt idx="9945">
                  <c:v>-0.22667699999999999</c:v>
                </c:pt>
                <c:pt idx="9946">
                  <c:v>-0.22666700000000001</c:v>
                </c:pt>
                <c:pt idx="9947">
                  <c:v>-0.226658</c:v>
                </c:pt>
                <c:pt idx="9948">
                  <c:v>-0.22664699999999999</c:v>
                </c:pt>
                <c:pt idx="9949">
                  <c:v>-0.226636</c:v>
                </c:pt>
                <c:pt idx="9950">
                  <c:v>-0.22662399999999999</c:v>
                </c:pt>
                <c:pt idx="9951">
                  <c:v>-0.22661400000000001</c:v>
                </c:pt>
                <c:pt idx="9952">
                  <c:v>-0.226603</c:v>
                </c:pt>
                <c:pt idx="9953">
                  <c:v>-0.22659299999999999</c:v>
                </c:pt>
                <c:pt idx="9954">
                  <c:v>-0.22658500000000001</c:v>
                </c:pt>
                <c:pt idx="9955">
                  <c:v>-0.226578</c:v>
                </c:pt>
                <c:pt idx="9956">
                  <c:v>-0.226572</c:v>
                </c:pt>
                <c:pt idx="9957">
                  <c:v>-0.22656200000000001</c:v>
                </c:pt>
                <c:pt idx="9958">
                  <c:v>-0.226552</c:v>
                </c:pt>
                <c:pt idx="9959">
                  <c:v>-0.22653999999999999</c:v>
                </c:pt>
                <c:pt idx="9960">
                  <c:v>-0.22652800000000001</c:v>
                </c:pt>
                <c:pt idx="9961">
                  <c:v>-0.22651499999999999</c:v>
                </c:pt>
                <c:pt idx="9962">
                  <c:v>-0.22650100000000001</c:v>
                </c:pt>
                <c:pt idx="9963">
                  <c:v>-0.22648699999999999</c:v>
                </c:pt>
                <c:pt idx="9964">
                  <c:v>-0.22647500000000001</c:v>
                </c:pt>
                <c:pt idx="9965">
                  <c:v>-0.226465</c:v>
                </c:pt>
                <c:pt idx="9966">
                  <c:v>-0.22645699999999999</c:v>
                </c:pt>
                <c:pt idx="9967">
                  <c:v>-0.22644900000000001</c:v>
                </c:pt>
                <c:pt idx="9968">
                  <c:v>-0.22644400000000001</c:v>
                </c:pt>
                <c:pt idx="9969">
                  <c:v>-0.226439</c:v>
                </c:pt>
                <c:pt idx="9970">
                  <c:v>-0.226434</c:v>
                </c:pt>
                <c:pt idx="9971">
                  <c:v>-0.22642899999999999</c:v>
                </c:pt>
                <c:pt idx="9972">
                  <c:v>-0.22642300000000001</c:v>
                </c:pt>
                <c:pt idx="9973">
                  <c:v>-0.22641600000000001</c:v>
                </c:pt>
                <c:pt idx="9974">
                  <c:v>-0.226409</c:v>
                </c:pt>
                <c:pt idx="9975">
                  <c:v>-0.22640099999999999</c:v>
                </c:pt>
                <c:pt idx="9976">
                  <c:v>-0.22639000000000001</c:v>
                </c:pt>
                <c:pt idx="9977">
                  <c:v>-0.226382</c:v>
                </c:pt>
                <c:pt idx="9978">
                  <c:v>-0.22637399999999999</c:v>
                </c:pt>
                <c:pt idx="9979">
                  <c:v>-0.22636400000000001</c:v>
                </c:pt>
                <c:pt idx="9980">
                  <c:v>-0.226356</c:v>
                </c:pt>
                <c:pt idx="9981">
                  <c:v>-0.22634899999999999</c:v>
                </c:pt>
                <c:pt idx="9982">
                  <c:v>-0.22634199999999999</c:v>
                </c:pt>
                <c:pt idx="9983">
                  <c:v>-0.22633500000000001</c:v>
                </c:pt>
                <c:pt idx="9984">
                  <c:v>-0.226326</c:v>
                </c:pt>
                <c:pt idx="9985">
                  <c:v>-0.22631799999999999</c:v>
                </c:pt>
                <c:pt idx="9986">
                  <c:v>-0.22631000000000001</c:v>
                </c:pt>
                <c:pt idx="9987">
                  <c:v>-0.226303</c:v>
                </c:pt>
                <c:pt idx="9988">
                  <c:v>-0.226298</c:v>
                </c:pt>
                <c:pt idx="9989">
                  <c:v>-0.226294</c:v>
                </c:pt>
                <c:pt idx="9990">
                  <c:v>-0.22628899999999999</c:v>
                </c:pt>
                <c:pt idx="9991">
                  <c:v>-0.22628300000000001</c:v>
                </c:pt>
                <c:pt idx="9992">
                  <c:v>-0.22627700000000001</c:v>
                </c:pt>
                <c:pt idx="9993">
                  <c:v>-0.22627</c:v>
                </c:pt>
                <c:pt idx="9994">
                  <c:v>-0.22626499999999999</c:v>
                </c:pt>
                <c:pt idx="9995">
                  <c:v>-0.22625899999999999</c:v>
                </c:pt>
                <c:pt idx="9996">
                  <c:v>-0.22625200000000001</c:v>
                </c:pt>
                <c:pt idx="9997">
                  <c:v>-0.226245</c:v>
                </c:pt>
                <c:pt idx="9998">
                  <c:v>-0.22623699999999999</c:v>
                </c:pt>
                <c:pt idx="9999">
                  <c:v>-0.22623099999999999</c:v>
                </c:pt>
                <c:pt idx="10000">
                  <c:v>-0.22622600000000001</c:v>
                </c:pt>
                <c:pt idx="10001">
                  <c:v>-0.22622200000000001</c:v>
                </c:pt>
                <c:pt idx="10002">
                  <c:v>-0.226219</c:v>
                </c:pt>
                <c:pt idx="10003">
                  <c:v>-0.226216</c:v>
                </c:pt>
                <c:pt idx="10004">
                  <c:v>-0.226213</c:v>
                </c:pt>
                <c:pt idx="10005">
                  <c:v>-0.22620799999999999</c:v>
                </c:pt>
                <c:pt idx="10006">
                  <c:v>-0.22620399999999999</c:v>
                </c:pt>
                <c:pt idx="10007">
                  <c:v>-0.22620100000000001</c:v>
                </c:pt>
                <c:pt idx="10008">
                  <c:v>-0.22619800000000001</c:v>
                </c:pt>
                <c:pt idx="10009">
                  <c:v>-0.22619500000000001</c:v>
                </c:pt>
                <c:pt idx="10010">
                  <c:v>-0.22619</c:v>
                </c:pt>
                <c:pt idx="10011">
                  <c:v>-0.226186</c:v>
                </c:pt>
                <c:pt idx="10012">
                  <c:v>-0.22618099999999999</c:v>
                </c:pt>
                <c:pt idx="10013">
                  <c:v>-0.22617999999999999</c:v>
                </c:pt>
                <c:pt idx="10014">
                  <c:v>-0.22617899999999999</c:v>
                </c:pt>
                <c:pt idx="10015">
                  <c:v>-0.22617799999999999</c:v>
                </c:pt>
                <c:pt idx="10016">
                  <c:v>-0.22617799999999999</c:v>
                </c:pt>
                <c:pt idx="10017">
                  <c:v>-0.22617899999999999</c:v>
                </c:pt>
                <c:pt idx="10018">
                  <c:v>-0.22618199999999999</c:v>
                </c:pt>
                <c:pt idx="10019">
                  <c:v>-0.226185</c:v>
                </c:pt>
                <c:pt idx="10020">
                  <c:v>-0.226187</c:v>
                </c:pt>
                <c:pt idx="10021">
                  <c:v>-0.226188</c:v>
                </c:pt>
                <c:pt idx="10022">
                  <c:v>-0.226188</c:v>
                </c:pt>
                <c:pt idx="10023">
                  <c:v>-0.226188</c:v>
                </c:pt>
                <c:pt idx="10024">
                  <c:v>-0.226188</c:v>
                </c:pt>
                <c:pt idx="10025">
                  <c:v>-0.226188</c:v>
                </c:pt>
                <c:pt idx="10026">
                  <c:v>-0.226186</c:v>
                </c:pt>
                <c:pt idx="10027">
                  <c:v>-0.226183</c:v>
                </c:pt>
                <c:pt idx="10028">
                  <c:v>-0.22618099999999999</c:v>
                </c:pt>
                <c:pt idx="10029">
                  <c:v>-0.22617599999999999</c:v>
                </c:pt>
                <c:pt idx="10030">
                  <c:v>-0.22617200000000001</c:v>
                </c:pt>
                <c:pt idx="10031">
                  <c:v>-0.22616900000000001</c:v>
                </c:pt>
                <c:pt idx="10032">
                  <c:v>-0.226165</c:v>
                </c:pt>
                <c:pt idx="10033">
                  <c:v>-0.226159</c:v>
                </c:pt>
                <c:pt idx="10034">
                  <c:v>-0.22615399999999999</c:v>
                </c:pt>
                <c:pt idx="10035">
                  <c:v>-0.22615099999999999</c:v>
                </c:pt>
                <c:pt idx="10036">
                  <c:v>-0.22614699999999999</c:v>
                </c:pt>
                <c:pt idx="10037">
                  <c:v>-0.22614400000000001</c:v>
                </c:pt>
                <c:pt idx="10038">
                  <c:v>-0.22614400000000001</c:v>
                </c:pt>
                <c:pt idx="10039">
                  <c:v>-0.22614799999999999</c:v>
                </c:pt>
                <c:pt idx="10040">
                  <c:v>-0.22615499999999999</c:v>
                </c:pt>
                <c:pt idx="10041">
                  <c:v>-0.226162</c:v>
                </c:pt>
                <c:pt idx="10042">
                  <c:v>-0.22616600000000001</c:v>
                </c:pt>
                <c:pt idx="10043">
                  <c:v>-0.22616900000000001</c:v>
                </c:pt>
                <c:pt idx="10044">
                  <c:v>-0.22617000000000001</c:v>
                </c:pt>
                <c:pt idx="10045">
                  <c:v>-0.22616800000000001</c:v>
                </c:pt>
                <c:pt idx="10046">
                  <c:v>-0.226164</c:v>
                </c:pt>
                <c:pt idx="10047">
                  <c:v>-0.22616</c:v>
                </c:pt>
                <c:pt idx="10048">
                  <c:v>-0.226156</c:v>
                </c:pt>
                <c:pt idx="10049">
                  <c:v>-0.22615299999999999</c:v>
                </c:pt>
                <c:pt idx="10050">
                  <c:v>-0.22615399999999999</c:v>
                </c:pt>
                <c:pt idx="10051">
                  <c:v>-0.226156</c:v>
                </c:pt>
                <c:pt idx="10052">
                  <c:v>-0.226159</c:v>
                </c:pt>
                <c:pt idx="10053">
                  <c:v>-0.226161</c:v>
                </c:pt>
                <c:pt idx="10054">
                  <c:v>-0.226162</c:v>
                </c:pt>
                <c:pt idx="10055">
                  <c:v>-0.226163</c:v>
                </c:pt>
                <c:pt idx="10056">
                  <c:v>-0.226162</c:v>
                </c:pt>
                <c:pt idx="10057">
                  <c:v>-0.226162</c:v>
                </c:pt>
                <c:pt idx="10058">
                  <c:v>-0.226159</c:v>
                </c:pt>
                <c:pt idx="10059">
                  <c:v>-0.22615299999999999</c:v>
                </c:pt>
                <c:pt idx="10060">
                  <c:v>-0.22614799999999999</c:v>
                </c:pt>
                <c:pt idx="10061">
                  <c:v>-0.22614400000000001</c:v>
                </c:pt>
                <c:pt idx="10062">
                  <c:v>-0.22614200000000001</c:v>
                </c:pt>
                <c:pt idx="10063">
                  <c:v>-0.22613800000000001</c:v>
                </c:pt>
                <c:pt idx="10064">
                  <c:v>-0.226135</c:v>
                </c:pt>
                <c:pt idx="10065">
                  <c:v>-0.226133</c:v>
                </c:pt>
                <c:pt idx="10066">
                  <c:v>-0.22613</c:v>
                </c:pt>
                <c:pt idx="10067">
                  <c:v>-0.226128</c:v>
                </c:pt>
                <c:pt idx="10068">
                  <c:v>-0.22612499999999999</c:v>
                </c:pt>
                <c:pt idx="10069">
                  <c:v>-0.22612199999999999</c:v>
                </c:pt>
                <c:pt idx="10070">
                  <c:v>-0.22612099999999999</c:v>
                </c:pt>
                <c:pt idx="10071">
                  <c:v>-0.22611800000000001</c:v>
                </c:pt>
                <c:pt idx="10072">
                  <c:v>-0.22611500000000001</c:v>
                </c:pt>
                <c:pt idx="10073">
                  <c:v>-0.22611400000000001</c:v>
                </c:pt>
                <c:pt idx="10074">
                  <c:v>-0.22611200000000001</c:v>
                </c:pt>
                <c:pt idx="10075">
                  <c:v>-0.22611100000000001</c:v>
                </c:pt>
                <c:pt idx="10076">
                  <c:v>-0.22611100000000001</c:v>
                </c:pt>
                <c:pt idx="10077">
                  <c:v>-0.22611000000000001</c:v>
                </c:pt>
                <c:pt idx="10078">
                  <c:v>-0.226109</c:v>
                </c:pt>
                <c:pt idx="10079">
                  <c:v>-0.226107</c:v>
                </c:pt>
                <c:pt idx="10080">
                  <c:v>-0.226102</c:v>
                </c:pt>
                <c:pt idx="10081">
                  <c:v>-0.22609799999999999</c:v>
                </c:pt>
                <c:pt idx="10082">
                  <c:v>-0.22609299999999999</c:v>
                </c:pt>
                <c:pt idx="10083">
                  <c:v>-0.22608500000000001</c:v>
                </c:pt>
                <c:pt idx="10084">
                  <c:v>-0.22608</c:v>
                </c:pt>
                <c:pt idx="10085">
                  <c:v>-0.226075</c:v>
                </c:pt>
                <c:pt idx="10086">
                  <c:v>-0.22607099999999999</c:v>
                </c:pt>
                <c:pt idx="10087">
                  <c:v>-0.22606399999999999</c:v>
                </c:pt>
                <c:pt idx="10088">
                  <c:v>-0.22605800000000001</c:v>
                </c:pt>
                <c:pt idx="10089">
                  <c:v>-0.226051</c:v>
                </c:pt>
                <c:pt idx="10090">
                  <c:v>-0.226046</c:v>
                </c:pt>
                <c:pt idx="10091">
                  <c:v>-0.22604299999999999</c:v>
                </c:pt>
                <c:pt idx="10092">
                  <c:v>-0.22604199999999999</c:v>
                </c:pt>
                <c:pt idx="10093">
                  <c:v>-0.22604299999999999</c:v>
                </c:pt>
                <c:pt idx="10094">
                  <c:v>-0.226045</c:v>
                </c:pt>
                <c:pt idx="10095">
                  <c:v>-0.226047</c:v>
                </c:pt>
                <c:pt idx="10096">
                  <c:v>-0.22605</c:v>
                </c:pt>
                <c:pt idx="10097">
                  <c:v>-0.226054</c:v>
                </c:pt>
                <c:pt idx="10098">
                  <c:v>-0.226054</c:v>
                </c:pt>
                <c:pt idx="10099">
                  <c:v>-0.226053</c:v>
                </c:pt>
                <c:pt idx="10100">
                  <c:v>-0.226048</c:v>
                </c:pt>
                <c:pt idx="10101">
                  <c:v>-0.22604299999999999</c:v>
                </c:pt>
                <c:pt idx="10102">
                  <c:v>-0.22603799999999999</c:v>
                </c:pt>
                <c:pt idx="10103">
                  <c:v>-0.22603100000000001</c:v>
                </c:pt>
                <c:pt idx="10104">
                  <c:v>-0.226023</c:v>
                </c:pt>
                <c:pt idx="10105">
                  <c:v>-0.226018</c:v>
                </c:pt>
                <c:pt idx="10106">
                  <c:v>-0.22601499999999999</c:v>
                </c:pt>
                <c:pt idx="10107">
                  <c:v>-0.22601199999999999</c:v>
                </c:pt>
                <c:pt idx="10108">
                  <c:v>-0.22601099999999999</c:v>
                </c:pt>
                <c:pt idx="10109">
                  <c:v>-0.22600899999999999</c:v>
                </c:pt>
                <c:pt idx="10110">
                  <c:v>-0.22600899999999999</c:v>
                </c:pt>
                <c:pt idx="10111">
                  <c:v>-0.22600899999999999</c:v>
                </c:pt>
                <c:pt idx="10112">
                  <c:v>-0.22600700000000001</c:v>
                </c:pt>
                <c:pt idx="10113">
                  <c:v>-0.22600500000000001</c:v>
                </c:pt>
                <c:pt idx="10114">
                  <c:v>-0.22600300000000001</c:v>
                </c:pt>
                <c:pt idx="10115">
                  <c:v>-0.22600200000000001</c:v>
                </c:pt>
                <c:pt idx="10116">
                  <c:v>-0.225998</c:v>
                </c:pt>
                <c:pt idx="10117">
                  <c:v>-0.225996</c:v>
                </c:pt>
                <c:pt idx="10118">
                  <c:v>-0.225992</c:v>
                </c:pt>
                <c:pt idx="10119">
                  <c:v>-0.225989</c:v>
                </c:pt>
                <c:pt idx="10120">
                  <c:v>-0.22598699999999999</c:v>
                </c:pt>
                <c:pt idx="10121">
                  <c:v>-0.22598699999999999</c:v>
                </c:pt>
                <c:pt idx="10122">
                  <c:v>-0.22598599999999999</c:v>
                </c:pt>
                <c:pt idx="10123">
                  <c:v>-0.22598499999999999</c:v>
                </c:pt>
                <c:pt idx="10124">
                  <c:v>-0.22598299999999999</c:v>
                </c:pt>
                <c:pt idx="10125">
                  <c:v>-0.22598199999999999</c:v>
                </c:pt>
                <c:pt idx="10126">
                  <c:v>-0.22598399999999999</c:v>
                </c:pt>
                <c:pt idx="10127">
                  <c:v>-0.22598099999999999</c:v>
                </c:pt>
                <c:pt idx="10128">
                  <c:v>-0.22597600000000001</c:v>
                </c:pt>
                <c:pt idx="10129">
                  <c:v>-0.22597100000000001</c:v>
                </c:pt>
                <c:pt idx="10130">
                  <c:v>-0.225967</c:v>
                </c:pt>
                <c:pt idx="10131">
                  <c:v>-0.225964</c:v>
                </c:pt>
                <c:pt idx="10132">
                  <c:v>-0.225961</c:v>
                </c:pt>
                <c:pt idx="10133">
                  <c:v>-0.22595799999999999</c:v>
                </c:pt>
                <c:pt idx="10134">
                  <c:v>-0.22595399999999999</c:v>
                </c:pt>
                <c:pt idx="10135">
                  <c:v>-0.22595100000000001</c:v>
                </c:pt>
                <c:pt idx="10136">
                  <c:v>-0.22595399999999999</c:v>
                </c:pt>
                <c:pt idx="10137">
                  <c:v>-0.22595399999999999</c:v>
                </c:pt>
                <c:pt idx="10138">
                  <c:v>-0.22595299999999999</c:v>
                </c:pt>
                <c:pt idx="10139">
                  <c:v>-0.22595100000000001</c:v>
                </c:pt>
                <c:pt idx="10140">
                  <c:v>-0.22594900000000001</c:v>
                </c:pt>
                <c:pt idx="10141">
                  <c:v>-0.22594700000000001</c:v>
                </c:pt>
                <c:pt idx="10142">
                  <c:v>-0.22594400000000001</c:v>
                </c:pt>
                <c:pt idx="10143">
                  <c:v>-0.225941</c:v>
                </c:pt>
                <c:pt idx="10144">
                  <c:v>-0.225938</c:v>
                </c:pt>
                <c:pt idx="10145">
                  <c:v>-0.22593299999999999</c:v>
                </c:pt>
                <c:pt idx="10146">
                  <c:v>-0.22592799999999999</c:v>
                </c:pt>
                <c:pt idx="10147">
                  <c:v>-0.22592499999999999</c:v>
                </c:pt>
                <c:pt idx="10148">
                  <c:v>-0.22592400000000001</c:v>
                </c:pt>
                <c:pt idx="10149">
                  <c:v>-0.22592200000000001</c:v>
                </c:pt>
                <c:pt idx="10150">
                  <c:v>-0.22592100000000001</c:v>
                </c:pt>
                <c:pt idx="10151">
                  <c:v>-0.22592100000000001</c:v>
                </c:pt>
                <c:pt idx="10152">
                  <c:v>-0.22592000000000001</c:v>
                </c:pt>
                <c:pt idx="10153">
                  <c:v>-0.22592100000000001</c:v>
                </c:pt>
                <c:pt idx="10154">
                  <c:v>-0.22592100000000001</c:v>
                </c:pt>
                <c:pt idx="10155">
                  <c:v>-0.22591900000000001</c:v>
                </c:pt>
                <c:pt idx="10156">
                  <c:v>-0.225915</c:v>
                </c:pt>
                <c:pt idx="10157">
                  <c:v>-0.225912</c:v>
                </c:pt>
                <c:pt idx="10158">
                  <c:v>-0.22591</c:v>
                </c:pt>
                <c:pt idx="10159">
                  <c:v>-0.225906</c:v>
                </c:pt>
                <c:pt idx="10160">
                  <c:v>-0.22590399999999999</c:v>
                </c:pt>
                <c:pt idx="10161">
                  <c:v>-0.22590399999999999</c:v>
                </c:pt>
                <c:pt idx="10162">
                  <c:v>-0.225906</c:v>
                </c:pt>
                <c:pt idx="10163">
                  <c:v>-0.225906</c:v>
                </c:pt>
                <c:pt idx="10164">
                  <c:v>-0.225907</c:v>
                </c:pt>
                <c:pt idx="10165">
                  <c:v>-0.225908</c:v>
                </c:pt>
                <c:pt idx="10166">
                  <c:v>-0.225906</c:v>
                </c:pt>
                <c:pt idx="10167">
                  <c:v>-0.22590499999999999</c:v>
                </c:pt>
                <c:pt idx="10168">
                  <c:v>-0.22590199999999999</c:v>
                </c:pt>
                <c:pt idx="10169">
                  <c:v>-0.22589999999999999</c:v>
                </c:pt>
                <c:pt idx="10170">
                  <c:v>-0.22589999999999999</c:v>
                </c:pt>
                <c:pt idx="10171">
                  <c:v>-0.22589999999999999</c:v>
                </c:pt>
                <c:pt idx="10172">
                  <c:v>-0.22590199999999999</c:v>
                </c:pt>
                <c:pt idx="10173">
                  <c:v>-0.22590399999999999</c:v>
                </c:pt>
                <c:pt idx="10174">
                  <c:v>-0.225906</c:v>
                </c:pt>
                <c:pt idx="10175">
                  <c:v>-0.225908</c:v>
                </c:pt>
                <c:pt idx="10176">
                  <c:v>-0.225913</c:v>
                </c:pt>
                <c:pt idx="10177">
                  <c:v>-0.22591600000000001</c:v>
                </c:pt>
                <c:pt idx="10178">
                  <c:v>-0.22591900000000001</c:v>
                </c:pt>
                <c:pt idx="10179">
                  <c:v>-0.22592000000000001</c:v>
                </c:pt>
                <c:pt idx="10180">
                  <c:v>-0.22591900000000001</c:v>
                </c:pt>
                <c:pt idx="10181">
                  <c:v>-0.22592000000000001</c:v>
                </c:pt>
                <c:pt idx="10182">
                  <c:v>-0.22592200000000001</c:v>
                </c:pt>
                <c:pt idx="10183">
                  <c:v>-0.22592499999999999</c:v>
                </c:pt>
                <c:pt idx="10184">
                  <c:v>-0.22592799999999999</c:v>
                </c:pt>
                <c:pt idx="10185">
                  <c:v>-0.22593099999999999</c:v>
                </c:pt>
                <c:pt idx="10186">
                  <c:v>-0.22593299999999999</c:v>
                </c:pt>
                <c:pt idx="10187">
                  <c:v>-0.225937</c:v>
                </c:pt>
                <c:pt idx="10188">
                  <c:v>-0.225943</c:v>
                </c:pt>
                <c:pt idx="10189">
                  <c:v>-0.22594500000000001</c:v>
                </c:pt>
                <c:pt idx="10190">
                  <c:v>-0.22594700000000001</c:v>
                </c:pt>
                <c:pt idx="10191">
                  <c:v>-0.22594700000000001</c:v>
                </c:pt>
                <c:pt idx="10192">
                  <c:v>-0.22594800000000001</c:v>
                </c:pt>
                <c:pt idx="10193">
                  <c:v>-0.22595000000000001</c:v>
                </c:pt>
                <c:pt idx="10194">
                  <c:v>-0.22595399999999999</c:v>
                </c:pt>
                <c:pt idx="10195">
                  <c:v>-0.22595899999999999</c:v>
                </c:pt>
                <c:pt idx="10196">
                  <c:v>-0.225961</c:v>
                </c:pt>
                <c:pt idx="10197">
                  <c:v>-0.225963</c:v>
                </c:pt>
                <c:pt idx="10198">
                  <c:v>-0.225963</c:v>
                </c:pt>
                <c:pt idx="10199">
                  <c:v>-0.225966</c:v>
                </c:pt>
                <c:pt idx="10200">
                  <c:v>-0.22597</c:v>
                </c:pt>
                <c:pt idx="10201">
                  <c:v>-0.22597500000000001</c:v>
                </c:pt>
                <c:pt idx="10202">
                  <c:v>-0.22597999999999999</c:v>
                </c:pt>
                <c:pt idx="10203">
                  <c:v>-0.22598399999999999</c:v>
                </c:pt>
                <c:pt idx="10204">
                  <c:v>-0.22598799999999999</c:v>
                </c:pt>
                <c:pt idx="10205">
                  <c:v>-0.22599</c:v>
                </c:pt>
                <c:pt idx="10206">
                  <c:v>-0.225994</c:v>
                </c:pt>
                <c:pt idx="10207">
                  <c:v>-0.225998</c:v>
                </c:pt>
                <c:pt idx="10208">
                  <c:v>-0.22600300000000001</c:v>
                </c:pt>
                <c:pt idx="10209">
                  <c:v>-0.22600799999999999</c:v>
                </c:pt>
                <c:pt idx="10210">
                  <c:v>-0.22601199999999999</c:v>
                </c:pt>
                <c:pt idx="10211">
                  <c:v>-0.22601299999999999</c:v>
                </c:pt>
                <c:pt idx="10212">
                  <c:v>-0.22601599999999999</c:v>
                </c:pt>
                <c:pt idx="10213">
                  <c:v>-0.22602</c:v>
                </c:pt>
                <c:pt idx="10214">
                  <c:v>-0.226024</c:v>
                </c:pt>
                <c:pt idx="10215">
                  <c:v>-0.22602700000000001</c:v>
                </c:pt>
                <c:pt idx="10216">
                  <c:v>-0.22602700000000001</c:v>
                </c:pt>
                <c:pt idx="10217">
                  <c:v>-0.226025</c:v>
                </c:pt>
                <c:pt idx="10218">
                  <c:v>-0.226024</c:v>
                </c:pt>
                <c:pt idx="10219">
                  <c:v>-0.226023</c:v>
                </c:pt>
                <c:pt idx="10220">
                  <c:v>-0.226023</c:v>
                </c:pt>
                <c:pt idx="10221">
                  <c:v>-0.226024</c:v>
                </c:pt>
                <c:pt idx="10222">
                  <c:v>-0.226025</c:v>
                </c:pt>
                <c:pt idx="10223">
                  <c:v>-0.226025</c:v>
                </c:pt>
                <c:pt idx="10224">
                  <c:v>-0.22602700000000001</c:v>
                </c:pt>
                <c:pt idx="10225">
                  <c:v>-0.22602800000000001</c:v>
                </c:pt>
                <c:pt idx="10226">
                  <c:v>-0.22602900000000001</c:v>
                </c:pt>
                <c:pt idx="10227">
                  <c:v>-0.22603200000000001</c:v>
                </c:pt>
                <c:pt idx="10228">
                  <c:v>-0.22603300000000001</c:v>
                </c:pt>
                <c:pt idx="10229">
                  <c:v>-0.22603400000000001</c:v>
                </c:pt>
                <c:pt idx="10230">
                  <c:v>-0.22603300000000001</c:v>
                </c:pt>
                <c:pt idx="10231">
                  <c:v>-0.22603300000000001</c:v>
                </c:pt>
                <c:pt idx="10232">
                  <c:v>-0.22603400000000001</c:v>
                </c:pt>
                <c:pt idx="10233">
                  <c:v>-0.22603500000000001</c:v>
                </c:pt>
                <c:pt idx="10234">
                  <c:v>-0.22603799999999999</c:v>
                </c:pt>
                <c:pt idx="10235">
                  <c:v>-0.22603899999999999</c:v>
                </c:pt>
                <c:pt idx="10236">
                  <c:v>-0.22603999999999999</c:v>
                </c:pt>
                <c:pt idx="10237">
                  <c:v>-0.22604099999999999</c:v>
                </c:pt>
                <c:pt idx="10238">
                  <c:v>-0.22604299999999999</c:v>
                </c:pt>
                <c:pt idx="10239">
                  <c:v>-0.226048</c:v>
                </c:pt>
                <c:pt idx="10240">
                  <c:v>-0.226051</c:v>
                </c:pt>
                <c:pt idx="10241">
                  <c:v>-0.22605500000000001</c:v>
                </c:pt>
                <c:pt idx="10242">
                  <c:v>-0.22605900000000001</c:v>
                </c:pt>
                <c:pt idx="10243">
                  <c:v>-0.22606000000000001</c:v>
                </c:pt>
                <c:pt idx="10244">
                  <c:v>-0.22606200000000001</c:v>
                </c:pt>
                <c:pt idx="10245">
                  <c:v>-0.22606899999999999</c:v>
                </c:pt>
                <c:pt idx="10246">
                  <c:v>-0.226075</c:v>
                </c:pt>
                <c:pt idx="10247">
                  <c:v>-0.22608</c:v>
                </c:pt>
                <c:pt idx="10248">
                  <c:v>-0.22608300000000001</c:v>
                </c:pt>
                <c:pt idx="10249">
                  <c:v>-0.22608700000000001</c:v>
                </c:pt>
                <c:pt idx="10250">
                  <c:v>-0.22609199999999999</c:v>
                </c:pt>
                <c:pt idx="10251">
                  <c:v>-0.22609599999999999</c:v>
                </c:pt>
                <c:pt idx="10252">
                  <c:v>-0.22609799999999999</c:v>
                </c:pt>
                <c:pt idx="10253">
                  <c:v>-0.22609899999999999</c:v>
                </c:pt>
                <c:pt idx="10254">
                  <c:v>-0.226101</c:v>
                </c:pt>
                <c:pt idx="10255">
                  <c:v>-0.226106</c:v>
                </c:pt>
                <c:pt idx="10256">
                  <c:v>-0.22611000000000001</c:v>
                </c:pt>
                <c:pt idx="10257">
                  <c:v>-0.22611400000000001</c:v>
                </c:pt>
                <c:pt idx="10258">
                  <c:v>-0.22611800000000001</c:v>
                </c:pt>
                <c:pt idx="10259">
                  <c:v>-0.22611999999999999</c:v>
                </c:pt>
                <c:pt idx="10260">
                  <c:v>-0.22612299999999999</c:v>
                </c:pt>
                <c:pt idx="10261">
                  <c:v>-0.22612499999999999</c:v>
                </c:pt>
                <c:pt idx="10262">
                  <c:v>-0.22612499999999999</c:v>
                </c:pt>
                <c:pt idx="10263">
                  <c:v>-0.22612499999999999</c:v>
                </c:pt>
                <c:pt idx="10264">
                  <c:v>-0.22612299999999999</c:v>
                </c:pt>
                <c:pt idx="10265">
                  <c:v>-0.22612499999999999</c:v>
                </c:pt>
                <c:pt idx="10266">
                  <c:v>-0.226128</c:v>
                </c:pt>
                <c:pt idx="10267">
                  <c:v>-0.22613</c:v>
                </c:pt>
                <c:pt idx="10268">
                  <c:v>-0.22613</c:v>
                </c:pt>
                <c:pt idx="10269">
                  <c:v>-0.226133</c:v>
                </c:pt>
                <c:pt idx="10270">
                  <c:v>-0.226137</c:v>
                </c:pt>
                <c:pt idx="10271">
                  <c:v>-0.22614400000000001</c:v>
                </c:pt>
                <c:pt idx="10272">
                  <c:v>-0.22615099999999999</c:v>
                </c:pt>
                <c:pt idx="10273">
                  <c:v>-0.226157</c:v>
                </c:pt>
                <c:pt idx="10274">
                  <c:v>-0.226161</c:v>
                </c:pt>
                <c:pt idx="10275">
                  <c:v>-0.22616600000000001</c:v>
                </c:pt>
                <c:pt idx="10276">
                  <c:v>-0.22617000000000001</c:v>
                </c:pt>
                <c:pt idx="10277">
                  <c:v>-0.22617300000000001</c:v>
                </c:pt>
                <c:pt idx="10278">
                  <c:v>-0.22617399999999999</c:v>
                </c:pt>
                <c:pt idx="10279">
                  <c:v>-0.22617300000000001</c:v>
                </c:pt>
                <c:pt idx="10280">
                  <c:v>-0.22617300000000001</c:v>
                </c:pt>
                <c:pt idx="10281">
                  <c:v>-0.22617599999999999</c:v>
                </c:pt>
                <c:pt idx="10282">
                  <c:v>-0.22618199999999999</c:v>
                </c:pt>
                <c:pt idx="10283">
                  <c:v>-0.226187</c:v>
                </c:pt>
                <c:pt idx="10284">
                  <c:v>-0.226192</c:v>
                </c:pt>
                <c:pt idx="10285">
                  <c:v>-0.22619900000000001</c:v>
                </c:pt>
                <c:pt idx="10286">
                  <c:v>-0.22620999999999999</c:v>
                </c:pt>
                <c:pt idx="10287">
                  <c:v>-0.22622300000000001</c:v>
                </c:pt>
                <c:pt idx="10288">
                  <c:v>-0.22623399999999999</c:v>
                </c:pt>
                <c:pt idx="10289">
                  <c:v>-0.226242</c:v>
                </c:pt>
                <c:pt idx="10290">
                  <c:v>-0.226245</c:v>
                </c:pt>
                <c:pt idx="10291">
                  <c:v>-0.226246</c:v>
                </c:pt>
                <c:pt idx="10292">
                  <c:v>-0.226247</c:v>
                </c:pt>
                <c:pt idx="10293">
                  <c:v>-0.226247</c:v>
                </c:pt>
                <c:pt idx="10294">
                  <c:v>-0.226245</c:v>
                </c:pt>
                <c:pt idx="10295">
                  <c:v>-0.226246</c:v>
                </c:pt>
                <c:pt idx="10296">
                  <c:v>-0.226246</c:v>
                </c:pt>
                <c:pt idx="10297">
                  <c:v>-0.226248</c:v>
                </c:pt>
                <c:pt idx="10298">
                  <c:v>-0.22625000000000001</c:v>
                </c:pt>
                <c:pt idx="10299">
                  <c:v>-0.22625400000000001</c:v>
                </c:pt>
                <c:pt idx="10300">
                  <c:v>-0.22625799999999999</c:v>
                </c:pt>
                <c:pt idx="10301">
                  <c:v>-0.22625799999999999</c:v>
                </c:pt>
                <c:pt idx="10302">
                  <c:v>-0.22625799999999999</c:v>
                </c:pt>
                <c:pt idx="10303">
                  <c:v>-0.22625700000000001</c:v>
                </c:pt>
                <c:pt idx="10304">
                  <c:v>-0.22625600000000001</c:v>
                </c:pt>
                <c:pt idx="10305">
                  <c:v>-0.22625700000000001</c:v>
                </c:pt>
                <c:pt idx="10306">
                  <c:v>-0.22626099999999999</c:v>
                </c:pt>
                <c:pt idx="10307">
                  <c:v>-0.22626299999999999</c:v>
                </c:pt>
                <c:pt idx="10308">
                  <c:v>-0.22626399999999999</c:v>
                </c:pt>
                <c:pt idx="10309">
                  <c:v>-0.22626399999999999</c:v>
                </c:pt>
                <c:pt idx="10310">
                  <c:v>-0.22626499999999999</c:v>
                </c:pt>
                <c:pt idx="10311">
                  <c:v>-0.22626499999999999</c:v>
                </c:pt>
                <c:pt idx="10312">
                  <c:v>-0.22626199999999999</c:v>
                </c:pt>
                <c:pt idx="10313">
                  <c:v>-0.22625899999999999</c:v>
                </c:pt>
                <c:pt idx="10314">
                  <c:v>-0.22625799999999999</c:v>
                </c:pt>
                <c:pt idx="10315">
                  <c:v>-0.22625799999999999</c:v>
                </c:pt>
                <c:pt idx="10316">
                  <c:v>-0.22625799999999999</c:v>
                </c:pt>
                <c:pt idx="10317">
                  <c:v>-0.22625899999999999</c:v>
                </c:pt>
                <c:pt idx="10318">
                  <c:v>-0.22626199999999999</c:v>
                </c:pt>
                <c:pt idx="10319">
                  <c:v>-0.22626499999999999</c:v>
                </c:pt>
                <c:pt idx="10320">
                  <c:v>-0.22626599999999999</c:v>
                </c:pt>
                <c:pt idx="10321">
                  <c:v>-0.22627</c:v>
                </c:pt>
                <c:pt idx="10322">
                  <c:v>-0.226274</c:v>
                </c:pt>
                <c:pt idx="10323">
                  <c:v>-0.226276</c:v>
                </c:pt>
                <c:pt idx="10324">
                  <c:v>-0.22627900000000001</c:v>
                </c:pt>
                <c:pt idx="10325">
                  <c:v>-0.22628300000000001</c:v>
                </c:pt>
                <c:pt idx="10326">
                  <c:v>-0.22628699999999999</c:v>
                </c:pt>
                <c:pt idx="10327">
                  <c:v>-0.22628799999999999</c:v>
                </c:pt>
                <c:pt idx="10328">
                  <c:v>-0.22628699999999999</c:v>
                </c:pt>
                <c:pt idx="10329">
                  <c:v>-0.22628699999999999</c:v>
                </c:pt>
                <c:pt idx="10330">
                  <c:v>-0.22628599999999999</c:v>
                </c:pt>
                <c:pt idx="10331">
                  <c:v>-0.22628200000000001</c:v>
                </c:pt>
                <c:pt idx="10332">
                  <c:v>-0.22627900000000001</c:v>
                </c:pt>
                <c:pt idx="10333">
                  <c:v>-0.22627800000000001</c:v>
                </c:pt>
                <c:pt idx="10334">
                  <c:v>-0.22627900000000001</c:v>
                </c:pt>
                <c:pt idx="10335">
                  <c:v>-0.22628000000000001</c:v>
                </c:pt>
                <c:pt idx="10336">
                  <c:v>-0.22628300000000001</c:v>
                </c:pt>
                <c:pt idx="10337">
                  <c:v>-0.22628599999999999</c:v>
                </c:pt>
                <c:pt idx="10338">
                  <c:v>-0.22628500000000001</c:v>
                </c:pt>
                <c:pt idx="10339">
                  <c:v>-0.22628100000000001</c:v>
                </c:pt>
                <c:pt idx="10340">
                  <c:v>-0.22628000000000001</c:v>
                </c:pt>
                <c:pt idx="10341">
                  <c:v>-0.22627800000000001</c:v>
                </c:pt>
                <c:pt idx="10342">
                  <c:v>-0.22627800000000001</c:v>
                </c:pt>
                <c:pt idx="10343">
                  <c:v>-0.226276</c:v>
                </c:pt>
                <c:pt idx="10344">
                  <c:v>-0.226274</c:v>
                </c:pt>
                <c:pt idx="10345">
                  <c:v>-0.226274</c:v>
                </c:pt>
                <c:pt idx="10346">
                  <c:v>-0.226274</c:v>
                </c:pt>
                <c:pt idx="10347">
                  <c:v>-0.226273</c:v>
                </c:pt>
                <c:pt idx="10348">
                  <c:v>-0.226275</c:v>
                </c:pt>
                <c:pt idx="10349">
                  <c:v>-0.22627900000000001</c:v>
                </c:pt>
                <c:pt idx="10350">
                  <c:v>-0.22628400000000001</c:v>
                </c:pt>
                <c:pt idx="10351">
                  <c:v>-0.22628699999999999</c:v>
                </c:pt>
                <c:pt idx="10352">
                  <c:v>-0.22629099999999999</c:v>
                </c:pt>
                <c:pt idx="10353">
                  <c:v>-0.226295</c:v>
                </c:pt>
                <c:pt idx="10354">
                  <c:v>-0.226298</c:v>
                </c:pt>
                <c:pt idx="10355">
                  <c:v>-0.226298</c:v>
                </c:pt>
                <c:pt idx="10356">
                  <c:v>-0.226294</c:v>
                </c:pt>
                <c:pt idx="10357">
                  <c:v>-0.22628999999999999</c:v>
                </c:pt>
                <c:pt idx="10358">
                  <c:v>-0.22628599999999999</c:v>
                </c:pt>
                <c:pt idx="10359">
                  <c:v>-0.22628300000000001</c:v>
                </c:pt>
                <c:pt idx="10360">
                  <c:v>-0.22627800000000001</c:v>
                </c:pt>
                <c:pt idx="10361">
                  <c:v>-0.22627700000000001</c:v>
                </c:pt>
                <c:pt idx="10362">
                  <c:v>-0.226276</c:v>
                </c:pt>
                <c:pt idx="10363">
                  <c:v>-0.226275</c:v>
                </c:pt>
                <c:pt idx="10364">
                  <c:v>-0.22627800000000001</c:v>
                </c:pt>
                <c:pt idx="10365">
                  <c:v>-0.22628100000000001</c:v>
                </c:pt>
                <c:pt idx="10366">
                  <c:v>-0.22628400000000001</c:v>
                </c:pt>
                <c:pt idx="10367">
                  <c:v>-0.22628899999999999</c:v>
                </c:pt>
                <c:pt idx="10368">
                  <c:v>-0.226295</c:v>
                </c:pt>
                <c:pt idx="10369">
                  <c:v>-0.226303</c:v>
                </c:pt>
                <c:pt idx="10370">
                  <c:v>-0.22631000000000001</c:v>
                </c:pt>
                <c:pt idx="10371">
                  <c:v>-0.22631299999999999</c:v>
                </c:pt>
                <c:pt idx="10372">
                  <c:v>-0.22631499999999999</c:v>
                </c:pt>
                <c:pt idx="10373">
                  <c:v>-0.22631699999999999</c:v>
                </c:pt>
                <c:pt idx="10374">
                  <c:v>-0.22631999999999999</c:v>
                </c:pt>
                <c:pt idx="10375">
                  <c:v>-0.22632099999999999</c:v>
                </c:pt>
                <c:pt idx="10376">
                  <c:v>-0.226325</c:v>
                </c:pt>
                <c:pt idx="10377">
                  <c:v>-0.226327</c:v>
                </c:pt>
                <c:pt idx="10378">
                  <c:v>-0.226331</c:v>
                </c:pt>
                <c:pt idx="10379">
                  <c:v>-0.22633500000000001</c:v>
                </c:pt>
                <c:pt idx="10380">
                  <c:v>-0.22634099999999999</c:v>
                </c:pt>
                <c:pt idx="10381">
                  <c:v>-0.22634699999999999</c:v>
                </c:pt>
                <c:pt idx="10382">
                  <c:v>-0.226351</c:v>
                </c:pt>
                <c:pt idx="10383">
                  <c:v>-0.226354</c:v>
                </c:pt>
                <c:pt idx="10384">
                  <c:v>-0.226359</c:v>
                </c:pt>
                <c:pt idx="10385">
                  <c:v>-0.22636300000000001</c:v>
                </c:pt>
                <c:pt idx="10386">
                  <c:v>-0.22636700000000001</c:v>
                </c:pt>
                <c:pt idx="10387">
                  <c:v>-0.22637099999999999</c:v>
                </c:pt>
                <c:pt idx="10388">
                  <c:v>-0.22637299999999999</c:v>
                </c:pt>
                <c:pt idx="10389">
                  <c:v>-0.22637399999999999</c:v>
                </c:pt>
                <c:pt idx="10390">
                  <c:v>-0.22637299999999999</c:v>
                </c:pt>
                <c:pt idx="10391">
                  <c:v>-0.22636999999999999</c:v>
                </c:pt>
                <c:pt idx="10392">
                  <c:v>-0.22636800000000001</c:v>
                </c:pt>
                <c:pt idx="10393">
                  <c:v>-0.22636500000000001</c:v>
                </c:pt>
                <c:pt idx="10394">
                  <c:v>-0.22636600000000001</c:v>
                </c:pt>
                <c:pt idx="10395">
                  <c:v>-0.22636999999999999</c:v>
                </c:pt>
                <c:pt idx="10396">
                  <c:v>-0.22637299999999999</c:v>
                </c:pt>
                <c:pt idx="10397">
                  <c:v>-0.22637599999999999</c:v>
                </c:pt>
                <c:pt idx="10398">
                  <c:v>-0.22638</c:v>
                </c:pt>
                <c:pt idx="10399">
                  <c:v>-0.226382</c:v>
                </c:pt>
                <c:pt idx="10400">
                  <c:v>-0.226385</c:v>
                </c:pt>
                <c:pt idx="10401">
                  <c:v>-0.226387</c:v>
                </c:pt>
                <c:pt idx="10402">
                  <c:v>-0.22639000000000001</c:v>
                </c:pt>
                <c:pt idx="10403">
                  <c:v>-0.22639400000000001</c:v>
                </c:pt>
                <c:pt idx="10404">
                  <c:v>-0.22639500000000001</c:v>
                </c:pt>
                <c:pt idx="10405">
                  <c:v>-0.22639599999999999</c:v>
                </c:pt>
                <c:pt idx="10406">
                  <c:v>-0.22639899999999999</c:v>
                </c:pt>
                <c:pt idx="10407">
                  <c:v>-0.22640399999999999</c:v>
                </c:pt>
                <c:pt idx="10408">
                  <c:v>-0.226408</c:v>
                </c:pt>
                <c:pt idx="10409">
                  <c:v>-0.22641</c:v>
                </c:pt>
                <c:pt idx="10410">
                  <c:v>-0.226411</c:v>
                </c:pt>
                <c:pt idx="10411">
                  <c:v>-0.226412</c:v>
                </c:pt>
                <c:pt idx="10412">
                  <c:v>-0.22641</c:v>
                </c:pt>
                <c:pt idx="10413">
                  <c:v>-0.226412</c:v>
                </c:pt>
                <c:pt idx="10414">
                  <c:v>-0.226414</c:v>
                </c:pt>
                <c:pt idx="10415">
                  <c:v>-0.22641700000000001</c:v>
                </c:pt>
                <c:pt idx="10416">
                  <c:v>-0.22642100000000001</c:v>
                </c:pt>
                <c:pt idx="10417">
                  <c:v>-0.22642599999999999</c:v>
                </c:pt>
                <c:pt idx="10418">
                  <c:v>-0.22643199999999999</c:v>
                </c:pt>
                <c:pt idx="10419">
                  <c:v>-0.226437</c:v>
                </c:pt>
                <c:pt idx="10420">
                  <c:v>-0.226441</c:v>
                </c:pt>
                <c:pt idx="10421">
                  <c:v>-0.22644600000000001</c:v>
                </c:pt>
                <c:pt idx="10422">
                  <c:v>-0.22645199999999999</c:v>
                </c:pt>
                <c:pt idx="10423">
                  <c:v>-0.22645599999999999</c:v>
                </c:pt>
                <c:pt idx="10424">
                  <c:v>-0.22645799999999999</c:v>
                </c:pt>
                <c:pt idx="10425">
                  <c:v>-0.22645899999999999</c:v>
                </c:pt>
                <c:pt idx="10426">
                  <c:v>-0.22645899999999999</c:v>
                </c:pt>
                <c:pt idx="10427">
                  <c:v>-0.22645799999999999</c:v>
                </c:pt>
                <c:pt idx="10428">
                  <c:v>-0.22645599999999999</c:v>
                </c:pt>
                <c:pt idx="10429">
                  <c:v>-0.22645499999999999</c:v>
                </c:pt>
                <c:pt idx="10430">
                  <c:v>-0.22645499999999999</c:v>
                </c:pt>
                <c:pt idx="10431">
                  <c:v>-0.22645499999999999</c:v>
                </c:pt>
                <c:pt idx="10432">
                  <c:v>-0.22645799999999999</c:v>
                </c:pt>
                <c:pt idx="10433">
                  <c:v>-0.226462</c:v>
                </c:pt>
                <c:pt idx="10434">
                  <c:v>-0.226466</c:v>
                </c:pt>
                <c:pt idx="10435">
                  <c:v>-0.226469</c:v>
                </c:pt>
                <c:pt idx="10436">
                  <c:v>-0.22647</c:v>
                </c:pt>
                <c:pt idx="10437">
                  <c:v>-0.22647</c:v>
                </c:pt>
                <c:pt idx="10438">
                  <c:v>-0.22647</c:v>
                </c:pt>
                <c:pt idx="10439">
                  <c:v>-0.22647</c:v>
                </c:pt>
                <c:pt idx="10440">
                  <c:v>-0.22647200000000001</c:v>
                </c:pt>
                <c:pt idx="10441">
                  <c:v>-0.22647500000000001</c:v>
                </c:pt>
                <c:pt idx="10442">
                  <c:v>-0.22647700000000001</c:v>
                </c:pt>
                <c:pt idx="10443">
                  <c:v>-0.22647700000000001</c:v>
                </c:pt>
                <c:pt idx="10444">
                  <c:v>-0.22647900000000001</c:v>
                </c:pt>
                <c:pt idx="10445">
                  <c:v>-0.22647999999999999</c:v>
                </c:pt>
                <c:pt idx="10446">
                  <c:v>-0.22647800000000001</c:v>
                </c:pt>
                <c:pt idx="10447">
                  <c:v>-0.22647600000000001</c:v>
                </c:pt>
                <c:pt idx="10448">
                  <c:v>-0.22647300000000001</c:v>
                </c:pt>
                <c:pt idx="10449">
                  <c:v>-0.22647</c:v>
                </c:pt>
                <c:pt idx="10450">
                  <c:v>-0.226468</c:v>
                </c:pt>
                <c:pt idx="10451">
                  <c:v>-0.226467</c:v>
                </c:pt>
                <c:pt idx="10452">
                  <c:v>-0.226466</c:v>
                </c:pt>
                <c:pt idx="10453">
                  <c:v>-0.226467</c:v>
                </c:pt>
                <c:pt idx="10454">
                  <c:v>-0.226469</c:v>
                </c:pt>
                <c:pt idx="10455">
                  <c:v>-0.22647300000000001</c:v>
                </c:pt>
                <c:pt idx="10456">
                  <c:v>-0.22647800000000001</c:v>
                </c:pt>
                <c:pt idx="10457">
                  <c:v>-0.22648099999999999</c:v>
                </c:pt>
                <c:pt idx="10458">
                  <c:v>-0.22648499999999999</c:v>
                </c:pt>
                <c:pt idx="10459">
                  <c:v>-0.226489</c:v>
                </c:pt>
                <c:pt idx="10460">
                  <c:v>-0.226492</c:v>
                </c:pt>
                <c:pt idx="10461">
                  <c:v>-0.226492</c:v>
                </c:pt>
                <c:pt idx="10462">
                  <c:v>-0.226493</c:v>
                </c:pt>
                <c:pt idx="10463">
                  <c:v>-0.226494</c:v>
                </c:pt>
                <c:pt idx="10464">
                  <c:v>-0.226497</c:v>
                </c:pt>
                <c:pt idx="10465">
                  <c:v>-0.22650000000000001</c:v>
                </c:pt>
                <c:pt idx="10466">
                  <c:v>-0.22650300000000001</c:v>
                </c:pt>
                <c:pt idx="10467">
                  <c:v>-0.22650500000000001</c:v>
                </c:pt>
                <c:pt idx="10468">
                  <c:v>-0.22650600000000001</c:v>
                </c:pt>
                <c:pt idx="10469">
                  <c:v>-0.22650700000000001</c:v>
                </c:pt>
                <c:pt idx="10470">
                  <c:v>-0.22650799999999999</c:v>
                </c:pt>
                <c:pt idx="10471">
                  <c:v>-0.22650700000000001</c:v>
                </c:pt>
                <c:pt idx="10472">
                  <c:v>-0.22650200000000001</c:v>
                </c:pt>
                <c:pt idx="10473">
                  <c:v>-0.226498</c:v>
                </c:pt>
                <c:pt idx="10474">
                  <c:v>-0.226491</c:v>
                </c:pt>
                <c:pt idx="10475">
                  <c:v>-0.226489</c:v>
                </c:pt>
                <c:pt idx="10476">
                  <c:v>-0.22648699999999999</c:v>
                </c:pt>
                <c:pt idx="10477">
                  <c:v>-0.22648599999999999</c:v>
                </c:pt>
                <c:pt idx="10478">
                  <c:v>-0.22648299999999999</c:v>
                </c:pt>
                <c:pt idx="10479">
                  <c:v>-0.22648099999999999</c:v>
                </c:pt>
                <c:pt idx="10480">
                  <c:v>-0.22647800000000001</c:v>
                </c:pt>
                <c:pt idx="10481">
                  <c:v>-0.22647800000000001</c:v>
                </c:pt>
                <c:pt idx="10482">
                  <c:v>-0.22647900000000001</c:v>
                </c:pt>
                <c:pt idx="10483">
                  <c:v>-0.22647500000000001</c:v>
                </c:pt>
                <c:pt idx="10484">
                  <c:v>-0.22647200000000001</c:v>
                </c:pt>
                <c:pt idx="10485">
                  <c:v>-0.226465</c:v>
                </c:pt>
                <c:pt idx="10486">
                  <c:v>-0.22645899999999999</c:v>
                </c:pt>
                <c:pt idx="10487">
                  <c:v>-0.22645599999999999</c:v>
                </c:pt>
                <c:pt idx="10488">
                  <c:v>-0.22645199999999999</c:v>
                </c:pt>
                <c:pt idx="10489">
                  <c:v>-0.22644800000000001</c:v>
                </c:pt>
                <c:pt idx="10490">
                  <c:v>-0.22644600000000001</c:v>
                </c:pt>
                <c:pt idx="10491">
                  <c:v>-0.22644500000000001</c:v>
                </c:pt>
                <c:pt idx="10492">
                  <c:v>-0.22644700000000001</c:v>
                </c:pt>
                <c:pt idx="10493">
                  <c:v>-0.22645000000000001</c:v>
                </c:pt>
                <c:pt idx="10494">
                  <c:v>-0.22645299999999999</c:v>
                </c:pt>
                <c:pt idx="10495">
                  <c:v>-0.22645599999999999</c:v>
                </c:pt>
                <c:pt idx="10496">
                  <c:v>-0.22645699999999999</c:v>
                </c:pt>
                <c:pt idx="10497">
                  <c:v>-0.22645699999999999</c:v>
                </c:pt>
                <c:pt idx="10498">
                  <c:v>-0.22645599999999999</c:v>
                </c:pt>
                <c:pt idx="10499">
                  <c:v>-0.22645399999999999</c:v>
                </c:pt>
                <c:pt idx="10500">
                  <c:v>-0.22645199999999999</c:v>
                </c:pt>
                <c:pt idx="10501">
                  <c:v>-0.22644900000000001</c:v>
                </c:pt>
                <c:pt idx="10502">
                  <c:v>-0.22644700000000001</c:v>
                </c:pt>
                <c:pt idx="10503">
                  <c:v>-0.22644700000000001</c:v>
                </c:pt>
                <c:pt idx="10504">
                  <c:v>-0.22644600000000001</c:v>
                </c:pt>
                <c:pt idx="10505">
                  <c:v>-0.22644700000000001</c:v>
                </c:pt>
                <c:pt idx="10506">
                  <c:v>-0.22644900000000001</c:v>
                </c:pt>
                <c:pt idx="10507">
                  <c:v>-0.22645199999999999</c:v>
                </c:pt>
                <c:pt idx="10508">
                  <c:v>-0.22645199999999999</c:v>
                </c:pt>
                <c:pt idx="10509">
                  <c:v>-0.22645199999999999</c:v>
                </c:pt>
                <c:pt idx="10510">
                  <c:v>-0.22645000000000001</c:v>
                </c:pt>
                <c:pt idx="10511">
                  <c:v>-0.22644700000000001</c:v>
                </c:pt>
                <c:pt idx="10512">
                  <c:v>-0.22644400000000001</c:v>
                </c:pt>
                <c:pt idx="10513">
                  <c:v>-0.226441</c:v>
                </c:pt>
                <c:pt idx="10514">
                  <c:v>-0.226437</c:v>
                </c:pt>
                <c:pt idx="10515">
                  <c:v>-0.22643199999999999</c:v>
                </c:pt>
                <c:pt idx="10516">
                  <c:v>-0.22642799999999999</c:v>
                </c:pt>
                <c:pt idx="10517">
                  <c:v>-0.22642300000000001</c:v>
                </c:pt>
                <c:pt idx="10518">
                  <c:v>-0.22642100000000001</c:v>
                </c:pt>
                <c:pt idx="10519">
                  <c:v>-0.22641800000000001</c:v>
                </c:pt>
                <c:pt idx="10520">
                  <c:v>-0.22641700000000001</c:v>
                </c:pt>
                <c:pt idx="10521">
                  <c:v>-0.22641800000000001</c:v>
                </c:pt>
                <c:pt idx="10522">
                  <c:v>-0.22641900000000001</c:v>
                </c:pt>
                <c:pt idx="10523">
                  <c:v>-0.22642200000000001</c:v>
                </c:pt>
                <c:pt idx="10524">
                  <c:v>-0.22642499999999999</c:v>
                </c:pt>
                <c:pt idx="10525">
                  <c:v>-0.22642899999999999</c:v>
                </c:pt>
                <c:pt idx="10526">
                  <c:v>-0.226433</c:v>
                </c:pt>
                <c:pt idx="10527">
                  <c:v>-0.226434</c:v>
                </c:pt>
                <c:pt idx="10528">
                  <c:v>-0.226434</c:v>
                </c:pt>
                <c:pt idx="10529">
                  <c:v>-0.226433</c:v>
                </c:pt>
                <c:pt idx="10530">
                  <c:v>-0.226433</c:v>
                </c:pt>
                <c:pt idx="10531">
                  <c:v>-0.226433</c:v>
                </c:pt>
                <c:pt idx="10532">
                  <c:v>-0.226434</c:v>
                </c:pt>
                <c:pt idx="10533">
                  <c:v>-0.22643199999999999</c:v>
                </c:pt>
                <c:pt idx="10534">
                  <c:v>-0.22643099999999999</c:v>
                </c:pt>
                <c:pt idx="10535">
                  <c:v>-0.22642999999999999</c:v>
                </c:pt>
                <c:pt idx="10536">
                  <c:v>-0.22642999999999999</c:v>
                </c:pt>
                <c:pt idx="10537">
                  <c:v>-0.22643199999999999</c:v>
                </c:pt>
                <c:pt idx="10538">
                  <c:v>-0.226434</c:v>
                </c:pt>
                <c:pt idx="10539">
                  <c:v>-0.226436</c:v>
                </c:pt>
                <c:pt idx="10540">
                  <c:v>-0.226438</c:v>
                </c:pt>
                <c:pt idx="10541">
                  <c:v>-0.226441</c:v>
                </c:pt>
                <c:pt idx="10542">
                  <c:v>-0.22644400000000001</c:v>
                </c:pt>
                <c:pt idx="10543">
                  <c:v>-0.22644500000000001</c:v>
                </c:pt>
                <c:pt idx="10544">
                  <c:v>-0.22644500000000001</c:v>
                </c:pt>
                <c:pt idx="10545">
                  <c:v>-0.22644700000000001</c:v>
                </c:pt>
                <c:pt idx="10546">
                  <c:v>-0.22644900000000001</c:v>
                </c:pt>
                <c:pt idx="10547">
                  <c:v>-0.22644900000000001</c:v>
                </c:pt>
                <c:pt idx="10548">
                  <c:v>-0.22644800000000001</c:v>
                </c:pt>
                <c:pt idx="10549">
                  <c:v>-0.22644600000000001</c:v>
                </c:pt>
                <c:pt idx="10550">
                  <c:v>-0.226442</c:v>
                </c:pt>
                <c:pt idx="10551">
                  <c:v>-0.226441</c:v>
                </c:pt>
                <c:pt idx="10552">
                  <c:v>-0.226436</c:v>
                </c:pt>
                <c:pt idx="10553">
                  <c:v>-0.22643199999999999</c:v>
                </c:pt>
                <c:pt idx="10554">
                  <c:v>-0.22642799999999999</c:v>
                </c:pt>
                <c:pt idx="10555">
                  <c:v>-0.22642499999999999</c:v>
                </c:pt>
                <c:pt idx="10556">
                  <c:v>-0.22642399999999999</c:v>
                </c:pt>
                <c:pt idx="10557">
                  <c:v>-0.22642499999999999</c:v>
                </c:pt>
                <c:pt idx="10558">
                  <c:v>-0.22642599999999999</c:v>
                </c:pt>
                <c:pt idx="10559">
                  <c:v>-0.22642300000000001</c:v>
                </c:pt>
                <c:pt idx="10560">
                  <c:v>-0.22642200000000001</c:v>
                </c:pt>
                <c:pt idx="10561">
                  <c:v>-0.22641900000000001</c:v>
                </c:pt>
                <c:pt idx="10562">
                  <c:v>-0.22641700000000001</c:v>
                </c:pt>
                <c:pt idx="10563">
                  <c:v>-0.226411</c:v>
                </c:pt>
                <c:pt idx="10564">
                  <c:v>-0.22640299999999999</c:v>
                </c:pt>
                <c:pt idx="10565">
                  <c:v>-0.22639400000000001</c:v>
                </c:pt>
                <c:pt idx="10566">
                  <c:v>-0.226387</c:v>
                </c:pt>
                <c:pt idx="10567">
                  <c:v>-0.226381</c:v>
                </c:pt>
                <c:pt idx="10568">
                  <c:v>-0.22637499999999999</c:v>
                </c:pt>
                <c:pt idx="10569">
                  <c:v>-0.22636800000000001</c:v>
                </c:pt>
                <c:pt idx="10570">
                  <c:v>-0.22636100000000001</c:v>
                </c:pt>
                <c:pt idx="10571">
                  <c:v>-0.226354</c:v>
                </c:pt>
                <c:pt idx="10572">
                  <c:v>-0.22634799999999999</c:v>
                </c:pt>
                <c:pt idx="10573">
                  <c:v>-0.22634299999999999</c:v>
                </c:pt>
                <c:pt idx="10574">
                  <c:v>-0.22633800000000001</c:v>
                </c:pt>
                <c:pt idx="10575">
                  <c:v>-0.22633400000000001</c:v>
                </c:pt>
                <c:pt idx="10576">
                  <c:v>-0.226329</c:v>
                </c:pt>
                <c:pt idx="10577">
                  <c:v>-0.226325</c:v>
                </c:pt>
                <c:pt idx="10578">
                  <c:v>-0.22632099999999999</c:v>
                </c:pt>
                <c:pt idx="10579">
                  <c:v>-0.22631599999999999</c:v>
                </c:pt>
                <c:pt idx="10580">
                  <c:v>-0.22630900000000001</c:v>
                </c:pt>
                <c:pt idx="10581">
                  <c:v>-0.226302</c:v>
                </c:pt>
                <c:pt idx="10582">
                  <c:v>-0.226295</c:v>
                </c:pt>
                <c:pt idx="10583">
                  <c:v>-0.22628699999999999</c:v>
                </c:pt>
                <c:pt idx="10584">
                  <c:v>-0.22628100000000001</c:v>
                </c:pt>
                <c:pt idx="10585">
                  <c:v>-0.226274</c:v>
                </c:pt>
                <c:pt idx="10586">
                  <c:v>-0.226268</c:v>
                </c:pt>
                <c:pt idx="10587">
                  <c:v>-0.22626299999999999</c:v>
                </c:pt>
                <c:pt idx="10588">
                  <c:v>-0.22625999999999999</c:v>
                </c:pt>
                <c:pt idx="10589">
                  <c:v>-0.22625700000000001</c:v>
                </c:pt>
                <c:pt idx="10590">
                  <c:v>-0.22625600000000001</c:v>
                </c:pt>
                <c:pt idx="10591">
                  <c:v>-0.22625200000000001</c:v>
                </c:pt>
                <c:pt idx="10592">
                  <c:v>-0.226248</c:v>
                </c:pt>
                <c:pt idx="10593">
                  <c:v>-0.226247</c:v>
                </c:pt>
                <c:pt idx="10594">
                  <c:v>-0.226244</c:v>
                </c:pt>
                <c:pt idx="10595">
                  <c:v>-0.226241</c:v>
                </c:pt>
                <c:pt idx="10596">
                  <c:v>-0.22623699999999999</c:v>
                </c:pt>
                <c:pt idx="10597">
                  <c:v>-0.22623399999999999</c:v>
                </c:pt>
                <c:pt idx="10598">
                  <c:v>-0.22622999999999999</c:v>
                </c:pt>
                <c:pt idx="10599">
                  <c:v>-0.22622800000000001</c:v>
                </c:pt>
                <c:pt idx="10600">
                  <c:v>-0.22622900000000001</c:v>
                </c:pt>
                <c:pt idx="10601">
                  <c:v>-0.22623199999999999</c:v>
                </c:pt>
                <c:pt idx="10602">
                  <c:v>-0.22623699999999999</c:v>
                </c:pt>
                <c:pt idx="10603">
                  <c:v>-0.226242</c:v>
                </c:pt>
                <c:pt idx="10604">
                  <c:v>-0.22624900000000001</c:v>
                </c:pt>
                <c:pt idx="10605">
                  <c:v>-0.22625700000000001</c:v>
                </c:pt>
                <c:pt idx="10606">
                  <c:v>-0.22626199999999999</c:v>
                </c:pt>
                <c:pt idx="10607">
                  <c:v>-0.226269</c:v>
                </c:pt>
                <c:pt idx="10608">
                  <c:v>-0.226275</c:v>
                </c:pt>
                <c:pt idx="10609">
                  <c:v>-0.22627900000000001</c:v>
                </c:pt>
                <c:pt idx="10610">
                  <c:v>-0.22628300000000001</c:v>
                </c:pt>
                <c:pt idx="10611">
                  <c:v>-0.22628799999999999</c:v>
                </c:pt>
                <c:pt idx="10612">
                  <c:v>-0.226295</c:v>
                </c:pt>
                <c:pt idx="10613">
                  <c:v>-0.226301</c:v>
                </c:pt>
                <c:pt idx="10614">
                  <c:v>-0.22630900000000001</c:v>
                </c:pt>
                <c:pt idx="10615">
                  <c:v>-0.22631599999999999</c:v>
                </c:pt>
                <c:pt idx="10616">
                  <c:v>-0.226324</c:v>
                </c:pt>
                <c:pt idx="10617">
                  <c:v>-0.22633200000000001</c:v>
                </c:pt>
                <c:pt idx="10618">
                  <c:v>-0.22633800000000001</c:v>
                </c:pt>
                <c:pt idx="10619">
                  <c:v>-0.22634499999999999</c:v>
                </c:pt>
                <c:pt idx="10620">
                  <c:v>-0.226351</c:v>
                </c:pt>
                <c:pt idx="10621">
                  <c:v>-0.226355</c:v>
                </c:pt>
                <c:pt idx="10622">
                  <c:v>-0.226358</c:v>
                </c:pt>
                <c:pt idx="10623">
                  <c:v>-0.22636400000000001</c:v>
                </c:pt>
                <c:pt idx="10624">
                  <c:v>-0.22636999999999999</c:v>
                </c:pt>
                <c:pt idx="10625">
                  <c:v>-0.226378</c:v>
                </c:pt>
                <c:pt idx="10626">
                  <c:v>-0.22638900000000001</c:v>
                </c:pt>
                <c:pt idx="10627">
                  <c:v>-0.22639999999999999</c:v>
                </c:pt>
                <c:pt idx="10628">
                  <c:v>-0.226409</c:v>
                </c:pt>
                <c:pt idx="10629">
                  <c:v>-0.22641700000000001</c:v>
                </c:pt>
                <c:pt idx="10630">
                  <c:v>-0.22642399999999999</c:v>
                </c:pt>
                <c:pt idx="10631">
                  <c:v>-0.22643199999999999</c:v>
                </c:pt>
                <c:pt idx="10632">
                  <c:v>-0.226438</c:v>
                </c:pt>
                <c:pt idx="10633">
                  <c:v>-0.226441</c:v>
                </c:pt>
                <c:pt idx="10634">
                  <c:v>-0.22644300000000001</c:v>
                </c:pt>
                <c:pt idx="10635">
                  <c:v>-0.22644500000000001</c:v>
                </c:pt>
                <c:pt idx="10636">
                  <c:v>-0.22644800000000001</c:v>
                </c:pt>
                <c:pt idx="10637">
                  <c:v>-0.22645100000000001</c:v>
                </c:pt>
                <c:pt idx="10638">
                  <c:v>-0.22645299999999999</c:v>
                </c:pt>
                <c:pt idx="10639">
                  <c:v>-0.22645499999999999</c:v>
                </c:pt>
                <c:pt idx="10640">
                  <c:v>-0.22645799999999999</c:v>
                </c:pt>
                <c:pt idx="10641">
                  <c:v>-0.226462</c:v>
                </c:pt>
                <c:pt idx="10642">
                  <c:v>-0.226465</c:v>
                </c:pt>
                <c:pt idx="10643">
                  <c:v>-0.226469</c:v>
                </c:pt>
                <c:pt idx="10644">
                  <c:v>-0.22647300000000001</c:v>
                </c:pt>
                <c:pt idx="10645">
                  <c:v>-0.22647800000000001</c:v>
                </c:pt>
                <c:pt idx="10646">
                  <c:v>-0.22648199999999999</c:v>
                </c:pt>
                <c:pt idx="10647">
                  <c:v>-0.22648299999999999</c:v>
                </c:pt>
                <c:pt idx="10648">
                  <c:v>-0.22648599999999999</c:v>
                </c:pt>
                <c:pt idx="10649">
                  <c:v>-0.22648799999999999</c:v>
                </c:pt>
                <c:pt idx="10650">
                  <c:v>-0.226491</c:v>
                </c:pt>
                <c:pt idx="10651">
                  <c:v>-0.226494</c:v>
                </c:pt>
                <c:pt idx="10652">
                  <c:v>-0.226494</c:v>
                </c:pt>
                <c:pt idx="10653">
                  <c:v>-0.226494</c:v>
                </c:pt>
                <c:pt idx="10654">
                  <c:v>-0.226494</c:v>
                </c:pt>
                <c:pt idx="10655">
                  <c:v>-0.226496</c:v>
                </c:pt>
                <c:pt idx="10656">
                  <c:v>-0.22650000000000001</c:v>
                </c:pt>
                <c:pt idx="10657">
                  <c:v>-0.22650500000000001</c:v>
                </c:pt>
                <c:pt idx="10658">
                  <c:v>-0.22650899999999999</c:v>
                </c:pt>
                <c:pt idx="10659">
                  <c:v>-0.22651199999999999</c:v>
                </c:pt>
                <c:pt idx="10660">
                  <c:v>-0.226516</c:v>
                </c:pt>
                <c:pt idx="10661">
                  <c:v>-0.226519</c:v>
                </c:pt>
                <c:pt idx="10662">
                  <c:v>-0.226522</c:v>
                </c:pt>
                <c:pt idx="10663">
                  <c:v>-0.226524</c:v>
                </c:pt>
                <c:pt idx="10664">
                  <c:v>-0.226525</c:v>
                </c:pt>
                <c:pt idx="10665">
                  <c:v>-0.226523</c:v>
                </c:pt>
                <c:pt idx="10666">
                  <c:v>-0.226524</c:v>
                </c:pt>
                <c:pt idx="10667">
                  <c:v>-0.226524</c:v>
                </c:pt>
                <c:pt idx="10668">
                  <c:v>-0.226521</c:v>
                </c:pt>
                <c:pt idx="10669">
                  <c:v>-0.226518</c:v>
                </c:pt>
                <c:pt idx="10670">
                  <c:v>-0.226516</c:v>
                </c:pt>
                <c:pt idx="10671">
                  <c:v>-0.22651499999999999</c:v>
                </c:pt>
                <c:pt idx="10672">
                  <c:v>-0.22651299999999999</c:v>
                </c:pt>
                <c:pt idx="10673">
                  <c:v>-0.22651199999999999</c:v>
                </c:pt>
                <c:pt idx="10674">
                  <c:v>-0.22651099999999999</c:v>
                </c:pt>
                <c:pt idx="10675">
                  <c:v>-0.22650999999999999</c:v>
                </c:pt>
                <c:pt idx="10676">
                  <c:v>-0.22650799999999999</c:v>
                </c:pt>
                <c:pt idx="10677">
                  <c:v>-0.22650600000000001</c:v>
                </c:pt>
                <c:pt idx="10678">
                  <c:v>-0.22650300000000001</c:v>
                </c:pt>
                <c:pt idx="10679">
                  <c:v>-0.22650000000000001</c:v>
                </c:pt>
                <c:pt idx="10680">
                  <c:v>-0.226497</c:v>
                </c:pt>
                <c:pt idx="10681">
                  <c:v>-0.226498</c:v>
                </c:pt>
                <c:pt idx="10682">
                  <c:v>-0.226498</c:v>
                </c:pt>
                <c:pt idx="10683">
                  <c:v>-0.22649900000000001</c:v>
                </c:pt>
                <c:pt idx="10684">
                  <c:v>-0.226496</c:v>
                </c:pt>
                <c:pt idx="10685">
                  <c:v>-0.22649</c:v>
                </c:pt>
                <c:pt idx="10686">
                  <c:v>-0.22648799999999999</c:v>
                </c:pt>
                <c:pt idx="10687">
                  <c:v>-0.22648599999999999</c:v>
                </c:pt>
                <c:pt idx="10688">
                  <c:v>-0.22648199999999999</c:v>
                </c:pt>
                <c:pt idx="10689">
                  <c:v>-0.22647500000000001</c:v>
                </c:pt>
                <c:pt idx="10690">
                  <c:v>-0.226469</c:v>
                </c:pt>
                <c:pt idx="10691">
                  <c:v>-0.226463</c:v>
                </c:pt>
                <c:pt idx="10692">
                  <c:v>-0.22645799999999999</c:v>
                </c:pt>
                <c:pt idx="10693">
                  <c:v>-0.22645399999999999</c:v>
                </c:pt>
                <c:pt idx="10694">
                  <c:v>-0.22645000000000001</c:v>
                </c:pt>
                <c:pt idx="10695">
                  <c:v>-0.22644400000000001</c:v>
                </c:pt>
                <c:pt idx="10696">
                  <c:v>-0.226436</c:v>
                </c:pt>
                <c:pt idx="10697">
                  <c:v>-0.22642799999999999</c:v>
                </c:pt>
                <c:pt idx="10698">
                  <c:v>-0.22642300000000001</c:v>
                </c:pt>
                <c:pt idx="10699">
                  <c:v>-0.22641600000000001</c:v>
                </c:pt>
                <c:pt idx="10700">
                  <c:v>-0.22641</c:v>
                </c:pt>
                <c:pt idx="10701">
                  <c:v>-0.226407</c:v>
                </c:pt>
                <c:pt idx="10702">
                  <c:v>-0.22640199999999999</c:v>
                </c:pt>
                <c:pt idx="10703">
                  <c:v>-0.22639999999999999</c:v>
                </c:pt>
                <c:pt idx="10704">
                  <c:v>-0.22639599999999999</c:v>
                </c:pt>
                <c:pt idx="10705">
                  <c:v>-0.22638900000000001</c:v>
                </c:pt>
                <c:pt idx="10706">
                  <c:v>-0.226382</c:v>
                </c:pt>
                <c:pt idx="10707">
                  <c:v>-0.22637399999999999</c:v>
                </c:pt>
                <c:pt idx="10708">
                  <c:v>-0.22636899999999999</c:v>
                </c:pt>
                <c:pt idx="10709">
                  <c:v>-0.22636400000000001</c:v>
                </c:pt>
                <c:pt idx="10710">
                  <c:v>-0.226356</c:v>
                </c:pt>
                <c:pt idx="10711">
                  <c:v>-0.22634899999999999</c:v>
                </c:pt>
                <c:pt idx="10712">
                  <c:v>-0.22634199999999999</c:v>
                </c:pt>
                <c:pt idx="10713">
                  <c:v>-0.22633500000000001</c:v>
                </c:pt>
                <c:pt idx="10714">
                  <c:v>-0.22633</c:v>
                </c:pt>
                <c:pt idx="10715">
                  <c:v>-0.22632099999999999</c:v>
                </c:pt>
                <c:pt idx="10716">
                  <c:v>-0.22631200000000001</c:v>
                </c:pt>
                <c:pt idx="10717">
                  <c:v>-0.226302</c:v>
                </c:pt>
                <c:pt idx="10718">
                  <c:v>-0.226294</c:v>
                </c:pt>
                <c:pt idx="10719">
                  <c:v>-0.22628899999999999</c:v>
                </c:pt>
                <c:pt idx="10720">
                  <c:v>-0.22628500000000001</c:v>
                </c:pt>
                <c:pt idx="10721">
                  <c:v>-0.22628000000000001</c:v>
                </c:pt>
                <c:pt idx="10722">
                  <c:v>-0.226273</c:v>
                </c:pt>
                <c:pt idx="10723">
                  <c:v>-0.22626599999999999</c:v>
                </c:pt>
                <c:pt idx="10724">
                  <c:v>-0.22626199999999999</c:v>
                </c:pt>
                <c:pt idx="10725">
                  <c:v>-0.22625700000000001</c:v>
                </c:pt>
                <c:pt idx="10726">
                  <c:v>-0.22625000000000001</c:v>
                </c:pt>
                <c:pt idx="10727">
                  <c:v>-0.226243</c:v>
                </c:pt>
                <c:pt idx="10728">
                  <c:v>-0.22623699999999999</c:v>
                </c:pt>
                <c:pt idx="10729">
                  <c:v>-0.22623099999999999</c:v>
                </c:pt>
                <c:pt idx="10730">
                  <c:v>-0.22622200000000001</c:v>
                </c:pt>
                <c:pt idx="10731">
                  <c:v>-0.226215</c:v>
                </c:pt>
                <c:pt idx="10732">
                  <c:v>-0.22620599999999999</c:v>
                </c:pt>
                <c:pt idx="10733">
                  <c:v>-0.22619800000000001</c:v>
                </c:pt>
                <c:pt idx="10734">
                  <c:v>-0.226189</c:v>
                </c:pt>
                <c:pt idx="10735">
                  <c:v>-0.22618199999999999</c:v>
                </c:pt>
                <c:pt idx="10736">
                  <c:v>-0.22617499999999999</c:v>
                </c:pt>
                <c:pt idx="10737">
                  <c:v>-0.22616600000000001</c:v>
                </c:pt>
                <c:pt idx="10738">
                  <c:v>-0.226157</c:v>
                </c:pt>
                <c:pt idx="10739">
                  <c:v>-0.22614999999999999</c:v>
                </c:pt>
                <c:pt idx="10740">
                  <c:v>-0.22614400000000001</c:v>
                </c:pt>
                <c:pt idx="10741">
                  <c:v>-0.22613900000000001</c:v>
                </c:pt>
                <c:pt idx="10742">
                  <c:v>-0.226133</c:v>
                </c:pt>
                <c:pt idx="10743">
                  <c:v>-0.22612299999999999</c:v>
                </c:pt>
                <c:pt idx="10744">
                  <c:v>-0.22611400000000001</c:v>
                </c:pt>
                <c:pt idx="10745">
                  <c:v>-0.226103</c:v>
                </c:pt>
                <c:pt idx="10746">
                  <c:v>-0.22609199999999999</c:v>
                </c:pt>
                <c:pt idx="10747">
                  <c:v>-0.22608</c:v>
                </c:pt>
                <c:pt idx="10748">
                  <c:v>-0.22607099999999999</c:v>
                </c:pt>
                <c:pt idx="10749">
                  <c:v>-0.22606299999999999</c:v>
                </c:pt>
                <c:pt idx="10750">
                  <c:v>-0.22605600000000001</c:v>
                </c:pt>
                <c:pt idx="10751">
                  <c:v>-0.226051</c:v>
                </c:pt>
                <c:pt idx="10752">
                  <c:v>-0.226048</c:v>
                </c:pt>
                <c:pt idx="10753">
                  <c:v>-0.226045</c:v>
                </c:pt>
                <c:pt idx="10754">
                  <c:v>-0.22604099999999999</c:v>
                </c:pt>
                <c:pt idx="10755">
                  <c:v>-0.22603599999999999</c:v>
                </c:pt>
                <c:pt idx="10756">
                  <c:v>-0.22603000000000001</c:v>
                </c:pt>
                <c:pt idx="10757">
                  <c:v>-0.226025</c:v>
                </c:pt>
                <c:pt idx="10758">
                  <c:v>-0.226019</c:v>
                </c:pt>
                <c:pt idx="10759">
                  <c:v>-0.22601099999999999</c:v>
                </c:pt>
                <c:pt idx="10760">
                  <c:v>-0.22600200000000001</c:v>
                </c:pt>
                <c:pt idx="10761">
                  <c:v>-0.225995</c:v>
                </c:pt>
                <c:pt idx="10762">
                  <c:v>-0.225989</c:v>
                </c:pt>
                <c:pt idx="10763">
                  <c:v>-0.22598199999999999</c:v>
                </c:pt>
                <c:pt idx="10764">
                  <c:v>-0.22597700000000001</c:v>
                </c:pt>
                <c:pt idx="10765">
                  <c:v>-0.22597100000000001</c:v>
                </c:pt>
                <c:pt idx="10766">
                  <c:v>-0.225962</c:v>
                </c:pt>
                <c:pt idx="10767">
                  <c:v>-0.22595199999999999</c:v>
                </c:pt>
                <c:pt idx="10768">
                  <c:v>-0.22594600000000001</c:v>
                </c:pt>
                <c:pt idx="10769">
                  <c:v>-0.22594</c:v>
                </c:pt>
                <c:pt idx="10770">
                  <c:v>-0.225935</c:v>
                </c:pt>
                <c:pt idx="10771">
                  <c:v>-0.225934</c:v>
                </c:pt>
                <c:pt idx="10772">
                  <c:v>-0.225936</c:v>
                </c:pt>
                <c:pt idx="10773">
                  <c:v>-0.225936</c:v>
                </c:pt>
                <c:pt idx="10774">
                  <c:v>-0.225935</c:v>
                </c:pt>
                <c:pt idx="10775">
                  <c:v>-0.225934</c:v>
                </c:pt>
                <c:pt idx="10776">
                  <c:v>-0.22593199999999999</c:v>
                </c:pt>
                <c:pt idx="10777">
                  <c:v>-0.22592599999999999</c:v>
                </c:pt>
                <c:pt idx="10778">
                  <c:v>-0.22592100000000001</c:v>
                </c:pt>
                <c:pt idx="10779">
                  <c:v>-0.225913</c:v>
                </c:pt>
                <c:pt idx="10780">
                  <c:v>-0.22590299999999999</c:v>
                </c:pt>
                <c:pt idx="10781">
                  <c:v>-0.22589100000000001</c:v>
                </c:pt>
                <c:pt idx="10782">
                  <c:v>-0.225881</c:v>
                </c:pt>
                <c:pt idx="10783">
                  <c:v>-0.22587399999999999</c:v>
                </c:pt>
                <c:pt idx="10784">
                  <c:v>-0.22586700000000001</c:v>
                </c:pt>
                <c:pt idx="10785">
                  <c:v>-0.22586100000000001</c:v>
                </c:pt>
                <c:pt idx="10786">
                  <c:v>-0.225857</c:v>
                </c:pt>
                <c:pt idx="10787">
                  <c:v>-0.225852</c:v>
                </c:pt>
                <c:pt idx="10788">
                  <c:v>-0.22584899999999999</c:v>
                </c:pt>
                <c:pt idx="10789">
                  <c:v>-0.22584599999999999</c:v>
                </c:pt>
                <c:pt idx="10790">
                  <c:v>-0.22584299999999999</c:v>
                </c:pt>
                <c:pt idx="10791">
                  <c:v>-0.22584000000000001</c:v>
                </c:pt>
                <c:pt idx="10792">
                  <c:v>-0.22583600000000001</c:v>
                </c:pt>
                <c:pt idx="10793">
                  <c:v>-0.225832</c:v>
                </c:pt>
                <c:pt idx="10794">
                  <c:v>-0.225828</c:v>
                </c:pt>
                <c:pt idx="10795">
                  <c:v>-0.22582199999999999</c:v>
                </c:pt>
                <c:pt idx="10796">
                  <c:v>-0.22581499999999999</c:v>
                </c:pt>
                <c:pt idx="10797">
                  <c:v>-0.22580700000000001</c:v>
                </c:pt>
                <c:pt idx="10798">
                  <c:v>-0.2258</c:v>
                </c:pt>
                <c:pt idx="10799">
                  <c:v>-0.22579199999999999</c:v>
                </c:pt>
                <c:pt idx="10800">
                  <c:v>-0.22578599999999999</c:v>
                </c:pt>
                <c:pt idx="10801">
                  <c:v>-0.22578200000000001</c:v>
                </c:pt>
                <c:pt idx="10802">
                  <c:v>-0.22577800000000001</c:v>
                </c:pt>
                <c:pt idx="10803">
                  <c:v>-0.225776</c:v>
                </c:pt>
                <c:pt idx="10804">
                  <c:v>-0.225774</c:v>
                </c:pt>
                <c:pt idx="10805">
                  <c:v>-0.225773</c:v>
                </c:pt>
                <c:pt idx="10806">
                  <c:v>-0.225769</c:v>
                </c:pt>
                <c:pt idx="10807">
                  <c:v>-0.22576599999999999</c:v>
                </c:pt>
                <c:pt idx="10808">
                  <c:v>-0.22575999999999999</c:v>
                </c:pt>
                <c:pt idx="10809">
                  <c:v>-0.22575200000000001</c:v>
                </c:pt>
                <c:pt idx="10810">
                  <c:v>-0.225742</c:v>
                </c:pt>
                <c:pt idx="10811">
                  <c:v>-0.22573299999999999</c:v>
                </c:pt>
                <c:pt idx="10812">
                  <c:v>-0.22572600000000001</c:v>
                </c:pt>
                <c:pt idx="10813">
                  <c:v>-0.225721</c:v>
                </c:pt>
                <c:pt idx="10814">
                  <c:v>-0.225717</c:v>
                </c:pt>
                <c:pt idx="10815">
                  <c:v>-0.225714</c:v>
                </c:pt>
                <c:pt idx="10816">
                  <c:v>-0.22570999999999999</c:v>
                </c:pt>
                <c:pt idx="10817">
                  <c:v>-0.22570599999999999</c:v>
                </c:pt>
                <c:pt idx="10818">
                  <c:v>-0.22570299999999999</c:v>
                </c:pt>
                <c:pt idx="10819">
                  <c:v>-0.22569800000000001</c:v>
                </c:pt>
                <c:pt idx="10820">
                  <c:v>-0.225693</c:v>
                </c:pt>
                <c:pt idx="10821">
                  <c:v>-0.225688</c:v>
                </c:pt>
                <c:pt idx="10822">
                  <c:v>-0.22567999999999999</c:v>
                </c:pt>
                <c:pt idx="10823">
                  <c:v>-0.22567200000000001</c:v>
                </c:pt>
                <c:pt idx="10824">
                  <c:v>-0.225665</c:v>
                </c:pt>
                <c:pt idx="10825">
                  <c:v>-0.225658</c:v>
                </c:pt>
                <c:pt idx="10826">
                  <c:v>-0.22565299999999999</c:v>
                </c:pt>
                <c:pt idx="10827">
                  <c:v>-0.22564799999999999</c:v>
                </c:pt>
                <c:pt idx="10828">
                  <c:v>-0.22564400000000001</c:v>
                </c:pt>
                <c:pt idx="10829">
                  <c:v>-0.22563800000000001</c:v>
                </c:pt>
                <c:pt idx="10830">
                  <c:v>-0.225636</c:v>
                </c:pt>
                <c:pt idx="10831">
                  <c:v>-0.225636</c:v>
                </c:pt>
                <c:pt idx="10832">
                  <c:v>-0.225634</c:v>
                </c:pt>
                <c:pt idx="10833">
                  <c:v>-0.225631</c:v>
                </c:pt>
                <c:pt idx="10834">
                  <c:v>-0.22562599999999999</c:v>
                </c:pt>
                <c:pt idx="10835">
                  <c:v>-0.22562099999999999</c:v>
                </c:pt>
                <c:pt idx="10836">
                  <c:v>-0.22561400000000001</c:v>
                </c:pt>
                <c:pt idx="10837">
                  <c:v>-0.22561100000000001</c:v>
                </c:pt>
                <c:pt idx="10838">
                  <c:v>-0.225608</c:v>
                </c:pt>
                <c:pt idx="10839">
                  <c:v>-0.225603</c:v>
                </c:pt>
                <c:pt idx="10840">
                  <c:v>-0.22559899999999999</c:v>
                </c:pt>
                <c:pt idx="10841">
                  <c:v>-0.22559499999999999</c:v>
                </c:pt>
                <c:pt idx="10842">
                  <c:v>-0.22559199999999999</c:v>
                </c:pt>
                <c:pt idx="10843">
                  <c:v>-0.22559100000000001</c:v>
                </c:pt>
                <c:pt idx="10844">
                  <c:v>-0.22558800000000001</c:v>
                </c:pt>
                <c:pt idx="10845">
                  <c:v>-0.225581</c:v>
                </c:pt>
                <c:pt idx="10846">
                  <c:v>-0.22557199999999999</c:v>
                </c:pt>
                <c:pt idx="10847">
                  <c:v>-0.22556599999999999</c:v>
                </c:pt>
                <c:pt idx="10848">
                  <c:v>-0.22555900000000001</c:v>
                </c:pt>
                <c:pt idx="10849">
                  <c:v>-0.225554</c:v>
                </c:pt>
                <c:pt idx="10850">
                  <c:v>-0.225549</c:v>
                </c:pt>
                <c:pt idx="10851">
                  <c:v>-0.225546</c:v>
                </c:pt>
                <c:pt idx="10852">
                  <c:v>-0.225546</c:v>
                </c:pt>
                <c:pt idx="10853">
                  <c:v>-0.225548</c:v>
                </c:pt>
                <c:pt idx="10854">
                  <c:v>-0.225551</c:v>
                </c:pt>
                <c:pt idx="10855">
                  <c:v>-0.225554</c:v>
                </c:pt>
                <c:pt idx="10856">
                  <c:v>-0.22555600000000001</c:v>
                </c:pt>
                <c:pt idx="10857">
                  <c:v>-0.22556000000000001</c:v>
                </c:pt>
                <c:pt idx="10858">
                  <c:v>-0.22556100000000001</c:v>
                </c:pt>
                <c:pt idx="10859">
                  <c:v>-0.22556100000000001</c:v>
                </c:pt>
                <c:pt idx="10860">
                  <c:v>-0.22555900000000001</c:v>
                </c:pt>
                <c:pt idx="10861">
                  <c:v>-0.22555600000000001</c:v>
                </c:pt>
                <c:pt idx="10862">
                  <c:v>-0.225552</c:v>
                </c:pt>
                <c:pt idx="10863">
                  <c:v>-0.225547</c:v>
                </c:pt>
                <c:pt idx="10864">
                  <c:v>-0.22554399999999999</c:v>
                </c:pt>
                <c:pt idx="10865">
                  <c:v>-0.22553999999999999</c:v>
                </c:pt>
                <c:pt idx="10866">
                  <c:v>-0.22553599999999999</c:v>
                </c:pt>
                <c:pt idx="10867">
                  <c:v>-0.22553400000000001</c:v>
                </c:pt>
                <c:pt idx="10868">
                  <c:v>-0.22553400000000001</c:v>
                </c:pt>
                <c:pt idx="10869">
                  <c:v>-0.22553500000000001</c:v>
                </c:pt>
                <c:pt idx="10870">
                  <c:v>-0.22553699999999999</c:v>
                </c:pt>
                <c:pt idx="10871">
                  <c:v>-0.22553799999999999</c:v>
                </c:pt>
                <c:pt idx="10872">
                  <c:v>-0.22553899999999999</c:v>
                </c:pt>
                <c:pt idx="10873">
                  <c:v>-0.22553899999999999</c:v>
                </c:pt>
                <c:pt idx="10874">
                  <c:v>-0.22553799999999999</c:v>
                </c:pt>
                <c:pt idx="10875">
                  <c:v>-0.22553799999999999</c:v>
                </c:pt>
                <c:pt idx="10876">
                  <c:v>-0.22553400000000001</c:v>
                </c:pt>
                <c:pt idx="10877">
                  <c:v>-0.22553100000000001</c:v>
                </c:pt>
                <c:pt idx="10878">
                  <c:v>-0.22552700000000001</c:v>
                </c:pt>
                <c:pt idx="10879">
                  <c:v>-0.225525</c:v>
                </c:pt>
                <c:pt idx="10880">
                  <c:v>-0.225524</c:v>
                </c:pt>
                <c:pt idx="10881">
                  <c:v>-0.22552</c:v>
                </c:pt>
                <c:pt idx="10882">
                  <c:v>-0.225518</c:v>
                </c:pt>
                <c:pt idx="10883">
                  <c:v>-0.22551499999999999</c:v>
                </c:pt>
                <c:pt idx="10884">
                  <c:v>-0.22551299999999999</c:v>
                </c:pt>
                <c:pt idx="10885">
                  <c:v>-0.22551299999999999</c:v>
                </c:pt>
                <c:pt idx="10886">
                  <c:v>-0.22550799999999999</c:v>
                </c:pt>
                <c:pt idx="10887">
                  <c:v>-0.22550100000000001</c:v>
                </c:pt>
                <c:pt idx="10888">
                  <c:v>-0.225495</c:v>
                </c:pt>
                <c:pt idx="10889">
                  <c:v>-0.22548899999999999</c:v>
                </c:pt>
                <c:pt idx="10890">
                  <c:v>-0.22548499999999999</c:v>
                </c:pt>
                <c:pt idx="10891">
                  <c:v>-0.22548299999999999</c:v>
                </c:pt>
                <c:pt idx="10892">
                  <c:v>-0.22548000000000001</c:v>
                </c:pt>
                <c:pt idx="10893">
                  <c:v>-0.22547800000000001</c:v>
                </c:pt>
                <c:pt idx="10894">
                  <c:v>-0.22547800000000001</c:v>
                </c:pt>
                <c:pt idx="10895">
                  <c:v>-0.22547700000000001</c:v>
                </c:pt>
                <c:pt idx="10896">
                  <c:v>-0.22548000000000001</c:v>
                </c:pt>
                <c:pt idx="10897">
                  <c:v>-0.22548299999999999</c:v>
                </c:pt>
                <c:pt idx="10898">
                  <c:v>-0.22548399999999999</c:v>
                </c:pt>
                <c:pt idx="10899">
                  <c:v>-0.22548399999999999</c:v>
                </c:pt>
                <c:pt idx="10900">
                  <c:v>-0.22548399999999999</c:v>
                </c:pt>
                <c:pt idx="10901">
                  <c:v>-0.22548399999999999</c:v>
                </c:pt>
                <c:pt idx="10902">
                  <c:v>-0.22548199999999999</c:v>
                </c:pt>
                <c:pt idx="10903">
                  <c:v>-0.22547800000000001</c:v>
                </c:pt>
                <c:pt idx="10904">
                  <c:v>-0.225471</c:v>
                </c:pt>
                <c:pt idx="10905">
                  <c:v>-0.225465</c:v>
                </c:pt>
                <c:pt idx="10906">
                  <c:v>-0.22545799999999999</c:v>
                </c:pt>
                <c:pt idx="10907">
                  <c:v>-0.22545200000000001</c:v>
                </c:pt>
                <c:pt idx="10908">
                  <c:v>-0.22544600000000001</c:v>
                </c:pt>
                <c:pt idx="10909">
                  <c:v>-0.22544</c:v>
                </c:pt>
                <c:pt idx="10910">
                  <c:v>-0.225436</c:v>
                </c:pt>
                <c:pt idx="10911">
                  <c:v>-0.22543199999999999</c:v>
                </c:pt>
                <c:pt idx="10912">
                  <c:v>-0.22542699999999999</c:v>
                </c:pt>
                <c:pt idx="10913">
                  <c:v>-0.22542499999999999</c:v>
                </c:pt>
                <c:pt idx="10914">
                  <c:v>-0.22541900000000001</c:v>
                </c:pt>
                <c:pt idx="10915">
                  <c:v>-0.22541600000000001</c:v>
                </c:pt>
                <c:pt idx="10916">
                  <c:v>-0.225411</c:v>
                </c:pt>
                <c:pt idx="10917">
                  <c:v>-0.22540399999999999</c:v>
                </c:pt>
                <c:pt idx="10918">
                  <c:v>-0.22539699999999999</c:v>
                </c:pt>
                <c:pt idx="10919">
                  <c:v>-0.22538900000000001</c:v>
                </c:pt>
                <c:pt idx="10920">
                  <c:v>-0.225383</c:v>
                </c:pt>
                <c:pt idx="10921">
                  <c:v>-0.22537699999999999</c:v>
                </c:pt>
                <c:pt idx="10922">
                  <c:v>-0.22537099999999999</c:v>
                </c:pt>
                <c:pt idx="10923">
                  <c:v>-0.22536400000000001</c:v>
                </c:pt>
                <c:pt idx="10924">
                  <c:v>-0.225358</c:v>
                </c:pt>
                <c:pt idx="10925">
                  <c:v>-0.225351</c:v>
                </c:pt>
                <c:pt idx="10926">
                  <c:v>-0.22534299999999999</c:v>
                </c:pt>
                <c:pt idx="10927">
                  <c:v>-0.22533800000000001</c:v>
                </c:pt>
                <c:pt idx="10928">
                  <c:v>-0.225331</c:v>
                </c:pt>
                <c:pt idx="10929">
                  <c:v>-0.225323</c:v>
                </c:pt>
                <c:pt idx="10930">
                  <c:v>-0.22531599999999999</c:v>
                </c:pt>
                <c:pt idx="10931">
                  <c:v>-0.22531000000000001</c:v>
                </c:pt>
                <c:pt idx="10932">
                  <c:v>-0.22530600000000001</c:v>
                </c:pt>
                <c:pt idx="10933">
                  <c:v>-0.225302</c:v>
                </c:pt>
                <c:pt idx="10934">
                  <c:v>-0.225298</c:v>
                </c:pt>
                <c:pt idx="10935">
                  <c:v>-0.225295</c:v>
                </c:pt>
                <c:pt idx="10936">
                  <c:v>-0.22528999999999999</c:v>
                </c:pt>
                <c:pt idx="10937">
                  <c:v>-0.22528300000000001</c:v>
                </c:pt>
                <c:pt idx="10938">
                  <c:v>-0.22527700000000001</c:v>
                </c:pt>
                <c:pt idx="10939">
                  <c:v>-0.22527</c:v>
                </c:pt>
                <c:pt idx="10940">
                  <c:v>-0.22526599999999999</c:v>
                </c:pt>
                <c:pt idx="10941">
                  <c:v>-0.22525899999999999</c:v>
                </c:pt>
                <c:pt idx="10942">
                  <c:v>-0.22525500000000001</c:v>
                </c:pt>
                <c:pt idx="10943">
                  <c:v>-0.225249</c:v>
                </c:pt>
                <c:pt idx="10944">
                  <c:v>-0.225244</c:v>
                </c:pt>
                <c:pt idx="10945">
                  <c:v>-0.22524</c:v>
                </c:pt>
                <c:pt idx="10946">
                  <c:v>-0.225241</c:v>
                </c:pt>
                <c:pt idx="10947">
                  <c:v>-0.22524</c:v>
                </c:pt>
                <c:pt idx="10948">
                  <c:v>-0.22523899999999999</c:v>
                </c:pt>
                <c:pt idx="10949">
                  <c:v>-0.22523799999999999</c:v>
                </c:pt>
                <c:pt idx="10950">
                  <c:v>-0.22523599999999999</c:v>
                </c:pt>
                <c:pt idx="10951">
                  <c:v>-0.22523399999999999</c:v>
                </c:pt>
                <c:pt idx="10952">
                  <c:v>-0.22522700000000001</c:v>
                </c:pt>
                <c:pt idx="10953">
                  <c:v>-0.22522200000000001</c:v>
                </c:pt>
                <c:pt idx="10954">
                  <c:v>-0.225215</c:v>
                </c:pt>
                <c:pt idx="10955">
                  <c:v>-0.22520899999999999</c:v>
                </c:pt>
                <c:pt idx="10956">
                  <c:v>-0.22520200000000001</c:v>
                </c:pt>
                <c:pt idx="10957">
                  <c:v>-0.22519700000000001</c:v>
                </c:pt>
                <c:pt idx="10958">
                  <c:v>-0.225191</c:v>
                </c:pt>
                <c:pt idx="10959">
                  <c:v>-0.225187</c:v>
                </c:pt>
                <c:pt idx="10960">
                  <c:v>-0.22518199999999999</c:v>
                </c:pt>
                <c:pt idx="10961">
                  <c:v>-0.22517599999999999</c:v>
                </c:pt>
                <c:pt idx="10962">
                  <c:v>-0.22517000000000001</c:v>
                </c:pt>
                <c:pt idx="10963">
                  <c:v>-0.225163</c:v>
                </c:pt>
                <c:pt idx="10964">
                  <c:v>-0.225156</c:v>
                </c:pt>
                <c:pt idx="10965">
                  <c:v>-0.22514999999999999</c:v>
                </c:pt>
                <c:pt idx="10966">
                  <c:v>-0.22514400000000001</c:v>
                </c:pt>
                <c:pt idx="10967">
                  <c:v>-0.225137</c:v>
                </c:pt>
                <c:pt idx="10968">
                  <c:v>-0.22513</c:v>
                </c:pt>
                <c:pt idx="10969">
                  <c:v>-0.22512499999999999</c:v>
                </c:pt>
                <c:pt idx="10970">
                  <c:v>-0.22512199999999999</c:v>
                </c:pt>
                <c:pt idx="10971">
                  <c:v>-0.22512099999999999</c:v>
                </c:pt>
                <c:pt idx="10972">
                  <c:v>-0.22511900000000001</c:v>
                </c:pt>
                <c:pt idx="10973">
                  <c:v>-0.22511600000000001</c:v>
                </c:pt>
                <c:pt idx="10974">
                  <c:v>-0.22511400000000001</c:v>
                </c:pt>
                <c:pt idx="10975">
                  <c:v>-0.22511400000000001</c:v>
                </c:pt>
                <c:pt idx="10976">
                  <c:v>-0.22511600000000001</c:v>
                </c:pt>
                <c:pt idx="10977">
                  <c:v>-0.22511700000000001</c:v>
                </c:pt>
                <c:pt idx="10978">
                  <c:v>-0.22511700000000001</c:v>
                </c:pt>
                <c:pt idx="10979">
                  <c:v>-0.22511700000000001</c:v>
                </c:pt>
                <c:pt idx="10980">
                  <c:v>-0.22511400000000001</c:v>
                </c:pt>
                <c:pt idx="10981">
                  <c:v>-0.22511</c:v>
                </c:pt>
                <c:pt idx="10982">
                  <c:v>-0.225105</c:v>
                </c:pt>
                <c:pt idx="10983">
                  <c:v>-0.225101</c:v>
                </c:pt>
                <c:pt idx="10984">
                  <c:v>-0.22509699999999999</c:v>
                </c:pt>
                <c:pt idx="10985">
                  <c:v>-0.22509399999999999</c:v>
                </c:pt>
                <c:pt idx="10986">
                  <c:v>-0.22509299999999999</c:v>
                </c:pt>
                <c:pt idx="10987">
                  <c:v>-0.22509100000000001</c:v>
                </c:pt>
                <c:pt idx="10988">
                  <c:v>-0.22508800000000001</c:v>
                </c:pt>
                <c:pt idx="10989">
                  <c:v>-0.22508400000000001</c:v>
                </c:pt>
                <c:pt idx="10990">
                  <c:v>-0.22508300000000001</c:v>
                </c:pt>
                <c:pt idx="10991">
                  <c:v>-0.225079</c:v>
                </c:pt>
                <c:pt idx="10992">
                  <c:v>-0.225077</c:v>
                </c:pt>
                <c:pt idx="10993">
                  <c:v>-0.225074</c:v>
                </c:pt>
                <c:pt idx="10994">
                  <c:v>-0.22507199999999999</c:v>
                </c:pt>
                <c:pt idx="10995">
                  <c:v>-0.22507099999999999</c:v>
                </c:pt>
                <c:pt idx="10996">
                  <c:v>-0.22506999999999999</c:v>
                </c:pt>
                <c:pt idx="10997">
                  <c:v>-0.22506899999999999</c:v>
                </c:pt>
                <c:pt idx="10998">
                  <c:v>-0.22506999999999999</c:v>
                </c:pt>
                <c:pt idx="10999">
                  <c:v>-0.22506799999999999</c:v>
                </c:pt>
                <c:pt idx="11000">
                  <c:v>-0.22506399999999999</c:v>
                </c:pt>
                <c:pt idx="11001">
                  <c:v>-0.22506000000000001</c:v>
                </c:pt>
                <c:pt idx="11002">
                  <c:v>-0.22505600000000001</c:v>
                </c:pt>
                <c:pt idx="11003">
                  <c:v>-0.225049</c:v>
                </c:pt>
                <c:pt idx="11004">
                  <c:v>-0.22504299999999999</c:v>
                </c:pt>
                <c:pt idx="11005">
                  <c:v>-0.22503699999999999</c:v>
                </c:pt>
                <c:pt idx="11006">
                  <c:v>-0.22503300000000001</c:v>
                </c:pt>
                <c:pt idx="11007">
                  <c:v>-0.22503100000000001</c:v>
                </c:pt>
                <c:pt idx="11008">
                  <c:v>-0.225027</c:v>
                </c:pt>
                <c:pt idx="11009">
                  <c:v>-0.225024</c:v>
                </c:pt>
                <c:pt idx="11010">
                  <c:v>-0.225021</c:v>
                </c:pt>
                <c:pt idx="11011">
                  <c:v>-0.22502</c:v>
                </c:pt>
                <c:pt idx="11012">
                  <c:v>-0.22501399999999999</c:v>
                </c:pt>
                <c:pt idx="11013">
                  <c:v>-0.22500899999999999</c:v>
                </c:pt>
                <c:pt idx="11014">
                  <c:v>-0.22500600000000001</c:v>
                </c:pt>
                <c:pt idx="11015">
                  <c:v>-0.22500200000000001</c:v>
                </c:pt>
                <c:pt idx="11016">
                  <c:v>-0.22500000000000001</c:v>
                </c:pt>
                <c:pt idx="11017">
                  <c:v>-0.224996</c:v>
                </c:pt>
                <c:pt idx="11018">
                  <c:v>-0.224991</c:v>
                </c:pt>
                <c:pt idx="11019">
                  <c:v>-0.22498499999999999</c:v>
                </c:pt>
                <c:pt idx="11020">
                  <c:v>-0.22497900000000001</c:v>
                </c:pt>
                <c:pt idx="11021">
                  <c:v>-0.224971</c:v>
                </c:pt>
                <c:pt idx="11022">
                  <c:v>-0.224963</c:v>
                </c:pt>
                <c:pt idx="11023">
                  <c:v>-0.22495200000000001</c:v>
                </c:pt>
                <c:pt idx="11024">
                  <c:v>-0.224941</c:v>
                </c:pt>
                <c:pt idx="11025">
                  <c:v>-0.22492799999999999</c:v>
                </c:pt>
                <c:pt idx="11026">
                  <c:v>-0.22491800000000001</c:v>
                </c:pt>
                <c:pt idx="11027">
                  <c:v>-0.224908</c:v>
                </c:pt>
                <c:pt idx="11028">
                  <c:v>-0.22489899999999999</c:v>
                </c:pt>
                <c:pt idx="11029">
                  <c:v>-0.22489000000000001</c:v>
                </c:pt>
                <c:pt idx="11030">
                  <c:v>-0.224882</c:v>
                </c:pt>
                <c:pt idx="11031">
                  <c:v>-0.22487299999999999</c:v>
                </c:pt>
                <c:pt idx="11032">
                  <c:v>-0.22486700000000001</c:v>
                </c:pt>
                <c:pt idx="11033">
                  <c:v>-0.22486100000000001</c:v>
                </c:pt>
                <c:pt idx="11034">
                  <c:v>-0.224855</c:v>
                </c:pt>
                <c:pt idx="11035">
                  <c:v>-0.22484999999999999</c:v>
                </c:pt>
                <c:pt idx="11036">
                  <c:v>-0.22484399999999999</c:v>
                </c:pt>
                <c:pt idx="11037">
                  <c:v>-0.22484000000000001</c:v>
                </c:pt>
                <c:pt idx="11038">
                  <c:v>-0.22483500000000001</c:v>
                </c:pt>
                <c:pt idx="11039">
                  <c:v>-0.224829</c:v>
                </c:pt>
                <c:pt idx="11040">
                  <c:v>-0.22482199999999999</c:v>
                </c:pt>
                <c:pt idx="11041">
                  <c:v>-0.22481300000000001</c:v>
                </c:pt>
                <c:pt idx="11042">
                  <c:v>-0.22480900000000001</c:v>
                </c:pt>
                <c:pt idx="11043">
                  <c:v>-0.224805</c:v>
                </c:pt>
                <c:pt idx="11044">
                  <c:v>-0.224802</c:v>
                </c:pt>
                <c:pt idx="11045">
                  <c:v>-0.224799</c:v>
                </c:pt>
                <c:pt idx="11046">
                  <c:v>-0.22479499999999999</c:v>
                </c:pt>
                <c:pt idx="11047">
                  <c:v>-0.22478899999999999</c:v>
                </c:pt>
                <c:pt idx="11048">
                  <c:v>-0.22478100000000001</c:v>
                </c:pt>
                <c:pt idx="11049">
                  <c:v>-0.224773</c:v>
                </c:pt>
                <c:pt idx="11050">
                  <c:v>-0.22476399999999999</c:v>
                </c:pt>
                <c:pt idx="11051">
                  <c:v>-0.22475300000000001</c:v>
                </c:pt>
                <c:pt idx="11052">
                  <c:v>-0.224744</c:v>
                </c:pt>
                <c:pt idx="11053">
                  <c:v>-0.22473399999999999</c:v>
                </c:pt>
                <c:pt idx="11054">
                  <c:v>-0.22472700000000001</c:v>
                </c:pt>
                <c:pt idx="11055">
                  <c:v>-0.224719</c:v>
                </c:pt>
                <c:pt idx="11056">
                  <c:v>-0.224712</c:v>
                </c:pt>
                <c:pt idx="11057">
                  <c:v>-0.22470499999999999</c:v>
                </c:pt>
                <c:pt idx="11058">
                  <c:v>-0.22469900000000001</c:v>
                </c:pt>
                <c:pt idx="11059">
                  <c:v>-0.22469500000000001</c:v>
                </c:pt>
                <c:pt idx="11060">
                  <c:v>-0.22469</c:v>
                </c:pt>
                <c:pt idx="11061">
                  <c:v>-0.224686</c:v>
                </c:pt>
                <c:pt idx="11062">
                  <c:v>-0.22467999999999999</c:v>
                </c:pt>
                <c:pt idx="11063">
                  <c:v>-0.22467699999999999</c:v>
                </c:pt>
                <c:pt idx="11064">
                  <c:v>-0.22467300000000001</c:v>
                </c:pt>
                <c:pt idx="11065">
                  <c:v>-0.22466700000000001</c:v>
                </c:pt>
                <c:pt idx="11066">
                  <c:v>-0.224659</c:v>
                </c:pt>
                <c:pt idx="11067">
                  <c:v>-0.22465199999999999</c:v>
                </c:pt>
                <c:pt idx="11068">
                  <c:v>-0.22464799999999999</c:v>
                </c:pt>
                <c:pt idx="11069">
                  <c:v>-0.22464500000000001</c:v>
                </c:pt>
                <c:pt idx="11070">
                  <c:v>-0.22464200000000001</c:v>
                </c:pt>
                <c:pt idx="11071">
                  <c:v>-0.22464100000000001</c:v>
                </c:pt>
                <c:pt idx="11072">
                  <c:v>-0.22464100000000001</c:v>
                </c:pt>
                <c:pt idx="11073">
                  <c:v>-0.22464200000000001</c:v>
                </c:pt>
                <c:pt idx="11074">
                  <c:v>-0.22464200000000001</c:v>
                </c:pt>
                <c:pt idx="11075">
                  <c:v>-0.22464100000000001</c:v>
                </c:pt>
                <c:pt idx="11076">
                  <c:v>-0.224638</c:v>
                </c:pt>
                <c:pt idx="11077">
                  <c:v>-0.224634</c:v>
                </c:pt>
                <c:pt idx="11078">
                  <c:v>-0.224629</c:v>
                </c:pt>
                <c:pt idx="11079">
                  <c:v>-0.22462599999999999</c:v>
                </c:pt>
                <c:pt idx="11080">
                  <c:v>-0.22462199999999999</c:v>
                </c:pt>
                <c:pt idx="11081">
                  <c:v>-0.22461600000000001</c:v>
                </c:pt>
                <c:pt idx="11082">
                  <c:v>-0.22461100000000001</c:v>
                </c:pt>
                <c:pt idx="11083">
                  <c:v>-0.224604</c:v>
                </c:pt>
                <c:pt idx="11084">
                  <c:v>-0.22459899999999999</c:v>
                </c:pt>
                <c:pt idx="11085">
                  <c:v>-0.22459100000000001</c:v>
                </c:pt>
                <c:pt idx="11086">
                  <c:v>-0.22458400000000001</c:v>
                </c:pt>
                <c:pt idx="11087">
                  <c:v>-0.22458</c:v>
                </c:pt>
                <c:pt idx="11088">
                  <c:v>-0.224576</c:v>
                </c:pt>
                <c:pt idx="11089">
                  <c:v>-0.22457199999999999</c:v>
                </c:pt>
                <c:pt idx="11090">
                  <c:v>-0.22456899999999999</c:v>
                </c:pt>
                <c:pt idx="11091">
                  <c:v>-0.22456599999999999</c:v>
                </c:pt>
                <c:pt idx="11092">
                  <c:v>-0.22456200000000001</c:v>
                </c:pt>
                <c:pt idx="11093">
                  <c:v>-0.22455900000000001</c:v>
                </c:pt>
                <c:pt idx="11094">
                  <c:v>-0.224554</c:v>
                </c:pt>
                <c:pt idx="11095">
                  <c:v>-0.224549</c:v>
                </c:pt>
                <c:pt idx="11096">
                  <c:v>-0.22454199999999999</c:v>
                </c:pt>
                <c:pt idx="11097">
                  <c:v>-0.22453500000000001</c:v>
                </c:pt>
                <c:pt idx="11098">
                  <c:v>-0.224526</c:v>
                </c:pt>
                <c:pt idx="11099">
                  <c:v>-0.22452</c:v>
                </c:pt>
                <c:pt idx="11100">
                  <c:v>-0.22451399999999999</c:v>
                </c:pt>
                <c:pt idx="11101">
                  <c:v>-0.22451099999999999</c:v>
                </c:pt>
                <c:pt idx="11102">
                  <c:v>-0.22450500000000001</c:v>
                </c:pt>
                <c:pt idx="11103">
                  <c:v>-0.22450100000000001</c:v>
                </c:pt>
                <c:pt idx="11104">
                  <c:v>-0.224498</c:v>
                </c:pt>
                <c:pt idx="11105">
                  <c:v>-0.224495</c:v>
                </c:pt>
                <c:pt idx="11106">
                  <c:v>-0.224493</c:v>
                </c:pt>
                <c:pt idx="11107">
                  <c:v>-0.22448799999999999</c:v>
                </c:pt>
                <c:pt idx="11108">
                  <c:v>-0.22448299999999999</c:v>
                </c:pt>
                <c:pt idx="11109">
                  <c:v>-0.22448100000000001</c:v>
                </c:pt>
                <c:pt idx="11110">
                  <c:v>-0.22447500000000001</c:v>
                </c:pt>
                <c:pt idx="11111">
                  <c:v>-0.22447</c:v>
                </c:pt>
                <c:pt idx="11112">
                  <c:v>-0.224467</c:v>
                </c:pt>
                <c:pt idx="11113">
                  <c:v>-0.224465</c:v>
                </c:pt>
                <c:pt idx="11114">
                  <c:v>-0.22446099999999999</c:v>
                </c:pt>
                <c:pt idx="11115">
                  <c:v>-0.22445599999999999</c:v>
                </c:pt>
                <c:pt idx="11116">
                  <c:v>-0.22445200000000001</c:v>
                </c:pt>
                <c:pt idx="11117">
                  <c:v>-0.22444700000000001</c:v>
                </c:pt>
                <c:pt idx="11118">
                  <c:v>-0.22444</c:v>
                </c:pt>
                <c:pt idx="11119">
                  <c:v>-0.22443399999999999</c:v>
                </c:pt>
                <c:pt idx="11120">
                  <c:v>-0.22442999999999999</c:v>
                </c:pt>
                <c:pt idx="11121">
                  <c:v>-0.22442599999999999</c:v>
                </c:pt>
                <c:pt idx="11122">
                  <c:v>-0.22442400000000001</c:v>
                </c:pt>
                <c:pt idx="11123">
                  <c:v>-0.22442500000000001</c:v>
                </c:pt>
                <c:pt idx="11124">
                  <c:v>-0.22442400000000001</c:v>
                </c:pt>
                <c:pt idx="11125">
                  <c:v>-0.22442300000000001</c:v>
                </c:pt>
                <c:pt idx="11126">
                  <c:v>-0.22442200000000001</c:v>
                </c:pt>
                <c:pt idx="11127">
                  <c:v>-0.22441900000000001</c:v>
                </c:pt>
                <c:pt idx="11128">
                  <c:v>-0.224416</c:v>
                </c:pt>
                <c:pt idx="11129">
                  <c:v>-0.22441</c:v>
                </c:pt>
                <c:pt idx="11130">
                  <c:v>-0.22440399999999999</c:v>
                </c:pt>
                <c:pt idx="11131">
                  <c:v>-0.22439700000000001</c:v>
                </c:pt>
                <c:pt idx="11132">
                  <c:v>-0.22438900000000001</c:v>
                </c:pt>
                <c:pt idx="11133">
                  <c:v>-0.224384</c:v>
                </c:pt>
                <c:pt idx="11134">
                  <c:v>-0.224381</c:v>
                </c:pt>
                <c:pt idx="11135">
                  <c:v>-0.22437799999999999</c:v>
                </c:pt>
                <c:pt idx="11136">
                  <c:v>-0.22437599999999999</c:v>
                </c:pt>
                <c:pt idx="11137">
                  <c:v>-0.22437199999999999</c:v>
                </c:pt>
                <c:pt idx="11138">
                  <c:v>-0.22436800000000001</c:v>
                </c:pt>
                <c:pt idx="11139">
                  <c:v>-0.22436500000000001</c:v>
                </c:pt>
                <c:pt idx="11140">
                  <c:v>-0.224361</c:v>
                </c:pt>
                <c:pt idx="11141">
                  <c:v>-0.224357</c:v>
                </c:pt>
                <c:pt idx="11142">
                  <c:v>-0.224352</c:v>
                </c:pt>
                <c:pt idx="11143">
                  <c:v>-0.22434599999999999</c:v>
                </c:pt>
                <c:pt idx="11144">
                  <c:v>-0.22434000000000001</c:v>
                </c:pt>
                <c:pt idx="11145">
                  <c:v>-0.224332</c:v>
                </c:pt>
                <c:pt idx="11146">
                  <c:v>-0.224326</c:v>
                </c:pt>
                <c:pt idx="11147">
                  <c:v>-0.22432199999999999</c:v>
                </c:pt>
                <c:pt idx="11148">
                  <c:v>-0.22431799999999999</c:v>
                </c:pt>
                <c:pt idx="11149">
                  <c:v>-0.22431599999999999</c:v>
                </c:pt>
                <c:pt idx="11150">
                  <c:v>-0.22431400000000001</c:v>
                </c:pt>
                <c:pt idx="11151">
                  <c:v>-0.22431499999999999</c:v>
                </c:pt>
                <c:pt idx="11152">
                  <c:v>-0.22431400000000001</c:v>
                </c:pt>
                <c:pt idx="11153">
                  <c:v>-0.22431000000000001</c:v>
                </c:pt>
                <c:pt idx="11154">
                  <c:v>-0.224304</c:v>
                </c:pt>
                <c:pt idx="11155">
                  <c:v>-0.224298</c:v>
                </c:pt>
                <c:pt idx="11156">
                  <c:v>-0.22429199999999999</c:v>
                </c:pt>
                <c:pt idx="11157">
                  <c:v>-0.22428600000000001</c:v>
                </c:pt>
                <c:pt idx="11158">
                  <c:v>-0.22428000000000001</c:v>
                </c:pt>
                <c:pt idx="11159">
                  <c:v>-0.224273</c:v>
                </c:pt>
                <c:pt idx="11160">
                  <c:v>-0.22426599999999999</c:v>
                </c:pt>
                <c:pt idx="11161">
                  <c:v>-0.22426099999999999</c:v>
                </c:pt>
                <c:pt idx="11162">
                  <c:v>-0.22425600000000001</c:v>
                </c:pt>
                <c:pt idx="11163">
                  <c:v>-0.22425200000000001</c:v>
                </c:pt>
                <c:pt idx="11164">
                  <c:v>-0.224249</c:v>
                </c:pt>
                <c:pt idx="11165">
                  <c:v>-0.224243</c:v>
                </c:pt>
                <c:pt idx="11166">
                  <c:v>-0.22423799999999999</c:v>
                </c:pt>
                <c:pt idx="11167">
                  <c:v>-0.22423399999999999</c:v>
                </c:pt>
                <c:pt idx="11168">
                  <c:v>-0.22422700000000001</c:v>
                </c:pt>
                <c:pt idx="11169">
                  <c:v>-0.224219</c:v>
                </c:pt>
                <c:pt idx="11170">
                  <c:v>-0.22420899999999999</c:v>
                </c:pt>
                <c:pt idx="11171">
                  <c:v>-0.22420399999999999</c:v>
                </c:pt>
                <c:pt idx="11172">
                  <c:v>-0.22419800000000001</c:v>
                </c:pt>
                <c:pt idx="11173">
                  <c:v>-0.224194</c:v>
                </c:pt>
                <c:pt idx="11174">
                  <c:v>-0.224188</c:v>
                </c:pt>
                <c:pt idx="11175">
                  <c:v>-0.22418199999999999</c:v>
                </c:pt>
                <c:pt idx="11176">
                  <c:v>-0.22417699999999999</c:v>
                </c:pt>
                <c:pt idx="11177">
                  <c:v>-0.22417300000000001</c:v>
                </c:pt>
                <c:pt idx="11178">
                  <c:v>-0.22416800000000001</c:v>
                </c:pt>
                <c:pt idx="11179">
                  <c:v>-0.224162</c:v>
                </c:pt>
                <c:pt idx="11180">
                  <c:v>-0.224158</c:v>
                </c:pt>
                <c:pt idx="11181">
                  <c:v>-0.22415299999999999</c:v>
                </c:pt>
                <c:pt idx="11182">
                  <c:v>-0.22414700000000001</c:v>
                </c:pt>
                <c:pt idx="11183">
                  <c:v>-0.22414100000000001</c:v>
                </c:pt>
                <c:pt idx="11184">
                  <c:v>-0.224136</c:v>
                </c:pt>
                <c:pt idx="11185">
                  <c:v>-0.22412899999999999</c:v>
                </c:pt>
                <c:pt idx="11186">
                  <c:v>-0.22412399999999999</c:v>
                </c:pt>
                <c:pt idx="11187">
                  <c:v>-0.22411700000000001</c:v>
                </c:pt>
                <c:pt idx="11188">
                  <c:v>-0.224108</c:v>
                </c:pt>
                <c:pt idx="11189">
                  <c:v>-0.22409899999999999</c:v>
                </c:pt>
                <c:pt idx="11190">
                  <c:v>-0.22409000000000001</c:v>
                </c:pt>
                <c:pt idx="11191">
                  <c:v>-0.22408500000000001</c:v>
                </c:pt>
                <c:pt idx="11192">
                  <c:v>-0.224079</c:v>
                </c:pt>
                <c:pt idx="11193">
                  <c:v>-0.224074</c:v>
                </c:pt>
                <c:pt idx="11194">
                  <c:v>-0.22406699999999999</c:v>
                </c:pt>
                <c:pt idx="11195">
                  <c:v>-0.22405900000000001</c:v>
                </c:pt>
                <c:pt idx="11196">
                  <c:v>-0.224052</c:v>
                </c:pt>
                <c:pt idx="11197">
                  <c:v>-0.22404499999999999</c:v>
                </c:pt>
                <c:pt idx="11198">
                  <c:v>-0.22403899999999999</c:v>
                </c:pt>
                <c:pt idx="11199">
                  <c:v>-0.22403500000000001</c:v>
                </c:pt>
                <c:pt idx="11200">
                  <c:v>-0.22403200000000001</c:v>
                </c:pt>
                <c:pt idx="11201">
                  <c:v>-0.22403000000000001</c:v>
                </c:pt>
                <c:pt idx="11202">
                  <c:v>-0.22403000000000001</c:v>
                </c:pt>
                <c:pt idx="11203">
                  <c:v>-0.22403300000000001</c:v>
                </c:pt>
                <c:pt idx="11204">
                  <c:v>-0.22403600000000001</c:v>
                </c:pt>
                <c:pt idx="11205">
                  <c:v>-0.22403799999999999</c:v>
                </c:pt>
                <c:pt idx="11206">
                  <c:v>-0.22403699999999999</c:v>
                </c:pt>
                <c:pt idx="11207">
                  <c:v>-0.22403400000000001</c:v>
                </c:pt>
                <c:pt idx="11208">
                  <c:v>-0.224028</c:v>
                </c:pt>
                <c:pt idx="11209">
                  <c:v>-0.22402</c:v>
                </c:pt>
                <c:pt idx="11210">
                  <c:v>-0.22400800000000001</c:v>
                </c:pt>
                <c:pt idx="11211">
                  <c:v>-0.223996</c:v>
                </c:pt>
                <c:pt idx="11212">
                  <c:v>-0.22398299999999999</c:v>
                </c:pt>
                <c:pt idx="11213">
                  <c:v>-0.223971</c:v>
                </c:pt>
                <c:pt idx="11214">
                  <c:v>-0.22396199999999999</c:v>
                </c:pt>
                <c:pt idx="11215">
                  <c:v>-0.22395300000000001</c:v>
                </c:pt>
                <c:pt idx="11216">
                  <c:v>-0.22394900000000001</c:v>
                </c:pt>
                <c:pt idx="11217">
                  <c:v>-0.22394600000000001</c:v>
                </c:pt>
                <c:pt idx="11218">
                  <c:v>-0.223943</c:v>
                </c:pt>
                <c:pt idx="11219">
                  <c:v>-0.22394</c:v>
                </c:pt>
                <c:pt idx="11220">
                  <c:v>-0.223936</c:v>
                </c:pt>
                <c:pt idx="11221">
                  <c:v>-0.22393199999999999</c:v>
                </c:pt>
                <c:pt idx="11222">
                  <c:v>-0.22392799999999999</c:v>
                </c:pt>
                <c:pt idx="11223">
                  <c:v>-0.22392400000000001</c:v>
                </c:pt>
                <c:pt idx="11224">
                  <c:v>-0.22391800000000001</c:v>
                </c:pt>
                <c:pt idx="11225">
                  <c:v>-0.223913</c:v>
                </c:pt>
                <c:pt idx="11226">
                  <c:v>-0.223908</c:v>
                </c:pt>
                <c:pt idx="11227">
                  <c:v>-0.22390699999999999</c:v>
                </c:pt>
                <c:pt idx="11228">
                  <c:v>-0.22390399999999999</c:v>
                </c:pt>
                <c:pt idx="11229">
                  <c:v>-0.22389899999999999</c:v>
                </c:pt>
                <c:pt idx="11230">
                  <c:v>-0.22389400000000001</c:v>
                </c:pt>
                <c:pt idx="11231">
                  <c:v>-0.22389000000000001</c:v>
                </c:pt>
                <c:pt idx="11232">
                  <c:v>-0.223888</c:v>
                </c:pt>
                <c:pt idx="11233">
                  <c:v>-0.223885</c:v>
                </c:pt>
                <c:pt idx="11234">
                  <c:v>-0.223884</c:v>
                </c:pt>
                <c:pt idx="11235">
                  <c:v>-0.223883</c:v>
                </c:pt>
                <c:pt idx="11236">
                  <c:v>-0.22387899999999999</c:v>
                </c:pt>
                <c:pt idx="11237">
                  <c:v>-0.22387199999999999</c:v>
                </c:pt>
                <c:pt idx="11238">
                  <c:v>-0.22386800000000001</c:v>
                </c:pt>
                <c:pt idx="11239">
                  <c:v>-0.22386200000000001</c:v>
                </c:pt>
                <c:pt idx="11240">
                  <c:v>-0.223855</c:v>
                </c:pt>
                <c:pt idx="11241">
                  <c:v>-0.22384599999999999</c:v>
                </c:pt>
                <c:pt idx="11242">
                  <c:v>-0.22383800000000001</c:v>
                </c:pt>
                <c:pt idx="11243">
                  <c:v>-0.22383</c:v>
                </c:pt>
                <c:pt idx="11244">
                  <c:v>-0.22382199999999999</c:v>
                </c:pt>
                <c:pt idx="11245">
                  <c:v>-0.22381499999999999</c:v>
                </c:pt>
                <c:pt idx="11246">
                  <c:v>-0.223806</c:v>
                </c:pt>
                <c:pt idx="11247">
                  <c:v>-0.223799</c:v>
                </c:pt>
                <c:pt idx="11248">
                  <c:v>-0.22379199999999999</c:v>
                </c:pt>
                <c:pt idx="11249">
                  <c:v>-0.22378400000000001</c:v>
                </c:pt>
                <c:pt idx="11250">
                  <c:v>-0.223778</c:v>
                </c:pt>
                <c:pt idx="11251">
                  <c:v>-0.223772</c:v>
                </c:pt>
                <c:pt idx="11252">
                  <c:v>-0.22376799999999999</c:v>
                </c:pt>
                <c:pt idx="11253">
                  <c:v>-0.22376399999999999</c:v>
                </c:pt>
                <c:pt idx="11254">
                  <c:v>-0.22375900000000001</c:v>
                </c:pt>
                <c:pt idx="11255">
                  <c:v>-0.22375300000000001</c:v>
                </c:pt>
                <c:pt idx="11256">
                  <c:v>-0.223746</c:v>
                </c:pt>
                <c:pt idx="11257">
                  <c:v>-0.22373999999999999</c:v>
                </c:pt>
                <c:pt idx="11258">
                  <c:v>-0.22373299999999999</c:v>
                </c:pt>
                <c:pt idx="11259">
                  <c:v>-0.22372800000000001</c:v>
                </c:pt>
                <c:pt idx="11260">
                  <c:v>-0.223722</c:v>
                </c:pt>
                <c:pt idx="11261">
                  <c:v>-0.223718</c:v>
                </c:pt>
                <c:pt idx="11262">
                  <c:v>-0.223714</c:v>
                </c:pt>
                <c:pt idx="11263">
                  <c:v>-0.22370999999999999</c:v>
                </c:pt>
                <c:pt idx="11264">
                  <c:v>-0.22370599999999999</c:v>
                </c:pt>
                <c:pt idx="11265">
                  <c:v>-0.22370100000000001</c:v>
                </c:pt>
                <c:pt idx="11266">
                  <c:v>-0.223695</c:v>
                </c:pt>
                <c:pt idx="11267">
                  <c:v>-0.223691</c:v>
                </c:pt>
                <c:pt idx="11268">
                  <c:v>-0.223687</c:v>
                </c:pt>
                <c:pt idx="11269">
                  <c:v>-0.22368399999999999</c:v>
                </c:pt>
                <c:pt idx="11270">
                  <c:v>-0.22367999999999999</c:v>
                </c:pt>
                <c:pt idx="11271">
                  <c:v>-0.22367500000000001</c:v>
                </c:pt>
                <c:pt idx="11272">
                  <c:v>-0.22366900000000001</c:v>
                </c:pt>
                <c:pt idx="11273">
                  <c:v>-0.223662</c:v>
                </c:pt>
                <c:pt idx="11274">
                  <c:v>-0.22365299999999999</c:v>
                </c:pt>
                <c:pt idx="11275">
                  <c:v>-0.22364400000000001</c:v>
                </c:pt>
                <c:pt idx="11276">
                  <c:v>-0.223634</c:v>
                </c:pt>
                <c:pt idx="11277">
                  <c:v>-0.22362399999999999</c:v>
                </c:pt>
                <c:pt idx="11278">
                  <c:v>-0.22361500000000001</c:v>
                </c:pt>
                <c:pt idx="11279">
                  <c:v>-0.22361</c:v>
                </c:pt>
                <c:pt idx="11280">
                  <c:v>-0.223605</c:v>
                </c:pt>
                <c:pt idx="11281">
                  <c:v>-0.223602</c:v>
                </c:pt>
                <c:pt idx="11282">
                  <c:v>-0.22359899999999999</c:v>
                </c:pt>
                <c:pt idx="11283">
                  <c:v>-0.22359799999999999</c:v>
                </c:pt>
                <c:pt idx="11284">
                  <c:v>-0.22359799999999999</c:v>
                </c:pt>
                <c:pt idx="11285">
                  <c:v>-0.22359499999999999</c:v>
                </c:pt>
                <c:pt idx="11286">
                  <c:v>-0.22359200000000001</c:v>
                </c:pt>
                <c:pt idx="11287">
                  <c:v>-0.22358800000000001</c:v>
                </c:pt>
                <c:pt idx="11288">
                  <c:v>-0.223583</c:v>
                </c:pt>
                <c:pt idx="11289">
                  <c:v>-0.223577</c:v>
                </c:pt>
                <c:pt idx="11290">
                  <c:v>-0.22356899999999999</c:v>
                </c:pt>
                <c:pt idx="11291">
                  <c:v>-0.22356500000000001</c:v>
                </c:pt>
                <c:pt idx="11292">
                  <c:v>-0.22356100000000001</c:v>
                </c:pt>
                <c:pt idx="11293">
                  <c:v>-0.22355800000000001</c:v>
                </c:pt>
                <c:pt idx="11294">
                  <c:v>-0.223556</c:v>
                </c:pt>
                <c:pt idx="11295">
                  <c:v>-0.223553</c:v>
                </c:pt>
                <c:pt idx="11296">
                  <c:v>-0.223548</c:v>
                </c:pt>
                <c:pt idx="11297">
                  <c:v>-0.22354199999999999</c:v>
                </c:pt>
                <c:pt idx="11298">
                  <c:v>-0.22353600000000001</c:v>
                </c:pt>
                <c:pt idx="11299">
                  <c:v>-0.22352900000000001</c:v>
                </c:pt>
                <c:pt idx="11300">
                  <c:v>-0.223524</c:v>
                </c:pt>
                <c:pt idx="11301">
                  <c:v>-0.223519</c:v>
                </c:pt>
                <c:pt idx="11302">
                  <c:v>-0.22351599999999999</c:v>
                </c:pt>
                <c:pt idx="11303">
                  <c:v>-0.22351199999999999</c:v>
                </c:pt>
                <c:pt idx="11304">
                  <c:v>-0.22351199999999999</c:v>
                </c:pt>
                <c:pt idx="11305">
                  <c:v>-0.22350900000000001</c:v>
                </c:pt>
                <c:pt idx="11306">
                  <c:v>-0.22350500000000001</c:v>
                </c:pt>
                <c:pt idx="11307">
                  <c:v>-0.223499</c:v>
                </c:pt>
                <c:pt idx="11308">
                  <c:v>-0.223491</c:v>
                </c:pt>
                <c:pt idx="11309">
                  <c:v>-0.22348599999999999</c:v>
                </c:pt>
                <c:pt idx="11310">
                  <c:v>-0.22348199999999999</c:v>
                </c:pt>
                <c:pt idx="11311">
                  <c:v>-0.22347600000000001</c:v>
                </c:pt>
                <c:pt idx="11312">
                  <c:v>-0.22347</c:v>
                </c:pt>
                <c:pt idx="11313">
                  <c:v>-0.223464</c:v>
                </c:pt>
                <c:pt idx="11314">
                  <c:v>-0.22345599999999999</c:v>
                </c:pt>
                <c:pt idx="11315">
                  <c:v>-0.22344800000000001</c:v>
                </c:pt>
                <c:pt idx="11316">
                  <c:v>-0.223439</c:v>
                </c:pt>
                <c:pt idx="11317">
                  <c:v>-0.22342899999999999</c:v>
                </c:pt>
                <c:pt idx="11318">
                  <c:v>-0.22341900000000001</c:v>
                </c:pt>
                <c:pt idx="11319">
                  <c:v>-0.22340599999999999</c:v>
                </c:pt>
                <c:pt idx="11320">
                  <c:v>-0.22339500000000001</c:v>
                </c:pt>
                <c:pt idx="11321">
                  <c:v>-0.223383</c:v>
                </c:pt>
                <c:pt idx="11322">
                  <c:v>-0.22337099999999999</c:v>
                </c:pt>
                <c:pt idx="11323">
                  <c:v>-0.22336</c:v>
                </c:pt>
                <c:pt idx="11324">
                  <c:v>-0.22334999999999999</c:v>
                </c:pt>
                <c:pt idx="11325">
                  <c:v>-0.22334200000000001</c:v>
                </c:pt>
                <c:pt idx="11326">
                  <c:v>-0.223332</c:v>
                </c:pt>
                <c:pt idx="11327">
                  <c:v>-0.22332299999999999</c:v>
                </c:pt>
                <c:pt idx="11328">
                  <c:v>-0.22331300000000001</c:v>
                </c:pt>
                <c:pt idx="11329">
                  <c:v>-0.223305</c:v>
                </c:pt>
                <c:pt idx="11330">
                  <c:v>-0.223297</c:v>
                </c:pt>
                <c:pt idx="11331">
                  <c:v>-0.22328999999999999</c:v>
                </c:pt>
                <c:pt idx="11332">
                  <c:v>-0.22328100000000001</c:v>
                </c:pt>
                <c:pt idx="11333">
                  <c:v>-0.223271</c:v>
                </c:pt>
                <c:pt idx="11334">
                  <c:v>-0.22326199999999999</c:v>
                </c:pt>
                <c:pt idx="11335">
                  <c:v>-0.22325200000000001</c:v>
                </c:pt>
                <c:pt idx="11336">
                  <c:v>-0.223244</c:v>
                </c:pt>
                <c:pt idx="11337">
                  <c:v>-0.22323599999999999</c:v>
                </c:pt>
                <c:pt idx="11338">
                  <c:v>-0.22323000000000001</c:v>
                </c:pt>
                <c:pt idx="11339">
                  <c:v>-0.22322700000000001</c:v>
                </c:pt>
                <c:pt idx="11340">
                  <c:v>-0.223223</c:v>
                </c:pt>
                <c:pt idx="11341">
                  <c:v>-0.223219</c:v>
                </c:pt>
                <c:pt idx="11342">
                  <c:v>-0.223215</c:v>
                </c:pt>
                <c:pt idx="11343">
                  <c:v>-0.22321199999999999</c:v>
                </c:pt>
                <c:pt idx="11344">
                  <c:v>-0.22320999999999999</c:v>
                </c:pt>
                <c:pt idx="11345">
                  <c:v>-0.22320599999999999</c:v>
                </c:pt>
                <c:pt idx="11346">
                  <c:v>-0.22320300000000001</c:v>
                </c:pt>
                <c:pt idx="11347">
                  <c:v>-0.22320000000000001</c:v>
                </c:pt>
                <c:pt idx="11348">
                  <c:v>-0.22319700000000001</c:v>
                </c:pt>
                <c:pt idx="11349">
                  <c:v>-0.223194</c:v>
                </c:pt>
                <c:pt idx="11350">
                  <c:v>-0.223193</c:v>
                </c:pt>
                <c:pt idx="11351">
                  <c:v>-0.223194</c:v>
                </c:pt>
                <c:pt idx="11352">
                  <c:v>-0.223194</c:v>
                </c:pt>
                <c:pt idx="11353">
                  <c:v>-0.223195</c:v>
                </c:pt>
                <c:pt idx="11354">
                  <c:v>-0.223193</c:v>
                </c:pt>
                <c:pt idx="11355">
                  <c:v>-0.223191</c:v>
                </c:pt>
                <c:pt idx="11356">
                  <c:v>-0.223187</c:v>
                </c:pt>
                <c:pt idx="11357">
                  <c:v>-0.22318199999999999</c:v>
                </c:pt>
                <c:pt idx="11358">
                  <c:v>-0.22317899999999999</c:v>
                </c:pt>
                <c:pt idx="11359">
                  <c:v>-0.22317500000000001</c:v>
                </c:pt>
                <c:pt idx="11360">
                  <c:v>-0.22317400000000001</c:v>
                </c:pt>
                <c:pt idx="11361">
                  <c:v>-0.22317400000000001</c:v>
                </c:pt>
                <c:pt idx="11362">
                  <c:v>-0.22317600000000001</c:v>
                </c:pt>
                <c:pt idx="11363">
                  <c:v>-0.22317699999999999</c:v>
                </c:pt>
                <c:pt idx="11364">
                  <c:v>-0.22317699999999999</c:v>
                </c:pt>
                <c:pt idx="11365">
                  <c:v>-0.22317400000000001</c:v>
                </c:pt>
                <c:pt idx="11366">
                  <c:v>-0.22316800000000001</c:v>
                </c:pt>
                <c:pt idx="11367">
                  <c:v>-0.223161</c:v>
                </c:pt>
                <c:pt idx="11368">
                  <c:v>-0.22315199999999999</c:v>
                </c:pt>
                <c:pt idx="11369">
                  <c:v>-0.22314100000000001</c:v>
                </c:pt>
                <c:pt idx="11370">
                  <c:v>-0.22312599999999999</c:v>
                </c:pt>
                <c:pt idx="11371">
                  <c:v>-0.22311400000000001</c:v>
                </c:pt>
                <c:pt idx="11372">
                  <c:v>-0.223103</c:v>
                </c:pt>
                <c:pt idx="11373">
                  <c:v>-0.22309399999999999</c:v>
                </c:pt>
                <c:pt idx="11374">
                  <c:v>-0.22308900000000001</c:v>
                </c:pt>
                <c:pt idx="11375">
                  <c:v>-0.22308600000000001</c:v>
                </c:pt>
                <c:pt idx="11376">
                  <c:v>-0.223084</c:v>
                </c:pt>
                <c:pt idx="11377">
                  <c:v>-0.22308600000000001</c:v>
                </c:pt>
                <c:pt idx="11378">
                  <c:v>-0.22308900000000001</c:v>
                </c:pt>
                <c:pt idx="11379">
                  <c:v>-0.22308900000000001</c:v>
                </c:pt>
                <c:pt idx="11380">
                  <c:v>-0.22308800000000001</c:v>
                </c:pt>
                <c:pt idx="11381">
                  <c:v>-0.22308700000000001</c:v>
                </c:pt>
                <c:pt idx="11382">
                  <c:v>-0.22308600000000001</c:v>
                </c:pt>
                <c:pt idx="11383">
                  <c:v>-0.223084</c:v>
                </c:pt>
                <c:pt idx="11384">
                  <c:v>-0.22308</c:v>
                </c:pt>
                <c:pt idx="11385">
                  <c:v>-0.223075</c:v>
                </c:pt>
                <c:pt idx="11386">
                  <c:v>-0.22307199999999999</c:v>
                </c:pt>
                <c:pt idx="11387">
                  <c:v>-0.22306999999999999</c:v>
                </c:pt>
                <c:pt idx="11388">
                  <c:v>-0.22306599999999999</c:v>
                </c:pt>
                <c:pt idx="11389">
                  <c:v>-0.22306400000000001</c:v>
                </c:pt>
                <c:pt idx="11390">
                  <c:v>-0.22306000000000001</c:v>
                </c:pt>
                <c:pt idx="11391">
                  <c:v>-0.223054</c:v>
                </c:pt>
                <c:pt idx="11392">
                  <c:v>-0.223047</c:v>
                </c:pt>
                <c:pt idx="11393">
                  <c:v>-0.22303700000000001</c:v>
                </c:pt>
                <c:pt idx="11394">
                  <c:v>-0.22302900000000001</c:v>
                </c:pt>
                <c:pt idx="11395">
                  <c:v>-0.223021</c:v>
                </c:pt>
                <c:pt idx="11396">
                  <c:v>-0.22301299999999999</c:v>
                </c:pt>
                <c:pt idx="11397">
                  <c:v>-0.22300600000000001</c:v>
                </c:pt>
                <c:pt idx="11398">
                  <c:v>-0.222998</c:v>
                </c:pt>
                <c:pt idx="11399">
                  <c:v>-0.22299099999999999</c:v>
                </c:pt>
                <c:pt idx="11400">
                  <c:v>-0.22298499999999999</c:v>
                </c:pt>
                <c:pt idx="11401">
                  <c:v>-0.22297800000000001</c:v>
                </c:pt>
                <c:pt idx="11402">
                  <c:v>-0.222971</c:v>
                </c:pt>
                <c:pt idx="11403">
                  <c:v>-0.222964</c:v>
                </c:pt>
                <c:pt idx="11404">
                  <c:v>-0.22295699999999999</c:v>
                </c:pt>
                <c:pt idx="11405">
                  <c:v>-0.22295200000000001</c:v>
                </c:pt>
                <c:pt idx="11406">
                  <c:v>-0.22295200000000001</c:v>
                </c:pt>
                <c:pt idx="11407">
                  <c:v>-0.22295100000000001</c:v>
                </c:pt>
                <c:pt idx="11408">
                  <c:v>-0.22294900000000001</c:v>
                </c:pt>
                <c:pt idx="11409">
                  <c:v>-0.22294600000000001</c:v>
                </c:pt>
                <c:pt idx="11410">
                  <c:v>-0.22294</c:v>
                </c:pt>
                <c:pt idx="11411">
                  <c:v>-0.22293299999999999</c:v>
                </c:pt>
                <c:pt idx="11412">
                  <c:v>-0.22292600000000001</c:v>
                </c:pt>
                <c:pt idx="11413">
                  <c:v>-0.222917</c:v>
                </c:pt>
                <c:pt idx="11414">
                  <c:v>-0.22290399999999999</c:v>
                </c:pt>
                <c:pt idx="11415">
                  <c:v>-0.22289</c:v>
                </c:pt>
                <c:pt idx="11416">
                  <c:v>-0.22287799999999999</c:v>
                </c:pt>
                <c:pt idx="11417">
                  <c:v>-0.22286900000000001</c:v>
                </c:pt>
                <c:pt idx="11418">
                  <c:v>-0.222861</c:v>
                </c:pt>
                <c:pt idx="11419">
                  <c:v>-0.22284999999999999</c:v>
                </c:pt>
                <c:pt idx="11420">
                  <c:v>-0.22284100000000001</c:v>
                </c:pt>
                <c:pt idx="11421">
                  <c:v>-0.222833</c:v>
                </c:pt>
                <c:pt idx="11422">
                  <c:v>-0.222826</c:v>
                </c:pt>
                <c:pt idx="11423">
                  <c:v>-0.22281899999999999</c:v>
                </c:pt>
                <c:pt idx="11424">
                  <c:v>-0.22281100000000001</c:v>
                </c:pt>
                <c:pt idx="11425">
                  <c:v>-0.222801</c:v>
                </c:pt>
                <c:pt idx="11426">
                  <c:v>-0.22278899999999999</c:v>
                </c:pt>
                <c:pt idx="11427">
                  <c:v>-0.22278100000000001</c:v>
                </c:pt>
                <c:pt idx="11428">
                  <c:v>-0.222773</c:v>
                </c:pt>
                <c:pt idx="11429">
                  <c:v>-0.22276599999999999</c:v>
                </c:pt>
                <c:pt idx="11430">
                  <c:v>-0.22275900000000001</c:v>
                </c:pt>
                <c:pt idx="11431">
                  <c:v>-0.22275300000000001</c:v>
                </c:pt>
                <c:pt idx="11432">
                  <c:v>-0.222749</c:v>
                </c:pt>
                <c:pt idx="11433">
                  <c:v>-0.222746</c:v>
                </c:pt>
                <c:pt idx="11434">
                  <c:v>-0.22273999999999999</c:v>
                </c:pt>
                <c:pt idx="11435">
                  <c:v>-0.22273299999999999</c:v>
                </c:pt>
                <c:pt idx="11436">
                  <c:v>-0.22272500000000001</c:v>
                </c:pt>
                <c:pt idx="11437">
                  <c:v>-0.222717</c:v>
                </c:pt>
                <c:pt idx="11438">
                  <c:v>-0.22270699999999999</c:v>
                </c:pt>
                <c:pt idx="11439">
                  <c:v>-0.222694</c:v>
                </c:pt>
                <c:pt idx="11440">
                  <c:v>-0.22268199999999999</c:v>
                </c:pt>
                <c:pt idx="11441">
                  <c:v>-0.22266900000000001</c:v>
                </c:pt>
                <c:pt idx="11442">
                  <c:v>-0.22265499999999999</c:v>
                </c:pt>
                <c:pt idx="11443">
                  <c:v>-0.22264400000000001</c:v>
                </c:pt>
                <c:pt idx="11444">
                  <c:v>-0.222633</c:v>
                </c:pt>
                <c:pt idx="11445">
                  <c:v>-0.22262299999999999</c:v>
                </c:pt>
                <c:pt idx="11446">
                  <c:v>-0.22261600000000001</c:v>
                </c:pt>
                <c:pt idx="11447">
                  <c:v>-0.22261</c:v>
                </c:pt>
                <c:pt idx="11448">
                  <c:v>-0.222603</c:v>
                </c:pt>
                <c:pt idx="11449">
                  <c:v>-0.22259499999999999</c:v>
                </c:pt>
                <c:pt idx="11450">
                  <c:v>-0.22258700000000001</c:v>
                </c:pt>
                <c:pt idx="11451">
                  <c:v>-0.22258</c:v>
                </c:pt>
                <c:pt idx="11452">
                  <c:v>-0.22256899999999999</c:v>
                </c:pt>
                <c:pt idx="11453">
                  <c:v>-0.22256000000000001</c:v>
                </c:pt>
                <c:pt idx="11454">
                  <c:v>-0.22254699999999999</c:v>
                </c:pt>
                <c:pt idx="11455">
                  <c:v>-0.22253400000000001</c:v>
                </c:pt>
                <c:pt idx="11456">
                  <c:v>-0.222522</c:v>
                </c:pt>
                <c:pt idx="11457">
                  <c:v>-0.22251399999999999</c:v>
                </c:pt>
                <c:pt idx="11458">
                  <c:v>-0.22250600000000001</c:v>
                </c:pt>
                <c:pt idx="11459">
                  <c:v>-0.2225</c:v>
                </c:pt>
                <c:pt idx="11460">
                  <c:v>-0.222494</c:v>
                </c:pt>
                <c:pt idx="11461">
                  <c:v>-0.22248699999999999</c:v>
                </c:pt>
                <c:pt idx="11462">
                  <c:v>-0.22248000000000001</c:v>
                </c:pt>
                <c:pt idx="11463">
                  <c:v>-0.22247500000000001</c:v>
                </c:pt>
                <c:pt idx="11464">
                  <c:v>-0.22247</c:v>
                </c:pt>
                <c:pt idx="11465">
                  <c:v>-0.222464</c:v>
                </c:pt>
                <c:pt idx="11466">
                  <c:v>-0.22245599999999999</c:v>
                </c:pt>
                <c:pt idx="11467">
                  <c:v>-0.222445</c:v>
                </c:pt>
                <c:pt idx="11468">
                  <c:v>-0.22243599999999999</c:v>
                </c:pt>
                <c:pt idx="11469">
                  <c:v>-0.22242500000000001</c:v>
                </c:pt>
                <c:pt idx="11470">
                  <c:v>-0.222413</c:v>
                </c:pt>
                <c:pt idx="11471">
                  <c:v>-0.22240199999999999</c:v>
                </c:pt>
                <c:pt idx="11472">
                  <c:v>-0.22239300000000001</c:v>
                </c:pt>
                <c:pt idx="11473">
                  <c:v>-0.222383</c:v>
                </c:pt>
                <c:pt idx="11474">
                  <c:v>-0.22237299999999999</c:v>
                </c:pt>
                <c:pt idx="11475">
                  <c:v>-0.22236300000000001</c:v>
                </c:pt>
                <c:pt idx="11476">
                  <c:v>-0.22235099999999999</c:v>
                </c:pt>
                <c:pt idx="11477">
                  <c:v>-0.22233900000000001</c:v>
                </c:pt>
                <c:pt idx="11478">
                  <c:v>-0.222328</c:v>
                </c:pt>
                <c:pt idx="11479">
                  <c:v>-0.22231600000000001</c:v>
                </c:pt>
                <c:pt idx="11480">
                  <c:v>-0.222304</c:v>
                </c:pt>
                <c:pt idx="11481">
                  <c:v>-0.22228999999999999</c:v>
                </c:pt>
                <c:pt idx="11482">
                  <c:v>-0.222278</c:v>
                </c:pt>
                <c:pt idx="11483">
                  <c:v>-0.22226699999999999</c:v>
                </c:pt>
                <c:pt idx="11484">
                  <c:v>-0.22225900000000001</c:v>
                </c:pt>
                <c:pt idx="11485">
                  <c:v>-0.22225200000000001</c:v>
                </c:pt>
                <c:pt idx="11486">
                  <c:v>-0.222246</c:v>
                </c:pt>
                <c:pt idx="11487">
                  <c:v>-0.22223799999999999</c:v>
                </c:pt>
                <c:pt idx="11488">
                  <c:v>-0.22223000000000001</c:v>
                </c:pt>
                <c:pt idx="11489">
                  <c:v>-0.222223</c:v>
                </c:pt>
                <c:pt idx="11490">
                  <c:v>-0.222217</c:v>
                </c:pt>
                <c:pt idx="11491">
                  <c:v>-0.22220999999999999</c:v>
                </c:pt>
                <c:pt idx="11492">
                  <c:v>-0.22220200000000001</c:v>
                </c:pt>
                <c:pt idx="11493">
                  <c:v>-0.222191</c:v>
                </c:pt>
                <c:pt idx="11494">
                  <c:v>-0.22218199999999999</c:v>
                </c:pt>
                <c:pt idx="11495">
                  <c:v>-0.22217500000000001</c:v>
                </c:pt>
                <c:pt idx="11496">
                  <c:v>-0.22216900000000001</c:v>
                </c:pt>
                <c:pt idx="11497">
                  <c:v>-0.222162</c:v>
                </c:pt>
                <c:pt idx="11498">
                  <c:v>-0.22215599999999999</c:v>
                </c:pt>
                <c:pt idx="11499">
                  <c:v>-0.22214800000000001</c:v>
                </c:pt>
                <c:pt idx="11500">
                  <c:v>-0.22214</c:v>
                </c:pt>
                <c:pt idx="11501">
                  <c:v>-0.222132</c:v>
                </c:pt>
                <c:pt idx="11502">
                  <c:v>-0.22212299999999999</c:v>
                </c:pt>
                <c:pt idx="11503">
                  <c:v>-0.222112</c:v>
                </c:pt>
                <c:pt idx="11504">
                  <c:v>-0.22209999999999999</c:v>
                </c:pt>
                <c:pt idx="11505">
                  <c:v>-0.22208600000000001</c:v>
                </c:pt>
                <c:pt idx="11506">
                  <c:v>-0.22207399999999999</c:v>
                </c:pt>
                <c:pt idx="11507">
                  <c:v>-0.22206100000000001</c:v>
                </c:pt>
                <c:pt idx="11508">
                  <c:v>-0.222048</c:v>
                </c:pt>
                <c:pt idx="11509">
                  <c:v>-0.22203800000000001</c:v>
                </c:pt>
                <c:pt idx="11510">
                  <c:v>-0.222028</c:v>
                </c:pt>
                <c:pt idx="11511">
                  <c:v>-0.22202</c:v>
                </c:pt>
                <c:pt idx="11512">
                  <c:v>-0.22201299999999999</c:v>
                </c:pt>
                <c:pt idx="11513">
                  <c:v>-0.22200600000000001</c:v>
                </c:pt>
                <c:pt idx="11514">
                  <c:v>-0.222001</c:v>
                </c:pt>
                <c:pt idx="11515">
                  <c:v>-0.221998</c:v>
                </c:pt>
                <c:pt idx="11516">
                  <c:v>-0.221994</c:v>
                </c:pt>
                <c:pt idx="11517">
                  <c:v>-0.22198899999999999</c:v>
                </c:pt>
                <c:pt idx="11518">
                  <c:v>-0.22198000000000001</c:v>
                </c:pt>
                <c:pt idx="11519">
                  <c:v>-0.221973</c:v>
                </c:pt>
                <c:pt idx="11520">
                  <c:v>-0.221967</c:v>
                </c:pt>
                <c:pt idx="11521">
                  <c:v>-0.22196099999999999</c:v>
                </c:pt>
                <c:pt idx="11522">
                  <c:v>-0.22195500000000001</c:v>
                </c:pt>
                <c:pt idx="11523">
                  <c:v>-0.221945</c:v>
                </c:pt>
                <c:pt idx="11524">
                  <c:v>-0.221938</c:v>
                </c:pt>
                <c:pt idx="11525">
                  <c:v>-0.22192799999999999</c:v>
                </c:pt>
                <c:pt idx="11526">
                  <c:v>-0.221918</c:v>
                </c:pt>
                <c:pt idx="11527">
                  <c:v>-0.22190799999999999</c:v>
                </c:pt>
                <c:pt idx="11528">
                  <c:v>-0.22189700000000001</c:v>
                </c:pt>
                <c:pt idx="11529">
                  <c:v>-0.221888</c:v>
                </c:pt>
                <c:pt idx="11530">
                  <c:v>-0.22187999999999999</c:v>
                </c:pt>
                <c:pt idx="11531">
                  <c:v>-0.22187200000000001</c:v>
                </c:pt>
                <c:pt idx="11532">
                  <c:v>-0.22186500000000001</c:v>
                </c:pt>
                <c:pt idx="11533">
                  <c:v>-0.221858</c:v>
                </c:pt>
                <c:pt idx="11534">
                  <c:v>-0.22185099999999999</c:v>
                </c:pt>
                <c:pt idx="11535">
                  <c:v>-0.22184599999999999</c:v>
                </c:pt>
                <c:pt idx="11536">
                  <c:v>-0.22184000000000001</c:v>
                </c:pt>
                <c:pt idx="11537">
                  <c:v>-0.221835</c:v>
                </c:pt>
                <c:pt idx="11538">
                  <c:v>-0.221831</c:v>
                </c:pt>
                <c:pt idx="11539">
                  <c:v>-0.221826</c:v>
                </c:pt>
                <c:pt idx="11540">
                  <c:v>-0.22181999999999999</c:v>
                </c:pt>
                <c:pt idx="11541">
                  <c:v>-0.22181300000000001</c:v>
                </c:pt>
                <c:pt idx="11542">
                  <c:v>-0.221806</c:v>
                </c:pt>
                <c:pt idx="11543">
                  <c:v>-0.22179499999999999</c:v>
                </c:pt>
                <c:pt idx="11544">
                  <c:v>-0.22178400000000001</c:v>
                </c:pt>
                <c:pt idx="11545">
                  <c:v>-0.221774</c:v>
                </c:pt>
                <c:pt idx="11546">
                  <c:v>-0.22176399999999999</c:v>
                </c:pt>
                <c:pt idx="11547">
                  <c:v>-0.22175500000000001</c:v>
                </c:pt>
                <c:pt idx="11548">
                  <c:v>-0.221745</c:v>
                </c:pt>
                <c:pt idx="11549">
                  <c:v>-0.22173499999999999</c:v>
                </c:pt>
                <c:pt idx="11550">
                  <c:v>-0.22172500000000001</c:v>
                </c:pt>
                <c:pt idx="11551">
                  <c:v>-0.221715</c:v>
                </c:pt>
                <c:pt idx="11552">
                  <c:v>-0.22170599999999999</c:v>
                </c:pt>
                <c:pt idx="11553">
                  <c:v>-0.22169800000000001</c:v>
                </c:pt>
                <c:pt idx="11554">
                  <c:v>-0.221691</c:v>
                </c:pt>
                <c:pt idx="11555">
                  <c:v>-0.22168399999999999</c:v>
                </c:pt>
                <c:pt idx="11556">
                  <c:v>-0.22167899999999999</c:v>
                </c:pt>
                <c:pt idx="11557">
                  <c:v>-0.22167400000000001</c:v>
                </c:pt>
                <c:pt idx="11558">
                  <c:v>-0.221666</c:v>
                </c:pt>
                <c:pt idx="11559">
                  <c:v>-0.22165899999999999</c:v>
                </c:pt>
                <c:pt idx="11560">
                  <c:v>-0.22165000000000001</c:v>
                </c:pt>
                <c:pt idx="11561">
                  <c:v>-0.221641</c:v>
                </c:pt>
                <c:pt idx="11562">
                  <c:v>-0.221632</c:v>
                </c:pt>
                <c:pt idx="11563">
                  <c:v>-0.22162699999999999</c:v>
                </c:pt>
                <c:pt idx="11564">
                  <c:v>-0.22162200000000001</c:v>
                </c:pt>
                <c:pt idx="11565">
                  <c:v>-0.22161700000000001</c:v>
                </c:pt>
                <c:pt idx="11566">
                  <c:v>-0.221613</c:v>
                </c:pt>
                <c:pt idx="11567">
                  <c:v>-0.221609</c:v>
                </c:pt>
                <c:pt idx="11568">
                  <c:v>-0.221605</c:v>
                </c:pt>
                <c:pt idx="11569">
                  <c:v>-0.22159899999999999</c:v>
                </c:pt>
                <c:pt idx="11570">
                  <c:v>-0.22159100000000001</c:v>
                </c:pt>
                <c:pt idx="11571">
                  <c:v>-0.221582</c:v>
                </c:pt>
                <c:pt idx="11572">
                  <c:v>-0.22157399999999999</c:v>
                </c:pt>
                <c:pt idx="11573">
                  <c:v>-0.22156799999999999</c:v>
                </c:pt>
                <c:pt idx="11574">
                  <c:v>-0.22156000000000001</c:v>
                </c:pt>
                <c:pt idx="11575">
                  <c:v>-0.221553</c:v>
                </c:pt>
                <c:pt idx="11576">
                  <c:v>-0.22154599999999999</c:v>
                </c:pt>
                <c:pt idx="11577">
                  <c:v>-0.22154199999999999</c:v>
                </c:pt>
                <c:pt idx="11578">
                  <c:v>-0.22153700000000001</c:v>
                </c:pt>
                <c:pt idx="11579">
                  <c:v>-0.22153400000000001</c:v>
                </c:pt>
                <c:pt idx="11580">
                  <c:v>-0.22153100000000001</c:v>
                </c:pt>
                <c:pt idx="11581">
                  <c:v>-0.221526</c:v>
                </c:pt>
                <c:pt idx="11582">
                  <c:v>-0.22151999999999999</c:v>
                </c:pt>
                <c:pt idx="11583">
                  <c:v>-0.22151299999999999</c:v>
                </c:pt>
                <c:pt idx="11584">
                  <c:v>-0.22150800000000001</c:v>
                </c:pt>
                <c:pt idx="11585">
                  <c:v>-0.221502</c:v>
                </c:pt>
                <c:pt idx="11586">
                  <c:v>-0.221494</c:v>
                </c:pt>
                <c:pt idx="11587">
                  <c:v>-0.22148499999999999</c:v>
                </c:pt>
                <c:pt idx="11588">
                  <c:v>-0.22147500000000001</c:v>
                </c:pt>
                <c:pt idx="11589">
                  <c:v>-0.221466</c:v>
                </c:pt>
                <c:pt idx="11590">
                  <c:v>-0.22145200000000001</c:v>
                </c:pt>
                <c:pt idx="11591">
                  <c:v>-0.221441</c:v>
                </c:pt>
                <c:pt idx="11592">
                  <c:v>-0.22143199999999999</c:v>
                </c:pt>
                <c:pt idx="11593">
                  <c:v>-0.22142200000000001</c:v>
                </c:pt>
                <c:pt idx="11594">
                  <c:v>-0.221411</c:v>
                </c:pt>
                <c:pt idx="11595">
                  <c:v>-0.22140199999999999</c:v>
                </c:pt>
                <c:pt idx="11596">
                  <c:v>-0.22139500000000001</c:v>
                </c:pt>
                <c:pt idx="11597">
                  <c:v>-0.221387</c:v>
                </c:pt>
                <c:pt idx="11598">
                  <c:v>-0.22137699999999999</c:v>
                </c:pt>
                <c:pt idx="11599">
                  <c:v>-0.22136800000000001</c:v>
                </c:pt>
                <c:pt idx="11600">
                  <c:v>-0.221361</c:v>
                </c:pt>
                <c:pt idx="11601">
                  <c:v>-0.221357</c:v>
                </c:pt>
                <c:pt idx="11602">
                  <c:v>-0.22135199999999999</c:v>
                </c:pt>
                <c:pt idx="11603">
                  <c:v>-0.22134799999999999</c:v>
                </c:pt>
                <c:pt idx="11604">
                  <c:v>-0.22134400000000001</c:v>
                </c:pt>
                <c:pt idx="11605">
                  <c:v>-0.22134100000000001</c:v>
                </c:pt>
                <c:pt idx="11606">
                  <c:v>-0.22133800000000001</c:v>
                </c:pt>
                <c:pt idx="11607">
                  <c:v>-0.221335</c:v>
                </c:pt>
                <c:pt idx="11608">
                  <c:v>-0.221331</c:v>
                </c:pt>
                <c:pt idx="11609">
                  <c:v>-0.221327</c:v>
                </c:pt>
                <c:pt idx="11610">
                  <c:v>-0.22132299999999999</c:v>
                </c:pt>
                <c:pt idx="11611">
                  <c:v>-0.22131999999999999</c:v>
                </c:pt>
                <c:pt idx="11612">
                  <c:v>-0.22131300000000001</c:v>
                </c:pt>
                <c:pt idx="11613">
                  <c:v>-0.221307</c:v>
                </c:pt>
                <c:pt idx="11614">
                  <c:v>-0.221302</c:v>
                </c:pt>
                <c:pt idx="11615">
                  <c:v>-0.22129499999999999</c:v>
                </c:pt>
                <c:pt idx="11616">
                  <c:v>-0.22128700000000001</c:v>
                </c:pt>
                <c:pt idx="11617">
                  <c:v>-0.22128100000000001</c:v>
                </c:pt>
                <c:pt idx="11618">
                  <c:v>-0.221275</c:v>
                </c:pt>
                <c:pt idx="11619">
                  <c:v>-0.22126999999999999</c:v>
                </c:pt>
                <c:pt idx="11620">
                  <c:v>-0.22126499999999999</c:v>
                </c:pt>
                <c:pt idx="11621">
                  <c:v>-0.22126100000000001</c:v>
                </c:pt>
                <c:pt idx="11622">
                  <c:v>-0.22125300000000001</c:v>
                </c:pt>
                <c:pt idx="11623">
                  <c:v>-0.221246</c:v>
                </c:pt>
                <c:pt idx="11624">
                  <c:v>-0.22124099999999999</c:v>
                </c:pt>
                <c:pt idx="11625">
                  <c:v>-0.22123599999999999</c:v>
                </c:pt>
                <c:pt idx="11626">
                  <c:v>-0.22123100000000001</c:v>
                </c:pt>
                <c:pt idx="11627">
                  <c:v>-0.22122600000000001</c:v>
                </c:pt>
                <c:pt idx="11628">
                  <c:v>-0.22122</c:v>
                </c:pt>
                <c:pt idx="11629">
                  <c:v>-0.22121399999999999</c:v>
                </c:pt>
                <c:pt idx="11630">
                  <c:v>-0.22120799999999999</c:v>
                </c:pt>
                <c:pt idx="11631">
                  <c:v>-0.22120100000000001</c:v>
                </c:pt>
                <c:pt idx="11632">
                  <c:v>-0.221196</c:v>
                </c:pt>
                <c:pt idx="11633">
                  <c:v>-0.221188</c:v>
                </c:pt>
                <c:pt idx="11634">
                  <c:v>-0.22117899999999999</c:v>
                </c:pt>
                <c:pt idx="11635">
                  <c:v>-0.22117000000000001</c:v>
                </c:pt>
                <c:pt idx="11636">
                  <c:v>-0.22115899999999999</c:v>
                </c:pt>
                <c:pt idx="11637">
                  <c:v>-0.22114600000000001</c:v>
                </c:pt>
                <c:pt idx="11638">
                  <c:v>-0.221134</c:v>
                </c:pt>
                <c:pt idx="11639">
                  <c:v>-0.22112200000000001</c:v>
                </c:pt>
                <c:pt idx="11640">
                  <c:v>-0.221113</c:v>
                </c:pt>
                <c:pt idx="11641">
                  <c:v>-0.22110399999999999</c:v>
                </c:pt>
                <c:pt idx="11642">
                  <c:v>-0.22109599999999999</c:v>
                </c:pt>
                <c:pt idx="11643">
                  <c:v>-0.22109300000000001</c:v>
                </c:pt>
                <c:pt idx="11644">
                  <c:v>-0.22109000000000001</c:v>
                </c:pt>
                <c:pt idx="11645">
                  <c:v>-0.221086</c:v>
                </c:pt>
                <c:pt idx="11646">
                  <c:v>-0.221083</c:v>
                </c:pt>
                <c:pt idx="11647">
                  <c:v>-0.22107599999999999</c:v>
                </c:pt>
                <c:pt idx="11648">
                  <c:v>-0.22106799999999999</c:v>
                </c:pt>
                <c:pt idx="11649">
                  <c:v>-0.22105900000000001</c:v>
                </c:pt>
                <c:pt idx="11650">
                  <c:v>-0.221051</c:v>
                </c:pt>
                <c:pt idx="11651">
                  <c:v>-0.22104199999999999</c:v>
                </c:pt>
                <c:pt idx="11652">
                  <c:v>-0.22103500000000001</c:v>
                </c:pt>
                <c:pt idx="11653">
                  <c:v>-0.221027</c:v>
                </c:pt>
                <c:pt idx="11654">
                  <c:v>-0.221021</c:v>
                </c:pt>
                <c:pt idx="11655">
                  <c:v>-0.22101399999999999</c:v>
                </c:pt>
                <c:pt idx="11656">
                  <c:v>-0.22100600000000001</c:v>
                </c:pt>
                <c:pt idx="11657">
                  <c:v>-0.220998</c:v>
                </c:pt>
                <c:pt idx="11658">
                  <c:v>-0.22098699999999999</c:v>
                </c:pt>
                <c:pt idx="11659">
                  <c:v>-0.22097600000000001</c:v>
                </c:pt>
                <c:pt idx="11660">
                  <c:v>-0.220968</c:v>
                </c:pt>
                <c:pt idx="11661">
                  <c:v>-0.22095899999999999</c:v>
                </c:pt>
                <c:pt idx="11662">
                  <c:v>-0.22095100000000001</c:v>
                </c:pt>
                <c:pt idx="11663">
                  <c:v>-0.220944</c:v>
                </c:pt>
                <c:pt idx="11664">
                  <c:v>-0.220938</c:v>
                </c:pt>
                <c:pt idx="11665">
                  <c:v>-0.22093199999999999</c:v>
                </c:pt>
                <c:pt idx="11666">
                  <c:v>-0.22092500000000001</c:v>
                </c:pt>
                <c:pt idx="11667">
                  <c:v>-0.220917</c:v>
                </c:pt>
                <c:pt idx="11668">
                  <c:v>-0.22090899999999999</c:v>
                </c:pt>
                <c:pt idx="11669">
                  <c:v>-0.22090099999999999</c:v>
                </c:pt>
                <c:pt idx="11670">
                  <c:v>-0.22089400000000001</c:v>
                </c:pt>
                <c:pt idx="11671">
                  <c:v>-0.220887</c:v>
                </c:pt>
                <c:pt idx="11672">
                  <c:v>-0.22087699999999999</c:v>
                </c:pt>
                <c:pt idx="11673">
                  <c:v>-0.22086900000000001</c:v>
                </c:pt>
                <c:pt idx="11674">
                  <c:v>-0.220863</c:v>
                </c:pt>
                <c:pt idx="11675">
                  <c:v>-0.220859</c:v>
                </c:pt>
                <c:pt idx="11676">
                  <c:v>-0.22085199999999999</c:v>
                </c:pt>
                <c:pt idx="11677">
                  <c:v>-0.22084300000000001</c:v>
                </c:pt>
                <c:pt idx="11678">
                  <c:v>-0.22083700000000001</c:v>
                </c:pt>
                <c:pt idx="11679">
                  <c:v>-0.220829</c:v>
                </c:pt>
                <c:pt idx="11680">
                  <c:v>-0.22082099999999999</c:v>
                </c:pt>
                <c:pt idx="11681">
                  <c:v>-0.22081400000000001</c:v>
                </c:pt>
                <c:pt idx="11682">
                  <c:v>-0.220803</c:v>
                </c:pt>
                <c:pt idx="11683">
                  <c:v>-0.22079099999999999</c:v>
                </c:pt>
                <c:pt idx="11684">
                  <c:v>-0.220779</c:v>
                </c:pt>
                <c:pt idx="11685">
                  <c:v>-0.22076699999999999</c:v>
                </c:pt>
                <c:pt idx="11686">
                  <c:v>-0.22075700000000001</c:v>
                </c:pt>
                <c:pt idx="11687">
                  <c:v>-0.220746</c:v>
                </c:pt>
                <c:pt idx="11688">
                  <c:v>-0.22073499999999999</c:v>
                </c:pt>
                <c:pt idx="11689">
                  <c:v>-0.220724</c:v>
                </c:pt>
                <c:pt idx="11690">
                  <c:v>-0.220719</c:v>
                </c:pt>
                <c:pt idx="11691">
                  <c:v>-0.22071499999999999</c:v>
                </c:pt>
                <c:pt idx="11692">
                  <c:v>-0.22070999999999999</c:v>
                </c:pt>
                <c:pt idx="11693">
                  <c:v>-0.22070500000000001</c:v>
                </c:pt>
                <c:pt idx="11694">
                  <c:v>-0.22069900000000001</c:v>
                </c:pt>
                <c:pt idx="11695">
                  <c:v>-0.22069</c:v>
                </c:pt>
                <c:pt idx="11696">
                  <c:v>-0.22067999999999999</c:v>
                </c:pt>
                <c:pt idx="11697">
                  <c:v>-0.220669</c:v>
                </c:pt>
                <c:pt idx="11698">
                  <c:v>-0.22065699999999999</c:v>
                </c:pt>
                <c:pt idx="11699">
                  <c:v>-0.22064400000000001</c:v>
                </c:pt>
                <c:pt idx="11700">
                  <c:v>-0.220633</c:v>
                </c:pt>
                <c:pt idx="11701">
                  <c:v>-0.22062499999999999</c:v>
                </c:pt>
                <c:pt idx="11702">
                  <c:v>-0.22062000000000001</c:v>
                </c:pt>
                <c:pt idx="11703">
                  <c:v>-0.22061800000000001</c:v>
                </c:pt>
                <c:pt idx="11704">
                  <c:v>-0.22061500000000001</c:v>
                </c:pt>
                <c:pt idx="11705">
                  <c:v>-0.220612</c:v>
                </c:pt>
                <c:pt idx="11706">
                  <c:v>-0.220606</c:v>
                </c:pt>
                <c:pt idx="11707">
                  <c:v>-0.22059799999999999</c:v>
                </c:pt>
                <c:pt idx="11708">
                  <c:v>-0.22058700000000001</c:v>
                </c:pt>
                <c:pt idx="11709">
                  <c:v>-0.22057599999999999</c:v>
                </c:pt>
                <c:pt idx="11710">
                  <c:v>-0.22056500000000001</c:v>
                </c:pt>
                <c:pt idx="11711">
                  <c:v>-0.220555</c:v>
                </c:pt>
                <c:pt idx="11712">
                  <c:v>-0.22054599999999999</c:v>
                </c:pt>
                <c:pt idx="11713">
                  <c:v>-0.22053800000000001</c:v>
                </c:pt>
                <c:pt idx="11714">
                  <c:v>-0.22053600000000001</c:v>
                </c:pt>
                <c:pt idx="11715">
                  <c:v>-0.22053300000000001</c:v>
                </c:pt>
                <c:pt idx="11716">
                  <c:v>-0.22053</c:v>
                </c:pt>
                <c:pt idx="11717">
                  <c:v>-0.220526</c:v>
                </c:pt>
                <c:pt idx="11718">
                  <c:v>-0.22051799999999999</c:v>
                </c:pt>
                <c:pt idx="11719">
                  <c:v>-0.22051000000000001</c:v>
                </c:pt>
                <c:pt idx="11720">
                  <c:v>-0.220501</c:v>
                </c:pt>
                <c:pt idx="11721">
                  <c:v>-0.22049099999999999</c:v>
                </c:pt>
                <c:pt idx="11722">
                  <c:v>-0.22048100000000001</c:v>
                </c:pt>
                <c:pt idx="11723">
                  <c:v>-0.220471</c:v>
                </c:pt>
                <c:pt idx="11724">
                  <c:v>-0.22046199999999999</c:v>
                </c:pt>
                <c:pt idx="11725">
                  <c:v>-0.22045300000000001</c:v>
                </c:pt>
                <c:pt idx="11726">
                  <c:v>-0.220447</c:v>
                </c:pt>
                <c:pt idx="11727">
                  <c:v>-0.22044</c:v>
                </c:pt>
                <c:pt idx="11728">
                  <c:v>-0.22043399999999999</c:v>
                </c:pt>
                <c:pt idx="11729">
                  <c:v>-0.22042700000000001</c:v>
                </c:pt>
                <c:pt idx="11730">
                  <c:v>-0.220419</c:v>
                </c:pt>
                <c:pt idx="11731">
                  <c:v>-0.22040799999999999</c:v>
                </c:pt>
                <c:pt idx="11732">
                  <c:v>-0.22039500000000001</c:v>
                </c:pt>
                <c:pt idx="11733">
                  <c:v>-0.220384</c:v>
                </c:pt>
                <c:pt idx="11734">
                  <c:v>-0.22037399999999999</c:v>
                </c:pt>
                <c:pt idx="11735">
                  <c:v>-0.220363</c:v>
                </c:pt>
                <c:pt idx="11736">
                  <c:v>-0.22035299999999999</c:v>
                </c:pt>
                <c:pt idx="11737">
                  <c:v>-0.22034300000000001</c:v>
                </c:pt>
                <c:pt idx="11738">
                  <c:v>-0.220334</c:v>
                </c:pt>
                <c:pt idx="11739">
                  <c:v>-0.22032399999999999</c:v>
                </c:pt>
                <c:pt idx="11740">
                  <c:v>-0.22031600000000001</c:v>
                </c:pt>
                <c:pt idx="11741">
                  <c:v>-0.220307</c:v>
                </c:pt>
                <c:pt idx="11742">
                  <c:v>-0.22029499999999999</c:v>
                </c:pt>
                <c:pt idx="11743">
                  <c:v>-0.22028600000000001</c:v>
                </c:pt>
                <c:pt idx="11744">
                  <c:v>-0.220275</c:v>
                </c:pt>
                <c:pt idx="11745">
                  <c:v>-0.22026599999999999</c:v>
                </c:pt>
                <c:pt idx="11746">
                  <c:v>-0.22025500000000001</c:v>
                </c:pt>
                <c:pt idx="11747">
                  <c:v>-0.220244</c:v>
                </c:pt>
                <c:pt idx="11748">
                  <c:v>-0.22023300000000001</c:v>
                </c:pt>
                <c:pt idx="11749">
                  <c:v>-0.220222</c:v>
                </c:pt>
                <c:pt idx="11750">
                  <c:v>-0.22021199999999999</c:v>
                </c:pt>
                <c:pt idx="11751">
                  <c:v>-0.22020200000000001</c:v>
                </c:pt>
                <c:pt idx="11752">
                  <c:v>-0.220194</c:v>
                </c:pt>
                <c:pt idx="11753">
                  <c:v>-0.22018799999999999</c:v>
                </c:pt>
                <c:pt idx="11754">
                  <c:v>-0.22018599999999999</c:v>
                </c:pt>
                <c:pt idx="11755">
                  <c:v>-0.22018499999999999</c:v>
                </c:pt>
                <c:pt idx="11756">
                  <c:v>-0.22018499999999999</c:v>
                </c:pt>
                <c:pt idx="11757">
                  <c:v>-0.22018699999999999</c:v>
                </c:pt>
                <c:pt idx="11758">
                  <c:v>-0.22018499999999999</c:v>
                </c:pt>
                <c:pt idx="11759">
                  <c:v>-0.22017999999999999</c:v>
                </c:pt>
                <c:pt idx="11760">
                  <c:v>-0.22017200000000001</c:v>
                </c:pt>
                <c:pt idx="11761">
                  <c:v>-0.220162</c:v>
                </c:pt>
                <c:pt idx="11762">
                  <c:v>-0.22015299999999999</c:v>
                </c:pt>
                <c:pt idx="11763">
                  <c:v>-0.22014300000000001</c:v>
                </c:pt>
                <c:pt idx="11764">
                  <c:v>-0.22013199999999999</c:v>
                </c:pt>
                <c:pt idx="11765">
                  <c:v>-0.22012300000000001</c:v>
                </c:pt>
                <c:pt idx="11766">
                  <c:v>-0.22011500000000001</c:v>
                </c:pt>
                <c:pt idx="11767">
                  <c:v>-0.22011</c:v>
                </c:pt>
                <c:pt idx="11768">
                  <c:v>-0.22010399999999999</c:v>
                </c:pt>
                <c:pt idx="11769">
                  <c:v>-0.22009600000000001</c:v>
                </c:pt>
                <c:pt idx="11770">
                  <c:v>-0.22008900000000001</c:v>
                </c:pt>
                <c:pt idx="11771">
                  <c:v>-0.22008</c:v>
                </c:pt>
                <c:pt idx="11772">
                  <c:v>-0.22007199999999999</c:v>
                </c:pt>
                <c:pt idx="11773">
                  <c:v>-0.22006500000000001</c:v>
                </c:pt>
                <c:pt idx="11774">
                  <c:v>-0.220059</c:v>
                </c:pt>
                <c:pt idx="11775">
                  <c:v>-0.220051</c:v>
                </c:pt>
                <c:pt idx="11776">
                  <c:v>-0.22004099999999999</c:v>
                </c:pt>
                <c:pt idx="11777">
                  <c:v>-0.22003200000000001</c:v>
                </c:pt>
                <c:pt idx="11778">
                  <c:v>-0.220023</c:v>
                </c:pt>
                <c:pt idx="11779">
                  <c:v>-0.22001499999999999</c:v>
                </c:pt>
                <c:pt idx="11780">
                  <c:v>-0.22001000000000001</c:v>
                </c:pt>
                <c:pt idx="11781">
                  <c:v>-0.22000700000000001</c:v>
                </c:pt>
                <c:pt idx="11782">
                  <c:v>-0.22000400000000001</c:v>
                </c:pt>
                <c:pt idx="11783">
                  <c:v>-0.219999</c:v>
                </c:pt>
                <c:pt idx="11784">
                  <c:v>-0.219995</c:v>
                </c:pt>
                <c:pt idx="11785">
                  <c:v>-0.21999199999999999</c:v>
                </c:pt>
                <c:pt idx="11786">
                  <c:v>-0.21998699999999999</c:v>
                </c:pt>
                <c:pt idx="11787">
                  <c:v>-0.21998300000000001</c:v>
                </c:pt>
                <c:pt idx="11788">
                  <c:v>-0.21997900000000001</c:v>
                </c:pt>
                <c:pt idx="11789">
                  <c:v>-0.219974</c:v>
                </c:pt>
                <c:pt idx="11790">
                  <c:v>-0.219969</c:v>
                </c:pt>
                <c:pt idx="11791">
                  <c:v>-0.21996499999999999</c:v>
                </c:pt>
                <c:pt idx="11792">
                  <c:v>-0.21996299999999999</c:v>
                </c:pt>
                <c:pt idx="11793">
                  <c:v>-0.21996099999999999</c:v>
                </c:pt>
                <c:pt idx="11794">
                  <c:v>-0.21995600000000001</c:v>
                </c:pt>
                <c:pt idx="11795">
                  <c:v>-0.21995100000000001</c:v>
                </c:pt>
                <c:pt idx="11796">
                  <c:v>-0.219943</c:v>
                </c:pt>
                <c:pt idx="11797">
                  <c:v>-0.21993499999999999</c:v>
                </c:pt>
                <c:pt idx="11798">
                  <c:v>-0.21992600000000001</c:v>
                </c:pt>
                <c:pt idx="11799">
                  <c:v>-0.219916</c:v>
                </c:pt>
                <c:pt idx="11800">
                  <c:v>-0.21990599999999999</c:v>
                </c:pt>
                <c:pt idx="11801">
                  <c:v>-0.21989700000000001</c:v>
                </c:pt>
                <c:pt idx="11802">
                  <c:v>-0.219889</c:v>
                </c:pt>
                <c:pt idx="11803">
                  <c:v>-0.21987999999999999</c:v>
                </c:pt>
                <c:pt idx="11804">
                  <c:v>-0.21987300000000001</c:v>
                </c:pt>
                <c:pt idx="11805">
                  <c:v>-0.21986600000000001</c:v>
                </c:pt>
                <c:pt idx="11806">
                  <c:v>-0.21986</c:v>
                </c:pt>
                <c:pt idx="11807">
                  <c:v>-0.219857</c:v>
                </c:pt>
                <c:pt idx="11808">
                  <c:v>-0.21985099999999999</c:v>
                </c:pt>
                <c:pt idx="11809">
                  <c:v>-0.21984400000000001</c:v>
                </c:pt>
                <c:pt idx="11810">
                  <c:v>-0.21983900000000001</c:v>
                </c:pt>
                <c:pt idx="11811">
                  <c:v>-0.219834</c:v>
                </c:pt>
                <c:pt idx="11812">
                  <c:v>-0.219829</c:v>
                </c:pt>
                <c:pt idx="11813">
                  <c:v>-0.21982499999999999</c:v>
                </c:pt>
                <c:pt idx="11814">
                  <c:v>-0.21982199999999999</c:v>
                </c:pt>
                <c:pt idx="11815">
                  <c:v>-0.21981600000000001</c:v>
                </c:pt>
                <c:pt idx="11816">
                  <c:v>-0.219807</c:v>
                </c:pt>
                <c:pt idx="11817">
                  <c:v>-0.21979899999999999</c:v>
                </c:pt>
                <c:pt idx="11818">
                  <c:v>-0.21979099999999999</c:v>
                </c:pt>
                <c:pt idx="11819">
                  <c:v>-0.21978400000000001</c:v>
                </c:pt>
                <c:pt idx="11820">
                  <c:v>-0.219774</c:v>
                </c:pt>
                <c:pt idx="11821">
                  <c:v>-0.21976499999999999</c:v>
                </c:pt>
                <c:pt idx="11822">
                  <c:v>-0.21975600000000001</c:v>
                </c:pt>
                <c:pt idx="11823">
                  <c:v>-0.219748</c:v>
                </c:pt>
                <c:pt idx="11824">
                  <c:v>-0.21974199999999999</c:v>
                </c:pt>
                <c:pt idx="11825">
                  <c:v>-0.21973799999999999</c:v>
                </c:pt>
                <c:pt idx="11826">
                  <c:v>-0.21973300000000001</c:v>
                </c:pt>
                <c:pt idx="11827">
                  <c:v>-0.21972900000000001</c:v>
                </c:pt>
                <c:pt idx="11828">
                  <c:v>-0.219726</c:v>
                </c:pt>
                <c:pt idx="11829">
                  <c:v>-0.219721</c:v>
                </c:pt>
                <c:pt idx="11830">
                  <c:v>-0.219718</c:v>
                </c:pt>
                <c:pt idx="11831">
                  <c:v>-0.21971299999999999</c:v>
                </c:pt>
                <c:pt idx="11832">
                  <c:v>-0.21970600000000001</c:v>
                </c:pt>
                <c:pt idx="11833">
                  <c:v>-0.219695</c:v>
                </c:pt>
                <c:pt idx="11834">
                  <c:v>-0.21968399999999999</c:v>
                </c:pt>
                <c:pt idx="11835">
                  <c:v>-0.21967100000000001</c:v>
                </c:pt>
                <c:pt idx="11836">
                  <c:v>-0.219662</c:v>
                </c:pt>
                <c:pt idx="11837">
                  <c:v>-0.21965000000000001</c:v>
                </c:pt>
                <c:pt idx="11838">
                  <c:v>-0.21964</c:v>
                </c:pt>
                <c:pt idx="11839">
                  <c:v>-0.21963299999999999</c:v>
                </c:pt>
                <c:pt idx="11840">
                  <c:v>-0.21962999999999999</c:v>
                </c:pt>
                <c:pt idx="11841">
                  <c:v>-0.21962599999999999</c:v>
                </c:pt>
                <c:pt idx="11842">
                  <c:v>-0.21962200000000001</c:v>
                </c:pt>
                <c:pt idx="11843">
                  <c:v>-0.21961900000000001</c:v>
                </c:pt>
                <c:pt idx="11844">
                  <c:v>-0.219612</c:v>
                </c:pt>
                <c:pt idx="11845">
                  <c:v>-0.21960199999999999</c:v>
                </c:pt>
                <c:pt idx="11846">
                  <c:v>-0.21959100000000001</c:v>
                </c:pt>
                <c:pt idx="11847">
                  <c:v>-0.219581</c:v>
                </c:pt>
                <c:pt idx="11848">
                  <c:v>-0.21956899999999999</c:v>
                </c:pt>
                <c:pt idx="11849">
                  <c:v>-0.21956000000000001</c:v>
                </c:pt>
                <c:pt idx="11850">
                  <c:v>-0.219552</c:v>
                </c:pt>
                <c:pt idx="11851">
                  <c:v>-0.21954499999999999</c:v>
                </c:pt>
                <c:pt idx="11852">
                  <c:v>-0.21953900000000001</c:v>
                </c:pt>
                <c:pt idx="11853">
                  <c:v>-0.21953400000000001</c:v>
                </c:pt>
                <c:pt idx="11854">
                  <c:v>-0.219526</c:v>
                </c:pt>
                <c:pt idx="11855">
                  <c:v>-0.21951899999999999</c:v>
                </c:pt>
                <c:pt idx="11856">
                  <c:v>-0.21950900000000001</c:v>
                </c:pt>
                <c:pt idx="11857">
                  <c:v>-0.219499</c:v>
                </c:pt>
                <c:pt idx="11858">
                  <c:v>-0.21948999999999999</c:v>
                </c:pt>
                <c:pt idx="11859">
                  <c:v>-0.21948300000000001</c:v>
                </c:pt>
                <c:pt idx="11860">
                  <c:v>-0.219476</c:v>
                </c:pt>
                <c:pt idx="11861">
                  <c:v>-0.219471</c:v>
                </c:pt>
                <c:pt idx="11862">
                  <c:v>-0.21946399999999999</c:v>
                </c:pt>
                <c:pt idx="11863">
                  <c:v>-0.21945799999999999</c:v>
                </c:pt>
                <c:pt idx="11864">
                  <c:v>-0.21945300000000001</c:v>
                </c:pt>
                <c:pt idx="11865">
                  <c:v>-0.219445</c:v>
                </c:pt>
                <c:pt idx="11866">
                  <c:v>-0.21943399999999999</c:v>
                </c:pt>
                <c:pt idx="11867">
                  <c:v>-0.21942200000000001</c:v>
                </c:pt>
                <c:pt idx="11868">
                  <c:v>-0.21940699999999999</c:v>
                </c:pt>
                <c:pt idx="11869">
                  <c:v>-0.219392</c:v>
                </c:pt>
                <c:pt idx="11870">
                  <c:v>-0.21937699999999999</c:v>
                </c:pt>
                <c:pt idx="11871">
                  <c:v>-0.219361</c:v>
                </c:pt>
                <c:pt idx="11872">
                  <c:v>-0.21934699999999999</c:v>
                </c:pt>
                <c:pt idx="11873">
                  <c:v>-0.219332</c:v>
                </c:pt>
                <c:pt idx="11874">
                  <c:v>-0.21932199999999999</c:v>
                </c:pt>
                <c:pt idx="11875">
                  <c:v>-0.21931400000000001</c:v>
                </c:pt>
                <c:pt idx="11876">
                  <c:v>-0.219307</c:v>
                </c:pt>
                <c:pt idx="11877">
                  <c:v>-0.21929799999999999</c:v>
                </c:pt>
                <c:pt idx="11878">
                  <c:v>-0.21928900000000001</c:v>
                </c:pt>
                <c:pt idx="11879">
                  <c:v>-0.219281</c:v>
                </c:pt>
                <c:pt idx="11880">
                  <c:v>-0.21927099999999999</c:v>
                </c:pt>
                <c:pt idx="11881">
                  <c:v>-0.21926000000000001</c:v>
                </c:pt>
                <c:pt idx="11882">
                  <c:v>-0.219248</c:v>
                </c:pt>
                <c:pt idx="11883">
                  <c:v>-0.21923799999999999</c:v>
                </c:pt>
                <c:pt idx="11884">
                  <c:v>-0.21922800000000001</c:v>
                </c:pt>
                <c:pt idx="11885">
                  <c:v>-0.21921599999999999</c:v>
                </c:pt>
                <c:pt idx="11886">
                  <c:v>-0.21920200000000001</c:v>
                </c:pt>
                <c:pt idx="11887">
                  <c:v>-0.219192</c:v>
                </c:pt>
                <c:pt idx="11888">
                  <c:v>-0.21918199999999999</c:v>
                </c:pt>
                <c:pt idx="11889">
                  <c:v>-0.21917400000000001</c:v>
                </c:pt>
                <c:pt idx="11890">
                  <c:v>-0.219165</c:v>
                </c:pt>
                <c:pt idx="11891">
                  <c:v>-0.21915499999999999</c:v>
                </c:pt>
                <c:pt idx="11892">
                  <c:v>-0.21914400000000001</c:v>
                </c:pt>
                <c:pt idx="11893">
                  <c:v>-0.219136</c:v>
                </c:pt>
                <c:pt idx="11894">
                  <c:v>-0.21912799999999999</c:v>
                </c:pt>
                <c:pt idx="11895">
                  <c:v>-0.21912200000000001</c:v>
                </c:pt>
                <c:pt idx="11896">
                  <c:v>-0.219115</c:v>
                </c:pt>
                <c:pt idx="11897">
                  <c:v>-0.219106</c:v>
                </c:pt>
                <c:pt idx="11898">
                  <c:v>-0.21909500000000001</c:v>
                </c:pt>
                <c:pt idx="11899">
                  <c:v>-0.219084</c:v>
                </c:pt>
                <c:pt idx="11900">
                  <c:v>-0.21907199999999999</c:v>
                </c:pt>
                <c:pt idx="11901">
                  <c:v>-0.219059</c:v>
                </c:pt>
                <c:pt idx="11902">
                  <c:v>-0.21904599999999999</c:v>
                </c:pt>
                <c:pt idx="11903">
                  <c:v>-0.219032</c:v>
                </c:pt>
                <c:pt idx="11904">
                  <c:v>-0.21901599999999999</c:v>
                </c:pt>
                <c:pt idx="11905">
                  <c:v>-0.218998</c:v>
                </c:pt>
                <c:pt idx="11906">
                  <c:v>-0.21898100000000001</c:v>
                </c:pt>
                <c:pt idx="11907">
                  <c:v>-0.21896699999999999</c:v>
                </c:pt>
                <c:pt idx="11908">
                  <c:v>-0.21895500000000001</c:v>
                </c:pt>
                <c:pt idx="11909">
                  <c:v>-0.218944</c:v>
                </c:pt>
                <c:pt idx="11910">
                  <c:v>-0.21893199999999999</c:v>
                </c:pt>
                <c:pt idx="11911">
                  <c:v>-0.218919</c:v>
                </c:pt>
                <c:pt idx="11912">
                  <c:v>-0.21890999999999999</c:v>
                </c:pt>
                <c:pt idx="11913">
                  <c:v>-0.21890399999999999</c:v>
                </c:pt>
                <c:pt idx="11914">
                  <c:v>-0.21889700000000001</c:v>
                </c:pt>
                <c:pt idx="11915">
                  <c:v>-0.218892</c:v>
                </c:pt>
                <c:pt idx="11916">
                  <c:v>-0.218885</c:v>
                </c:pt>
                <c:pt idx="11917">
                  <c:v>-0.21887699999999999</c:v>
                </c:pt>
                <c:pt idx="11918">
                  <c:v>-0.21886800000000001</c:v>
                </c:pt>
                <c:pt idx="11919">
                  <c:v>-0.21886</c:v>
                </c:pt>
                <c:pt idx="11920">
                  <c:v>-0.21885199999999999</c:v>
                </c:pt>
                <c:pt idx="11921">
                  <c:v>-0.21884200000000001</c:v>
                </c:pt>
                <c:pt idx="11922">
                  <c:v>-0.218833</c:v>
                </c:pt>
                <c:pt idx="11923">
                  <c:v>-0.21882599999999999</c:v>
                </c:pt>
                <c:pt idx="11924">
                  <c:v>-0.21882199999999999</c:v>
                </c:pt>
                <c:pt idx="11925">
                  <c:v>-0.21881700000000001</c:v>
                </c:pt>
                <c:pt idx="11926">
                  <c:v>-0.21881100000000001</c:v>
                </c:pt>
                <c:pt idx="11927">
                  <c:v>-0.218801</c:v>
                </c:pt>
                <c:pt idx="11928">
                  <c:v>-0.21879199999999999</c:v>
                </c:pt>
                <c:pt idx="11929">
                  <c:v>-0.21878</c:v>
                </c:pt>
                <c:pt idx="11930">
                  <c:v>-0.21876699999999999</c:v>
                </c:pt>
                <c:pt idx="11931">
                  <c:v>-0.21875600000000001</c:v>
                </c:pt>
                <c:pt idx="11932">
                  <c:v>-0.21874399999999999</c:v>
                </c:pt>
                <c:pt idx="11933">
                  <c:v>-0.21873600000000001</c:v>
                </c:pt>
                <c:pt idx="11934">
                  <c:v>-0.21872800000000001</c:v>
                </c:pt>
                <c:pt idx="11935">
                  <c:v>-0.21872</c:v>
                </c:pt>
                <c:pt idx="11936">
                  <c:v>-0.21871099999999999</c:v>
                </c:pt>
                <c:pt idx="11937">
                  <c:v>-0.21870300000000001</c:v>
                </c:pt>
                <c:pt idx="11938">
                  <c:v>-0.218693</c:v>
                </c:pt>
                <c:pt idx="11939">
                  <c:v>-0.21868099999999999</c:v>
                </c:pt>
                <c:pt idx="11940">
                  <c:v>-0.218667</c:v>
                </c:pt>
                <c:pt idx="11941">
                  <c:v>-0.21865699999999999</c:v>
                </c:pt>
                <c:pt idx="11942">
                  <c:v>-0.21864800000000001</c:v>
                </c:pt>
                <c:pt idx="11943">
                  <c:v>-0.218639</c:v>
                </c:pt>
                <c:pt idx="11944">
                  <c:v>-0.21862899999999999</c:v>
                </c:pt>
                <c:pt idx="11945">
                  <c:v>-0.21861900000000001</c:v>
                </c:pt>
                <c:pt idx="11946">
                  <c:v>-0.218608</c:v>
                </c:pt>
                <c:pt idx="11947">
                  <c:v>-0.21859600000000001</c:v>
                </c:pt>
                <c:pt idx="11948">
                  <c:v>-0.218587</c:v>
                </c:pt>
                <c:pt idx="11949">
                  <c:v>-0.21857799999999999</c:v>
                </c:pt>
                <c:pt idx="11950">
                  <c:v>-0.21856900000000001</c:v>
                </c:pt>
                <c:pt idx="11951">
                  <c:v>-0.218558</c:v>
                </c:pt>
                <c:pt idx="11952">
                  <c:v>-0.21854799999999999</c:v>
                </c:pt>
                <c:pt idx="11953">
                  <c:v>-0.21853900000000001</c:v>
                </c:pt>
                <c:pt idx="11954">
                  <c:v>-0.218531</c:v>
                </c:pt>
                <c:pt idx="11955">
                  <c:v>-0.21852199999999999</c:v>
                </c:pt>
                <c:pt idx="11956">
                  <c:v>-0.21851200000000001</c:v>
                </c:pt>
                <c:pt idx="11957">
                  <c:v>-0.218502</c:v>
                </c:pt>
                <c:pt idx="11958">
                  <c:v>-0.21849099999999999</c:v>
                </c:pt>
                <c:pt idx="11959">
                  <c:v>-0.21848000000000001</c:v>
                </c:pt>
                <c:pt idx="11960">
                  <c:v>-0.21847</c:v>
                </c:pt>
                <c:pt idx="11961">
                  <c:v>-0.21845999999999999</c:v>
                </c:pt>
                <c:pt idx="11962">
                  <c:v>-0.21845100000000001</c:v>
                </c:pt>
                <c:pt idx="11963">
                  <c:v>-0.21844</c:v>
                </c:pt>
                <c:pt idx="11964">
                  <c:v>-0.21843199999999999</c:v>
                </c:pt>
                <c:pt idx="11965">
                  <c:v>-0.21842500000000001</c:v>
                </c:pt>
                <c:pt idx="11966">
                  <c:v>-0.218418</c:v>
                </c:pt>
                <c:pt idx="11967">
                  <c:v>-0.218412</c:v>
                </c:pt>
                <c:pt idx="11968">
                  <c:v>-0.21840200000000001</c:v>
                </c:pt>
                <c:pt idx="11969">
                  <c:v>-0.218392</c:v>
                </c:pt>
                <c:pt idx="11970">
                  <c:v>-0.218386</c:v>
                </c:pt>
                <c:pt idx="11971">
                  <c:v>-0.21838099999999999</c:v>
                </c:pt>
                <c:pt idx="11972">
                  <c:v>-0.21837500000000001</c:v>
                </c:pt>
                <c:pt idx="11973">
                  <c:v>-0.21837100000000001</c:v>
                </c:pt>
                <c:pt idx="11974">
                  <c:v>-0.21836700000000001</c:v>
                </c:pt>
                <c:pt idx="11975">
                  <c:v>-0.218359</c:v>
                </c:pt>
                <c:pt idx="11976">
                  <c:v>-0.21835099999999999</c:v>
                </c:pt>
                <c:pt idx="11977">
                  <c:v>-0.21834300000000001</c:v>
                </c:pt>
                <c:pt idx="11978">
                  <c:v>-0.218336</c:v>
                </c:pt>
                <c:pt idx="11979">
                  <c:v>-0.21832799999999999</c:v>
                </c:pt>
                <c:pt idx="11980">
                  <c:v>-0.21831999999999999</c:v>
                </c:pt>
                <c:pt idx="11981">
                  <c:v>-0.21831200000000001</c:v>
                </c:pt>
                <c:pt idx="11982">
                  <c:v>-0.218303</c:v>
                </c:pt>
                <c:pt idx="11983">
                  <c:v>-0.21829200000000001</c:v>
                </c:pt>
                <c:pt idx="11984">
                  <c:v>-0.218283</c:v>
                </c:pt>
                <c:pt idx="11985">
                  <c:v>-0.21827099999999999</c:v>
                </c:pt>
                <c:pt idx="11986">
                  <c:v>-0.21825700000000001</c:v>
                </c:pt>
                <c:pt idx="11987">
                  <c:v>-0.218246</c:v>
                </c:pt>
                <c:pt idx="11988">
                  <c:v>-0.21823699999999999</c:v>
                </c:pt>
                <c:pt idx="11989">
                  <c:v>-0.21822900000000001</c:v>
                </c:pt>
                <c:pt idx="11990">
                  <c:v>-0.218221</c:v>
                </c:pt>
                <c:pt idx="11991">
                  <c:v>-0.21821599999999999</c:v>
                </c:pt>
                <c:pt idx="11992">
                  <c:v>-0.21821099999999999</c:v>
                </c:pt>
                <c:pt idx="11993">
                  <c:v>-0.21820700000000001</c:v>
                </c:pt>
                <c:pt idx="11994">
                  <c:v>-0.21820200000000001</c:v>
                </c:pt>
                <c:pt idx="11995">
                  <c:v>-0.218196</c:v>
                </c:pt>
                <c:pt idx="11996">
                  <c:v>-0.21818899999999999</c:v>
                </c:pt>
                <c:pt idx="11997">
                  <c:v>-0.21818199999999999</c:v>
                </c:pt>
                <c:pt idx="11998">
                  <c:v>-0.21817300000000001</c:v>
                </c:pt>
                <c:pt idx="11999">
                  <c:v>-0.218166</c:v>
                </c:pt>
                <c:pt idx="12000">
                  <c:v>-0.21815799999999999</c:v>
                </c:pt>
                <c:pt idx="12001">
                  <c:v>-0.21814900000000001</c:v>
                </c:pt>
                <c:pt idx="12002">
                  <c:v>-0.218141</c:v>
                </c:pt>
                <c:pt idx="12003">
                  <c:v>-0.21813099999999999</c:v>
                </c:pt>
                <c:pt idx="12004">
                  <c:v>-0.21812100000000001</c:v>
                </c:pt>
                <c:pt idx="12005">
                  <c:v>-0.218113</c:v>
                </c:pt>
                <c:pt idx="12006">
                  <c:v>-0.21810499999999999</c:v>
                </c:pt>
                <c:pt idx="12007">
                  <c:v>-0.21809799999999999</c:v>
                </c:pt>
                <c:pt idx="12008">
                  <c:v>-0.21808900000000001</c:v>
                </c:pt>
                <c:pt idx="12009">
                  <c:v>-0.21808</c:v>
                </c:pt>
                <c:pt idx="12010">
                  <c:v>-0.21807199999999999</c:v>
                </c:pt>
                <c:pt idx="12011">
                  <c:v>-0.21806500000000001</c:v>
                </c:pt>
                <c:pt idx="12012">
                  <c:v>-0.218057</c:v>
                </c:pt>
                <c:pt idx="12013">
                  <c:v>-0.21804999999999999</c:v>
                </c:pt>
                <c:pt idx="12014">
                  <c:v>-0.21804200000000001</c:v>
                </c:pt>
                <c:pt idx="12015">
                  <c:v>-0.21803500000000001</c:v>
                </c:pt>
                <c:pt idx="12016">
                  <c:v>-0.218026</c:v>
                </c:pt>
                <c:pt idx="12017">
                  <c:v>-0.21801999999999999</c:v>
                </c:pt>
                <c:pt idx="12018">
                  <c:v>-0.21801200000000001</c:v>
                </c:pt>
                <c:pt idx="12019">
                  <c:v>-0.218002</c:v>
                </c:pt>
                <c:pt idx="12020">
                  <c:v>-0.21799399999999999</c:v>
                </c:pt>
                <c:pt idx="12021">
                  <c:v>-0.21798600000000001</c:v>
                </c:pt>
                <c:pt idx="12022">
                  <c:v>-0.217977</c:v>
                </c:pt>
                <c:pt idx="12023">
                  <c:v>-0.217971</c:v>
                </c:pt>
                <c:pt idx="12024">
                  <c:v>-0.21796199999999999</c:v>
                </c:pt>
                <c:pt idx="12025">
                  <c:v>-0.21795500000000001</c:v>
                </c:pt>
                <c:pt idx="12026">
                  <c:v>-0.217947</c:v>
                </c:pt>
                <c:pt idx="12027">
                  <c:v>-0.217941</c:v>
                </c:pt>
                <c:pt idx="12028">
                  <c:v>-0.21793599999999999</c:v>
                </c:pt>
                <c:pt idx="12029">
                  <c:v>-0.21792900000000001</c:v>
                </c:pt>
                <c:pt idx="12030">
                  <c:v>-0.21792</c:v>
                </c:pt>
                <c:pt idx="12031">
                  <c:v>-0.21790999999999999</c:v>
                </c:pt>
                <c:pt idx="12032">
                  <c:v>-0.21790100000000001</c:v>
                </c:pt>
                <c:pt idx="12033">
                  <c:v>-0.217891</c:v>
                </c:pt>
                <c:pt idx="12034">
                  <c:v>-0.21788299999999999</c:v>
                </c:pt>
                <c:pt idx="12035">
                  <c:v>-0.21787799999999999</c:v>
                </c:pt>
                <c:pt idx="12036">
                  <c:v>-0.21787200000000001</c:v>
                </c:pt>
                <c:pt idx="12037">
                  <c:v>-0.217866</c:v>
                </c:pt>
                <c:pt idx="12038">
                  <c:v>-0.217857</c:v>
                </c:pt>
                <c:pt idx="12039">
                  <c:v>-0.21784899999999999</c:v>
                </c:pt>
                <c:pt idx="12040">
                  <c:v>-0.21784100000000001</c:v>
                </c:pt>
                <c:pt idx="12041">
                  <c:v>-0.217831</c:v>
                </c:pt>
                <c:pt idx="12042">
                  <c:v>-0.21782199999999999</c:v>
                </c:pt>
                <c:pt idx="12043">
                  <c:v>-0.217811</c:v>
                </c:pt>
                <c:pt idx="12044">
                  <c:v>-0.21779999999999999</c:v>
                </c:pt>
                <c:pt idx="12045">
                  <c:v>-0.21779000000000001</c:v>
                </c:pt>
                <c:pt idx="12046">
                  <c:v>-0.217781</c:v>
                </c:pt>
                <c:pt idx="12047">
                  <c:v>-0.217775</c:v>
                </c:pt>
                <c:pt idx="12048">
                  <c:v>-0.21776999999999999</c:v>
                </c:pt>
                <c:pt idx="12049">
                  <c:v>-0.21776400000000001</c:v>
                </c:pt>
                <c:pt idx="12050">
                  <c:v>-0.21775800000000001</c:v>
                </c:pt>
                <c:pt idx="12051">
                  <c:v>-0.217752</c:v>
                </c:pt>
                <c:pt idx="12052">
                  <c:v>-0.21774399999999999</c:v>
                </c:pt>
                <c:pt idx="12053">
                  <c:v>-0.21773700000000001</c:v>
                </c:pt>
                <c:pt idx="12054">
                  <c:v>-0.21773000000000001</c:v>
                </c:pt>
                <c:pt idx="12055">
                  <c:v>-0.217724</c:v>
                </c:pt>
                <c:pt idx="12056">
                  <c:v>-0.21772</c:v>
                </c:pt>
                <c:pt idx="12057">
                  <c:v>-0.21771399999999999</c:v>
                </c:pt>
                <c:pt idx="12058">
                  <c:v>-0.21770600000000001</c:v>
                </c:pt>
                <c:pt idx="12059">
                  <c:v>-0.217696</c:v>
                </c:pt>
                <c:pt idx="12060">
                  <c:v>-0.21768799999999999</c:v>
                </c:pt>
                <c:pt idx="12061">
                  <c:v>-0.21768000000000001</c:v>
                </c:pt>
                <c:pt idx="12062">
                  <c:v>-0.21767</c:v>
                </c:pt>
                <c:pt idx="12063">
                  <c:v>-0.21765899999999999</c:v>
                </c:pt>
                <c:pt idx="12064">
                  <c:v>-0.21764900000000001</c:v>
                </c:pt>
                <c:pt idx="12065">
                  <c:v>-0.217639</c:v>
                </c:pt>
                <c:pt idx="12066">
                  <c:v>-0.21762899999999999</c:v>
                </c:pt>
                <c:pt idx="12067">
                  <c:v>-0.21762000000000001</c:v>
                </c:pt>
                <c:pt idx="12068">
                  <c:v>-0.21761</c:v>
                </c:pt>
                <c:pt idx="12069">
                  <c:v>-0.21759999999999999</c:v>
                </c:pt>
                <c:pt idx="12070">
                  <c:v>-0.21759100000000001</c:v>
                </c:pt>
                <c:pt idx="12071">
                  <c:v>-0.217582</c:v>
                </c:pt>
                <c:pt idx="12072">
                  <c:v>-0.21757599999999999</c:v>
                </c:pt>
                <c:pt idx="12073">
                  <c:v>-0.21756900000000001</c:v>
                </c:pt>
                <c:pt idx="12074">
                  <c:v>-0.21756300000000001</c:v>
                </c:pt>
                <c:pt idx="12075">
                  <c:v>-0.217559</c:v>
                </c:pt>
                <c:pt idx="12076">
                  <c:v>-0.217555</c:v>
                </c:pt>
                <c:pt idx="12077">
                  <c:v>-0.217552</c:v>
                </c:pt>
                <c:pt idx="12078">
                  <c:v>-0.21754999999999999</c:v>
                </c:pt>
                <c:pt idx="12079">
                  <c:v>-0.21754599999999999</c:v>
                </c:pt>
                <c:pt idx="12080">
                  <c:v>-0.21754000000000001</c:v>
                </c:pt>
                <c:pt idx="12081">
                  <c:v>-0.21753400000000001</c:v>
                </c:pt>
                <c:pt idx="12082">
                  <c:v>-0.217528</c:v>
                </c:pt>
                <c:pt idx="12083">
                  <c:v>-0.21752099999999999</c:v>
                </c:pt>
                <c:pt idx="12084">
                  <c:v>-0.21751400000000001</c:v>
                </c:pt>
                <c:pt idx="12085">
                  <c:v>-0.21750700000000001</c:v>
                </c:pt>
                <c:pt idx="12086">
                  <c:v>-0.2175</c:v>
                </c:pt>
                <c:pt idx="12087">
                  <c:v>-0.21749299999999999</c:v>
                </c:pt>
                <c:pt idx="12088">
                  <c:v>-0.21748400000000001</c:v>
                </c:pt>
                <c:pt idx="12089">
                  <c:v>-0.217475</c:v>
                </c:pt>
                <c:pt idx="12090">
                  <c:v>-0.21746799999999999</c:v>
                </c:pt>
                <c:pt idx="12091">
                  <c:v>-0.21745800000000001</c:v>
                </c:pt>
                <c:pt idx="12092">
                  <c:v>-0.217448</c:v>
                </c:pt>
                <c:pt idx="12093">
                  <c:v>-0.21743599999999999</c:v>
                </c:pt>
                <c:pt idx="12094">
                  <c:v>-0.21742500000000001</c:v>
                </c:pt>
                <c:pt idx="12095">
                  <c:v>-0.21741199999999999</c:v>
                </c:pt>
                <c:pt idx="12096">
                  <c:v>-0.21740000000000001</c:v>
                </c:pt>
                <c:pt idx="12097">
                  <c:v>-0.217388</c:v>
                </c:pt>
                <c:pt idx="12098">
                  <c:v>-0.21737799999999999</c:v>
                </c:pt>
                <c:pt idx="12099">
                  <c:v>-0.217367</c:v>
                </c:pt>
                <c:pt idx="12100">
                  <c:v>-0.217358</c:v>
                </c:pt>
                <c:pt idx="12101">
                  <c:v>-0.21735099999999999</c:v>
                </c:pt>
                <c:pt idx="12102">
                  <c:v>-0.21734200000000001</c:v>
                </c:pt>
                <c:pt idx="12103">
                  <c:v>-0.217336</c:v>
                </c:pt>
                <c:pt idx="12104">
                  <c:v>-0.21732599999999999</c:v>
                </c:pt>
                <c:pt idx="12105">
                  <c:v>-0.21731800000000001</c:v>
                </c:pt>
                <c:pt idx="12106">
                  <c:v>-0.217309</c:v>
                </c:pt>
                <c:pt idx="12107">
                  <c:v>-0.21729799999999999</c:v>
                </c:pt>
                <c:pt idx="12108">
                  <c:v>-0.21728600000000001</c:v>
                </c:pt>
                <c:pt idx="12109">
                  <c:v>-0.217277</c:v>
                </c:pt>
                <c:pt idx="12110">
                  <c:v>-0.21726699999999999</c:v>
                </c:pt>
                <c:pt idx="12111">
                  <c:v>-0.21725800000000001</c:v>
                </c:pt>
                <c:pt idx="12112">
                  <c:v>-0.217249</c:v>
                </c:pt>
                <c:pt idx="12113">
                  <c:v>-0.21723700000000001</c:v>
                </c:pt>
                <c:pt idx="12114">
                  <c:v>-0.217224</c:v>
                </c:pt>
                <c:pt idx="12115">
                  <c:v>-0.21721099999999999</c:v>
                </c:pt>
                <c:pt idx="12116">
                  <c:v>-0.217199</c:v>
                </c:pt>
                <c:pt idx="12117">
                  <c:v>-0.21718599999999999</c:v>
                </c:pt>
                <c:pt idx="12118">
                  <c:v>-0.217173</c:v>
                </c:pt>
                <c:pt idx="12119">
                  <c:v>-0.21715999999999999</c:v>
                </c:pt>
                <c:pt idx="12120">
                  <c:v>-0.21715000000000001</c:v>
                </c:pt>
                <c:pt idx="12121">
                  <c:v>-0.217139</c:v>
                </c:pt>
                <c:pt idx="12122">
                  <c:v>-0.21712799999999999</c:v>
                </c:pt>
                <c:pt idx="12123">
                  <c:v>-0.217116</c:v>
                </c:pt>
                <c:pt idx="12124">
                  <c:v>-0.21710299999999999</c:v>
                </c:pt>
                <c:pt idx="12125">
                  <c:v>-0.21709000000000001</c:v>
                </c:pt>
                <c:pt idx="12126">
                  <c:v>-0.21707799999999999</c:v>
                </c:pt>
                <c:pt idx="12127">
                  <c:v>-0.21706600000000001</c:v>
                </c:pt>
                <c:pt idx="12128">
                  <c:v>-0.217055</c:v>
                </c:pt>
                <c:pt idx="12129">
                  <c:v>-0.21704300000000001</c:v>
                </c:pt>
                <c:pt idx="12130">
                  <c:v>-0.217029</c:v>
                </c:pt>
                <c:pt idx="12131">
                  <c:v>-0.21701599999999999</c:v>
                </c:pt>
                <c:pt idx="12132">
                  <c:v>-0.217006</c:v>
                </c:pt>
                <c:pt idx="12133">
                  <c:v>-0.21699599999999999</c:v>
                </c:pt>
                <c:pt idx="12134">
                  <c:v>-0.21698400000000001</c:v>
                </c:pt>
                <c:pt idx="12135">
                  <c:v>-0.216973</c:v>
                </c:pt>
                <c:pt idx="12136">
                  <c:v>-0.21696099999999999</c:v>
                </c:pt>
                <c:pt idx="12137">
                  <c:v>-0.21695</c:v>
                </c:pt>
                <c:pt idx="12138">
                  <c:v>-0.21693899999999999</c:v>
                </c:pt>
                <c:pt idx="12139">
                  <c:v>-0.21692800000000001</c:v>
                </c:pt>
                <c:pt idx="12140">
                  <c:v>-0.216916</c:v>
                </c:pt>
                <c:pt idx="12141">
                  <c:v>-0.21690300000000001</c:v>
                </c:pt>
                <c:pt idx="12142">
                  <c:v>-0.21689</c:v>
                </c:pt>
                <c:pt idx="12143">
                  <c:v>-0.21687500000000001</c:v>
                </c:pt>
                <c:pt idx="12144">
                  <c:v>-0.216862</c:v>
                </c:pt>
                <c:pt idx="12145">
                  <c:v>-0.21684899999999999</c:v>
                </c:pt>
                <c:pt idx="12146">
                  <c:v>-0.216833</c:v>
                </c:pt>
                <c:pt idx="12147">
                  <c:v>-0.21681700000000001</c:v>
                </c:pt>
                <c:pt idx="12148">
                  <c:v>-0.216803</c:v>
                </c:pt>
                <c:pt idx="12149">
                  <c:v>-0.21678900000000001</c:v>
                </c:pt>
                <c:pt idx="12150">
                  <c:v>-0.216777</c:v>
                </c:pt>
                <c:pt idx="12151">
                  <c:v>-0.21676500000000001</c:v>
                </c:pt>
                <c:pt idx="12152">
                  <c:v>-0.216754</c:v>
                </c:pt>
                <c:pt idx="12153">
                  <c:v>-0.21674399999999999</c:v>
                </c:pt>
                <c:pt idx="12154">
                  <c:v>-0.21673400000000001</c:v>
                </c:pt>
                <c:pt idx="12155">
                  <c:v>-0.216725</c:v>
                </c:pt>
                <c:pt idx="12156">
                  <c:v>-0.21671699999999999</c:v>
                </c:pt>
                <c:pt idx="12157">
                  <c:v>-0.21670700000000001</c:v>
                </c:pt>
                <c:pt idx="12158">
                  <c:v>-0.216697</c:v>
                </c:pt>
                <c:pt idx="12159">
                  <c:v>-0.21668599999999999</c:v>
                </c:pt>
                <c:pt idx="12160">
                  <c:v>-0.216672</c:v>
                </c:pt>
                <c:pt idx="12161">
                  <c:v>-0.21665599999999999</c:v>
                </c:pt>
                <c:pt idx="12162">
                  <c:v>-0.21664</c:v>
                </c:pt>
                <c:pt idx="12163">
                  <c:v>-0.21662400000000001</c:v>
                </c:pt>
                <c:pt idx="12164">
                  <c:v>-0.216609</c:v>
                </c:pt>
                <c:pt idx="12165">
                  <c:v>-0.21659400000000001</c:v>
                </c:pt>
                <c:pt idx="12166">
                  <c:v>-0.21657899999999999</c:v>
                </c:pt>
                <c:pt idx="12167">
                  <c:v>-0.21656500000000001</c:v>
                </c:pt>
                <c:pt idx="12168">
                  <c:v>-0.21655099999999999</c:v>
                </c:pt>
                <c:pt idx="12169">
                  <c:v>-0.21653800000000001</c:v>
                </c:pt>
                <c:pt idx="12170">
                  <c:v>-0.216528</c:v>
                </c:pt>
                <c:pt idx="12171">
                  <c:v>-0.21651699999999999</c:v>
                </c:pt>
                <c:pt idx="12172">
                  <c:v>-0.216503</c:v>
                </c:pt>
                <c:pt idx="12173">
                  <c:v>-0.21648899999999999</c:v>
                </c:pt>
                <c:pt idx="12174">
                  <c:v>-0.216475</c:v>
                </c:pt>
                <c:pt idx="12175">
                  <c:v>-0.21646000000000001</c:v>
                </c:pt>
                <c:pt idx="12176">
                  <c:v>-0.216445</c:v>
                </c:pt>
                <c:pt idx="12177">
                  <c:v>-0.21643399999999999</c:v>
                </c:pt>
                <c:pt idx="12178">
                  <c:v>-0.216423</c:v>
                </c:pt>
                <c:pt idx="12179">
                  <c:v>-0.216414</c:v>
                </c:pt>
                <c:pt idx="12180">
                  <c:v>-0.21640400000000001</c:v>
                </c:pt>
                <c:pt idx="12181">
                  <c:v>-0.21639600000000001</c:v>
                </c:pt>
                <c:pt idx="12182">
                  <c:v>-0.21639</c:v>
                </c:pt>
                <c:pt idx="12183">
                  <c:v>-0.21638399999999999</c:v>
                </c:pt>
                <c:pt idx="12184">
                  <c:v>-0.21637700000000001</c:v>
                </c:pt>
                <c:pt idx="12185">
                  <c:v>-0.21637000000000001</c:v>
                </c:pt>
                <c:pt idx="12186">
                  <c:v>-0.216362</c:v>
                </c:pt>
                <c:pt idx="12187">
                  <c:v>-0.21635199999999999</c:v>
                </c:pt>
                <c:pt idx="12188">
                  <c:v>-0.21634100000000001</c:v>
                </c:pt>
                <c:pt idx="12189">
                  <c:v>-0.216332</c:v>
                </c:pt>
                <c:pt idx="12190">
                  <c:v>-0.21632499999999999</c:v>
                </c:pt>
                <c:pt idx="12191">
                  <c:v>-0.21631800000000001</c:v>
                </c:pt>
                <c:pt idx="12192">
                  <c:v>-0.216312</c:v>
                </c:pt>
                <c:pt idx="12193">
                  <c:v>-0.216308</c:v>
                </c:pt>
                <c:pt idx="12194">
                  <c:v>-0.216303</c:v>
                </c:pt>
                <c:pt idx="12195">
                  <c:v>-0.21630099999999999</c:v>
                </c:pt>
                <c:pt idx="12196">
                  <c:v>-0.21629799999999999</c:v>
                </c:pt>
                <c:pt idx="12197">
                  <c:v>-0.21629499999999999</c:v>
                </c:pt>
                <c:pt idx="12198">
                  <c:v>-0.21629200000000001</c:v>
                </c:pt>
                <c:pt idx="12199">
                  <c:v>-0.21628800000000001</c:v>
                </c:pt>
                <c:pt idx="12200">
                  <c:v>-0.21628700000000001</c:v>
                </c:pt>
                <c:pt idx="12201">
                  <c:v>-0.216284</c:v>
                </c:pt>
                <c:pt idx="12202">
                  <c:v>-0.216281</c:v>
                </c:pt>
                <c:pt idx="12203">
                  <c:v>-0.216275</c:v>
                </c:pt>
                <c:pt idx="12204">
                  <c:v>-0.21627199999999999</c:v>
                </c:pt>
                <c:pt idx="12205">
                  <c:v>-0.21626799999999999</c:v>
                </c:pt>
                <c:pt idx="12206">
                  <c:v>-0.21626400000000001</c:v>
                </c:pt>
                <c:pt idx="12207">
                  <c:v>-0.21626200000000001</c:v>
                </c:pt>
                <c:pt idx="12208">
                  <c:v>-0.21626200000000001</c:v>
                </c:pt>
                <c:pt idx="12209">
                  <c:v>-0.21626300000000001</c:v>
                </c:pt>
                <c:pt idx="12210">
                  <c:v>-0.21626500000000001</c:v>
                </c:pt>
                <c:pt idx="12211">
                  <c:v>-0.21626699999999999</c:v>
                </c:pt>
                <c:pt idx="12212">
                  <c:v>-0.21626699999999999</c:v>
                </c:pt>
                <c:pt idx="12213">
                  <c:v>-0.21626400000000001</c:v>
                </c:pt>
                <c:pt idx="12214">
                  <c:v>-0.21626300000000001</c:v>
                </c:pt>
                <c:pt idx="12215">
                  <c:v>-0.21626000000000001</c:v>
                </c:pt>
                <c:pt idx="12216">
                  <c:v>-0.216256</c:v>
                </c:pt>
                <c:pt idx="12217">
                  <c:v>-0.216251</c:v>
                </c:pt>
                <c:pt idx="12218">
                  <c:v>-0.21624299999999999</c:v>
                </c:pt>
                <c:pt idx="12219">
                  <c:v>-0.21623400000000001</c:v>
                </c:pt>
                <c:pt idx="12220">
                  <c:v>-0.216226</c:v>
                </c:pt>
                <c:pt idx="12221">
                  <c:v>-0.21621499999999999</c:v>
                </c:pt>
                <c:pt idx="12222">
                  <c:v>-0.21620500000000001</c:v>
                </c:pt>
                <c:pt idx="12223">
                  <c:v>-0.216193</c:v>
                </c:pt>
                <c:pt idx="12224">
                  <c:v>-0.21618100000000001</c:v>
                </c:pt>
                <c:pt idx="12225">
                  <c:v>-0.216171</c:v>
                </c:pt>
                <c:pt idx="12226">
                  <c:v>-0.21616299999999999</c:v>
                </c:pt>
                <c:pt idx="12227">
                  <c:v>-0.21615899999999999</c:v>
                </c:pt>
                <c:pt idx="12228">
                  <c:v>-0.21615899999999999</c:v>
                </c:pt>
                <c:pt idx="12229">
                  <c:v>-0.21616199999999999</c:v>
                </c:pt>
                <c:pt idx="12230">
                  <c:v>-0.216165</c:v>
                </c:pt>
                <c:pt idx="12231">
                  <c:v>-0.216169</c:v>
                </c:pt>
                <c:pt idx="12232">
                  <c:v>-0.216169</c:v>
                </c:pt>
                <c:pt idx="12233">
                  <c:v>-0.216167</c:v>
                </c:pt>
                <c:pt idx="12234">
                  <c:v>-0.216164</c:v>
                </c:pt>
                <c:pt idx="12235">
                  <c:v>-0.21615899999999999</c:v>
                </c:pt>
                <c:pt idx="12236">
                  <c:v>-0.21615300000000001</c:v>
                </c:pt>
                <c:pt idx="12237">
                  <c:v>-0.216142</c:v>
                </c:pt>
                <c:pt idx="12238">
                  <c:v>-0.21613099999999999</c:v>
                </c:pt>
                <c:pt idx="12239">
                  <c:v>-0.216118</c:v>
                </c:pt>
                <c:pt idx="12240">
                  <c:v>-0.216109</c:v>
                </c:pt>
                <c:pt idx="12241">
                  <c:v>-0.21609900000000001</c:v>
                </c:pt>
                <c:pt idx="12242">
                  <c:v>-0.216088</c:v>
                </c:pt>
                <c:pt idx="12243">
                  <c:v>-0.21607899999999999</c:v>
                </c:pt>
                <c:pt idx="12244">
                  <c:v>-0.21606800000000001</c:v>
                </c:pt>
                <c:pt idx="12245">
                  <c:v>-0.216059</c:v>
                </c:pt>
                <c:pt idx="12246">
                  <c:v>-0.21604799999999999</c:v>
                </c:pt>
                <c:pt idx="12247">
                  <c:v>-0.21603800000000001</c:v>
                </c:pt>
                <c:pt idx="12248">
                  <c:v>-0.216029</c:v>
                </c:pt>
                <c:pt idx="12249">
                  <c:v>-0.21602299999999999</c:v>
                </c:pt>
                <c:pt idx="12250">
                  <c:v>-0.21601400000000001</c:v>
                </c:pt>
                <c:pt idx="12251">
                  <c:v>-0.216006</c:v>
                </c:pt>
                <c:pt idx="12252">
                  <c:v>-0.215999</c:v>
                </c:pt>
                <c:pt idx="12253">
                  <c:v>-0.21598999999999999</c:v>
                </c:pt>
                <c:pt idx="12254">
                  <c:v>-0.21598000000000001</c:v>
                </c:pt>
                <c:pt idx="12255">
                  <c:v>-0.215972</c:v>
                </c:pt>
                <c:pt idx="12256">
                  <c:v>-0.21596199999999999</c:v>
                </c:pt>
                <c:pt idx="12257">
                  <c:v>-0.21595</c:v>
                </c:pt>
                <c:pt idx="12258">
                  <c:v>-0.21593799999999999</c:v>
                </c:pt>
                <c:pt idx="12259">
                  <c:v>-0.21592900000000001</c:v>
                </c:pt>
                <c:pt idx="12260">
                  <c:v>-0.215921</c:v>
                </c:pt>
                <c:pt idx="12261">
                  <c:v>-0.21591299999999999</c:v>
                </c:pt>
                <c:pt idx="12262">
                  <c:v>-0.21590300000000001</c:v>
                </c:pt>
                <c:pt idx="12263">
                  <c:v>-0.215893</c:v>
                </c:pt>
                <c:pt idx="12264">
                  <c:v>-0.21588399999999999</c:v>
                </c:pt>
                <c:pt idx="12265">
                  <c:v>-0.21587500000000001</c:v>
                </c:pt>
                <c:pt idx="12266">
                  <c:v>-0.215867</c:v>
                </c:pt>
                <c:pt idx="12267">
                  <c:v>-0.21585699999999999</c:v>
                </c:pt>
                <c:pt idx="12268">
                  <c:v>-0.21584400000000001</c:v>
                </c:pt>
                <c:pt idx="12269">
                  <c:v>-0.21582999999999999</c:v>
                </c:pt>
                <c:pt idx="12270">
                  <c:v>-0.21581800000000001</c:v>
                </c:pt>
                <c:pt idx="12271">
                  <c:v>-0.215804</c:v>
                </c:pt>
                <c:pt idx="12272">
                  <c:v>-0.21579100000000001</c:v>
                </c:pt>
                <c:pt idx="12273">
                  <c:v>-0.215777</c:v>
                </c:pt>
                <c:pt idx="12274">
                  <c:v>-0.21576600000000001</c:v>
                </c:pt>
                <c:pt idx="12275">
                  <c:v>-0.215755</c:v>
                </c:pt>
                <c:pt idx="12276">
                  <c:v>-0.21574499999999999</c:v>
                </c:pt>
                <c:pt idx="12277">
                  <c:v>-0.21573500000000001</c:v>
                </c:pt>
                <c:pt idx="12278">
                  <c:v>-0.215726</c:v>
                </c:pt>
                <c:pt idx="12279">
                  <c:v>-0.21571599999999999</c:v>
                </c:pt>
                <c:pt idx="12280">
                  <c:v>-0.21570700000000001</c:v>
                </c:pt>
                <c:pt idx="12281">
                  <c:v>-0.215699</c:v>
                </c:pt>
                <c:pt idx="12282">
                  <c:v>-0.21568999999999999</c:v>
                </c:pt>
                <c:pt idx="12283">
                  <c:v>-0.21568000000000001</c:v>
                </c:pt>
                <c:pt idx="12284">
                  <c:v>-0.215669</c:v>
                </c:pt>
                <c:pt idx="12285">
                  <c:v>-0.21565799999999999</c:v>
                </c:pt>
                <c:pt idx="12286">
                  <c:v>-0.21564800000000001</c:v>
                </c:pt>
                <c:pt idx="12287">
                  <c:v>-0.215637</c:v>
                </c:pt>
                <c:pt idx="12288">
                  <c:v>-0.21562600000000001</c:v>
                </c:pt>
                <c:pt idx="12289">
                  <c:v>-0.215613</c:v>
                </c:pt>
                <c:pt idx="12290">
                  <c:v>-0.21559900000000001</c:v>
                </c:pt>
                <c:pt idx="12291">
                  <c:v>-0.215585</c:v>
                </c:pt>
                <c:pt idx="12292">
                  <c:v>-0.21557299999999999</c:v>
                </c:pt>
                <c:pt idx="12293">
                  <c:v>-0.21556</c:v>
                </c:pt>
                <c:pt idx="12294">
                  <c:v>-0.21554699999999999</c:v>
                </c:pt>
                <c:pt idx="12295">
                  <c:v>-0.215534</c:v>
                </c:pt>
                <c:pt idx="12296">
                  <c:v>-0.21552099999999999</c:v>
                </c:pt>
                <c:pt idx="12297">
                  <c:v>-0.21551000000000001</c:v>
                </c:pt>
                <c:pt idx="12298">
                  <c:v>-0.215501</c:v>
                </c:pt>
                <c:pt idx="12299">
                  <c:v>-0.21549199999999999</c:v>
                </c:pt>
                <c:pt idx="12300">
                  <c:v>-0.21548200000000001</c:v>
                </c:pt>
                <c:pt idx="12301">
                  <c:v>-0.21546899999999999</c:v>
                </c:pt>
                <c:pt idx="12302">
                  <c:v>-0.21545900000000001</c:v>
                </c:pt>
                <c:pt idx="12303">
                  <c:v>-0.215447</c:v>
                </c:pt>
                <c:pt idx="12304">
                  <c:v>-0.21543599999999999</c:v>
                </c:pt>
                <c:pt idx="12305">
                  <c:v>-0.215423</c:v>
                </c:pt>
                <c:pt idx="12306">
                  <c:v>-0.21541099999999999</c:v>
                </c:pt>
                <c:pt idx="12307">
                  <c:v>-0.21540000000000001</c:v>
                </c:pt>
                <c:pt idx="12308">
                  <c:v>-0.215389</c:v>
                </c:pt>
                <c:pt idx="12309">
                  <c:v>-0.21537999999999999</c:v>
                </c:pt>
                <c:pt idx="12310">
                  <c:v>-0.21537000000000001</c:v>
                </c:pt>
                <c:pt idx="12311">
                  <c:v>-0.21536</c:v>
                </c:pt>
                <c:pt idx="12312">
                  <c:v>-0.21534800000000001</c:v>
                </c:pt>
                <c:pt idx="12313">
                  <c:v>-0.215335</c:v>
                </c:pt>
                <c:pt idx="12314">
                  <c:v>-0.21532599999999999</c:v>
                </c:pt>
                <c:pt idx="12315">
                  <c:v>-0.21531600000000001</c:v>
                </c:pt>
                <c:pt idx="12316">
                  <c:v>-0.215304</c:v>
                </c:pt>
                <c:pt idx="12317">
                  <c:v>-0.21529100000000001</c:v>
                </c:pt>
                <c:pt idx="12318">
                  <c:v>-0.21528</c:v>
                </c:pt>
                <c:pt idx="12319">
                  <c:v>-0.21527299999999999</c:v>
                </c:pt>
                <c:pt idx="12320">
                  <c:v>-0.21526600000000001</c:v>
                </c:pt>
                <c:pt idx="12321">
                  <c:v>-0.215257</c:v>
                </c:pt>
                <c:pt idx="12322">
                  <c:v>-0.215249</c:v>
                </c:pt>
                <c:pt idx="12323">
                  <c:v>-0.21524099999999999</c:v>
                </c:pt>
                <c:pt idx="12324">
                  <c:v>-0.21523100000000001</c:v>
                </c:pt>
                <c:pt idx="12325">
                  <c:v>-0.21521799999999999</c:v>
                </c:pt>
                <c:pt idx="12326">
                  <c:v>-0.21520700000000001</c:v>
                </c:pt>
                <c:pt idx="12327">
                  <c:v>-0.215195</c:v>
                </c:pt>
                <c:pt idx="12328">
                  <c:v>-0.21518100000000001</c:v>
                </c:pt>
                <c:pt idx="12329">
                  <c:v>-0.215169</c:v>
                </c:pt>
                <c:pt idx="12330">
                  <c:v>-0.21515799999999999</c:v>
                </c:pt>
                <c:pt idx="12331">
                  <c:v>-0.21514800000000001</c:v>
                </c:pt>
                <c:pt idx="12332">
                  <c:v>-0.21513699999999999</c:v>
                </c:pt>
                <c:pt idx="12333">
                  <c:v>-0.21512600000000001</c:v>
                </c:pt>
                <c:pt idx="12334">
                  <c:v>-0.215115</c:v>
                </c:pt>
                <c:pt idx="12335">
                  <c:v>-0.21510599999999999</c:v>
                </c:pt>
                <c:pt idx="12336">
                  <c:v>-0.21509500000000001</c:v>
                </c:pt>
                <c:pt idx="12337">
                  <c:v>-0.215083</c:v>
                </c:pt>
                <c:pt idx="12338">
                  <c:v>-0.21507299999999999</c:v>
                </c:pt>
                <c:pt idx="12339">
                  <c:v>-0.215062</c:v>
                </c:pt>
                <c:pt idx="12340">
                  <c:v>-0.21505299999999999</c:v>
                </c:pt>
                <c:pt idx="12341">
                  <c:v>-0.21504400000000001</c:v>
                </c:pt>
                <c:pt idx="12342">
                  <c:v>-0.215032</c:v>
                </c:pt>
                <c:pt idx="12343">
                  <c:v>-0.21502199999999999</c:v>
                </c:pt>
                <c:pt idx="12344">
                  <c:v>-0.21501100000000001</c:v>
                </c:pt>
                <c:pt idx="12345">
                  <c:v>-0.21499799999999999</c:v>
                </c:pt>
                <c:pt idx="12346">
                  <c:v>-0.21498700000000001</c:v>
                </c:pt>
                <c:pt idx="12347">
                  <c:v>-0.214976</c:v>
                </c:pt>
                <c:pt idx="12348">
                  <c:v>-0.21496399999999999</c:v>
                </c:pt>
                <c:pt idx="12349">
                  <c:v>-0.21495300000000001</c:v>
                </c:pt>
                <c:pt idx="12350">
                  <c:v>-0.214944</c:v>
                </c:pt>
                <c:pt idx="12351">
                  <c:v>-0.21493699999999999</c:v>
                </c:pt>
                <c:pt idx="12352">
                  <c:v>-0.21492900000000001</c:v>
                </c:pt>
                <c:pt idx="12353">
                  <c:v>-0.21492</c:v>
                </c:pt>
                <c:pt idx="12354">
                  <c:v>-0.21491199999999999</c:v>
                </c:pt>
                <c:pt idx="12355">
                  <c:v>-0.21490200000000001</c:v>
                </c:pt>
                <c:pt idx="12356">
                  <c:v>-0.21489</c:v>
                </c:pt>
                <c:pt idx="12357">
                  <c:v>-0.21487800000000001</c:v>
                </c:pt>
                <c:pt idx="12358">
                  <c:v>-0.214866</c:v>
                </c:pt>
                <c:pt idx="12359">
                  <c:v>-0.21485199999999999</c:v>
                </c:pt>
                <c:pt idx="12360">
                  <c:v>-0.214841</c:v>
                </c:pt>
                <c:pt idx="12361">
                  <c:v>-0.21483099999999999</c:v>
                </c:pt>
                <c:pt idx="12362">
                  <c:v>-0.21482299999999999</c:v>
                </c:pt>
                <c:pt idx="12363">
                  <c:v>-0.21481700000000001</c:v>
                </c:pt>
                <c:pt idx="12364">
                  <c:v>-0.214811</c:v>
                </c:pt>
                <c:pt idx="12365">
                  <c:v>-0.214805</c:v>
                </c:pt>
                <c:pt idx="12366">
                  <c:v>-0.21479699999999999</c:v>
                </c:pt>
                <c:pt idx="12367">
                  <c:v>-0.21478700000000001</c:v>
                </c:pt>
                <c:pt idx="12368">
                  <c:v>-0.21477499999999999</c:v>
                </c:pt>
                <c:pt idx="12369">
                  <c:v>-0.21476100000000001</c:v>
                </c:pt>
                <c:pt idx="12370">
                  <c:v>-0.214749</c:v>
                </c:pt>
                <c:pt idx="12371">
                  <c:v>-0.21473600000000001</c:v>
                </c:pt>
                <c:pt idx="12372">
                  <c:v>-0.214725</c:v>
                </c:pt>
                <c:pt idx="12373">
                  <c:v>-0.21471599999999999</c:v>
                </c:pt>
                <c:pt idx="12374">
                  <c:v>-0.21470700000000001</c:v>
                </c:pt>
                <c:pt idx="12375">
                  <c:v>-0.214701</c:v>
                </c:pt>
                <c:pt idx="12376">
                  <c:v>-0.214695</c:v>
                </c:pt>
                <c:pt idx="12377">
                  <c:v>-0.21468599999999999</c:v>
                </c:pt>
                <c:pt idx="12378">
                  <c:v>-0.21467700000000001</c:v>
                </c:pt>
                <c:pt idx="12379">
                  <c:v>-0.21466499999999999</c:v>
                </c:pt>
                <c:pt idx="12380">
                  <c:v>-0.21465100000000001</c:v>
                </c:pt>
                <c:pt idx="12381">
                  <c:v>-0.214641</c:v>
                </c:pt>
                <c:pt idx="12382">
                  <c:v>-0.21463399999999999</c:v>
                </c:pt>
                <c:pt idx="12383">
                  <c:v>-0.21462700000000001</c:v>
                </c:pt>
                <c:pt idx="12384">
                  <c:v>-0.21462200000000001</c:v>
                </c:pt>
                <c:pt idx="12385">
                  <c:v>-0.214617</c:v>
                </c:pt>
                <c:pt idx="12386">
                  <c:v>-0.214611</c:v>
                </c:pt>
                <c:pt idx="12387">
                  <c:v>-0.21460399999999999</c:v>
                </c:pt>
                <c:pt idx="12388">
                  <c:v>-0.21459500000000001</c:v>
                </c:pt>
                <c:pt idx="12389">
                  <c:v>-0.214584</c:v>
                </c:pt>
                <c:pt idx="12390">
                  <c:v>-0.21457200000000001</c:v>
                </c:pt>
                <c:pt idx="12391">
                  <c:v>-0.214559</c:v>
                </c:pt>
                <c:pt idx="12392">
                  <c:v>-0.21454699999999999</c:v>
                </c:pt>
                <c:pt idx="12393">
                  <c:v>-0.21453800000000001</c:v>
                </c:pt>
                <c:pt idx="12394">
                  <c:v>-0.21453</c:v>
                </c:pt>
                <c:pt idx="12395">
                  <c:v>-0.21452299999999999</c:v>
                </c:pt>
                <c:pt idx="12396">
                  <c:v>-0.21451500000000001</c:v>
                </c:pt>
                <c:pt idx="12397">
                  <c:v>-0.214507</c:v>
                </c:pt>
                <c:pt idx="12398">
                  <c:v>-0.214499</c:v>
                </c:pt>
                <c:pt idx="12399">
                  <c:v>-0.21449099999999999</c:v>
                </c:pt>
                <c:pt idx="12400">
                  <c:v>-0.21448</c:v>
                </c:pt>
                <c:pt idx="12401">
                  <c:v>-0.21446999999999999</c:v>
                </c:pt>
                <c:pt idx="12402">
                  <c:v>-0.21446100000000001</c:v>
                </c:pt>
                <c:pt idx="12403">
                  <c:v>-0.21445</c:v>
                </c:pt>
                <c:pt idx="12404">
                  <c:v>-0.21443599999999999</c:v>
                </c:pt>
                <c:pt idx="12405">
                  <c:v>-0.21442600000000001</c:v>
                </c:pt>
                <c:pt idx="12406">
                  <c:v>-0.214418</c:v>
                </c:pt>
                <c:pt idx="12407">
                  <c:v>-0.21441099999999999</c:v>
                </c:pt>
                <c:pt idx="12408">
                  <c:v>-0.21440300000000001</c:v>
                </c:pt>
                <c:pt idx="12409">
                  <c:v>-0.214395</c:v>
                </c:pt>
                <c:pt idx="12410">
                  <c:v>-0.21438499999999999</c:v>
                </c:pt>
                <c:pt idx="12411">
                  <c:v>-0.21437400000000001</c:v>
                </c:pt>
                <c:pt idx="12412">
                  <c:v>-0.214362</c:v>
                </c:pt>
                <c:pt idx="12413">
                  <c:v>-0.21435000000000001</c:v>
                </c:pt>
                <c:pt idx="12414">
                  <c:v>-0.214339</c:v>
                </c:pt>
                <c:pt idx="12415">
                  <c:v>-0.21432699999999999</c:v>
                </c:pt>
                <c:pt idx="12416">
                  <c:v>-0.214314</c:v>
                </c:pt>
                <c:pt idx="12417">
                  <c:v>-0.21430199999999999</c:v>
                </c:pt>
                <c:pt idx="12418">
                  <c:v>-0.21429200000000001</c:v>
                </c:pt>
                <c:pt idx="12419">
                  <c:v>-0.214283</c:v>
                </c:pt>
                <c:pt idx="12420">
                  <c:v>-0.21427499999999999</c:v>
                </c:pt>
                <c:pt idx="12421">
                  <c:v>-0.21426700000000001</c:v>
                </c:pt>
                <c:pt idx="12422">
                  <c:v>-0.214256</c:v>
                </c:pt>
                <c:pt idx="12423">
                  <c:v>-0.21424699999999999</c:v>
                </c:pt>
                <c:pt idx="12424">
                  <c:v>-0.21423800000000001</c:v>
                </c:pt>
                <c:pt idx="12425">
                  <c:v>-0.214226</c:v>
                </c:pt>
                <c:pt idx="12426">
                  <c:v>-0.21421200000000001</c:v>
                </c:pt>
                <c:pt idx="12427">
                  <c:v>-0.214198</c:v>
                </c:pt>
                <c:pt idx="12428">
                  <c:v>-0.21418699999999999</c:v>
                </c:pt>
                <c:pt idx="12429">
                  <c:v>-0.21417800000000001</c:v>
                </c:pt>
                <c:pt idx="12430">
                  <c:v>-0.21417</c:v>
                </c:pt>
                <c:pt idx="12431">
                  <c:v>-0.21416299999999999</c:v>
                </c:pt>
                <c:pt idx="12432">
                  <c:v>-0.21415699999999999</c:v>
                </c:pt>
                <c:pt idx="12433">
                  <c:v>-0.21415000000000001</c:v>
                </c:pt>
                <c:pt idx="12434">
                  <c:v>-0.214144</c:v>
                </c:pt>
                <c:pt idx="12435">
                  <c:v>-0.214138</c:v>
                </c:pt>
                <c:pt idx="12436">
                  <c:v>-0.21412900000000001</c:v>
                </c:pt>
                <c:pt idx="12437">
                  <c:v>-0.214118</c:v>
                </c:pt>
                <c:pt idx="12438">
                  <c:v>-0.21410599999999999</c:v>
                </c:pt>
                <c:pt idx="12439">
                  <c:v>-0.21409600000000001</c:v>
                </c:pt>
                <c:pt idx="12440">
                  <c:v>-0.214086</c:v>
                </c:pt>
                <c:pt idx="12441">
                  <c:v>-0.21407699999999999</c:v>
                </c:pt>
                <c:pt idx="12442">
                  <c:v>-0.21406600000000001</c:v>
                </c:pt>
                <c:pt idx="12443">
                  <c:v>-0.214056</c:v>
                </c:pt>
                <c:pt idx="12444">
                  <c:v>-0.21404599999999999</c:v>
                </c:pt>
                <c:pt idx="12445">
                  <c:v>-0.214036</c:v>
                </c:pt>
                <c:pt idx="12446">
                  <c:v>-0.21402199999999999</c:v>
                </c:pt>
                <c:pt idx="12447">
                  <c:v>-0.214007</c:v>
                </c:pt>
                <c:pt idx="12448">
                  <c:v>-0.21399199999999999</c:v>
                </c:pt>
                <c:pt idx="12449">
                  <c:v>-0.213979</c:v>
                </c:pt>
                <c:pt idx="12450">
                  <c:v>-0.21396699999999999</c:v>
                </c:pt>
                <c:pt idx="12451">
                  <c:v>-0.21395700000000001</c:v>
                </c:pt>
                <c:pt idx="12452">
                  <c:v>-0.213952</c:v>
                </c:pt>
                <c:pt idx="12453">
                  <c:v>-0.213947</c:v>
                </c:pt>
                <c:pt idx="12454">
                  <c:v>-0.21394199999999999</c:v>
                </c:pt>
                <c:pt idx="12455">
                  <c:v>-0.21393799999999999</c:v>
                </c:pt>
                <c:pt idx="12456">
                  <c:v>-0.21393400000000001</c:v>
                </c:pt>
                <c:pt idx="12457">
                  <c:v>-0.21393000000000001</c:v>
                </c:pt>
                <c:pt idx="12458">
                  <c:v>-0.21392600000000001</c:v>
                </c:pt>
                <c:pt idx="12459">
                  <c:v>-0.213917</c:v>
                </c:pt>
                <c:pt idx="12460">
                  <c:v>-0.21390999999999999</c:v>
                </c:pt>
                <c:pt idx="12461">
                  <c:v>-0.213898</c:v>
                </c:pt>
                <c:pt idx="12462">
                  <c:v>-0.21388499999999999</c:v>
                </c:pt>
                <c:pt idx="12463">
                  <c:v>-0.21387200000000001</c:v>
                </c:pt>
                <c:pt idx="12464">
                  <c:v>-0.21385599999999999</c:v>
                </c:pt>
                <c:pt idx="12465">
                  <c:v>-0.213842</c:v>
                </c:pt>
                <c:pt idx="12466">
                  <c:v>-0.21382799999999999</c:v>
                </c:pt>
                <c:pt idx="12467">
                  <c:v>-0.21381500000000001</c:v>
                </c:pt>
                <c:pt idx="12468">
                  <c:v>-0.21380199999999999</c:v>
                </c:pt>
                <c:pt idx="12469">
                  <c:v>-0.21379300000000001</c:v>
                </c:pt>
                <c:pt idx="12470">
                  <c:v>-0.213786</c:v>
                </c:pt>
                <c:pt idx="12471">
                  <c:v>-0.213781</c:v>
                </c:pt>
                <c:pt idx="12472">
                  <c:v>-0.21377499999999999</c:v>
                </c:pt>
                <c:pt idx="12473">
                  <c:v>-0.21377099999999999</c:v>
                </c:pt>
                <c:pt idx="12474">
                  <c:v>-0.21376500000000001</c:v>
                </c:pt>
                <c:pt idx="12475">
                  <c:v>-0.213756</c:v>
                </c:pt>
                <c:pt idx="12476">
                  <c:v>-0.21374899999999999</c:v>
                </c:pt>
                <c:pt idx="12477">
                  <c:v>-0.21374000000000001</c:v>
                </c:pt>
                <c:pt idx="12478">
                  <c:v>-0.213729</c:v>
                </c:pt>
                <c:pt idx="12479">
                  <c:v>-0.21371799999999999</c:v>
                </c:pt>
                <c:pt idx="12480">
                  <c:v>-0.21370600000000001</c:v>
                </c:pt>
                <c:pt idx="12481">
                  <c:v>-0.213694</c:v>
                </c:pt>
                <c:pt idx="12482">
                  <c:v>-0.21368200000000001</c:v>
                </c:pt>
                <c:pt idx="12483">
                  <c:v>-0.213668</c:v>
                </c:pt>
                <c:pt idx="12484">
                  <c:v>-0.21365200000000001</c:v>
                </c:pt>
                <c:pt idx="12485">
                  <c:v>-0.21363799999999999</c:v>
                </c:pt>
                <c:pt idx="12486">
                  <c:v>-0.21362400000000001</c:v>
                </c:pt>
                <c:pt idx="12487">
                  <c:v>-0.21360999999999999</c:v>
                </c:pt>
                <c:pt idx="12488">
                  <c:v>-0.21359700000000001</c:v>
                </c:pt>
                <c:pt idx="12489">
                  <c:v>-0.213585</c:v>
                </c:pt>
                <c:pt idx="12490">
                  <c:v>-0.21357200000000001</c:v>
                </c:pt>
                <c:pt idx="12491">
                  <c:v>-0.213562</c:v>
                </c:pt>
                <c:pt idx="12492">
                  <c:v>-0.21355199999999999</c:v>
                </c:pt>
                <c:pt idx="12493">
                  <c:v>-0.21354200000000001</c:v>
                </c:pt>
                <c:pt idx="12494">
                  <c:v>-0.213532</c:v>
                </c:pt>
                <c:pt idx="12495">
                  <c:v>-0.21352199999999999</c:v>
                </c:pt>
                <c:pt idx="12496">
                  <c:v>-0.21351100000000001</c:v>
                </c:pt>
                <c:pt idx="12497">
                  <c:v>-0.213501</c:v>
                </c:pt>
                <c:pt idx="12498">
                  <c:v>-0.21349199999999999</c:v>
                </c:pt>
                <c:pt idx="12499">
                  <c:v>-0.21348300000000001</c:v>
                </c:pt>
                <c:pt idx="12500">
                  <c:v>-0.213473</c:v>
                </c:pt>
                <c:pt idx="12501">
                  <c:v>-0.21346399999999999</c:v>
                </c:pt>
                <c:pt idx="12502">
                  <c:v>-0.21345500000000001</c:v>
                </c:pt>
                <c:pt idx="12503">
                  <c:v>-0.213448</c:v>
                </c:pt>
                <c:pt idx="12504">
                  <c:v>-0.21343699999999999</c:v>
                </c:pt>
                <c:pt idx="12505">
                  <c:v>-0.213426</c:v>
                </c:pt>
                <c:pt idx="12506">
                  <c:v>-0.21341099999999999</c:v>
                </c:pt>
                <c:pt idx="12507">
                  <c:v>-0.213398</c:v>
                </c:pt>
                <c:pt idx="12508">
                  <c:v>-0.21338599999999999</c:v>
                </c:pt>
                <c:pt idx="12509">
                  <c:v>-0.21337300000000001</c:v>
                </c:pt>
                <c:pt idx="12510">
                  <c:v>-0.21335899999999999</c:v>
                </c:pt>
                <c:pt idx="12511">
                  <c:v>-0.21334700000000001</c:v>
                </c:pt>
                <c:pt idx="12512">
                  <c:v>-0.21333299999999999</c:v>
                </c:pt>
                <c:pt idx="12513">
                  <c:v>-0.21332100000000001</c:v>
                </c:pt>
                <c:pt idx="12514">
                  <c:v>-0.213308</c:v>
                </c:pt>
                <c:pt idx="12515">
                  <c:v>-0.21329500000000001</c:v>
                </c:pt>
                <c:pt idx="12516">
                  <c:v>-0.213284</c:v>
                </c:pt>
                <c:pt idx="12517">
                  <c:v>-0.21327199999999999</c:v>
                </c:pt>
                <c:pt idx="12518">
                  <c:v>-0.213259</c:v>
                </c:pt>
                <c:pt idx="12519">
                  <c:v>-0.21324899999999999</c:v>
                </c:pt>
                <c:pt idx="12520">
                  <c:v>-0.21323800000000001</c:v>
                </c:pt>
                <c:pt idx="12521">
                  <c:v>-0.21323</c:v>
                </c:pt>
                <c:pt idx="12522">
                  <c:v>-0.21322199999999999</c:v>
                </c:pt>
                <c:pt idx="12523">
                  <c:v>-0.21321399999999999</c:v>
                </c:pt>
                <c:pt idx="12524">
                  <c:v>-0.21320500000000001</c:v>
                </c:pt>
                <c:pt idx="12525">
                  <c:v>-0.213195</c:v>
                </c:pt>
                <c:pt idx="12526">
                  <c:v>-0.21318300000000001</c:v>
                </c:pt>
                <c:pt idx="12527">
                  <c:v>-0.213172</c:v>
                </c:pt>
                <c:pt idx="12528">
                  <c:v>-0.21315899999999999</c:v>
                </c:pt>
                <c:pt idx="12529">
                  <c:v>-0.213144</c:v>
                </c:pt>
                <c:pt idx="12530">
                  <c:v>-0.21313299999999999</c:v>
                </c:pt>
                <c:pt idx="12531">
                  <c:v>-0.213119</c:v>
                </c:pt>
                <c:pt idx="12532">
                  <c:v>-0.21310799999999999</c:v>
                </c:pt>
                <c:pt idx="12533">
                  <c:v>-0.21309900000000001</c:v>
                </c:pt>
                <c:pt idx="12534">
                  <c:v>-0.213088</c:v>
                </c:pt>
                <c:pt idx="12535">
                  <c:v>-0.21307400000000001</c:v>
                </c:pt>
                <c:pt idx="12536">
                  <c:v>-0.213063</c:v>
                </c:pt>
                <c:pt idx="12537">
                  <c:v>-0.21305399999999999</c:v>
                </c:pt>
                <c:pt idx="12538">
                  <c:v>-0.21304400000000001</c:v>
                </c:pt>
                <c:pt idx="12539">
                  <c:v>-0.213032</c:v>
                </c:pt>
                <c:pt idx="12540">
                  <c:v>-0.21301999999999999</c:v>
                </c:pt>
                <c:pt idx="12541">
                  <c:v>-0.213006</c:v>
                </c:pt>
                <c:pt idx="12542">
                  <c:v>-0.21299399999999999</c:v>
                </c:pt>
                <c:pt idx="12543">
                  <c:v>-0.212981</c:v>
                </c:pt>
                <c:pt idx="12544">
                  <c:v>-0.21296799999999999</c:v>
                </c:pt>
                <c:pt idx="12545">
                  <c:v>-0.212953</c:v>
                </c:pt>
                <c:pt idx="12546">
                  <c:v>-0.21293799999999999</c:v>
                </c:pt>
                <c:pt idx="12547">
                  <c:v>-0.212923</c:v>
                </c:pt>
                <c:pt idx="12548">
                  <c:v>-0.21290999999999999</c:v>
                </c:pt>
                <c:pt idx="12549">
                  <c:v>-0.212898</c:v>
                </c:pt>
                <c:pt idx="12550">
                  <c:v>-0.21288799999999999</c:v>
                </c:pt>
                <c:pt idx="12551">
                  <c:v>-0.21287700000000001</c:v>
                </c:pt>
                <c:pt idx="12552">
                  <c:v>-0.212868</c:v>
                </c:pt>
                <c:pt idx="12553">
                  <c:v>-0.21285999999999999</c:v>
                </c:pt>
                <c:pt idx="12554">
                  <c:v>-0.21285100000000001</c:v>
                </c:pt>
                <c:pt idx="12555">
                  <c:v>-0.212841</c:v>
                </c:pt>
                <c:pt idx="12556">
                  <c:v>-0.21282899999999999</c:v>
                </c:pt>
                <c:pt idx="12557">
                  <c:v>-0.21282000000000001</c:v>
                </c:pt>
                <c:pt idx="12558">
                  <c:v>-0.212809</c:v>
                </c:pt>
                <c:pt idx="12559">
                  <c:v>-0.21279500000000001</c:v>
                </c:pt>
                <c:pt idx="12560">
                  <c:v>-0.212782</c:v>
                </c:pt>
                <c:pt idx="12561">
                  <c:v>-0.21276900000000001</c:v>
                </c:pt>
                <c:pt idx="12562">
                  <c:v>-0.212755</c:v>
                </c:pt>
                <c:pt idx="12563">
                  <c:v>-0.21274100000000001</c:v>
                </c:pt>
                <c:pt idx="12564">
                  <c:v>-0.212726</c:v>
                </c:pt>
                <c:pt idx="12565">
                  <c:v>-0.21271300000000001</c:v>
                </c:pt>
                <c:pt idx="12566">
                  <c:v>-0.2127</c:v>
                </c:pt>
                <c:pt idx="12567">
                  <c:v>-0.21268799999999999</c:v>
                </c:pt>
                <c:pt idx="12568">
                  <c:v>-0.212676</c:v>
                </c:pt>
                <c:pt idx="12569">
                  <c:v>-0.21266299999999999</c:v>
                </c:pt>
                <c:pt idx="12570">
                  <c:v>-0.21265200000000001</c:v>
                </c:pt>
                <c:pt idx="12571">
                  <c:v>-0.212641</c:v>
                </c:pt>
                <c:pt idx="12572">
                  <c:v>-0.21262900000000001</c:v>
                </c:pt>
                <c:pt idx="12573">
                  <c:v>-0.212617</c:v>
                </c:pt>
                <c:pt idx="12574">
                  <c:v>-0.21260399999999999</c:v>
                </c:pt>
                <c:pt idx="12575">
                  <c:v>-0.212592</c:v>
                </c:pt>
                <c:pt idx="12576">
                  <c:v>-0.21257999999999999</c:v>
                </c:pt>
                <c:pt idx="12577">
                  <c:v>-0.21256900000000001</c:v>
                </c:pt>
                <c:pt idx="12578">
                  <c:v>-0.21256</c:v>
                </c:pt>
                <c:pt idx="12579">
                  <c:v>-0.21254999999999999</c:v>
                </c:pt>
                <c:pt idx="12580">
                  <c:v>-0.21254100000000001</c:v>
                </c:pt>
                <c:pt idx="12581">
                  <c:v>-0.212532</c:v>
                </c:pt>
                <c:pt idx="12582">
                  <c:v>-0.21252099999999999</c:v>
                </c:pt>
                <c:pt idx="12583">
                  <c:v>-0.21251100000000001</c:v>
                </c:pt>
                <c:pt idx="12584">
                  <c:v>-0.21249999999999999</c:v>
                </c:pt>
                <c:pt idx="12585">
                  <c:v>-0.21248800000000001</c:v>
                </c:pt>
                <c:pt idx="12586">
                  <c:v>-0.212477</c:v>
                </c:pt>
                <c:pt idx="12587">
                  <c:v>-0.21246599999999999</c:v>
                </c:pt>
                <c:pt idx="12588">
                  <c:v>-0.212455</c:v>
                </c:pt>
                <c:pt idx="12589">
                  <c:v>-0.212447</c:v>
                </c:pt>
                <c:pt idx="12590">
                  <c:v>-0.21243699999999999</c:v>
                </c:pt>
                <c:pt idx="12591">
                  <c:v>-0.21242900000000001</c:v>
                </c:pt>
                <c:pt idx="12592">
                  <c:v>-0.212421</c:v>
                </c:pt>
                <c:pt idx="12593">
                  <c:v>-0.21241299999999999</c:v>
                </c:pt>
                <c:pt idx="12594">
                  <c:v>-0.21240600000000001</c:v>
                </c:pt>
                <c:pt idx="12595">
                  <c:v>-0.212398</c:v>
                </c:pt>
                <c:pt idx="12596">
                  <c:v>-0.21238899999999999</c:v>
                </c:pt>
                <c:pt idx="12597">
                  <c:v>-0.21238000000000001</c:v>
                </c:pt>
                <c:pt idx="12598">
                  <c:v>-0.21237</c:v>
                </c:pt>
                <c:pt idx="12599">
                  <c:v>-0.21235799999999999</c:v>
                </c:pt>
                <c:pt idx="12600">
                  <c:v>-0.21234900000000001</c:v>
                </c:pt>
                <c:pt idx="12601">
                  <c:v>-0.212338</c:v>
                </c:pt>
                <c:pt idx="12602">
                  <c:v>-0.21232699999999999</c:v>
                </c:pt>
                <c:pt idx="12603">
                  <c:v>-0.212314</c:v>
                </c:pt>
                <c:pt idx="12604">
                  <c:v>-0.21230199999999999</c:v>
                </c:pt>
                <c:pt idx="12605">
                  <c:v>-0.21228900000000001</c:v>
                </c:pt>
                <c:pt idx="12606">
                  <c:v>-0.21227699999999999</c:v>
                </c:pt>
                <c:pt idx="12607">
                  <c:v>-0.21226300000000001</c:v>
                </c:pt>
                <c:pt idx="12608">
                  <c:v>-0.21224799999999999</c:v>
                </c:pt>
                <c:pt idx="12609">
                  <c:v>-0.212232</c:v>
                </c:pt>
                <c:pt idx="12610">
                  <c:v>-0.21221699999999999</c:v>
                </c:pt>
                <c:pt idx="12611">
                  <c:v>-0.212203</c:v>
                </c:pt>
                <c:pt idx="12612">
                  <c:v>-0.21219199999999999</c:v>
                </c:pt>
                <c:pt idx="12613">
                  <c:v>-0.21218200000000001</c:v>
                </c:pt>
                <c:pt idx="12614">
                  <c:v>-0.212173</c:v>
                </c:pt>
                <c:pt idx="12615">
                  <c:v>-0.21216299999999999</c:v>
                </c:pt>
                <c:pt idx="12616">
                  <c:v>-0.21215400000000001</c:v>
                </c:pt>
                <c:pt idx="12617">
                  <c:v>-0.212144</c:v>
                </c:pt>
                <c:pt idx="12618">
                  <c:v>-0.21213299999999999</c:v>
                </c:pt>
                <c:pt idx="12619">
                  <c:v>-0.21212300000000001</c:v>
                </c:pt>
                <c:pt idx="12620">
                  <c:v>-0.21210999999999999</c:v>
                </c:pt>
                <c:pt idx="12621">
                  <c:v>-0.21209800000000001</c:v>
                </c:pt>
                <c:pt idx="12622">
                  <c:v>-0.212085</c:v>
                </c:pt>
                <c:pt idx="12623">
                  <c:v>-0.21207400000000001</c:v>
                </c:pt>
                <c:pt idx="12624">
                  <c:v>-0.212063</c:v>
                </c:pt>
                <c:pt idx="12625">
                  <c:v>-0.21205399999999999</c:v>
                </c:pt>
                <c:pt idx="12626">
                  <c:v>-0.21204500000000001</c:v>
                </c:pt>
                <c:pt idx="12627">
                  <c:v>-0.212037</c:v>
                </c:pt>
                <c:pt idx="12628">
                  <c:v>-0.212033</c:v>
                </c:pt>
                <c:pt idx="12629">
                  <c:v>-0.21202599999999999</c:v>
                </c:pt>
                <c:pt idx="12630">
                  <c:v>-0.21202199999999999</c:v>
                </c:pt>
                <c:pt idx="12631">
                  <c:v>-0.21201600000000001</c:v>
                </c:pt>
                <c:pt idx="12632">
                  <c:v>-0.212008</c:v>
                </c:pt>
                <c:pt idx="12633">
                  <c:v>-0.21199999999999999</c:v>
                </c:pt>
                <c:pt idx="12634">
                  <c:v>-0.21199100000000001</c:v>
                </c:pt>
                <c:pt idx="12635">
                  <c:v>-0.21198400000000001</c:v>
                </c:pt>
                <c:pt idx="12636">
                  <c:v>-0.211977</c:v>
                </c:pt>
                <c:pt idx="12637">
                  <c:v>-0.21196499999999999</c:v>
                </c:pt>
                <c:pt idx="12638">
                  <c:v>-0.211955</c:v>
                </c:pt>
                <c:pt idx="12639">
                  <c:v>-0.211947</c:v>
                </c:pt>
                <c:pt idx="12640">
                  <c:v>-0.21193899999999999</c:v>
                </c:pt>
                <c:pt idx="12641">
                  <c:v>-0.21193200000000001</c:v>
                </c:pt>
                <c:pt idx="12642">
                  <c:v>-0.21192800000000001</c:v>
                </c:pt>
                <c:pt idx="12643">
                  <c:v>-0.211923</c:v>
                </c:pt>
                <c:pt idx="12644">
                  <c:v>-0.211919</c:v>
                </c:pt>
                <c:pt idx="12645">
                  <c:v>-0.21191599999999999</c:v>
                </c:pt>
                <c:pt idx="12646">
                  <c:v>-0.21191399999999999</c:v>
                </c:pt>
                <c:pt idx="12647">
                  <c:v>-0.21190899999999999</c:v>
                </c:pt>
                <c:pt idx="12648">
                  <c:v>-0.21190200000000001</c:v>
                </c:pt>
                <c:pt idx="12649">
                  <c:v>-0.211894</c:v>
                </c:pt>
                <c:pt idx="12650">
                  <c:v>-0.21188599999999999</c:v>
                </c:pt>
                <c:pt idx="12651">
                  <c:v>-0.21187800000000001</c:v>
                </c:pt>
                <c:pt idx="12652">
                  <c:v>-0.211867</c:v>
                </c:pt>
                <c:pt idx="12653">
                  <c:v>-0.21185699999999999</c:v>
                </c:pt>
                <c:pt idx="12654">
                  <c:v>-0.21184800000000001</c:v>
                </c:pt>
                <c:pt idx="12655">
                  <c:v>-0.211838</c:v>
                </c:pt>
                <c:pt idx="12656">
                  <c:v>-0.21182999999999999</c:v>
                </c:pt>
                <c:pt idx="12657">
                  <c:v>-0.21182300000000001</c:v>
                </c:pt>
                <c:pt idx="12658">
                  <c:v>-0.211816</c:v>
                </c:pt>
                <c:pt idx="12659">
                  <c:v>-0.211808</c:v>
                </c:pt>
                <c:pt idx="12660">
                  <c:v>-0.21180099999999999</c:v>
                </c:pt>
                <c:pt idx="12661">
                  <c:v>-0.21179300000000001</c:v>
                </c:pt>
                <c:pt idx="12662">
                  <c:v>-0.211784</c:v>
                </c:pt>
                <c:pt idx="12663">
                  <c:v>-0.21177699999999999</c:v>
                </c:pt>
                <c:pt idx="12664">
                  <c:v>-0.21176800000000001</c:v>
                </c:pt>
                <c:pt idx="12665">
                  <c:v>-0.211759</c:v>
                </c:pt>
                <c:pt idx="12666">
                  <c:v>-0.211752</c:v>
                </c:pt>
                <c:pt idx="12667">
                  <c:v>-0.21174499999999999</c:v>
                </c:pt>
                <c:pt idx="12668">
                  <c:v>-0.21173600000000001</c:v>
                </c:pt>
                <c:pt idx="12669">
                  <c:v>-0.211727</c:v>
                </c:pt>
                <c:pt idx="12670">
                  <c:v>-0.21171599999999999</c:v>
                </c:pt>
                <c:pt idx="12671">
                  <c:v>-0.211704</c:v>
                </c:pt>
                <c:pt idx="12672">
                  <c:v>-0.21169499999999999</c:v>
                </c:pt>
                <c:pt idx="12673">
                  <c:v>-0.21168400000000001</c:v>
                </c:pt>
                <c:pt idx="12674">
                  <c:v>-0.211672</c:v>
                </c:pt>
                <c:pt idx="12675">
                  <c:v>-0.21165999999999999</c:v>
                </c:pt>
                <c:pt idx="12676">
                  <c:v>-0.21165</c:v>
                </c:pt>
                <c:pt idx="12677">
                  <c:v>-0.21163999999999999</c:v>
                </c:pt>
                <c:pt idx="12678">
                  <c:v>-0.21163199999999999</c:v>
                </c:pt>
                <c:pt idx="12679">
                  <c:v>-0.21162500000000001</c:v>
                </c:pt>
                <c:pt idx="12680">
                  <c:v>-0.211616</c:v>
                </c:pt>
                <c:pt idx="12681">
                  <c:v>-0.21160999999999999</c:v>
                </c:pt>
                <c:pt idx="12682">
                  <c:v>-0.21160399999999999</c:v>
                </c:pt>
                <c:pt idx="12683">
                  <c:v>-0.21159800000000001</c:v>
                </c:pt>
                <c:pt idx="12684">
                  <c:v>-0.211591</c:v>
                </c:pt>
                <c:pt idx="12685">
                  <c:v>-0.21158299999999999</c:v>
                </c:pt>
                <c:pt idx="12686">
                  <c:v>-0.21157500000000001</c:v>
                </c:pt>
                <c:pt idx="12687">
                  <c:v>-0.21156800000000001</c:v>
                </c:pt>
                <c:pt idx="12688">
                  <c:v>-0.211562</c:v>
                </c:pt>
                <c:pt idx="12689">
                  <c:v>-0.21155199999999999</c:v>
                </c:pt>
                <c:pt idx="12690">
                  <c:v>-0.21154300000000001</c:v>
                </c:pt>
                <c:pt idx="12691">
                  <c:v>-0.211536</c:v>
                </c:pt>
                <c:pt idx="12692">
                  <c:v>-0.21152599999999999</c:v>
                </c:pt>
                <c:pt idx="12693">
                  <c:v>-0.21151500000000001</c:v>
                </c:pt>
                <c:pt idx="12694">
                  <c:v>-0.211504</c:v>
                </c:pt>
                <c:pt idx="12695">
                  <c:v>-0.21149399999999999</c:v>
                </c:pt>
                <c:pt idx="12696">
                  <c:v>-0.21148700000000001</c:v>
                </c:pt>
                <c:pt idx="12697">
                  <c:v>-0.21148</c:v>
                </c:pt>
                <c:pt idx="12698">
                  <c:v>-0.21147299999999999</c:v>
                </c:pt>
                <c:pt idx="12699">
                  <c:v>-0.21146599999999999</c:v>
                </c:pt>
                <c:pt idx="12700">
                  <c:v>-0.21145800000000001</c:v>
                </c:pt>
                <c:pt idx="12701">
                  <c:v>-0.21145</c:v>
                </c:pt>
                <c:pt idx="12702">
                  <c:v>-0.21143999999999999</c:v>
                </c:pt>
                <c:pt idx="12703">
                  <c:v>-0.21142900000000001</c:v>
                </c:pt>
                <c:pt idx="12704">
                  <c:v>-0.21141399999999999</c:v>
                </c:pt>
                <c:pt idx="12705">
                  <c:v>-0.211397</c:v>
                </c:pt>
                <c:pt idx="12706">
                  <c:v>-0.21138100000000001</c:v>
                </c:pt>
                <c:pt idx="12707">
                  <c:v>-0.21137</c:v>
                </c:pt>
                <c:pt idx="12708">
                  <c:v>-0.21136099999999999</c:v>
                </c:pt>
                <c:pt idx="12709">
                  <c:v>-0.21135300000000001</c:v>
                </c:pt>
                <c:pt idx="12710">
                  <c:v>-0.21134800000000001</c:v>
                </c:pt>
                <c:pt idx="12711">
                  <c:v>-0.211343</c:v>
                </c:pt>
                <c:pt idx="12712">
                  <c:v>-0.211338</c:v>
                </c:pt>
                <c:pt idx="12713">
                  <c:v>-0.21133199999999999</c:v>
                </c:pt>
                <c:pt idx="12714">
                  <c:v>-0.21132600000000001</c:v>
                </c:pt>
                <c:pt idx="12715">
                  <c:v>-0.211316</c:v>
                </c:pt>
                <c:pt idx="12716">
                  <c:v>-0.21130599999999999</c:v>
                </c:pt>
                <c:pt idx="12717">
                  <c:v>-0.21129400000000001</c:v>
                </c:pt>
                <c:pt idx="12718">
                  <c:v>-0.211284</c:v>
                </c:pt>
                <c:pt idx="12719">
                  <c:v>-0.21127599999999999</c:v>
                </c:pt>
                <c:pt idx="12720">
                  <c:v>-0.21126900000000001</c:v>
                </c:pt>
                <c:pt idx="12721">
                  <c:v>-0.21126200000000001</c:v>
                </c:pt>
                <c:pt idx="12722">
                  <c:v>-0.211257</c:v>
                </c:pt>
                <c:pt idx="12723">
                  <c:v>-0.21124899999999999</c:v>
                </c:pt>
                <c:pt idx="12724">
                  <c:v>-0.21124000000000001</c:v>
                </c:pt>
                <c:pt idx="12725">
                  <c:v>-0.211231</c:v>
                </c:pt>
                <c:pt idx="12726">
                  <c:v>-0.21121999999999999</c:v>
                </c:pt>
                <c:pt idx="12727">
                  <c:v>-0.21120800000000001</c:v>
                </c:pt>
                <c:pt idx="12728">
                  <c:v>-0.21119399999999999</c:v>
                </c:pt>
                <c:pt idx="12729">
                  <c:v>-0.21118000000000001</c:v>
                </c:pt>
                <c:pt idx="12730">
                  <c:v>-0.21116399999999999</c:v>
                </c:pt>
                <c:pt idx="12731">
                  <c:v>-0.21115100000000001</c:v>
                </c:pt>
                <c:pt idx="12732">
                  <c:v>-0.21113899999999999</c:v>
                </c:pt>
                <c:pt idx="12733">
                  <c:v>-0.21112700000000001</c:v>
                </c:pt>
                <c:pt idx="12734">
                  <c:v>-0.211117</c:v>
                </c:pt>
                <c:pt idx="12735">
                  <c:v>-0.21110899999999999</c:v>
                </c:pt>
                <c:pt idx="12736">
                  <c:v>-0.21109800000000001</c:v>
                </c:pt>
                <c:pt idx="12737">
                  <c:v>-0.21108499999999999</c:v>
                </c:pt>
                <c:pt idx="12738">
                  <c:v>-0.21107400000000001</c:v>
                </c:pt>
                <c:pt idx="12739">
                  <c:v>-0.211062</c:v>
                </c:pt>
                <c:pt idx="12740">
                  <c:v>-0.21104899999999999</c:v>
                </c:pt>
                <c:pt idx="12741">
                  <c:v>-0.211036</c:v>
                </c:pt>
                <c:pt idx="12742">
                  <c:v>-0.21102499999999999</c:v>
                </c:pt>
                <c:pt idx="12743">
                  <c:v>-0.21101500000000001</c:v>
                </c:pt>
                <c:pt idx="12744">
                  <c:v>-0.211004</c:v>
                </c:pt>
                <c:pt idx="12745">
                  <c:v>-0.21099399999999999</c:v>
                </c:pt>
                <c:pt idx="12746">
                  <c:v>-0.210984</c:v>
                </c:pt>
                <c:pt idx="12747">
                  <c:v>-0.21097299999999999</c:v>
                </c:pt>
                <c:pt idx="12748">
                  <c:v>-0.21096100000000001</c:v>
                </c:pt>
                <c:pt idx="12749">
                  <c:v>-0.210947</c:v>
                </c:pt>
                <c:pt idx="12750">
                  <c:v>-0.21093200000000001</c:v>
                </c:pt>
                <c:pt idx="12751">
                  <c:v>-0.21091699999999999</c:v>
                </c:pt>
                <c:pt idx="12752">
                  <c:v>-0.21090200000000001</c:v>
                </c:pt>
                <c:pt idx="12753">
                  <c:v>-0.21088899999999999</c:v>
                </c:pt>
                <c:pt idx="12754">
                  <c:v>-0.21087800000000001</c:v>
                </c:pt>
                <c:pt idx="12755">
                  <c:v>-0.210868</c:v>
                </c:pt>
                <c:pt idx="12756">
                  <c:v>-0.21085799999999999</c:v>
                </c:pt>
                <c:pt idx="12757">
                  <c:v>-0.21084700000000001</c:v>
                </c:pt>
                <c:pt idx="12758">
                  <c:v>-0.21083499999999999</c:v>
                </c:pt>
                <c:pt idx="12759">
                  <c:v>-0.21082300000000001</c:v>
                </c:pt>
                <c:pt idx="12760">
                  <c:v>-0.210812</c:v>
                </c:pt>
                <c:pt idx="12761">
                  <c:v>-0.21079999999999999</c:v>
                </c:pt>
                <c:pt idx="12762">
                  <c:v>-0.21079000000000001</c:v>
                </c:pt>
                <c:pt idx="12763">
                  <c:v>-0.21078</c:v>
                </c:pt>
                <c:pt idx="12764">
                  <c:v>-0.21076900000000001</c:v>
                </c:pt>
                <c:pt idx="12765">
                  <c:v>-0.210757</c:v>
                </c:pt>
                <c:pt idx="12766">
                  <c:v>-0.21074599999999999</c:v>
                </c:pt>
                <c:pt idx="12767">
                  <c:v>-0.21073500000000001</c:v>
                </c:pt>
                <c:pt idx="12768">
                  <c:v>-0.210725</c:v>
                </c:pt>
                <c:pt idx="12769">
                  <c:v>-0.21071500000000001</c:v>
                </c:pt>
                <c:pt idx="12770">
                  <c:v>-0.21070700000000001</c:v>
                </c:pt>
                <c:pt idx="12771">
                  <c:v>-0.210699</c:v>
                </c:pt>
                <c:pt idx="12772">
                  <c:v>-0.21068999999999999</c:v>
                </c:pt>
                <c:pt idx="12773">
                  <c:v>-0.21068000000000001</c:v>
                </c:pt>
                <c:pt idx="12774">
                  <c:v>-0.210671</c:v>
                </c:pt>
                <c:pt idx="12775">
                  <c:v>-0.21066000000000001</c:v>
                </c:pt>
                <c:pt idx="12776">
                  <c:v>-0.210651</c:v>
                </c:pt>
                <c:pt idx="12777">
                  <c:v>-0.210642</c:v>
                </c:pt>
                <c:pt idx="12778">
                  <c:v>-0.21063200000000001</c:v>
                </c:pt>
                <c:pt idx="12779">
                  <c:v>-0.210623</c:v>
                </c:pt>
                <c:pt idx="12780">
                  <c:v>-0.21061199999999999</c:v>
                </c:pt>
                <c:pt idx="12781">
                  <c:v>-0.21060200000000001</c:v>
                </c:pt>
                <c:pt idx="12782">
                  <c:v>-0.210591</c:v>
                </c:pt>
                <c:pt idx="12783">
                  <c:v>-0.21057699999999999</c:v>
                </c:pt>
                <c:pt idx="12784">
                  <c:v>-0.210565</c:v>
                </c:pt>
                <c:pt idx="12785">
                  <c:v>-0.21055299999999999</c:v>
                </c:pt>
                <c:pt idx="12786">
                  <c:v>-0.21054</c:v>
                </c:pt>
                <c:pt idx="12787">
                  <c:v>-0.21052699999999999</c:v>
                </c:pt>
                <c:pt idx="12788">
                  <c:v>-0.21051400000000001</c:v>
                </c:pt>
                <c:pt idx="12789">
                  <c:v>-0.21049999999999999</c:v>
                </c:pt>
                <c:pt idx="12790">
                  <c:v>-0.21048700000000001</c:v>
                </c:pt>
                <c:pt idx="12791">
                  <c:v>-0.21047399999999999</c:v>
                </c:pt>
                <c:pt idx="12792">
                  <c:v>-0.21045800000000001</c:v>
                </c:pt>
                <c:pt idx="12793">
                  <c:v>-0.21044599999999999</c:v>
                </c:pt>
                <c:pt idx="12794">
                  <c:v>-0.21043300000000001</c:v>
                </c:pt>
                <c:pt idx="12795">
                  <c:v>-0.210424</c:v>
                </c:pt>
                <c:pt idx="12796">
                  <c:v>-0.21041699999999999</c:v>
                </c:pt>
                <c:pt idx="12797">
                  <c:v>-0.21041299999999999</c:v>
                </c:pt>
                <c:pt idx="12798">
                  <c:v>-0.21040800000000001</c:v>
                </c:pt>
                <c:pt idx="12799">
                  <c:v>-0.21040300000000001</c:v>
                </c:pt>
                <c:pt idx="12800">
                  <c:v>-0.210396</c:v>
                </c:pt>
                <c:pt idx="12801">
                  <c:v>-0.21039099999999999</c:v>
                </c:pt>
                <c:pt idx="12802">
                  <c:v>-0.21038200000000001</c:v>
                </c:pt>
                <c:pt idx="12803">
                  <c:v>-0.21037</c:v>
                </c:pt>
                <c:pt idx="12804">
                  <c:v>-0.21035699999999999</c:v>
                </c:pt>
                <c:pt idx="12805">
                  <c:v>-0.210343</c:v>
                </c:pt>
                <c:pt idx="12806">
                  <c:v>-0.21032899999999999</c:v>
                </c:pt>
                <c:pt idx="12807">
                  <c:v>-0.210315</c:v>
                </c:pt>
                <c:pt idx="12808">
                  <c:v>-0.21030299999999999</c:v>
                </c:pt>
                <c:pt idx="12809">
                  <c:v>-0.21029</c:v>
                </c:pt>
                <c:pt idx="12810">
                  <c:v>-0.21027699999999999</c:v>
                </c:pt>
                <c:pt idx="12811">
                  <c:v>-0.21026500000000001</c:v>
                </c:pt>
                <c:pt idx="12812">
                  <c:v>-0.210253</c:v>
                </c:pt>
                <c:pt idx="12813">
                  <c:v>-0.21024100000000001</c:v>
                </c:pt>
                <c:pt idx="12814">
                  <c:v>-0.210228</c:v>
                </c:pt>
                <c:pt idx="12815">
                  <c:v>-0.21021500000000001</c:v>
                </c:pt>
                <c:pt idx="12816">
                  <c:v>-0.2102</c:v>
                </c:pt>
                <c:pt idx="12817">
                  <c:v>-0.21018600000000001</c:v>
                </c:pt>
                <c:pt idx="12818">
                  <c:v>-0.210175</c:v>
                </c:pt>
                <c:pt idx="12819">
                  <c:v>-0.21016499999999999</c:v>
                </c:pt>
                <c:pt idx="12820">
                  <c:v>-0.21015500000000001</c:v>
                </c:pt>
                <c:pt idx="12821">
                  <c:v>-0.210149</c:v>
                </c:pt>
                <c:pt idx="12822">
                  <c:v>-0.210142</c:v>
                </c:pt>
                <c:pt idx="12823">
                  <c:v>-0.21013599999999999</c:v>
                </c:pt>
                <c:pt idx="12824">
                  <c:v>-0.21012900000000001</c:v>
                </c:pt>
                <c:pt idx="12825">
                  <c:v>-0.210118</c:v>
                </c:pt>
                <c:pt idx="12826">
                  <c:v>-0.21010699999999999</c:v>
                </c:pt>
                <c:pt idx="12827">
                  <c:v>-0.210094</c:v>
                </c:pt>
                <c:pt idx="12828">
                  <c:v>-0.21007999999999999</c:v>
                </c:pt>
                <c:pt idx="12829">
                  <c:v>-0.21007000000000001</c:v>
                </c:pt>
                <c:pt idx="12830">
                  <c:v>-0.21006</c:v>
                </c:pt>
                <c:pt idx="12831">
                  <c:v>-0.21005099999999999</c:v>
                </c:pt>
                <c:pt idx="12832">
                  <c:v>-0.21004200000000001</c:v>
                </c:pt>
                <c:pt idx="12833">
                  <c:v>-0.210032</c:v>
                </c:pt>
                <c:pt idx="12834">
                  <c:v>-0.21002299999999999</c:v>
                </c:pt>
                <c:pt idx="12835">
                  <c:v>-0.210011</c:v>
                </c:pt>
                <c:pt idx="12836">
                  <c:v>-0.21</c:v>
                </c:pt>
                <c:pt idx="12837">
                  <c:v>-0.20998900000000001</c:v>
                </c:pt>
                <c:pt idx="12838">
                  <c:v>-0.209979</c:v>
                </c:pt>
                <c:pt idx="12839">
                  <c:v>-0.20996899999999999</c:v>
                </c:pt>
                <c:pt idx="12840">
                  <c:v>-0.20995900000000001</c:v>
                </c:pt>
                <c:pt idx="12841">
                  <c:v>-0.209952</c:v>
                </c:pt>
                <c:pt idx="12842">
                  <c:v>-0.20994699999999999</c:v>
                </c:pt>
                <c:pt idx="12843">
                  <c:v>-0.20993999999999999</c:v>
                </c:pt>
                <c:pt idx="12844">
                  <c:v>-0.20993100000000001</c:v>
                </c:pt>
                <c:pt idx="12845">
                  <c:v>-0.209922</c:v>
                </c:pt>
                <c:pt idx="12846">
                  <c:v>-0.20991399999999999</c:v>
                </c:pt>
                <c:pt idx="12847">
                  <c:v>-0.20990600000000001</c:v>
                </c:pt>
                <c:pt idx="12848">
                  <c:v>-0.209901</c:v>
                </c:pt>
                <c:pt idx="12849">
                  <c:v>-0.209895</c:v>
                </c:pt>
                <c:pt idx="12850">
                  <c:v>-0.20988899999999999</c:v>
                </c:pt>
                <c:pt idx="12851">
                  <c:v>-0.20988499999999999</c:v>
                </c:pt>
                <c:pt idx="12852">
                  <c:v>-0.20988100000000001</c:v>
                </c:pt>
                <c:pt idx="12853">
                  <c:v>-0.20987700000000001</c:v>
                </c:pt>
                <c:pt idx="12854">
                  <c:v>-0.209873</c:v>
                </c:pt>
                <c:pt idx="12855">
                  <c:v>-0.209869</c:v>
                </c:pt>
                <c:pt idx="12856">
                  <c:v>-0.20986299999999999</c:v>
                </c:pt>
                <c:pt idx="12857">
                  <c:v>-0.20985899999999999</c:v>
                </c:pt>
                <c:pt idx="12858">
                  <c:v>-0.20985100000000001</c:v>
                </c:pt>
                <c:pt idx="12859">
                  <c:v>-0.209843</c:v>
                </c:pt>
                <c:pt idx="12860">
                  <c:v>-0.20983599999999999</c:v>
                </c:pt>
                <c:pt idx="12861">
                  <c:v>-0.20982799999999999</c:v>
                </c:pt>
                <c:pt idx="12862">
                  <c:v>-0.20982000000000001</c:v>
                </c:pt>
                <c:pt idx="12863">
                  <c:v>-0.209813</c:v>
                </c:pt>
                <c:pt idx="12864">
                  <c:v>-0.20980599999999999</c:v>
                </c:pt>
                <c:pt idx="12865">
                  <c:v>-0.20979999999999999</c:v>
                </c:pt>
                <c:pt idx="12866">
                  <c:v>-0.20979500000000001</c:v>
                </c:pt>
                <c:pt idx="12867">
                  <c:v>-0.209789</c:v>
                </c:pt>
                <c:pt idx="12868">
                  <c:v>-0.209786</c:v>
                </c:pt>
                <c:pt idx="12869">
                  <c:v>-0.209782</c:v>
                </c:pt>
                <c:pt idx="12870">
                  <c:v>-0.20977699999999999</c:v>
                </c:pt>
                <c:pt idx="12871">
                  <c:v>-0.20977199999999999</c:v>
                </c:pt>
                <c:pt idx="12872">
                  <c:v>-0.20976700000000001</c:v>
                </c:pt>
                <c:pt idx="12873">
                  <c:v>-0.209758</c:v>
                </c:pt>
                <c:pt idx="12874">
                  <c:v>-0.20974899999999999</c:v>
                </c:pt>
                <c:pt idx="12875">
                  <c:v>-0.20973900000000001</c:v>
                </c:pt>
                <c:pt idx="12876">
                  <c:v>-0.209729</c:v>
                </c:pt>
                <c:pt idx="12877">
                  <c:v>-0.20971899999999999</c:v>
                </c:pt>
                <c:pt idx="12878">
                  <c:v>-0.209707</c:v>
                </c:pt>
                <c:pt idx="12879">
                  <c:v>-0.20969599999999999</c:v>
                </c:pt>
                <c:pt idx="12880">
                  <c:v>-0.20968500000000001</c:v>
                </c:pt>
                <c:pt idx="12881">
                  <c:v>-0.209676</c:v>
                </c:pt>
                <c:pt idx="12882">
                  <c:v>-0.20966699999999999</c:v>
                </c:pt>
                <c:pt idx="12883">
                  <c:v>-0.20966199999999999</c:v>
                </c:pt>
                <c:pt idx="12884">
                  <c:v>-0.20965700000000001</c:v>
                </c:pt>
                <c:pt idx="12885">
                  <c:v>-0.209651</c:v>
                </c:pt>
                <c:pt idx="12886">
                  <c:v>-0.209645</c:v>
                </c:pt>
                <c:pt idx="12887">
                  <c:v>-0.20963999999999999</c:v>
                </c:pt>
                <c:pt idx="12888">
                  <c:v>-0.20963200000000001</c:v>
                </c:pt>
                <c:pt idx="12889">
                  <c:v>-0.209623</c:v>
                </c:pt>
                <c:pt idx="12890">
                  <c:v>-0.20961399999999999</c:v>
                </c:pt>
                <c:pt idx="12891">
                  <c:v>-0.20960599999999999</c:v>
                </c:pt>
                <c:pt idx="12892">
                  <c:v>-0.20959900000000001</c:v>
                </c:pt>
                <c:pt idx="12893">
                  <c:v>-0.209589</c:v>
                </c:pt>
                <c:pt idx="12894">
                  <c:v>-0.20958099999999999</c:v>
                </c:pt>
                <c:pt idx="12895">
                  <c:v>-0.20957200000000001</c:v>
                </c:pt>
                <c:pt idx="12896">
                  <c:v>-0.209562</c:v>
                </c:pt>
                <c:pt idx="12897">
                  <c:v>-0.20955299999999999</c:v>
                </c:pt>
                <c:pt idx="12898">
                  <c:v>-0.20954500000000001</c:v>
                </c:pt>
                <c:pt idx="12899">
                  <c:v>-0.209533</c:v>
                </c:pt>
                <c:pt idx="12900">
                  <c:v>-0.20952100000000001</c:v>
                </c:pt>
                <c:pt idx="12901">
                  <c:v>-0.209509</c:v>
                </c:pt>
                <c:pt idx="12902">
                  <c:v>-0.20949899999999999</c:v>
                </c:pt>
                <c:pt idx="12903">
                  <c:v>-0.20949000000000001</c:v>
                </c:pt>
                <c:pt idx="12904">
                  <c:v>-0.209483</c:v>
                </c:pt>
                <c:pt idx="12905">
                  <c:v>-0.20947499999999999</c:v>
                </c:pt>
                <c:pt idx="12906">
                  <c:v>-0.20946699999999999</c:v>
                </c:pt>
                <c:pt idx="12907">
                  <c:v>-0.20946000000000001</c:v>
                </c:pt>
                <c:pt idx="12908">
                  <c:v>-0.209453</c:v>
                </c:pt>
                <c:pt idx="12909">
                  <c:v>-0.20944599999999999</c:v>
                </c:pt>
                <c:pt idx="12910">
                  <c:v>-0.20943700000000001</c:v>
                </c:pt>
                <c:pt idx="12911">
                  <c:v>-0.209428</c:v>
                </c:pt>
                <c:pt idx="12912">
                  <c:v>-0.209421</c:v>
                </c:pt>
                <c:pt idx="12913">
                  <c:v>-0.20941399999999999</c:v>
                </c:pt>
                <c:pt idx="12914">
                  <c:v>-0.20940900000000001</c:v>
                </c:pt>
                <c:pt idx="12915">
                  <c:v>-0.20940300000000001</c:v>
                </c:pt>
                <c:pt idx="12916">
                  <c:v>-0.209398</c:v>
                </c:pt>
                <c:pt idx="12917">
                  <c:v>-0.20939199999999999</c:v>
                </c:pt>
                <c:pt idx="12918">
                  <c:v>-0.20938599999999999</c:v>
                </c:pt>
                <c:pt idx="12919">
                  <c:v>-0.20937800000000001</c:v>
                </c:pt>
                <c:pt idx="12920">
                  <c:v>-0.20937</c:v>
                </c:pt>
                <c:pt idx="12921">
                  <c:v>-0.20936099999999999</c:v>
                </c:pt>
                <c:pt idx="12922">
                  <c:v>-0.20935300000000001</c:v>
                </c:pt>
                <c:pt idx="12923">
                  <c:v>-0.209346</c:v>
                </c:pt>
                <c:pt idx="12924">
                  <c:v>-0.209337</c:v>
                </c:pt>
                <c:pt idx="12925">
                  <c:v>-0.20932700000000001</c:v>
                </c:pt>
                <c:pt idx="12926">
                  <c:v>-0.20932000000000001</c:v>
                </c:pt>
                <c:pt idx="12927">
                  <c:v>-0.20931</c:v>
                </c:pt>
                <c:pt idx="12928">
                  <c:v>-0.20930299999999999</c:v>
                </c:pt>
                <c:pt idx="12929">
                  <c:v>-0.20929700000000001</c:v>
                </c:pt>
                <c:pt idx="12930">
                  <c:v>-0.20929200000000001</c:v>
                </c:pt>
                <c:pt idx="12931">
                  <c:v>-0.209287</c:v>
                </c:pt>
                <c:pt idx="12932">
                  <c:v>-0.209283</c:v>
                </c:pt>
                <c:pt idx="12933">
                  <c:v>-0.20927699999999999</c:v>
                </c:pt>
                <c:pt idx="12934">
                  <c:v>-0.20927200000000001</c:v>
                </c:pt>
                <c:pt idx="12935">
                  <c:v>-0.20926600000000001</c:v>
                </c:pt>
                <c:pt idx="12936">
                  <c:v>-0.20926</c:v>
                </c:pt>
                <c:pt idx="12937">
                  <c:v>-0.209255</c:v>
                </c:pt>
                <c:pt idx="12938">
                  <c:v>-0.20924999999999999</c:v>
                </c:pt>
                <c:pt idx="12939">
                  <c:v>-0.20924400000000001</c:v>
                </c:pt>
                <c:pt idx="12940">
                  <c:v>-0.20923700000000001</c:v>
                </c:pt>
                <c:pt idx="12941">
                  <c:v>-0.20923</c:v>
                </c:pt>
                <c:pt idx="12942">
                  <c:v>-0.20922199999999999</c:v>
                </c:pt>
                <c:pt idx="12943">
                  <c:v>-0.20921500000000001</c:v>
                </c:pt>
                <c:pt idx="12944">
                  <c:v>-0.209207</c:v>
                </c:pt>
                <c:pt idx="12945">
                  <c:v>-0.20919699999999999</c:v>
                </c:pt>
                <c:pt idx="12946">
                  <c:v>-0.20918800000000001</c:v>
                </c:pt>
                <c:pt idx="12947">
                  <c:v>-0.20918200000000001</c:v>
                </c:pt>
                <c:pt idx="12948">
                  <c:v>-0.209176</c:v>
                </c:pt>
                <c:pt idx="12949">
                  <c:v>-0.209171</c:v>
                </c:pt>
                <c:pt idx="12950">
                  <c:v>-0.20916899999999999</c:v>
                </c:pt>
                <c:pt idx="12951">
                  <c:v>-0.20916599999999999</c:v>
                </c:pt>
                <c:pt idx="12952">
                  <c:v>-0.20916199999999999</c:v>
                </c:pt>
                <c:pt idx="12953">
                  <c:v>-0.20915400000000001</c:v>
                </c:pt>
                <c:pt idx="12954">
                  <c:v>-0.209145</c:v>
                </c:pt>
                <c:pt idx="12955">
                  <c:v>-0.20913499999999999</c:v>
                </c:pt>
                <c:pt idx="12956">
                  <c:v>-0.209122</c:v>
                </c:pt>
                <c:pt idx="12957">
                  <c:v>-0.20911199999999999</c:v>
                </c:pt>
                <c:pt idx="12958">
                  <c:v>-0.20910200000000001</c:v>
                </c:pt>
                <c:pt idx="12959">
                  <c:v>-0.209093</c:v>
                </c:pt>
                <c:pt idx="12960">
                  <c:v>-0.209088</c:v>
                </c:pt>
                <c:pt idx="12961">
                  <c:v>-0.20908199999999999</c:v>
                </c:pt>
                <c:pt idx="12962">
                  <c:v>-0.20907899999999999</c:v>
                </c:pt>
                <c:pt idx="12963">
                  <c:v>-0.20907600000000001</c:v>
                </c:pt>
                <c:pt idx="12964">
                  <c:v>-0.20907200000000001</c:v>
                </c:pt>
                <c:pt idx="12965">
                  <c:v>-0.209064</c:v>
                </c:pt>
                <c:pt idx="12966">
                  <c:v>-0.20905299999999999</c:v>
                </c:pt>
                <c:pt idx="12967">
                  <c:v>-0.20904300000000001</c:v>
                </c:pt>
                <c:pt idx="12968">
                  <c:v>-0.209032</c:v>
                </c:pt>
                <c:pt idx="12969">
                  <c:v>-0.20902399999999999</c:v>
                </c:pt>
                <c:pt idx="12970">
                  <c:v>-0.20901400000000001</c:v>
                </c:pt>
                <c:pt idx="12971">
                  <c:v>-0.209006</c:v>
                </c:pt>
                <c:pt idx="12972">
                  <c:v>-0.20899699999999999</c:v>
                </c:pt>
                <c:pt idx="12973">
                  <c:v>-0.20899100000000001</c:v>
                </c:pt>
                <c:pt idx="12974">
                  <c:v>-0.208985</c:v>
                </c:pt>
                <c:pt idx="12975">
                  <c:v>-0.208978</c:v>
                </c:pt>
                <c:pt idx="12976">
                  <c:v>-0.20896999999999999</c:v>
                </c:pt>
                <c:pt idx="12977">
                  <c:v>-0.20896100000000001</c:v>
                </c:pt>
                <c:pt idx="12978">
                  <c:v>-0.208951</c:v>
                </c:pt>
                <c:pt idx="12979">
                  <c:v>-0.20894099999999999</c:v>
                </c:pt>
                <c:pt idx="12980">
                  <c:v>-0.20893200000000001</c:v>
                </c:pt>
                <c:pt idx="12981">
                  <c:v>-0.208923</c:v>
                </c:pt>
                <c:pt idx="12982">
                  <c:v>-0.20891100000000001</c:v>
                </c:pt>
                <c:pt idx="12983">
                  <c:v>-0.2089</c:v>
                </c:pt>
                <c:pt idx="12984">
                  <c:v>-0.20888799999999999</c:v>
                </c:pt>
                <c:pt idx="12985">
                  <c:v>-0.20887700000000001</c:v>
                </c:pt>
                <c:pt idx="12986">
                  <c:v>-0.208866</c:v>
                </c:pt>
                <c:pt idx="12987">
                  <c:v>-0.20885400000000001</c:v>
                </c:pt>
                <c:pt idx="12988">
                  <c:v>-0.208842</c:v>
                </c:pt>
                <c:pt idx="12989">
                  <c:v>-0.20882800000000001</c:v>
                </c:pt>
                <c:pt idx="12990">
                  <c:v>-0.208817</c:v>
                </c:pt>
                <c:pt idx="12991">
                  <c:v>-0.20880499999999999</c:v>
                </c:pt>
                <c:pt idx="12992">
                  <c:v>-0.20879700000000001</c:v>
                </c:pt>
                <c:pt idx="12993">
                  <c:v>-0.20879</c:v>
                </c:pt>
                <c:pt idx="12994">
                  <c:v>-0.20877999999999999</c:v>
                </c:pt>
                <c:pt idx="12995">
                  <c:v>-0.20876800000000001</c:v>
                </c:pt>
                <c:pt idx="12996">
                  <c:v>-0.208757</c:v>
                </c:pt>
                <c:pt idx="12997">
                  <c:v>-0.20874599999999999</c:v>
                </c:pt>
                <c:pt idx="12998">
                  <c:v>-0.20873900000000001</c:v>
                </c:pt>
                <c:pt idx="12999">
                  <c:v>-0.208731</c:v>
                </c:pt>
                <c:pt idx="13000">
                  <c:v>-0.20872199999999999</c:v>
                </c:pt>
                <c:pt idx="13001">
                  <c:v>-0.20871200000000001</c:v>
                </c:pt>
                <c:pt idx="13002">
                  <c:v>-0.208701</c:v>
                </c:pt>
                <c:pt idx="13003">
                  <c:v>-0.20868900000000001</c:v>
                </c:pt>
                <c:pt idx="13004">
                  <c:v>-0.208679</c:v>
                </c:pt>
                <c:pt idx="13005">
                  <c:v>-0.208671</c:v>
                </c:pt>
                <c:pt idx="13006">
                  <c:v>-0.20866199999999999</c:v>
                </c:pt>
                <c:pt idx="13007">
                  <c:v>-0.208651</c:v>
                </c:pt>
                <c:pt idx="13008">
                  <c:v>-0.20864099999999999</c:v>
                </c:pt>
                <c:pt idx="13009">
                  <c:v>-0.20863200000000001</c:v>
                </c:pt>
                <c:pt idx="13010">
                  <c:v>-0.208625</c:v>
                </c:pt>
                <c:pt idx="13011">
                  <c:v>-0.208617</c:v>
                </c:pt>
                <c:pt idx="13012">
                  <c:v>-0.20860699999999999</c:v>
                </c:pt>
                <c:pt idx="13013">
                  <c:v>-0.208596</c:v>
                </c:pt>
                <c:pt idx="13014">
                  <c:v>-0.20858599999999999</c:v>
                </c:pt>
                <c:pt idx="13015">
                  <c:v>-0.20857800000000001</c:v>
                </c:pt>
                <c:pt idx="13016">
                  <c:v>-0.20857300000000001</c:v>
                </c:pt>
                <c:pt idx="13017">
                  <c:v>-0.208568</c:v>
                </c:pt>
                <c:pt idx="13018">
                  <c:v>-0.20856</c:v>
                </c:pt>
                <c:pt idx="13019">
                  <c:v>-0.20855199999999999</c:v>
                </c:pt>
                <c:pt idx="13020">
                  <c:v>-0.20854400000000001</c:v>
                </c:pt>
                <c:pt idx="13021">
                  <c:v>-0.208536</c:v>
                </c:pt>
                <c:pt idx="13022">
                  <c:v>-0.20852699999999999</c:v>
                </c:pt>
                <c:pt idx="13023">
                  <c:v>-0.20851700000000001</c:v>
                </c:pt>
                <c:pt idx="13024">
                  <c:v>-0.208507</c:v>
                </c:pt>
                <c:pt idx="13025">
                  <c:v>-0.20849599999999999</c:v>
                </c:pt>
                <c:pt idx="13026">
                  <c:v>-0.208485</c:v>
                </c:pt>
                <c:pt idx="13027">
                  <c:v>-0.20847499999999999</c:v>
                </c:pt>
                <c:pt idx="13028">
                  <c:v>-0.20846700000000001</c:v>
                </c:pt>
                <c:pt idx="13029">
                  <c:v>-0.208458</c:v>
                </c:pt>
                <c:pt idx="13030">
                  <c:v>-0.20845</c:v>
                </c:pt>
                <c:pt idx="13031">
                  <c:v>-0.20844399999999999</c:v>
                </c:pt>
                <c:pt idx="13032">
                  <c:v>-0.20843700000000001</c:v>
                </c:pt>
                <c:pt idx="13033">
                  <c:v>-0.20843</c:v>
                </c:pt>
                <c:pt idx="13034">
                  <c:v>-0.20841999999999999</c:v>
                </c:pt>
                <c:pt idx="13035">
                  <c:v>-0.20841299999999999</c:v>
                </c:pt>
                <c:pt idx="13036">
                  <c:v>-0.20840600000000001</c:v>
                </c:pt>
                <c:pt idx="13037">
                  <c:v>-0.208399</c:v>
                </c:pt>
                <c:pt idx="13038">
                  <c:v>-0.20839199999999999</c:v>
                </c:pt>
                <c:pt idx="13039">
                  <c:v>-0.20838499999999999</c:v>
                </c:pt>
                <c:pt idx="13040">
                  <c:v>-0.20837900000000001</c:v>
                </c:pt>
                <c:pt idx="13041">
                  <c:v>-0.208372</c:v>
                </c:pt>
                <c:pt idx="13042">
                  <c:v>-0.20836299999999999</c:v>
                </c:pt>
                <c:pt idx="13043">
                  <c:v>-0.20835600000000001</c:v>
                </c:pt>
                <c:pt idx="13044">
                  <c:v>-0.208346</c:v>
                </c:pt>
                <c:pt idx="13045">
                  <c:v>-0.20833699999999999</c:v>
                </c:pt>
                <c:pt idx="13046">
                  <c:v>-0.20832800000000001</c:v>
                </c:pt>
                <c:pt idx="13047">
                  <c:v>-0.20832000000000001</c:v>
                </c:pt>
                <c:pt idx="13048">
                  <c:v>-0.208313</c:v>
                </c:pt>
                <c:pt idx="13049">
                  <c:v>-0.20830399999999999</c:v>
                </c:pt>
                <c:pt idx="13050">
                  <c:v>-0.20829500000000001</c:v>
                </c:pt>
                <c:pt idx="13051">
                  <c:v>-0.208287</c:v>
                </c:pt>
                <c:pt idx="13052">
                  <c:v>-0.20827999999999999</c:v>
                </c:pt>
                <c:pt idx="13053">
                  <c:v>-0.20827100000000001</c:v>
                </c:pt>
                <c:pt idx="13054">
                  <c:v>-0.20826</c:v>
                </c:pt>
                <c:pt idx="13055">
                  <c:v>-0.20824500000000001</c:v>
                </c:pt>
                <c:pt idx="13056">
                  <c:v>-0.208232</c:v>
                </c:pt>
                <c:pt idx="13057">
                  <c:v>-0.20821899999999999</c:v>
                </c:pt>
                <c:pt idx="13058">
                  <c:v>-0.208205</c:v>
                </c:pt>
                <c:pt idx="13059">
                  <c:v>-0.20819299999999999</c:v>
                </c:pt>
                <c:pt idx="13060">
                  <c:v>-0.20818300000000001</c:v>
                </c:pt>
                <c:pt idx="13061">
                  <c:v>-0.208175</c:v>
                </c:pt>
                <c:pt idx="13062">
                  <c:v>-0.20816899999999999</c:v>
                </c:pt>
                <c:pt idx="13063">
                  <c:v>-0.20816299999999999</c:v>
                </c:pt>
                <c:pt idx="13064">
                  <c:v>-0.20815600000000001</c:v>
                </c:pt>
                <c:pt idx="13065">
                  <c:v>-0.208149</c:v>
                </c:pt>
                <c:pt idx="13066">
                  <c:v>-0.20814099999999999</c:v>
                </c:pt>
                <c:pt idx="13067">
                  <c:v>-0.20813200000000001</c:v>
                </c:pt>
                <c:pt idx="13068">
                  <c:v>-0.20812700000000001</c:v>
                </c:pt>
                <c:pt idx="13069">
                  <c:v>-0.208123</c:v>
                </c:pt>
                <c:pt idx="13070">
                  <c:v>-0.208118</c:v>
                </c:pt>
                <c:pt idx="13071">
                  <c:v>-0.20811399999999999</c:v>
                </c:pt>
                <c:pt idx="13072">
                  <c:v>-0.20810999999999999</c:v>
                </c:pt>
                <c:pt idx="13073">
                  <c:v>-0.20810300000000001</c:v>
                </c:pt>
                <c:pt idx="13074">
                  <c:v>-0.208094</c:v>
                </c:pt>
                <c:pt idx="13075">
                  <c:v>-0.20808499999999999</c:v>
                </c:pt>
                <c:pt idx="13076">
                  <c:v>-0.20807200000000001</c:v>
                </c:pt>
                <c:pt idx="13077">
                  <c:v>-0.20805999999999999</c:v>
                </c:pt>
                <c:pt idx="13078">
                  <c:v>-0.20805000000000001</c:v>
                </c:pt>
                <c:pt idx="13079">
                  <c:v>-0.208042</c:v>
                </c:pt>
                <c:pt idx="13080">
                  <c:v>-0.20803199999999999</c:v>
                </c:pt>
                <c:pt idx="13081">
                  <c:v>-0.20802300000000001</c:v>
                </c:pt>
                <c:pt idx="13082">
                  <c:v>-0.208014</c:v>
                </c:pt>
                <c:pt idx="13083">
                  <c:v>-0.20800399999999999</c:v>
                </c:pt>
                <c:pt idx="13084">
                  <c:v>-0.20799400000000001</c:v>
                </c:pt>
                <c:pt idx="13085">
                  <c:v>-0.207981</c:v>
                </c:pt>
                <c:pt idx="13086">
                  <c:v>-0.20796799999999999</c:v>
                </c:pt>
                <c:pt idx="13087">
                  <c:v>-0.207955</c:v>
                </c:pt>
                <c:pt idx="13088">
                  <c:v>-0.20794299999999999</c:v>
                </c:pt>
                <c:pt idx="13089">
                  <c:v>-0.20793300000000001</c:v>
                </c:pt>
                <c:pt idx="13090">
                  <c:v>-0.207926</c:v>
                </c:pt>
                <c:pt idx="13091">
                  <c:v>-0.20791899999999999</c:v>
                </c:pt>
                <c:pt idx="13092">
                  <c:v>-0.20791299999999999</c:v>
                </c:pt>
                <c:pt idx="13093">
                  <c:v>-0.20791000000000001</c:v>
                </c:pt>
                <c:pt idx="13094">
                  <c:v>-0.20790600000000001</c:v>
                </c:pt>
                <c:pt idx="13095">
                  <c:v>-0.2079</c:v>
                </c:pt>
                <c:pt idx="13096">
                  <c:v>-0.20789299999999999</c:v>
                </c:pt>
                <c:pt idx="13097">
                  <c:v>-0.20788599999999999</c:v>
                </c:pt>
                <c:pt idx="13098">
                  <c:v>-0.20787700000000001</c:v>
                </c:pt>
                <c:pt idx="13099">
                  <c:v>-0.207869</c:v>
                </c:pt>
                <c:pt idx="13100">
                  <c:v>-0.20785999999999999</c:v>
                </c:pt>
                <c:pt idx="13101">
                  <c:v>-0.20785000000000001</c:v>
                </c:pt>
                <c:pt idx="13102">
                  <c:v>-0.207841</c:v>
                </c:pt>
                <c:pt idx="13103">
                  <c:v>-0.20783299999999999</c:v>
                </c:pt>
                <c:pt idx="13104">
                  <c:v>-0.20782400000000001</c:v>
                </c:pt>
                <c:pt idx="13105">
                  <c:v>-0.207817</c:v>
                </c:pt>
                <c:pt idx="13106">
                  <c:v>-0.20780699999999999</c:v>
                </c:pt>
                <c:pt idx="13107">
                  <c:v>-0.20779800000000001</c:v>
                </c:pt>
                <c:pt idx="13108">
                  <c:v>-0.207788</c:v>
                </c:pt>
                <c:pt idx="13109">
                  <c:v>-0.20777899999999999</c:v>
                </c:pt>
                <c:pt idx="13110">
                  <c:v>-0.20776900000000001</c:v>
                </c:pt>
                <c:pt idx="13111">
                  <c:v>-0.20776</c:v>
                </c:pt>
                <c:pt idx="13112">
                  <c:v>-0.20775199999999999</c:v>
                </c:pt>
                <c:pt idx="13113">
                  <c:v>-0.20774400000000001</c:v>
                </c:pt>
                <c:pt idx="13114">
                  <c:v>-0.207736</c:v>
                </c:pt>
                <c:pt idx="13115">
                  <c:v>-0.207729</c:v>
                </c:pt>
                <c:pt idx="13116">
                  <c:v>-0.20772099999999999</c:v>
                </c:pt>
                <c:pt idx="13117">
                  <c:v>-0.20771200000000001</c:v>
                </c:pt>
                <c:pt idx="13118">
                  <c:v>-0.207704</c:v>
                </c:pt>
                <c:pt idx="13119">
                  <c:v>-0.20769799999999999</c:v>
                </c:pt>
                <c:pt idx="13120">
                  <c:v>-0.20769299999999999</c:v>
                </c:pt>
                <c:pt idx="13121">
                  <c:v>-0.20768800000000001</c:v>
                </c:pt>
                <c:pt idx="13122">
                  <c:v>-0.20768500000000001</c:v>
                </c:pt>
                <c:pt idx="13123">
                  <c:v>-0.20768300000000001</c:v>
                </c:pt>
                <c:pt idx="13124">
                  <c:v>-0.207679</c:v>
                </c:pt>
                <c:pt idx="13125">
                  <c:v>-0.207673</c:v>
                </c:pt>
                <c:pt idx="13126">
                  <c:v>-0.20766699999999999</c:v>
                </c:pt>
                <c:pt idx="13127">
                  <c:v>-0.20765900000000001</c:v>
                </c:pt>
                <c:pt idx="13128">
                  <c:v>-0.207648</c:v>
                </c:pt>
                <c:pt idx="13129">
                  <c:v>-0.20763599999999999</c:v>
                </c:pt>
                <c:pt idx="13130">
                  <c:v>-0.207624</c:v>
                </c:pt>
                <c:pt idx="13131">
                  <c:v>-0.20761099999999999</c:v>
                </c:pt>
                <c:pt idx="13132">
                  <c:v>-0.207597</c:v>
                </c:pt>
                <c:pt idx="13133">
                  <c:v>-0.20758599999999999</c:v>
                </c:pt>
                <c:pt idx="13134">
                  <c:v>-0.20757400000000001</c:v>
                </c:pt>
                <c:pt idx="13135">
                  <c:v>-0.207568</c:v>
                </c:pt>
                <c:pt idx="13136">
                  <c:v>-0.20755899999999999</c:v>
                </c:pt>
                <c:pt idx="13137">
                  <c:v>-0.20755100000000001</c:v>
                </c:pt>
                <c:pt idx="13138">
                  <c:v>-0.207542</c:v>
                </c:pt>
                <c:pt idx="13139">
                  <c:v>-0.207537</c:v>
                </c:pt>
                <c:pt idx="13140">
                  <c:v>-0.20753199999999999</c:v>
                </c:pt>
                <c:pt idx="13141">
                  <c:v>-0.20752799999999999</c:v>
                </c:pt>
                <c:pt idx="13142">
                  <c:v>-0.20752200000000001</c:v>
                </c:pt>
                <c:pt idx="13143">
                  <c:v>-0.20751500000000001</c:v>
                </c:pt>
                <c:pt idx="13144">
                  <c:v>-0.207506</c:v>
                </c:pt>
                <c:pt idx="13145">
                  <c:v>-0.20749899999999999</c:v>
                </c:pt>
                <c:pt idx="13146">
                  <c:v>-0.20749200000000001</c:v>
                </c:pt>
                <c:pt idx="13147">
                  <c:v>-0.207487</c:v>
                </c:pt>
                <c:pt idx="13148">
                  <c:v>-0.207479</c:v>
                </c:pt>
                <c:pt idx="13149">
                  <c:v>-0.20747099999999999</c:v>
                </c:pt>
                <c:pt idx="13150">
                  <c:v>-0.20746300000000001</c:v>
                </c:pt>
                <c:pt idx="13151">
                  <c:v>-0.207456</c:v>
                </c:pt>
                <c:pt idx="13152">
                  <c:v>-0.20744599999999999</c:v>
                </c:pt>
                <c:pt idx="13153">
                  <c:v>-0.20743600000000001</c:v>
                </c:pt>
                <c:pt idx="13154">
                  <c:v>-0.207426</c:v>
                </c:pt>
                <c:pt idx="13155">
                  <c:v>-0.20741499999999999</c:v>
                </c:pt>
                <c:pt idx="13156">
                  <c:v>-0.20740600000000001</c:v>
                </c:pt>
                <c:pt idx="13157">
                  <c:v>-0.207397</c:v>
                </c:pt>
                <c:pt idx="13158">
                  <c:v>-0.20738899999999999</c:v>
                </c:pt>
                <c:pt idx="13159">
                  <c:v>-0.20738500000000001</c:v>
                </c:pt>
                <c:pt idx="13160">
                  <c:v>-0.20738100000000001</c:v>
                </c:pt>
                <c:pt idx="13161">
                  <c:v>-0.20737900000000001</c:v>
                </c:pt>
                <c:pt idx="13162">
                  <c:v>-0.207376</c:v>
                </c:pt>
                <c:pt idx="13163">
                  <c:v>-0.207372</c:v>
                </c:pt>
                <c:pt idx="13164">
                  <c:v>-0.20736599999999999</c:v>
                </c:pt>
                <c:pt idx="13165">
                  <c:v>-0.20735899999999999</c:v>
                </c:pt>
                <c:pt idx="13166">
                  <c:v>-0.20735400000000001</c:v>
                </c:pt>
                <c:pt idx="13167">
                  <c:v>-0.20734900000000001</c:v>
                </c:pt>
                <c:pt idx="13168">
                  <c:v>-0.207343</c:v>
                </c:pt>
                <c:pt idx="13169">
                  <c:v>-0.20733699999999999</c:v>
                </c:pt>
                <c:pt idx="13170">
                  <c:v>-0.20733399999999999</c:v>
                </c:pt>
                <c:pt idx="13171">
                  <c:v>-0.20733099999999999</c:v>
                </c:pt>
                <c:pt idx="13172">
                  <c:v>-0.20732600000000001</c:v>
                </c:pt>
                <c:pt idx="13173">
                  <c:v>-0.20732100000000001</c:v>
                </c:pt>
                <c:pt idx="13174">
                  <c:v>-0.207314</c:v>
                </c:pt>
                <c:pt idx="13175">
                  <c:v>-0.20730399999999999</c:v>
                </c:pt>
                <c:pt idx="13176">
                  <c:v>-0.207291</c:v>
                </c:pt>
                <c:pt idx="13177">
                  <c:v>-0.20727899999999999</c:v>
                </c:pt>
                <c:pt idx="13178">
                  <c:v>-0.20726600000000001</c:v>
                </c:pt>
                <c:pt idx="13179">
                  <c:v>-0.20725399999999999</c:v>
                </c:pt>
                <c:pt idx="13180">
                  <c:v>-0.20724200000000001</c:v>
                </c:pt>
                <c:pt idx="13181">
                  <c:v>-0.20723</c:v>
                </c:pt>
                <c:pt idx="13182">
                  <c:v>-0.20722399999999999</c:v>
                </c:pt>
                <c:pt idx="13183">
                  <c:v>-0.20721700000000001</c:v>
                </c:pt>
                <c:pt idx="13184">
                  <c:v>-0.207209</c:v>
                </c:pt>
                <c:pt idx="13185">
                  <c:v>-0.20719899999999999</c:v>
                </c:pt>
                <c:pt idx="13186">
                  <c:v>-0.20719199999999999</c:v>
                </c:pt>
                <c:pt idx="13187">
                  <c:v>-0.20718500000000001</c:v>
                </c:pt>
                <c:pt idx="13188">
                  <c:v>-0.207177</c:v>
                </c:pt>
                <c:pt idx="13189">
                  <c:v>-0.20716899999999999</c:v>
                </c:pt>
                <c:pt idx="13190">
                  <c:v>-0.20716300000000001</c:v>
                </c:pt>
                <c:pt idx="13191">
                  <c:v>-0.207154</c:v>
                </c:pt>
                <c:pt idx="13192">
                  <c:v>-0.20714299999999999</c:v>
                </c:pt>
                <c:pt idx="13193">
                  <c:v>-0.20712900000000001</c:v>
                </c:pt>
                <c:pt idx="13194">
                  <c:v>-0.207117</c:v>
                </c:pt>
                <c:pt idx="13195">
                  <c:v>-0.20710200000000001</c:v>
                </c:pt>
                <c:pt idx="13196">
                  <c:v>-0.20708699999999999</c:v>
                </c:pt>
                <c:pt idx="13197">
                  <c:v>-0.20707300000000001</c:v>
                </c:pt>
                <c:pt idx="13198">
                  <c:v>-0.20705899999999999</c:v>
                </c:pt>
                <c:pt idx="13199">
                  <c:v>-0.20704500000000001</c:v>
                </c:pt>
                <c:pt idx="13200">
                  <c:v>-0.20703199999999999</c:v>
                </c:pt>
                <c:pt idx="13201">
                  <c:v>-0.20702300000000001</c:v>
                </c:pt>
                <c:pt idx="13202">
                  <c:v>-0.20701600000000001</c:v>
                </c:pt>
                <c:pt idx="13203">
                  <c:v>-0.207009</c:v>
                </c:pt>
                <c:pt idx="13204">
                  <c:v>-0.20700099999999999</c:v>
                </c:pt>
                <c:pt idx="13205">
                  <c:v>-0.20699300000000001</c:v>
                </c:pt>
                <c:pt idx="13206">
                  <c:v>-0.206985</c:v>
                </c:pt>
                <c:pt idx="13207">
                  <c:v>-0.206978</c:v>
                </c:pt>
                <c:pt idx="13208">
                  <c:v>-0.20697099999999999</c:v>
                </c:pt>
                <c:pt idx="13209">
                  <c:v>-0.20696500000000001</c:v>
                </c:pt>
                <c:pt idx="13210">
                  <c:v>-0.206958</c:v>
                </c:pt>
                <c:pt idx="13211">
                  <c:v>-0.206952</c:v>
                </c:pt>
                <c:pt idx="13212">
                  <c:v>-0.20694599999999999</c:v>
                </c:pt>
                <c:pt idx="13213">
                  <c:v>-0.20693700000000001</c:v>
                </c:pt>
                <c:pt idx="13214">
                  <c:v>-0.206927</c:v>
                </c:pt>
                <c:pt idx="13215">
                  <c:v>-0.20691499999999999</c:v>
                </c:pt>
                <c:pt idx="13216">
                  <c:v>-0.20690500000000001</c:v>
                </c:pt>
                <c:pt idx="13217">
                  <c:v>-0.206895</c:v>
                </c:pt>
                <c:pt idx="13218">
                  <c:v>-0.20688400000000001</c:v>
                </c:pt>
                <c:pt idx="13219">
                  <c:v>-0.206873</c:v>
                </c:pt>
                <c:pt idx="13220">
                  <c:v>-0.20686299999999999</c:v>
                </c:pt>
                <c:pt idx="13221">
                  <c:v>-0.20685400000000001</c:v>
                </c:pt>
                <c:pt idx="13222">
                  <c:v>-0.206845</c:v>
                </c:pt>
                <c:pt idx="13223">
                  <c:v>-0.20683699999999999</c:v>
                </c:pt>
                <c:pt idx="13224">
                  <c:v>-0.20682600000000001</c:v>
                </c:pt>
                <c:pt idx="13225">
                  <c:v>-0.206815</c:v>
                </c:pt>
                <c:pt idx="13226">
                  <c:v>-0.20680299999999999</c:v>
                </c:pt>
                <c:pt idx="13227">
                  <c:v>-0.206791</c:v>
                </c:pt>
                <c:pt idx="13228">
                  <c:v>-0.20677799999999999</c:v>
                </c:pt>
                <c:pt idx="13229">
                  <c:v>-0.20676800000000001</c:v>
                </c:pt>
                <c:pt idx="13230">
                  <c:v>-0.206759</c:v>
                </c:pt>
                <c:pt idx="13231">
                  <c:v>-0.20675299999999999</c:v>
                </c:pt>
                <c:pt idx="13232">
                  <c:v>-0.20674600000000001</c:v>
                </c:pt>
                <c:pt idx="13233">
                  <c:v>-0.20673900000000001</c:v>
                </c:pt>
                <c:pt idx="13234">
                  <c:v>-0.206734</c:v>
                </c:pt>
                <c:pt idx="13235">
                  <c:v>-0.206728</c:v>
                </c:pt>
                <c:pt idx="13236">
                  <c:v>-0.20672399999999999</c:v>
                </c:pt>
                <c:pt idx="13237">
                  <c:v>-0.20671500000000001</c:v>
                </c:pt>
                <c:pt idx="13238">
                  <c:v>-0.206703</c:v>
                </c:pt>
                <c:pt idx="13239">
                  <c:v>-0.20669100000000001</c:v>
                </c:pt>
                <c:pt idx="13240">
                  <c:v>-0.206679</c:v>
                </c:pt>
                <c:pt idx="13241">
                  <c:v>-0.20666799999999999</c:v>
                </c:pt>
                <c:pt idx="13242">
                  <c:v>-0.20665600000000001</c:v>
                </c:pt>
                <c:pt idx="13243">
                  <c:v>-0.206646</c:v>
                </c:pt>
                <c:pt idx="13244">
                  <c:v>-0.20663799999999999</c:v>
                </c:pt>
                <c:pt idx="13245">
                  <c:v>-0.20663000000000001</c:v>
                </c:pt>
                <c:pt idx="13246">
                  <c:v>-0.206621</c:v>
                </c:pt>
                <c:pt idx="13247">
                  <c:v>-0.20661399999999999</c:v>
                </c:pt>
                <c:pt idx="13248">
                  <c:v>-0.20660500000000001</c:v>
                </c:pt>
                <c:pt idx="13249">
                  <c:v>-0.206595</c:v>
                </c:pt>
                <c:pt idx="13250">
                  <c:v>-0.20658599999999999</c:v>
                </c:pt>
                <c:pt idx="13251">
                  <c:v>-0.20657800000000001</c:v>
                </c:pt>
                <c:pt idx="13252">
                  <c:v>-0.206571</c:v>
                </c:pt>
                <c:pt idx="13253">
                  <c:v>-0.206563</c:v>
                </c:pt>
                <c:pt idx="13254">
                  <c:v>-0.20655599999999999</c:v>
                </c:pt>
                <c:pt idx="13255">
                  <c:v>-0.20654900000000001</c:v>
                </c:pt>
                <c:pt idx="13256">
                  <c:v>-0.206543</c:v>
                </c:pt>
                <c:pt idx="13257">
                  <c:v>-0.206538</c:v>
                </c:pt>
                <c:pt idx="13258">
                  <c:v>-0.20653199999999999</c:v>
                </c:pt>
                <c:pt idx="13259">
                  <c:v>-0.20652400000000001</c:v>
                </c:pt>
                <c:pt idx="13260">
                  <c:v>-0.206514</c:v>
                </c:pt>
                <c:pt idx="13261">
                  <c:v>-0.206506</c:v>
                </c:pt>
                <c:pt idx="13262">
                  <c:v>-0.20649899999999999</c:v>
                </c:pt>
                <c:pt idx="13263">
                  <c:v>-0.20648900000000001</c:v>
                </c:pt>
                <c:pt idx="13264">
                  <c:v>-0.206481</c:v>
                </c:pt>
                <c:pt idx="13265">
                  <c:v>-0.20647299999999999</c:v>
                </c:pt>
                <c:pt idx="13266">
                  <c:v>-0.20646500000000001</c:v>
                </c:pt>
                <c:pt idx="13267">
                  <c:v>-0.206459</c:v>
                </c:pt>
                <c:pt idx="13268">
                  <c:v>-0.206456</c:v>
                </c:pt>
                <c:pt idx="13269">
                  <c:v>-0.206451</c:v>
                </c:pt>
                <c:pt idx="13270">
                  <c:v>-0.20644399999999999</c:v>
                </c:pt>
                <c:pt idx="13271">
                  <c:v>-0.20643500000000001</c:v>
                </c:pt>
                <c:pt idx="13272">
                  <c:v>-0.206424</c:v>
                </c:pt>
                <c:pt idx="13273">
                  <c:v>-0.20641300000000001</c:v>
                </c:pt>
                <c:pt idx="13274">
                  <c:v>-0.206402</c:v>
                </c:pt>
                <c:pt idx="13275">
                  <c:v>-0.20639199999999999</c:v>
                </c:pt>
                <c:pt idx="13276">
                  <c:v>-0.20638300000000001</c:v>
                </c:pt>
                <c:pt idx="13277">
                  <c:v>-0.206375</c:v>
                </c:pt>
                <c:pt idx="13278">
                  <c:v>-0.206369</c:v>
                </c:pt>
                <c:pt idx="13279">
                  <c:v>-0.20636299999999999</c:v>
                </c:pt>
                <c:pt idx="13280">
                  <c:v>-0.20635999999999999</c:v>
                </c:pt>
                <c:pt idx="13281">
                  <c:v>-0.20635700000000001</c:v>
                </c:pt>
                <c:pt idx="13282">
                  <c:v>-0.20635400000000001</c:v>
                </c:pt>
                <c:pt idx="13283">
                  <c:v>-0.20635200000000001</c:v>
                </c:pt>
                <c:pt idx="13284">
                  <c:v>-0.20635000000000001</c:v>
                </c:pt>
                <c:pt idx="13285">
                  <c:v>-0.206348</c:v>
                </c:pt>
                <c:pt idx="13286">
                  <c:v>-0.206345</c:v>
                </c:pt>
                <c:pt idx="13287">
                  <c:v>-0.206343</c:v>
                </c:pt>
                <c:pt idx="13288">
                  <c:v>-0.206341</c:v>
                </c:pt>
                <c:pt idx="13289">
                  <c:v>-0.20633699999999999</c:v>
                </c:pt>
                <c:pt idx="13290">
                  <c:v>-0.20633299999999999</c:v>
                </c:pt>
                <c:pt idx="13291">
                  <c:v>-0.20632700000000001</c:v>
                </c:pt>
                <c:pt idx="13292">
                  <c:v>-0.206319</c:v>
                </c:pt>
                <c:pt idx="13293">
                  <c:v>-0.206314</c:v>
                </c:pt>
                <c:pt idx="13294">
                  <c:v>-0.20630799999999999</c:v>
                </c:pt>
                <c:pt idx="13295">
                  <c:v>-0.20630200000000001</c:v>
                </c:pt>
                <c:pt idx="13296">
                  <c:v>-0.20629600000000001</c:v>
                </c:pt>
                <c:pt idx="13297">
                  <c:v>-0.20629</c:v>
                </c:pt>
                <c:pt idx="13298">
                  <c:v>-0.20628099999999999</c:v>
                </c:pt>
                <c:pt idx="13299">
                  <c:v>-0.20627200000000001</c:v>
                </c:pt>
                <c:pt idx="13300">
                  <c:v>-0.206262</c:v>
                </c:pt>
                <c:pt idx="13301">
                  <c:v>-0.20625199999999999</c:v>
                </c:pt>
                <c:pt idx="13302">
                  <c:v>-0.20624500000000001</c:v>
                </c:pt>
                <c:pt idx="13303">
                  <c:v>-0.206237</c:v>
                </c:pt>
                <c:pt idx="13304">
                  <c:v>-0.206229</c:v>
                </c:pt>
                <c:pt idx="13305">
                  <c:v>-0.20622199999999999</c:v>
                </c:pt>
                <c:pt idx="13306">
                  <c:v>-0.20621600000000001</c:v>
                </c:pt>
                <c:pt idx="13307">
                  <c:v>-0.20621100000000001</c:v>
                </c:pt>
                <c:pt idx="13308">
                  <c:v>-0.206204</c:v>
                </c:pt>
                <c:pt idx="13309">
                  <c:v>-0.20619699999999999</c:v>
                </c:pt>
                <c:pt idx="13310">
                  <c:v>-0.20619199999999999</c:v>
                </c:pt>
                <c:pt idx="13311">
                  <c:v>-0.20618500000000001</c:v>
                </c:pt>
                <c:pt idx="13312">
                  <c:v>-0.206179</c:v>
                </c:pt>
                <c:pt idx="13313">
                  <c:v>-0.206173</c:v>
                </c:pt>
                <c:pt idx="13314">
                  <c:v>-0.20616499999999999</c:v>
                </c:pt>
                <c:pt idx="13315">
                  <c:v>-0.20615900000000001</c:v>
                </c:pt>
                <c:pt idx="13316">
                  <c:v>-0.206153</c:v>
                </c:pt>
                <c:pt idx="13317">
                  <c:v>-0.206147</c:v>
                </c:pt>
                <c:pt idx="13318">
                  <c:v>-0.20613799999999999</c:v>
                </c:pt>
                <c:pt idx="13319">
                  <c:v>-0.20612900000000001</c:v>
                </c:pt>
                <c:pt idx="13320">
                  <c:v>-0.206123</c:v>
                </c:pt>
                <c:pt idx="13321">
                  <c:v>-0.20612</c:v>
                </c:pt>
                <c:pt idx="13322">
                  <c:v>-0.20611499999999999</c:v>
                </c:pt>
                <c:pt idx="13323">
                  <c:v>-0.20610899999999999</c:v>
                </c:pt>
                <c:pt idx="13324">
                  <c:v>-0.20610400000000001</c:v>
                </c:pt>
                <c:pt idx="13325">
                  <c:v>-0.206099</c:v>
                </c:pt>
                <c:pt idx="13326">
                  <c:v>-0.206095</c:v>
                </c:pt>
                <c:pt idx="13327">
                  <c:v>-0.20609</c:v>
                </c:pt>
                <c:pt idx="13328">
                  <c:v>-0.20608399999999999</c:v>
                </c:pt>
                <c:pt idx="13329">
                  <c:v>-0.20607300000000001</c:v>
                </c:pt>
                <c:pt idx="13330">
                  <c:v>-0.206064</c:v>
                </c:pt>
                <c:pt idx="13331">
                  <c:v>-0.20605699999999999</c:v>
                </c:pt>
                <c:pt idx="13332">
                  <c:v>-0.20605299999999999</c:v>
                </c:pt>
                <c:pt idx="13333">
                  <c:v>-0.20604600000000001</c:v>
                </c:pt>
                <c:pt idx="13334">
                  <c:v>-0.206042</c:v>
                </c:pt>
                <c:pt idx="13335">
                  <c:v>-0.206036</c:v>
                </c:pt>
                <c:pt idx="13336">
                  <c:v>-0.20602899999999999</c:v>
                </c:pt>
                <c:pt idx="13337">
                  <c:v>-0.20602100000000001</c:v>
                </c:pt>
                <c:pt idx="13338">
                  <c:v>-0.206013</c:v>
                </c:pt>
                <c:pt idx="13339">
                  <c:v>-0.20600599999999999</c:v>
                </c:pt>
                <c:pt idx="13340">
                  <c:v>-0.20599700000000001</c:v>
                </c:pt>
                <c:pt idx="13341">
                  <c:v>-0.205987</c:v>
                </c:pt>
                <c:pt idx="13342">
                  <c:v>-0.20597799999999999</c:v>
                </c:pt>
                <c:pt idx="13343">
                  <c:v>-0.20596999999999999</c:v>
                </c:pt>
                <c:pt idx="13344">
                  <c:v>-0.20596200000000001</c:v>
                </c:pt>
                <c:pt idx="13345">
                  <c:v>-0.205954</c:v>
                </c:pt>
                <c:pt idx="13346">
                  <c:v>-0.20594799999999999</c:v>
                </c:pt>
                <c:pt idx="13347">
                  <c:v>-0.20594399999999999</c:v>
                </c:pt>
                <c:pt idx="13348">
                  <c:v>-0.20594000000000001</c:v>
                </c:pt>
                <c:pt idx="13349">
                  <c:v>-0.20593700000000001</c:v>
                </c:pt>
                <c:pt idx="13350">
                  <c:v>-0.205933</c:v>
                </c:pt>
                <c:pt idx="13351">
                  <c:v>-0.205928</c:v>
                </c:pt>
                <c:pt idx="13352">
                  <c:v>-0.20592099999999999</c:v>
                </c:pt>
                <c:pt idx="13353">
                  <c:v>-0.20591300000000001</c:v>
                </c:pt>
                <c:pt idx="13354">
                  <c:v>-0.205903</c:v>
                </c:pt>
                <c:pt idx="13355">
                  <c:v>-0.20589099999999999</c:v>
                </c:pt>
                <c:pt idx="13356">
                  <c:v>-0.20587900000000001</c:v>
                </c:pt>
                <c:pt idx="13357">
                  <c:v>-0.205869</c:v>
                </c:pt>
                <c:pt idx="13358">
                  <c:v>-0.20585999999999999</c:v>
                </c:pt>
                <c:pt idx="13359">
                  <c:v>-0.20585000000000001</c:v>
                </c:pt>
                <c:pt idx="13360">
                  <c:v>-0.205843</c:v>
                </c:pt>
                <c:pt idx="13361">
                  <c:v>-0.20583799999999999</c:v>
                </c:pt>
                <c:pt idx="13362">
                  <c:v>-0.20583299999999999</c:v>
                </c:pt>
                <c:pt idx="13363">
                  <c:v>-0.20582600000000001</c:v>
                </c:pt>
                <c:pt idx="13364">
                  <c:v>-0.205819</c:v>
                </c:pt>
                <c:pt idx="13365">
                  <c:v>-0.205813</c:v>
                </c:pt>
                <c:pt idx="13366">
                  <c:v>-0.20580399999999999</c:v>
                </c:pt>
                <c:pt idx="13367">
                  <c:v>-0.205791</c:v>
                </c:pt>
                <c:pt idx="13368">
                  <c:v>-0.20577899999999999</c:v>
                </c:pt>
                <c:pt idx="13369">
                  <c:v>-0.20576800000000001</c:v>
                </c:pt>
                <c:pt idx="13370">
                  <c:v>-0.205758</c:v>
                </c:pt>
                <c:pt idx="13371">
                  <c:v>-0.20574999999999999</c:v>
                </c:pt>
                <c:pt idx="13372">
                  <c:v>-0.20574100000000001</c:v>
                </c:pt>
                <c:pt idx="13373">
                  <c:v>-0.205736</c:v>
                </c:pt>
                <c:pt idx="13374">
                  <c:v>-0.205729</c:v>
                </c:pt>
                <c:pt idx="13375">
                  <c:v>-0.20572499999999999</c:v>
                </c:pt>
                <c:pt idx="13376">
                  <c:v>-0.20571999999999999</c:v>
                </c:pt>
                <c:pt idx="13377">
                  <c:v>-0.20571400000000001</c:v>
                </c:pt>
                <c:pt idx="13378">
                  <c:v>-0.205706</c:v>
                </c:pt>
                <c:pt idx="13379">
                  <c:v>-0.20569699999999999</c:v>
                </c:pt>
                <c:pt idx="13380">
                  <c:v>-0.20568700000000001</c:v>
                </c:pt>
                <c:pt idx="13381">
                  <c:v>-0.205676</c:v>
                </c:pt>
                <c:pt idx="13382">
                  <c:v>-0.20566699999999999</c:v>
                </c:pt>
                <c:pt idx="13383">
                  <c:v>-0.20565600000000001</c:v>
                </c:pt>
                <c:pt idx="13384">
                  <c:v>-0.205648</c:v>
                </c:pt>
                <c:pt idx="13385">
                  <c:v>-0.20564199999999999</c:v>
                </c:pt>
                <c:pt idx="13386">
                  <c:v>-0.20563500000000001</c:v>
                </c:pt>
                <c:pt idx="13387">
                  <c:v>-0.20563000000000001</c:v>
                </c:pt>
                <c:pt idx="13388">
                  <c:v>-0.205625</c:v>
                </c:pt>
                <c:pt idx="13389">
                  <c:v>-0.205621</c:v>
                </c:pt>
                <c:pt idx="13390">
                  <c:v>-0.20561499999999999</c:v>
                </c:pt>
                <c:pt idx="13391">
                  <c:v>-0.20560800000000001</c:v>
                </c:pt>
                <c:pt idx="13392">
                  <c:v>-0.20560100000000001</c:v>
                </c:pt>
                <c:pt idx="13393">
                  <c:v>-0.205593</c:v>
                </c:pt>
                <c:pt idx="13394">
                  <c:v>-0.20558699999999999</c:v>
                </c:pt>
                <c:pt idx="13395">
                  <c:v>-0.20558100000000001</c:v>
                </c:pt>
                <c:pt idx="13396">
                  <c:v>-0.20557300000000001</c:v>
                </c:pt>
                <c:pt idx="13397">
                  <c:v>-0.205568</c:v>
                </c:pt>
                <c:pt idx="13398">
                  <c:v>-0.20556099999999999</c:v>
                </c:pt>
                <c:pt idx="13399">
                  <c:v>-0.20555300000000001</c:v>
                </c:pt>
                <c:pt idx="13400">
                  <c:v>-0.20554600000000001</c:v>
                </c:pt>
                <c:pt idx="13401">
                  <c:v>-0.205541</c:v>
                </c:pt>
                <c:pt idx="13402">
                  <c:v>-0.205537</c:v>
                </c:pt>
                <c:pt idx="13403">
                  <c:v>-0.20552999999999999</c:v>
                </c:pt>
                <c:pt idx="13404">
                  <c:v>-0.20552400000000001</c:v>
                </c:pt>
                <c:pt idx="13405">
                  <c:v>-0.205516</c:v>
                </c:pt>
                <c:pt idx="13406">
                  <c:v>-0.205507</c:v>
                </c:pt>
                <c:pt idx="13407">
                  <c:v>-0.20549999999999999</c:v>
                </c:pt>
                <c:pt idx="13408">
                  <c:v>-0.20549100000000001</c:v>
                </c:pt>
                <c:pt idx="13409">
                  <c:v>-0.205481</c:v>
                </c:pt>
                <c:pt idx="13410">
                  <c:v>-0.20547000000000001</c:v>
                </c:pt>
                <c:pt idx="13411">
                  <c:v>-0.205457</c:v>
                </c:pt>
                <c:pt idx="13412">
                  <c:v>-0.20544399999999999</c:v>
                </c:pt>
                <c:pt idx="13413">
                  <c:v>-0.205432</c:v>
                </c:pt>
                <c:pt idx="13414">
                  <c:v>-0.20541999999999999</c:v>
                </c:pt>
                <c:pt idx="13415">
                  <c:v>-0.20541100000000001</c:v>
                </c:pt>
                <c:pt idx="13416">
                  <c:v>-0.205401</c:v>
                </c:pt>
                <c:pt idx="13417">
                  <c:v>-0.20539299999999999</c:v>
                </c:pt>
                <c:pt idx="13418">
                  <c:v>-0.20538400000000001</c:v>
                </c:pt>
                <c:pt idx="13419">
                  <c:v>-0.20538000000000001</c:v>
                </c:pt>
                <c:pt idx="13420">
                  <c:v>-0.205377</c:v>
                </c:pt>
                <c:pt idx="13421">
                  <c:v>-0.205373</c:v>
                </c:pt>
                <c:pt idx="13422">
                  <c:v>-0.20536699999999999</c:v>
                </c:pt>
                <c:pt idx="13423">
                  <c:v>-0.20536199999999999</c:v>
                </c:pt>
                <c:pt idx="13424">
                  <c:v>-0.20535500000000001</c:v>
                </c:pt>
                <c:pt idx="13425">
                  <c:v>-0.205348</c:v>
                </c:pt>
                <c:pt idx="13426">
                  <c:v>-0.20533699999999999</c:v>
                </c:pt>
                <c:pt idx="13427">
                  <c:v>-0.20532400000000001</c:v>
                </c:pt>
                <c:pt idx="13428">
                  <c:v>-0.20531199999999999</c:v>
                </c:pt>
                <c:pt idx="13429">
                  <c:v>-0.20530200000000001</c:v>
                </c:pt>
                <c:pt idx="13430">
                  <c:v>-0.205291</c:v>
                </c:pt>
                <c:pt idx="13431">
                  <c:v>-0.20528199999999999</c:v>
                </c:pt>
                <c:pt idx="13432">
                  <c:v>-0.20527400000000001</c:v>
                </c:pt>
                <c:pt idx="13433">
                  <c:v>-0.20526900000000001</c:v>
                </c:pt>
                <c:pt idx="13434">
                  <c:v>-0.205265</c:v>
                </c:pt>
                <c:pt idx="13435">
                  <c:v>-0.205261</c:v>
                </c:pt>
                <c:pt idx="13436">
                  <c:v>-0.205257</c:v>
                </c:pt>
                <c:pt idx="13437">
                  <c:v>-0.20524899999999999</c:v>
                </c:pt>
                <c:pt idx="13438">
                  <c:v>-0.20524200000000001</c:v>
                </c:pt>
                <c:pt idx="13439">
                  <c:v>-0.205235</c:v>
                </c:pt>
                <c:pt idx="13440">
                  <c:v>-0.20522799999999999</c:v>
                </c:pt>
                <c:pt idx="13441">
                  <c:v>-0.20521800000000001</c:v>
                </c:pt>
                <c:pt idx="13442">
                  <c:v>-0.205208</c:v>
                </c:pt>
                <c:pt idx="13443">
                  <c:v>-0.20519999999999999</c:v>
                </c:pt>
                <c:pt idx="13444">
                  <c:v>-0.20519200000000001</c:v>
                </c:pt>
                <c:pt idx="13445">
                  <c:v>-0.20518500000000001</c:v>
                </c:pt>
                <c:pt idx="13446">
                  <c:v>-0.205177</c:v>
                </c:pt>
                <c:pt idx="13447">
                  <c:v>-0.20516599999999999</c:v>
                </c:pt>
                <c:pt idx="13448">
                  <c:v>-0.20515600000000001</c:v>
                </c:pt>
                <c:pt idx="13449">
                  <c:v>-0.205146</c:v>
                </c:pt>
                <c:pt idx="13450">
                  <c:v>-0.20513600000000001</c:v>
                </c:pt>
                <c:pt idx="13451">
                  <c:v>-0.205126</c:v>
                </c:pt>
                <c:pt idx="13452">
                  <c:v>-0.20511799999999999</c:v>
                </c:pt>
                <c:pt idx="13453">
                  <c:v>-0.20510999999999999</c:v>
                </c:pt>
                <c:pt idx="13454">
                  <c:v>-0.20510300000000001</c:v>
                </c:pt>
                <c:pt idx="13455">
                  <c:v>-0.205097</c:v>
                </c:pt>
                <c:pt idx="13456">
                  <c:v>-0.205094</c:v>
                </c:pt>
                <c:pt idx="13457">
                  <c:v>-0.20508999999999999</c:v>
                </c:pt>
                <c:pt idx="13458">
                  <c:v>-0.20508699999999999</c:v>
                </c:pt>
                <c:pt idx="13459">
                  <c:v>-0.20508100000000001</c:v>
                </c:pt>
                <c:pt idx="13460">
                  <c:v>-0.20507600000000001</c:v>
                </c:pt>
                <c:pt idx="13461">
                  <c:v>-0.20507</c:v>
                </c:pt>
                <c:pt idx="13462">
                  <c:v>-0.20506199999999999</c:v>
                </c:pt>
                <c:pt idx="13463">
                  <c:v>-0.20505300000000001</c:v>
                </c:pt>
                <c:pt idx="13464">
                  <c:v>-0.205041</c:v>
                </c:pt>
                <c:pt idx="13465">
                  <c:v>-0.20503099999999999</c:v>
                </c:pt>
                <c:pt idx="13466">
                  <c:v>-0.20502000000000001</c:v>
                </c:pt>
                <c:pt idx="13467">
                  <c:v>-0.205012</c:v>
                </c:pt>
                <c:pt idx="13468">
                  <c:v>-0.20500399999999999</c:v>
                </c:pt>
                <c:pt idx="13469">
                  <c:v>-0.20499600000000001</c:v>
                </c:pt>
                <c:pt idx="13470">
                  <c:v>-0.204986</c:v>
                </c:pt>
                <c:pt idx="13471">
                  <c:v>-0.20497699999999999</c:v>
                </c:pt>
                <c:pt idx="13472">
                  <c:v>-0.20496800000000001</c:v>
                </c:pt>
                <c:pt idx="13473">
                  <c:v>-0.20496200000000001</c:v>
                </c:pt>
                <c:pt idx="13474">
                  <c:v>-0.204954</c:v>
                </c:pt>
                <c:pt idx="13475">
                  <c:v>-0.20494699999999999</c:v>
                </c:pt>
                <c:pt idx="13476">
                  <c:v>-0.20493900000000001</c:v>
                </c:pt>
                <c:pt idx="13477">
                  <c:v>-0.204929</c:v>
                </c:pt>
                <c:pt idx="13478">
                  <c:v>-0.20492299999999999</c:v>
                </c:pt>
                <c:pt idx="13479">
                  <c:v>-0.20491799999999999</c:v>
                </c:pt>
                <c:pt idx="13480">
                  <c:v>-0.20491300000000001</c:v>
                </c:pt>
                <c:pt idx="13481">
                  <c:v>-0.20490800000000001</c:v>
                </c:pt>
                <c:pt idx="13482">
                  <c:v>-0.204898</c:v>
                </c:pt>
                <c:pt idx="13483">
                  <c:v>-0.20489299999999999</c:v>
                </c:pt>
                <c:pt idx="13484">
                  <c:v>-0.20488799999999999</c:v>
                </c:pt>
                <c:pt idx="13485">
                  <c:v>-0.20488500000000001</c:v>
                </c:pt>
                <c:pt idx="13486">
                  <c:v>-0.20488100000000001</c:v>
                </c:pt>
                <c:pt idx="13487">
                  <c:v>-0.204878</c:v>
                </c:pt>
                <c:pt idx="13488">
                  <c:v>-0.204874</c:v>
                </c:pt>
                <c:pt idx="13489">
                  <c:v>-0.20487</c:v>
                </c:pt>
                <c:pt idx="13490">
                  <c:v>-0.20486599999999999</c:v>
                </c:pt>
                <c:pt idx="13491">
                  <c:v>-0.20486199999999999</c:v>
                </c:pt>
                <c:pt idx="13492">
                  <c:v>-0.20485800000000001</c:v>
                </c:pt>
                <c:pt idx="13493">
                  <c:v>-0.20485300000000001</c:v>
                </c:pt>
                <c:pt idx="13494">
                  <c:v>-0.204849</c:v>
                </c:pt>
                <c:pt idx="13495">
                  <c:v>-0.204843</c:v>
                </c:pt>
                <c:pt idx="13496">
                  <c:v>-0.20483599999999999</c:v>
                </c:pt>
                <c:pt idx="13497">
                  <c:v>-0.20482900000000001</c:v>
                </c:pt>
                <c:pt idx="13498">
                  <c:v>-0.204822</c:v>
                </c:pt>
                <c:pt idx="13499">
                  <c:v>-0.204817</c:v>
                </c:pt>
                <c:pt idx="13500">
                  <c:v>-0.20480999999999999</c:v>
                </c:pt>
                <c:pt idx="13501">
                  <c:v>-0.20480400000000001</c:v>
                </c:pt>
                <c:pt idx="13502">
                  <c:v>-0.20479700000000001</c:v>
                </c:pt>
                <c:pt idx="13503">
                  <c:v>-0.20479</c:v>
                </c:pt>
                <c:pt idx="13504">
                  <c:v>-0.20478399999999999</c:v>
                </c:pt>
                <c:pt idx="13505">
                  <c:v>-0.20477899999999999</c:v>
                </c:pt>
                <c:pt idx="13506">
                  <c:v>-0.20477799999999999</c:v>
                </c:pt>
                <c:pt idx="13507">
                  <c:v>-0.20477699999999999</c:v>
                </c:pt>
                <c:pt idx="13508">
                  <c:v>-0.20477699999999999</c:v>
                </c:pt>
                <c:pt idx="13509">
                  <c:v>-0.20477799999999999</c:v>
                </c:pt>
                <c:pt idx="13510">
                  <c:v>-0.20477799999999999</c:v>
                </c:pt>
                <c:pt idx="13511">
                  <c:v>-0.20477400000000001</c:v>
                </c:pt>
                <c:pt idx="13512">
                  <c:v>-0.20477000000000001</c:v>
                </c:pt>
                <c:pt idx="13513">
                  <c:v>-0.204765</c:v>
                </c:pt>
                <c:pt idx="13514">
                  <c:v>-0.204759</c:v>
                </c:pt>
                <c:pt idx="13515">
                  <c:v>-0.20475099999999999</c:v>
                </c:pt>
                <c:pt idx="13516">
                  <c:v>-0.20474100000000001</c:v>
                </c:pt>
                <c:pt idx="13517">
                  <c:v>-0.204733</c:v>
                </c:pt>
                <c:pt idx="13518">
                  <c:v>-0.20472599999999999</c:v>
                </c:pt>
                <c:pt idx="13519">
                  <c:v>-0.20472000000000001</c:v>
                </c:pt>
                <c:pt idx="13520">
                  <c:v>-0.20471700000000001</c:v>
                </c:pt>
                <c:pt idx="13521">
                  <c:v>-0.20471300000000001</c:v>
                </c:pt>
                <c:pt idx="13522">
                  <c:v>-0.204708</c:v>
                </c:pt>
                <c:pt idx="13523">
                  <c:v>-0.204705</c:v>
                </c:pt>
                <c:pt idx="13524">
                  <c:v>-0.204703</c:v>
                </c:pt>
                <c:pt idx="13525">
                  <c:v>-0.20470099999999999</c:v>
                </c:pt>
                <c:pt idx="13526">
                  <c:v>-0.20469599999999999</c:v>
                </c:pt>
                <c:pt idx="13527">
                  <c:v>-0.20469300000000001</c:v>
                </c:pt>
                <c:pt idx="13528">
                  <c:v>-0.20469100000000001</c:v>
                </c:pt>
                <c:pt idx="13529">
                  <c:v>-0.20468700000000001</c:v>
                </c:pt>
                <c:pt idx="13530">
                  <c:v>-0.204683</c:v>
                </c:pt>
                <c:pt idx="13531">
                  <c:v>-0.204681</c:v>
                </c:pt>
                <c:pt idx="13532">
                  <c:v>-0.20468</c:v>
                </c:pt>
                <c:pt idx="13533">
                  <c:v>-0.204677</c:v>
                </c:pt>
                <c:pt idx="13534">
                  <c:v>-0.20467399999999999</c:v>
                </c:pt>
                <c:pt idx="13535">
                  <c:v>-0.20467299999999999</c:v>
                </c:pt>
                <c:pt idx="13536">
                  <c:v>-0.20467199999999999</c:v>
                </c:pt>
                <c:pt idx="13537">
                  <c:v>-0.20466899999999999</c:v>
                </c:pt>
                <c:pt idx="13538">
                  <c:v>-0.20466699999999999</c:v>
                </c:pt>
                <c:pt idx="13539">
                  <c:v>-0.20466500000000001</c:v>
                </c:pt>
                <c:pt idx="13540">
                  <c:v>-0.20465700000000001</c:v>
                </c:pt>
                <c:pt idx="13541">
                  <c:v>-0.20464599999999999</c:v>
                </c:pt>
                <c:pt idx="13542">
                  <c:v>-0.20463799999999999</c:v>
                </c:pt>
                <c:pt idx="13543">
                  <c:v>-0.20462900000000001</c:v>
                </c:pt>
                <c:pt idx="13544">
                  <c:v>-0.204622</c:v>
                </c:pt>
                <c:pt idx="13545">
                  <c:v>-0.20461699999999999</c:v>
                </c:pt>
                <c:pt idx="13546">
                  <c:v>-0.20461499999999999</c:v>
                </c:pt>
                <c:pt idx="13547">
                  <c:v>-0.20461599999999999</c:v>
                </c:pt>
                <c:pt idx="13548">
                  <c:v>-0.204619</c:v>
                </c:pt>
                <c:pt idx="13549">
                  <c:v>-0.204621</c:v>
                </c:pt>
                <c:pt idx="13550">
                  <c:v>-0.204625</c:v>
                </c:pt>
                <c:pt idx="13551">
                  <c:v>-0.204626</c:v>
                </c:pt>
                <c:pt idx="13552">
                  <c:v>-0.204623</c:v>
                </c:pt>
                <c:pt idx="13553">
                  <c:v>-0.20462</c:v>
                </c:pt>
                <c:pt idx="13554">
                  <c:v>-0.20461699999999999</c:v>
                </c:pt>
                <c:pt idx="13555">
                  <c:v>-0.20461299999999999</c:v>
                </c:pt>
                <c:pt idx="13556">
                  <c:v>-0.20460800000000001</c:v>
                </c:pt>
                <c:pt idx="13557">
                  <c:v>-0.20460200000000001</c:v>
                </c:pt>
                <c:pt idx="13558">
                  <c:v>-0.204598</c:v>
                </c:pt>
                <c:pt idx="13559">
                  <c:v>-0.204595</c:v>
                </c:pt>
                <c:pt idx="13560">
                  <c:v>-0.204591</c:v>
                </c:pt>
                <c:pt idx="13561">
                  <c:v>-0.20458799999999999</c:v>
                </c:pt>
                <c:pt idx="13562">
                  <c:v>-0.20458499999999999</c:v>
                </c:pt>
                <c:pt idx="13563">
                  <c:v>-0.20457900000000001</c:v>
                </c:pt>
                <c:pt idx="13564">
                  <c:v>-0.20457400000000001</c:v>
                </c:pt>
                <c:pt idx="13565">
                  <c:v>-0.20457</c:v>
                </c:pt>
                <c:pt idx="13566">
                  <c:v>-0.204566</c:v>
                </c:pt>
                <c:pt idx="13567">
                  <c:v>-0.20455999999999999</c:v>
                </c:pt>
                <c:pt idx="13568">
                  <c:v>-0.20455200000000001</c:v>
                </c:pt>
                <c:pt idx="13569">
                  <c:v>-0.204544</c:v>
                </c:pt>
                <c:pt idx="13570">
                  <c:v>-0.204537</c:v>
                </c:pt>
                <c:pt idx="13571">
                  <c:v>-0.20452999999999999</c:v>
                </c:pt>
                <c:pt idx="13572">
                  <c:v>-0.20452400000000001</c:v>
                </c:pt>
                <c:pt idx="13573">
                  <c:v>-0.20451900000000001</c:v>
                </c:pt>
                <c:pt idx="13574">
                  <c:v>-0.204513</c:v>
                </c:pt>
                <c:pt idx="13575">
                  <c:v>-0.204511</c:v>
                </c:pt>
                <c:pt idx="13576">
                  <c:v>-0.204511</c:v>
                </c:pt>
                <c:pt idx="13577">
                  <c:v>-0.204513</c:v>
                </c:pt>
                <c:pt idx="13578">
                  <c:v>-0.204514</c:v>
                </c:pt>
                <c:pt idx="13579">
                  <c:v>-0.204511</c:v>
                </c:pt>
                <c:pt idx="13580">
                  <c:v>-0.20450599999999999</c:v>
                </c:pt>
                <c:pt idx="13581">
                  <c:v>-0.20449899999999999</c:v>
                </c:pt>
                <c:pt idx="13582">
                  <c:v>-0.20449300000000001</c:v>
                </c:pt>
                <c:pt idx="13583">
                  <c:v>-0.20449000000000001</c:v>
                </c:pt>
                <c:pt idx="13584">
                  <c:v>-0.204487</c:v>
                </c:pt>
                <c:pt idx="13585">
                  <c:v>-0.204483</c:v>
                </c:pt>
                <c:pt idx="13586">
                  <c:v>-0.204481</c:v>
                </c:pt>
                <c:pt idx="13587">
                  <c:v>-0.204482</c:v>
                </c:pt>
                <c:pt idx="13588">
                  <c:v>-0.204483</c:v>
                </c:pt>
                <c:pt idx="13589">
                  <c:v>-0.204483</c:v>
                </c:pt>
                <c:pt idx="13590">
                  <c:v>-0.204483</c:v>
                </c:pt>
                <c:pt idx="13591">
                  <c:v>-0.204482</c:v>
                </c:pt>
                <c:pt idx="13592">
                  <c:v>-0.20447799999999999</c:v>
                </c:pt>
                <c:pt idx="13593">
                  <c:v>-0.20447399999999999</c:v>
                </c:pt>
                <c:pt idx="13594">
                  <c:v>-0.20446700000000001</c:v>
                </c:pt>
                <c:pt idx="13595">
                  <c:v>-0.20446</c:v>
                </c:pt>
                <c:pt idx="13596">
                  <c:v>-0.20445099999999999</c:v>
                </c:pt>
                <c:pt idx="13597">
                  <c:v>-0.20444100000000001</c:v>
                </c:pt>
                <c:pt idx="13598">
                  <c:v>-0.204433</c:v>
                </c:pt>
                <c:pt idx="13599">
                  <c:v>-0.204426</c:v>
                </c:pt>
                <c:pt idx="13600">
                  <c:v>-0.20441899999999999</c:v>
                </c:pt>
                <c:pt idx="13601">
                  <c:v>-0.20441300000000001</c:v>
                </c:pt>
                <c:pt idx="13602">
                  <c:v>-0.20440800000000001</c:v>
                </c:pt>
                <c:pt idx="13603">
                  <c:v>-0.204405</c:v>
                </c:pt>
                <c:pt idx="13604">
                  <c:v>-0.204405</c:v>
                </c:pt>
                <c:pt idx="13605">
                  <c:v>-0.204401</c:v>
                </c:pt>
                <c:pt idx="13606">
                  <c:v>-0.204398</c:v>
                </c:pt>
                <c:pt idx="13607">
                  <c:v>-0.20439399999999999</c:v>
                </c:pt>
                <c:pt idx="13608">
                  <c:v>-0.20439099999999999</c:v>
                </c:pt>
                <c:pt idx="13609">
                  <c:v>-0.20438400000000001</c:v>
                </c:pt>
                <c:pt idx="13610">
                  <c:v>-0.204376</c:v>
                </c:pt>
                <c:pt idx="13611">
                  <c:v>-0.204369</c:v>
                </c:pt>
                <c:pt idx="13612">
                  <c:v>-0.20436299999999999</c:v>
                </c:pt>
                <c:pt idx="13613">
                  <c:v>-0.20435800000000001</c:v>
                </c:pt>
                <c:pt idx="13614">
                  <c:v>-0.20435200000000001</c:v>
                </c:pt>
                <c:pt idx="13615">
                  <c:v>-0.204346</c:v>
                </c:pt>
                <c:pt idx="13616">
                  <c:v>-0.20433899999999999</c:v>
                </c:pt>
                <c:pt idx="13617">
                  <c:v>-0.20433200000000001</c:v>
                </c:pt>
                <c:pt idx="13618">
                  <c:v>-0.20432900000000001</c:v>
                </c:pt>
                <c:pt idx="13619">
                  <c:v>-0.20432400000000001</c:v>
                </c:pt>
                <c:pt idx="13620">
                  <c:v>-0.204316</c:v>
                </c:pt>
                <c:pt idx="13621">
                  <c:v>-0.20430699999999999</c:v>
                </c:pt>
                <c:pt idx="13622">
                  <c:v>-0.20429700000000001</c:v>
                </c:pt>
                <c:pt idx="13623">
                  <c:v>-0.204288</c:v>
                </c:pt>
                <c:pt idx="13624">
                  <c:v>-0.20427899999999999</c:v>
                </c:pt>
                <c:pt idx="13625">
                  <c:v>-0.20427000000000001</c:v>
                </c:pt>
                <c:pt idx="13626">
                  <c:v>-0.204265</c:v>
                </c:pt>
                <c:pt idx="13627">
                  <c:v>-0.204261</c:v>
                </c:pt>
                <c:pt idx="13628">
                  <c:v>-0.20425699999999999</c:v>
                </c:pt>
                <c:pt idx="13629">
                  <c:v>-0.20425599999999999</c:v>
                </c:pt>
                <c:pt idx="13630">
                  <c:v>-0.20425199999999999</c:v>
                </c:pt>
                <c:pt idx="13631">
                  <c:v>-0.20424600000000001</c:v>
                </c:pt>
                <c:pt idx="13632">
                  <c:v>-0.204238</c:v>
                </c:pt>
                <c:pt idx="13633">
                  <c:v>-0.20422799999999999</c:v>
                </c:pt>
                <c:pt idx="13634">
                  <c:v>-0.20421800000000001</c:v>
                </c:pt>
                <c:pt idx="13635">
                  <c:v>-0.204208</c:v>
                </c:pt>
                <c:pt idx="13636">
                  <c:v>-0.20419899999999999</c:v>
                </c:pt>
                <c:pt idx="13637">
                  <c:v>-0.20419399999999999</c:v>
                </c:pt>
                <c:pt idx="13638">
                  <c:v>-0.20418700000000001</c:v>
                </c:pt>
                <c:pt idx="13639">
                  <c:v>-0.204181</c:v>
                </c:pt>
                <c:pt idx="13640">
                  <c:v>-0.204176</c:v>
                </c:pt>
                <c:pt idx="13641">
                  <c:v>-0.20416999999999999</c:v>
                </c:pt>
                <c:pt idx="13642">
                  <c:v>-0.20416300000000001</c:v>
                </c:pt>
                <c:pt idx="13643">
                  <c:v>-0.204154</c:v>
                </c:pt>
                <c:pt idx="13644">
                  <c:v>-0.20414599999999999</c:v>
                </c:pt>
                <c:pt idx="13645">
                  <c:v>-0.20413999999999999</c:v>
                </c:pt>
                <c:pt idx="13646">
                  <c:v>-0.20413700000000001</c:v>
                </c:pt>
                <c:pt idx="13647">
                  <c:v>-0.20413500000000001</c:v>
                </c:pt>
                <c:pt idx="13648">
                  <c:v>-0.20413100000000001</c:v>
                </c:pt>
                <c:pt idx="13649">
                  <c:v>-0.204127</c:v>
                </c:pt>
                <c:pt idx="13650">
                  <c:v>-0.204126</c:v>
                </c:pt>
                <c:pt idx="13651">
                  <c:v>-0.204124</c:v>
                </c:pt>
                <c:pt idx="13652">
                  <c:v>-0.204123</c:v>
                </c:pt>
                <c:pt idx="13653">
                  <c:v>-0.204121</c:v>
                </c:pt>
                <c:pt idx="13654">
                  <c:v>-0.20411899999999999</c:v>
                </c:pt>
                <c:pt idx="13655">
                  <c:v>-0.20411499999999999</c:v>
                </c:pt>
                <c:pt idx="13656">
                  <c:v>-0.20411299999999999</c:v>
                </c:pt>
                <c:pt idx="13657">
                  <c:v>-0.20411000000000001</c:v>
                </c:pt>
                <c:pt idx="13658">
                  <c:v>-0.20410800000000001</c:v>
                </c:pt>
                <c:pt idx="13659">
                  <c:v>-0.20410500000000001</c:v>
                </c:pt>
                <c:pt idx="13660">
                  <c:v>-0.20410200000000001</c:v>
                </c:pt>
                <c:pt idx="13661">
                  <c:v>-0.204098</c:v>
                </c:pt>
                <c:pt idx="13662">
                  <c:v>-0.204093</c:v>
                </c:pt>
                <c:pt idx="13663">
                  <c:v>-0.20408699999999999</c:v>
                </c:pt>
                <c:pt idx="13664">
                  <c:v>-0.20408100000000001</c:v>
                </c:pt>
                <c:pt idx="13665">
                  <c:v>-0.204072</c:v>
                </c:pt>
                <c:pt idx="13666">
                  <c:v>-0.204064</c:v>
                </c:pt>
                <c:pt idx="13667">
                  <c:v>-0.20405499999999999</c:v>
                </c:pt>
                <c:pt idx="13668">
                  <c:v>-0.20404600000000001</c:v>
                </c:pt>
                <c:pt idx="13669">
                  <c:v>-0.204037</c:v>
                </c:pt>
                <c:pt idx="13670">
                  <c:v>-0.20402899999999999</c:v>
                </c:pt>
                <c:pt idx="13671">
                  <c:v>-0.20402400000000001</c:v>
                </c:pt>
                <c:pt idx="13672">
                  <c:v>-0.20401900000000001</c:v>
                </c:pt>
                <c:pt idx="13673">
                  <c:v>-0.204016</c:v>
                </c:pt>
                <c:pt idx="13674">
                  <c:v>-0.204012</c:v>
                </c:pt>
                <c:pt idx="13675">
                  <c:v>-0.20400599999999999</c:v>
                </c:pt>
                <c:pt idx="13676">
                  <c:v>-0.20400299999999999</c:v>
                </c:pt>
                <c:pt idx="13677">
                  <c:v>-0.20399900000000001</c:v>
                </c:pt>
                <c:pt idx="13678">
                  <c:v>-0.20399400000000001</c:v>
                </c:pt>
                <c:pt idx="13679">
                  <c:v>-0.203986</c:v>
                </c:pt>
                <c:pt idx="13680">
                  <c:v>-0.20397999999999999</c:v>
                </c:pt>
                <c:pt idx="13681">
                  <c:v>-0.20397499999999999</c:v>
                </c:pt>
                <c:pt idx="13682">
                  <c:v>-0.20397100000000001</c:v>
                </c:pt>
                <c:pt idx="13683">
                  <c:v>-0.20396800000000001</c:v>
                </c:pt>
                <c:pt idx="13684">
                  <c:v>-0.203962</c:v>
                </c:pt>
                <c:pt idx="13685">
                  <c:v>-0.203958</c:v>
                </c:pt>
                <c:pt idx="13686">
                  <c:v>-0.203956</c:v>
                </c:pt>
                <c:pt idx="13687">
                  <c:v>-0.20395199999999999</c:v>
                </c:pt>
                <c:pt idx="13688">
                  <c:v>-0.20394899999999999</c:v>
                </c:pt>
                <c:pt idx="13689">
                  <c:v>-0.20394699999999999</c:v>
                </c:pt>
                <c:pt idx="13690">
                  <c:v>-0.20394399999999999</c:v>
                </c:pt>
                <c:pt idx="13691">
                  <c:v>-0.20394200000000001</c:v>
                </c:pt>
                <c:pt idx="13692">
                  <c:v>-0.20394000000000001</c:v>
                </c:pt>
                <c:pt idx="13693">
                  <c:v>-0.20393700000000001</c:v>
                </c:pt>
                <c:pt idx="13694">
                  <c:v>-0.203934</c:v>
                </c:pt>
                <c:pt idx="13695">
                  <c:v>-0.203929</c:v>
                </c:pt>
                <c:pt idx="13696">
                  <c:v>-0.20392199999999999</c:v>
                </c:pt>
                <c:pt idx="13697">
                  <c:v>-0.20391599999999999</c:v>
                </c:pt>
                <c:pt idx="13698">
                  <c:v>-0.203907</c:v>
                </c:pt>
                <c:pt idx="13699">
                  <c:v>-0.203901</c:v>
                </c:pt>
                <c:pt idx="13700">
                  <c:v>-0.20389299999999999</c:v>
                </c:pt>
                <c:pt idx="13701">
                  <c:v>-0.20388700000000001</c:v>
                </c:pt>
                <c:pt idx="13702">
                  <c:v>-0.20388200000000001</c:v>
                </c:pt>
                <c:pt idx="13703">
                  <c:v>-0.203878</c:v>
                </c:pt>
                <c:pt idx="13704">
                  <c:v>-0.203872</c:v>
                </c:pt>
                <c:pt idx="13705">
                  <c:v>-0.20386699999999999</c:v>
                </c:pt>
                <c:pt idx="13706">
                  <c:v>-0.20386099999999999</c:v>
                </c:pt>
                <c:pt idx="13707">
                  <c:v>-0.20385700000000001</c:v>
                </c:pt>
                <c:pt idx="13708">
                  <c:v>-0.20385500000000001</c:v>
                </c:pt>
                <c:pt idx="13709">
                  <c:v>-0.203851</c:v>
                </c:pt>
                <c:pt idx="13710">
                  <c:v>-0.203848</c:v>
                </c:pt>
                <c:pt idx="13711">
                  <c:v>-0.203845</c:v>
                </c:pt>
                <c:pt idx="13712">
                  <c:v>-0.203842</c:v>
                </c:pt>
                <c:pt idx="13713">
                  <c:v>-0.20383999999999999</c:v>
                </c:pt>
                <c:pt idx="13714">
                  <c:v>-0.20383899999999999</c:v>
                </c:pt>
                <c:pt idx="13715">
                  <c:v>-0.20383599999999999</c:v>
                </c:pt>
                <c:pt idx="13716">
                  <c:v>-0.20383499999999999</c:v>
                </c:pt>
                <c:pt idx="13717">
                  <c:v>-0.20383499999999999</c:v>
                </c:pt>
                <c:pt idx="13718">
                  <c:v>-0.20383200000000001</c:v>
                </c:pt>
                <c:pt idx="13719">
                  <c:v>-0.20382800000000001</c:v>
                </c:pt>
                <c:pt idx="13720">
                  <c:v>-0.20382700000000001</c:v>
                </c:pt>
                <c:pt idx="13721">
                  <c:v>-0.203823</c:v>
                </c:pt>
                <c:pt idx="13722">
                  <c:v>-0.203822</c:v>
                </c:pt>
                <c:pt idx="13723">
                  <c:v>-0.203818</c:v>
                </c:pt>
                <c:pt idx="13724">
                  <c:v>-0.203816</c:v>
                </c:pt>
                <c:pt idx="13725">
                  <c:v>-0.203814</c:v>
                </c:pt>
                <c:pt idx="13726">
                  <c:v>-0.20380899999999999</c:v>
                </c:pt>
                <c:pt idx="13727">
                  <c:v>-0.20380300000000001</c:v>
                </c:pt>
                <c:pt idx="13728">
                  <c:v>-0.20379800000000001</c:v>
                </c:pt>
                <c:pt idx="13729">
                  <c:v>-0.203792</c:v>
                </c:pt>
                <c:pt idx="13730">
                  <c:v>-0.203787</c:v>
                </c:pt>
                <c:pt idx="13731">
                  <c:v>-0.20378399999999999</c:v>
                </c:pt>
                <c:pt idx="13732">
                  <c:v>-0.20378199999999999</c:v>
                </c:pt>
                <c:pt idx="13733">
                  <c:v>-0.20378199999999999</c:v>
                </c:pt>
                <c:pt idx="13734">
                  <c:v>-0.20378599999999999</c:v>
                </c:pt>
                <c:pt idx="13735">
                  <c:v>-0.203789</c:v>
                </c:pt>
                <c:pt idx="13736">
                  <c:v>-0.20379</c:v>
                </c:pt>
                <c:pt idx="13737">
                  <c:v>-0.203789</c:v>
                </c:pt>
                <c:pt idx="13738">
                  <c:v>-0.203787</c:v>
                </c:pt>
                <c:pt idx="13739">
                  <c:v>-0.20378399999999999</c:v>
                </c:pt>
                <c:pt idx="13740">
                  <c:v>-0.20378099999999999</c:v>
                </c:pt>
                <c:pt idx="13741">
                  <c:v>-0.20377799999999999</c:v>
                </c:pt>
                <c:pt idx="13742">
                  <c:v>-0.20377799999999999</c:v>
                </c:pt>
                <c:pt idx="13743">
                  <c:v>-0.20377899999999999</c:v>
                </c:pt>
                <c:pt idx="13744">
                  <c:v>-0.20377999999999999</c:v>
                </c:pt>
                <c:pt idx="13745">
                  <c:v>-0.20378299999999999</c:v>
                </c:pt>
                <c:pt idx="13746">
                  <c:v>-0.203787</c:v>
                </c:pt>
                <c:pt idx="13747">
                  <c:v>-0.203791</c:v>
                </c:pt>
                <c:pt idx="13748">
                  <c:v>-0.203792</c:v>
                </c:pt>
                <c:pt idx="13749">
                  <c:v>-0.203793</c:v>
                </c:pt>
                <c:pt idx="13750">
                  <c:v>-0.203792</c:v>
                </c:pt>
                <c:pt idx="13751">
                  <c:v>-0.203789</c:v>
                </c:pt>
                <c:pt idx="13752">
                  <c:v>-0.20378499999999999</c:v>
                </c:pt>
                <c:pt idx="13753">
                  <c:v>-0.20378099999999999</c:v>
                </c:pt>
                <c:pt idx="13754">
                  <c:v>-0.20377999999999999</c:v>
                </c:pt>
                <c:pt idx="13755">
                  <c:v>-0.20377999999999999</c:v>
                </c:pt>
                <c:pt idx="13756">
                  <c:v>-0.20378099999999999</c:v>
                </c:pt>
                <c:pt idx="13757">
                  <c:v>-0.20377999999999999</c:v>
                </c:pt>
                <c:pt idx="13758">
                  <c:v>-0.20377899999999999</c:v>
                </c:pt>
                <c:pt idx="13759">
                  <c:v>-0.20377600000000001</c:v>
                </c:pt>
                <c:pt idx="13760">
                  <c:v>-0.20377500000000001</c:v>
                </c:pt>
                <c:pt idx="13761">
                  <c:v>-0.20377400000000001</c:v>
                </c:pt>
                <c:pt idx="13762">
                  <c:v>-0.20377000000000001</c:v>
                </c:pt>
                <c:pt idx="13763">
                  <c:v>-0.203766</c:v>
                </c:pt>
                <c:pt idx="13764">
                  <c:v>-0.203761</c:v>
                </c:pt>
                <c:pt idx="13765">
                  <c:v>-0.203759</c:v>
                </c:pt>
                <c:pt idx="13766">
                  <c:v>-0.203759</c:v>
                </c:pt>
                <c:pt idx="13767">
                  <c:v>-0.203759</c:v>
                </c:pt>
                <c:pt idx="13768">
                  <c:v>-0.203759</c:v>
                </c:pt>
                <c:pt idx="13769">
                  <c:v>-0.203759</c:v>
                </c:pt>
                <c:pt idx="13770">
                  <c:v>-0.20376</c:v>
                </c:pt>
                <c:pt idx="13771">
                  <c:v>-0.20376</c:v>
                </c:pt>
                <c:pt idx="13772">
                  <c:v>-0.203759</c:v>
                </c:pt>
                <c:pt idx="13773">
                  <c:v>-0.20375699999999999</c:v>
                </c:pt>
                <c:pt idx="13774">
                  <c:v>-0.20375499999999999</c:v>
                </c:pt>
                <c:pt idx="13775">
                  <c:v>-0.20375499999999999</c:v>
                </c:pt>
                <c:pt idx="13776">
                  <c:v>-0.20375499999999999</c:v>
                </c:pt>
                <c:pt idx="13777">
                  <c:v>-0.20375199999999999</c:v>
                </c:pt>
                <c:pt idx="13778">
                  <c:v>-0.20374900000000001</c:v>
                </c:pt>
                <c:pt idx="13779">
                  <c:v>-0.20374500000000001</c:v>
                </c:pt>
                <c:pt idx="13780">
                  <c:v>-0.20374400000000001</c:v>
                </c:pt>
                <c:pt idx="13781">
                  <c:v>-0.20374300000000001</c:v>
                </c:pt>
                <c:pt idx="13782">
                  <c:v>-0.203739</c:v>
                </c:pt>
                <c:pt idx="13783">
                  <c:v>-0.203734</c:v>
                </c:pt>
                <c:pt idx="13784">
                  <c:v>-0.203731</c:v>
                </c:pt>
                <c:pt idx="13785">
                  <c:v>-0.20372899999999999</c:v>
                </c:pt>
                <c:pt idx="13786">
                  <c:v>-0.20372999999999999</c:v>
                </c:pt>
                <c:pt idx="13787">
                  <c:v>-0.20372899999999999</c:v>
                </c:pt>
                <c:pt idx="13788">
                  <c:v>-0.20372499999999999</c:v>
                </c:pt>
                <c:pt idx="13789">
                  <c:v>-0.20372000000000001</c:v>
                </c:pt>
                <c:pt idx="13790">
                  <c:v>-0.20371500000000001</c:v>
                </c:pt>
                <c:pt idx="13791">
                  <c:v>-0.203708</c:v>
                </c:pt>
                <c:pt idx="13792">
                  <c:v>-0.20369999999999999</c:v>
                </c:pt>
                <c:pt idx="13793">
                  <c:v>-0.20369000000000001</c:v>
                </c:pt>
                <c:pt idx="13794">
                  <c:v>-0.203679</c:v>
                </c:pt>
                <c:pt idx="13795">
                  <c:v>-0.20366999999999999</c:v>
                </c:pt>
                <c:pt idx="13796">
                  <c:v>-0.20366100000000001</c:v>
                </c:pt>
                <c:pt idx="13797">
                  <c:v>-0.203653</c:v>
                </c:pt>
                <c:pt idx="13798">
                  <c:v>-0.20364399999999999</c:v>
                </c:pt>
                <c:pt idx="13799">
                  <c:v>-0.20363200000000001</c:v>
                </c:pt>
                <c:pt idx="13800">
                  <c:v>-0.203623</c:v>
                </c:pt>
                <c:pt idx="13801">
                  <c:v>-0.20361299999999999</c:v>
                </c:pt>
                <c:pt idx="13802">
                  <c:v>-0.20360300000000001</c:v>
                </c:pt>
                <c:pt idx="13803">
                  <c:v>-0.203595</c:v>
                </c:pt>
                <c:pt idx="13804">
                  <c:v>-0.20358699999999999</c:v>
                </c:pt>
                <c:pt idx="13805">
                  <c:v>-0.20358100000000001</c:v>
                </c:pt>
                <c:pt idx="13806">
                  <c:v>-0.20357500000000001</c:v>
                </c:pt>
                <c:pt idx="13807">
                  <c:v>-0.203566</c:v>
                </c:pt>
                <c:pt idx="13808">
                  <c:v>-0.20355799999999999</c:v>
                </c:pt>
                <c:pt idx="13809">
                  <c:v>-0.20354700000000001</c:v>
                </c:pt>
                <c:pt idx="13810">
                  <c:v>-0.20353599999999999</c:v>
                </c:pt>
                <c:pt idx="13811">
                  <c:v>-0.20352700000000001</c:v>
                </c:pt>
                <c:pt idx="13812">
                  <c:v>-0.203517</c:v>
                </c:pt>
                <c:pt idx="13813">
                  <c:v>-0.20350599999999999</c:v>
                </c:pt>
                <c:pt idx="13814">
                  <c:v>-0.20349700000000001</c:v>
                </c:pt>
                <c:pt idx="13815">
                  <c:v>-0.203488</c:v>
                </c:pt>
                <c:pt idx="13816">
                  <c:v>-0.203481</c:v>
                </c:pt>
                <c:pt idx="13817">
                  <c:v>-0.20347100000000001</c:v>
                </c:pt>
                <c:pt idx="13818">
                  <c:v>-0.203461</c:v>
                </c:pt>
                <c:pt idx="13819">
                  <c:v>-0.20345099999999999</c:v>
                </c:pt>
                <c:pt idx="13820">
                  <c:v>-0.20343800000000001</c:v>
                </c:pt>
                <c:pt idx="13821">
                  <c:v>-0.203428</c:v>
                </c:pt>
                <c:pt idx="13822">
                  <c:v>-0.20341799999999999</c:v>
                </c:pt>
                <c:pt idx="13823">
                  <c:v>-0.20340900000000001</c:v>
                </c:pt>
                <c:pt idx="13824">
                  <c:v>-0.2034</c:v>
                </c:pt>
                <c:pt idx="13825">
                  <c:v>-0.20338999999999999</c:v>
                </c:pt>
                <c:pt idx="13826">
                  <c:v>-0.20338000000000001</c:v>
                </c:pt>
                <c:pt idx="13827">
                  <c:v>-0.20336699999999999</c:v>
                </c:pt>
                <c:pt idx="13828">
                  <c:v>-0.20335</c:v>
                </c:pt>
                <c:pt idx="13829">
                  <c:v>-0.20333499999999999</c:v>
                </c:pt>
                <c:pt idx="13830">
                  <c:v>-0.203319</c:v>
                </c:pt>
                <c:pt idx="13831">
                  <c:v>-0.20330400000000001</c:v>
                </c:pt>
                <c:pt idx="13832">
                  <c:v>-0.20329</c:v>
                </c:pt>
                <c:pt idx="13833">
                  <c:v>-0.20327999999999999</c:v>
                </c:pt>
                <c:pt idx="13834">
                  <c:v>-0.20327100000000001</c:v>
                </c:pt>
                <c:pt idx="13835">
                  <c:v>-0.203263</c:v>
                </c:pt>
                <c:pt idx="13836">
                  <c:v>-0.20325699999999999</c:v>
                </c:pt>
                <c:pt idx="13837">
                  <c:v>-0.20325299999999999</c:v>
                </c:pt>
                <c:pt idx="13838">
                  <c:v>-0.20324600000000001</c:v>
                </c:pt>
                <c:pt idx="13839">
                  <c:v>-0.203238</c:v>
                </c:pt>
                <c:pt idx="13840">
                  <c:v>-0.20323099999999999</c:v>
                </c:pt>
                <c:pt idx="13841">
                  <c:v>-0.20322399999999999</c:v>
                </c:pt>
                <c:pt idx="13842">
                  <c:v>-0.20322200000000001</c:v>
                </c:pt>
                <c:pt idx="13843">
                  <c:v>-0.20321900000000001</c:v>
                </c:pt>
                <c:pt idx="13844">
                  <c:v>-0.20321800000000001</c:v>
                </c:pt>
                <c:pt idx="13845">
                  <c:v>-0.20321600000000001</c:v>
                </c:pt>
                <c:pt idx="13846">
                  <c:v>-0.20321400000000001</c:v>
                </c:pt>
                <c:pt idx="13847">
                  <c:v>-0.20321400000000001</c:v>
                </c:pt>
                <c:pt idx="13848">
                  <c:v>-0.203213</c:v>
                </c:pt>
                <c:pt idx="13849">
                  <c:v>-0.203211</c:v>
                </c:pt>
                <c:pt idx="13850">
                  <c:v>-0.203207</c:v>
                </c:pt>
                <c:pt idx="13851">
                  <c:v>-0.20320199999999999</c:v>
                </c:pt>
                <c:pt idx="13852">
                  <c:v>-0.20319799999999999</c:v>
                </c:pt>
                <c:pt idx="13853">
                  <c:v>-0.20319499999999999</c:v>
                </c:pt>
                <c:pt idx="13854">
                  <c:v>-0.20319400000000001</c:v>
                </c:pt>
                <c:pt idx="13855">
                  <c:v>-0.20319200000000001</c:v>
                </c:pt>
                <c:pt idx="13856">
                  <c:v>-0.20319200000000001</c:v>
                </c:pt>
                <c:pt idx="13857">
                  <c:v>-0.20319300000000001</c:v>
                </c:pt>
                <c:pt idx="13858">
                  <c:v>-0.20319799999999999</c:v>
                </c:pt>
                <c:pt idx="13859">
                  <c:v>-0.203205</c:v>
                </c:pt>
                <c:pt idx="13860">
                  <c:v>-0.203212</c:v>
                </c:pt>
                <c:pt idx="13861">
                  <c:v>-0.20322000000000001</c:v>
                </c:pt>
                <c:pt idx="13862">
                  <c:v>-0.20322599999999999</c:v>
                </c:pt>
                <c:pt idx="13863">
                  <c:v>-0.203232</c:v>
                </c:pt>
                <c:pt idx="13864">
                  <c:v>-0.203237</c:v>
                </c:pt>
                <c:pt idx="13865">
                  <c:v>-0.203239</c:v>
                </c:pt>
                <c:pt idx="13866">
                  <c:v>-0.203236</c:v>
                </c:pt>
                <c:pt idx="13867">
                  <c:v>-0.203237</c:v>
                </c:pt>
                <c:pt idx="13868">
                  <c:v>-0.203238</c:v>
                </c:pt>
                <c:pt idx="13869">
                  <c:v>-0.203239</c:v>
                </c:pt>
                <c:pt idx="13870">
                  <c:v>-0.203241</c:v>
                </c:pt>
                <c:pt idx="13871">
                  <c:v>-0.20324200000000001</c:v>
                </c:pt>
                <c:pt idx="13872">
                  <c:v>-0.20324500000000001</c:v>
                </c:pt>
                <c:pt idx="13873">
                  <c:v>-0.20325099999999999</c:v>
                </c:pt>
                <c:pt idx="13874">
                  <c:v>-0.20325699999999999</c:v>
                </c:pt>
                <c:pt idx="13875">
                  <c:v>-0.203263</c:v>
                </c:pt>
                <c:pt idx="13876">
                  <c:v>-0.203268</c:v>
                </c:pt>
                <c:pt idx="13877">
                  <c:v>-0.20327200000000001</c:v>
                </c:pt>
                <c:pt idx="13878">
                  <c:v>-0.20327799999999999</c:v>
                </c:pt>
                <c:pt idx="13879">
                  <c:v>-0.20328299999999999</c:v>
                </c:pt>
                <c:pt idx="13880">
                  <c:v>-0.20328399999999999</c:v>
                </c:pt>
                <c:pt idx="13881">
                  <c:v>-0.20328399999999999</c:v>
                </c:pt>
                <c:pt idx="13882">
                  <c:v>-0.20328499999999999</c:v>
                </c:pt>
                <c:pt idx="13883">
                  <c:v>-0.20328399999999999</c:v>
                </c:pt>
                <c:pt idx="13884">
                  <c:v>-0.20328399999999999</c:v>
                </c:pt>
                <c:pt idx="13885">
                  <c:v>-0.20328399999999999</c:v>
                </c:pt>
                <c:pt idx="13886">
                  <c:v>-0.20328199999999999</c:v>
                </c:pt>
                <c:pt idx="13887">
                  <c:v>-0.20328299999999999</c:v>
                </c:pt>
                <c:pt idx="13888">
                  <c:v>-0.20328299999999999</c:v>
                </c:pt>
                <c:pt idx="13889">
                  <c:v>-0.20328199999999999</c:v>
                </c:pt>
                <c:pt idx="13890">
                  <c:v>-0.20328299999999999</c:v>
                </c:pt>
                <c:pt idx="13891">
                  <c:v>-0.20328399999999999</c:v>
                </c:pt>
                <c:pt idx="13892">
                  <c:v>-0.20328499999999999</c:v>
                </c:pt>
                <c:pt idx="13893">
                  <c:v>-0.20328499999999999</c:v>
                </c:pt>
                <c:pt idx="13894">
                  <c:v>-0.20328399999999999</c:v>
                </c:pt>
                <c:pt idx="13895">
                  <c:v>-0.20328399999999999</c:v>
                </c:pt>
                <c:pt idx="13896">
                  <c:v>-0.203287</c:v>
                </c:pt>
                <c:pt idx="13897">
                  <c:v>-0.203289</c:v>
                </c:pt>
                <c:pt idx="13898">
                  <c:v>-0.203292</c:v>
                </c:pt>
                <c:pt idx="13899">
                  <c:v>-0.203291</c:v>
                </c:pt>
                <c:pt idx="13900">
                  <c:v>-0.203291</c:v>
                </c:pt>
                <c:pt idx="13901">
                  <c:v>-0.203289</c:v>
                </c:pt>
                <c:pt idx="13902">
                  <c:v>-0.20328399999999999</c:v>
                </c:pt>
                <c:pt idx="13903">
                  <c:v>-0.20328299999999999</c:v>
                </c:pt>
                <c:pt idx="13904">
                  <c:v>-0.20327999999999999</c:v>
                </c:pt>
                <c:pt idx="13905">
                  <c:v>-0.20327700000000001</c:v>
                </c:pt>
                <c:pt idx="13906">
                  <c:v>-0.20327400000000001</c:v>
                </c:pt>
                <c:pt idx="13907">
                  <c:v>-0.20327100000000001</c:v>
                </c:pt>
                <c:pt idx="13908">
                  <c:v>-0.20327100000000001</c:v>
                </c:pt>
                <c:pt idx="13909">
                  <c:v>-0.20327000000000001</c:v>
                </c:pt>
                <c:pt idx="13910">
                  <c:v>-0.20326900000000001</c:v>
                </c:pt>
                <c:pt idx="13911">
                  <c:v>-0.203266</c:v>
                </c:pt>
                <c:pt idx="13912">
                  <c:v>-0.203263</c:v>
                </c:pt>
                <c:pt idx="13913">
                  <c:v>-0.20325699999999999</c:v>
                </c:pt>
                <c:pt idx="13914">
                  <c:v>-0.20325099999999999</c:v>
                </c:pt>
                <c:pt idx="13915">
                  <c:v>-0.20324600000000001</c:v>
                </c:pt>
                <c:pt idx="13916">
                  <c:v>-0.20324200000000001</c:v>
                </c:pt>
                <c:pt idx="13917">
                  <c:v>-0.203239</c:v>
                </c:pt>
                <c:pt idx="13918">
                  <c:v>-0.203235</c:v>
                </c:pt>
                <c:pt idx="13919">
                  <c:v>-0.203233</c:v>
                </c:pt>
                <c:pt idx="13920">
                  <c:v>-0.20323099999999999</c:v>
                </c:pt>
                <c:pt idx="13921">
                  <c:v>-0.20322799999999999</c:v>
                </c:pt>
                <c:pt idx="13922">
                  <c:v>-0.20322200000000001</c:v>
                </c:pt>
                <c:pt idx="13923">
                  <c:v>-0.20321800000000001</c:v>
                </c:pt>
                <c:pt idx="13924">
                  <c:v>-0.20321400000000001</c:v>
                </c:pt>
                <c:pt idx="13925">
                  <c:v>-0.203211</c:v>
                </c:pt>
                <c:pt idx="13926">
                  <c:v>-0.20321</c:v>
                </c:pt>
                <c:pt idx="13927">
                  <c:v>-0.203211</c:v>
                </c:pt>
                <c:pt idx="13928">
                  <c:v>-0.203209</c:v>
                </c:pt>
                <c:pt idx="13929">
                  <c:v>-0.203209</c:v>
                </c:pt>
                <c:pt idx="13930">
                  <c:v>-0.203207</c:v>
                </c:pt>
                <c:pt idx="13931">
                  <c:v>-0.203207</c:v>
                </c:pt>
                <c:pt idx="13932">
                  <c:v>-0.203207</c:v>
                </c:pt>
                <c:pt idx="13933">
                  <c:v>-0.203204</c:v>
                </c:pt>
                <c:pt idx="13934">
                  <c:v>-0.20319699999999999</c:v>
                </c:pt>
                <c:pt idx="13935">
                  <c:v>-0.20318900000000001</c:v>
                </c:pt>
                <c:pt idx="13936">
                  <c:v>-0.203185</c:v>
                </c:pt>
                <c:pt idx="13937">
                  <c:v>-0.203181</c:v>
                </c:pt>
                <c:pt idx="13938">
                  <c:v>-0.203181</c:v>
                </c:pt>
                <c:pt idx="13939">
                  <c:v>-0.203179</c:v>
                </c:pt>
                <c:pt idx="13940">
                  <c:v>-0.203177</c:v>
                </c:pt>
                <c:pt idx="13941">
                  <c:v>-0.203178</c:v>
                </c:pt>
                <c:pt idx="13942">
                  <c:v>-0.20318</c:v>
                </c:pt>
                <c:pt idx="13943">
                  <c:v>-0.203183</c:v>
                </c:pt>
                <c:pt idx="13944">
                  <c:v>-0.20318600000000001</c:v>
                </c:pt>
                <c:pt idx="13945">
                  <c:v>-0.20318900000000001</c:v>
                </c:pt>
                <c:pt idx="13946">
                  <c:v>-0.20318800000000001</c:v>
                </c:pt>
                <c:pt idx="13947">
                  <c:v>-0.20318700000000001</c:v>
                </c:pt>
                <c:pt idx="13948">
                  <c:v>-0.203184</c:v>
                </c:pt>
                <c:pt idx="13949">
                  <c:v>-0.20318</c:v>
                </c:pt>
                <c:pt idx="13950">
                  <c:v>-0.20317499999999999</c:v>
                </c:pt>
                <c:pt idx="13951">
                  <c:v>-0.20317199999999999</c:v>
                </c:pt>
                <c:pt idx="13952">
                  <c:v>-0.20316999999999999</c:v>
                </c:pt>
                <c:pt idx="13953">
                  <c:v>-0.20316699999999999</c:v>
                </c:pt>
                <c:pt idx="13954">
                  <c:v>-0.20316400000000001</c:v>
                </c:pt>
                <c:pt idx="13955">
                  <c:v>-0.20316400000000001</c:v>
                </c:pt>
                <c:pt idx="13956">
                  <c:v>-0.20316300000000001</c:v>
                </c:pt>
                <c:pt idx="13957">
                  <c:v>-0.20316100000000001</c:v>
                </c:pt>
                <c:pt idx="13958">
                  <c:v>-0.20316000000000001</c:v>
                </c:pt>
                <c:pt idx="13959">
                  <c:v>-0.20315800000000001</c:v>
                </c:pt>
                <c:pt idx="13960">
                  <c:v>-0.20315900000000001</c:v>
                </c:pt>
                <c:pt idx="13961">
                  <c:v>-0.20316000000000001</c:v>
                </c:pt>
                <c:pt idx="13962">
                  <c:v>-0.20316100000000001</c:v>
                </c:pt>
                <c:pt idx="13963">
                  <c:v>-0.20316100000000001</c:v>
                </c:pt>
                <c:pt idx="13964">
                  <c:v>-0.20316000000000001</c:v>
                </c:pt>
                <c:pt idx="13965">
                  <c:v>-0.20316100000000001</c:v>
                </c:pt>
                <c:pt idx="13966">
                  <c:v>-0.20316100000000001</c:v>
                </c:pt>
                <c:pt idx="13967">
                  <c:v>-0.203157</c:v>
                </c:pt>
                <c:pt idx="13968">
                  <c:v>-0.203152</c:v>
                </c:pt>
                <c:pt idx="13969">
                  <c:v>-0.20314599999999999</c:v>
                </c:pt>
                <c:pt idx="13970">
                  <c:v>-0.20313999999999999</c:v>
                </c:pt>
                <c:pt idx="13971">
                  <c:v>-0.20313600000000001</c:v>
                </c:pt>
                <c:pt idx="13972">
                  <c:v>-0.20313100000000001</c:v>
                </c:pt>
                <c:pt idx="13973">
                  <c:v>-0.203126</c:v>
                </c:pt>
                <c:pt idx="13974">
                  <c:v>-0.20311899999999999</c:v>
                </c:pt>
                <c:pt idx="13975">
                  <c:v>-0.20311299999999999</c:v>
                </c:pt>
                <c:pt idx="13976">
                  <c:v>-0.20311000000000001</c:v>
                </c:pt>
                <c:pt idx="13977">
                  <c:v>-0.20310700000000001</c:v>
                </c:pt>
                <c:pt idx="13978">
                  <c:v>-0.20310300000000001</c:v>
                </c:pt>
                <c:pt idx="13979">
                  <c:v>-0.203101</c:v>
                </c:pt>
                <c:pt idx="13980">
                  <c:v>-0.203099</c:v>
                </c:pt>
                <c:pt idx="13981">
                  <c:v>-0.203097</c:v>
                </c:pt>
                <c:pt idx="13982">
                  <c:v>-0.203095</c:v>
                </c:pt>
                <c:pt idx="13983">
                  <c:v>-0.203094</c:v>
                </c:pt>
                <c:pt idx="13984">
                  <c:v>-0.20309099999999999</c:v>
                </c:pt>
                <c:pt idx="13985">
                  <c:v>-0.20308699999999999</c:v>
                </c:pt>
                <c:pt idx="13986">
                  <c:v>-0.20308200000000001</c:v>
                </c:pt>
                <c:pt idx="13987">
                  <c:v>-0.20307800000000001</c:v>
                </c:pt>
                <c:pt idx="13988">
                  <c:v>-0.203072</c:v>
                </c:pt>
                <c:pt idx="13989">
                  <c:v>-0.203066</c:v>
                </c:pt>
                <c:pt idx="13990">
                  <c:v>-0.20306099999999999</c:v>
                </c:pt>
                <c:pt idx="13991">
                  <c:v>-0.20305599999999999</c:v>
                </c:pt>
                <c:pt idx="13992">
                  <c:v>-0.20305200000000001</c:v>
                </c:pt>
                <c:pt idx="13993">
                  <c:v>-0.20304900000000001</c:v>
                </c:pt>
                <c:pt idx="13994">
                  <c:v>-0.20304700000000001</c:v>
                </c:pt>
                <c:pt idx="13995">
                  <c:v>-0.203042</c:v>
                </c:pt>
                <c:pt idx="13996">
                  <c:v>-0.20303599999999999</c:v>
                </c:pt>
                <c:pt idx="13997">
                  <c:v>-0.20302799999999999</c:v>
                </c:pt>
                <c:pt idx="13998">
                  <c:v>-0.203018</c:v>
                </c:pt>
                <c:pt idx="13999">
                  <c:v>-0.20300799999999999</c:v>
                </c:pt>
                <c:pt idx="14000">
                  <c:v>-0.20299900000000001</c:v>
                </c:pt>
                <c:pt idx="14001">
                  <c:v>-0.202988</c:v>
                </c:pt>
                <c:pt idx="14002">
                  <c:v>-0.20298099999999999</c:v>
                </c:pt>
                <c:pt idx="14003">
                  <c:v>-0.20297599999999999</c:v>
                </c:pt>
                <c:pt idx="14004">
                  <c:v>-0.20297000000000001</c:v>
                </c:pt>
                <c:pt idx="14005">
                  <c:v>-0.20296900000000001</c:v>
                </c:pt>
                <c:pt idx="14006">
                  <c:v>-0.20296600000000001</c:v>
                </c:pt>
                <c:pt idx="14007">
                  <c:v>-0.20296500000000001</c:v>
                </c:pt>
                <c:pt idx="14008">
                  <c:v>-0.20296500000000001</c:v>
                </c:pt>
                <c:pt idx="14009">
                  <c:v>-0.202963</c:v>
                </c:pt>
                <c:pt idx="14010">
                  <c:v>-0.202957</c:v>
                </c:pt>
                <c:pt idx="14011">
                  <c:v>-0.20294899999999999</c:v>
                </c:pt>
                <c:pt idx="14012">
                  <c:v>-0.20294200000000001</c:v>
                </c:pt>
                <c:pt idx="14013">
                  <c:v>-0.20293600000000001</c:v>
                </c:pt>
                <c:pt idx="14014">
                  <c:v>-0.202929</c:v>
                </c:pt>
                <c:pt idx="14015">
                  <c:v>-0.20292299999999999</c:v>
                </c:pt>
                <c:pt idx="14016">
                  <c:v>-0.20291799999999999</c:v>
                </c:pt>
                <c:pt idx="14017">
                  <c:v>-0.20291200000000001</c:v>
                </c:pt>
                <c:pt idx="14018">
                  <c:v>-0.202906</c:v>
                </c:pt>
                <c:pt idx="14019">
                  <c:v>-0.202901</c:v>
                </c:pt>
                <c:pt idx="14020">
                  <c:v>-0.20289499999999999</c:v>
                </c:pt>
                <c:pt idx="14021">
                  <c:v>-0.20288800000000001</c:v>
                </c:pt>
                <c:pt idx="14022">
                  <c:v>-0.20288200000000001</c:v>
                </c:pt>
                <c:pt idx="14023">
                  <c:v>-0.202874</c:v>
                </c:pt>
                <c:pt idx="14024">
                  <c:v>-0.20286799999999999</c:v>
                </c:pt>
                <c:pt idx="14025">
                  <c:v>-0.20286299999999999</c:v>
                </c:pt>
                <c:pt idx="14026">
                  <c:v>-0.20286100000000001</c:v>
                </c:pt>
                <c:pt idx="14027">
                  <c:v>-0.20285900000000001</c:v>
                </c:pt>
                <c:pt idx="14028">
                  <c:v>-0.20285700000000001</c:v>
                </c:pt>
                <c:pt idx="14029">
                  <c:v>-0.20285700000000001</c:v>
                </c:pt>
                <c:pt idx="14030">
                  <c:v>-0.20285600000000001</c:v>
                </c:pt>
                <c:pt idx="14031">
                  <c:v>-0.20285500000000001</c:v>
                </c:pt>
                <c:pt idx="14032">
                  <c:v>-0.202852</c:v>
                </c:pt>
                <c:pt idx="14033">
                  <c:v>-0.202849</c:v>
                </c:pt>
                <c:pt idx="14034">
                  <c:v>-0.202843</c:v>
                </c:pt>
                <c:pt idx="14035">
                  <c:v>-0.20283599999999999</c:v>
                </c:pt>
                <c:pt idx="14036">
                  <c:v>-0.20282700000000001</c:v>
                </c:pt>
                <c:pt idx="14037">
                  <c:v>-0.202817</c:v>
                </c:pt>
                <c:pt idx="14038">
                  <c:v>-0.20280599999999999</c:v>
                </c:pt>
                <c:pt idx="14039">
                  <c:v>-0.20279700000000001</c:v>
                </c:pt>
                <c:pt idx="14040">
                  <c:v>-0.202788</c:v>
                </c:pt>
                <c:pt idx="14041">
                  <c:v>-0.20277899999999999</c:v>
                </c:pt>
                <c:pt idx="14042">
                  <c:v>-0.20277100000000001</c:v>
                </c:pt>
                <c:pt idx="14043">
                  <c:v>-0.202764</c:v>
                </c:pt>
                <c:pt idx="14044">
                  <c:v>-0.20275599999999999</c:v>
                </c:pt>
                <c:pt idx="14045">
                  <c:v>-0.20274800000000001</c:v>
                </c:pt>
                <c:pt idx="14046">
                  <c:v>-0.20274200000000001</c:v>
                </c:pt>
                <c:pt idx="14047">
                  <c:v>-0.202736</c:v>
                </c:pt>
                <c:pt idx="14048">
                  <c:v>-0.20273099999999999</c:v>
                </c:pt>
                <c:pt idx="14049">
                  <c:v>-0.20272200000000001</c:v>
                </c:pt>
                <c:pt idx="14050">
                  <c:v>-0.20271700000000001</c:v>
                </c:pt>
                <c:pt idx="14051">
                  <c:v>-0.202711</c:v>
                </c:pt>
                <c:pt idx="14052">
                  <c:v>-0.202709</c:v>
                </c:pt>
                <c:pt idx="14053">
                  <c:v>-0.202707</c:v>
                </c:pt>
                <c:pt idx="14054">
                  <c:v>-0.20270299999999999</c:v>
                </c:pt>
                <c:pt idx="14055">
                  <c:v>-0.20269899999999999</c:v>
                </c:pt>
                <c:pt idx="14056">
                  <c:v>-0.20269499999999999</c:v>
                </c:pt>
                <c:pt idx="14057">
                  <c:v>-0.20269100000000001</c:v>
                </c:pt>
                <c:pt idx="14058">
                  <c:v>-0.20268600000000001</c:v>
                </c:pt>
                <c:pt idx="14059">
                  <c:v>-0.20268600000000001</c:v>
                </c:pt>
                <c:pt idx="14060">
                  <c:v>-0.202685</c:v>
                </c:pt>
                <c:pt idx="14061">
                  <c:v>-0.202682</c:v>
                </c:pt>
                <c:pt idx="14062">
                  <c:v>-0.202679</c:v>
                </c:pt>
                <c:pt idx="14063">
                  <c:v>-0.20267499999999999</c:v>
                </c:pt>
                <c:pt idx="14064">
                  <c:v>-0.20267499999999999</c:v>
                </c:pt>
                <c:pt idx="14065">
                  <c:v>-0.20267299999999999</c:v>
                </c:pt>
                <c:pt idx="14066">
                  <c:v>-0.20267099999999999</c:v>
                </c:pt>
                <c:pt idx="14067">
                  <c:v>-0.20266600000000001</c:v>
                </c:pt>
                <c:pt idx="14068">
                  <c:v>-0.20266100000000001</c:v>
                </c:pt>
                <c:pt idx="14069">
                  <c:v>-0.202656</c:v>
                </c:pt>
                <c:pt idx="14070">
                  <c:v>-0.202654</c:v>
                </c:pt>
                <c:pt idx="14071">
                  <c:v>-0.202654</c:v>
                </c:pt>
                <c:pt idx="14072">
                  <c:v>-0.202652</c:v>
                </c:pt>
                <c:pt idx="14073">
                  <c:v>-0.20264799999999999</c:v>
                </c:pt>
                <c:pt idx="14074">
                  <c:v>-0.20264299999999999</c:v>
                </c:pt>
                <c:pt idx="14075">
                  <c:v>-0.20263900000000001</c:v>
                </c:pt>
                <c:pt idx="14076">
                  <c:v>-0.20263400000000001</c:v>
                </c:pt>
                <c:pt idx="14077">
                  <c:v>-0.202626</c:v>
                </c:pt>
                <c:pt idx="14078">
                  <c:v>-0.20261799999999999</c:v>
                </c:pt>
                <c:pt idx="14079">
                  <c:v>-0.20260800000000001</c:v>
                </c:pt>
                <c:pt idx="14080">
                  <c:v>-0.2026</c:v>
                </c:pt>
                <c:pt idx="14081">
                  <c:v>-0.202595</c:v>
                </c:pt>
                <c:pt idx="14082">
                  <c:v>-0.20259199999999999</c:v>
                </c:pt>
                <c:pt idx="14083">
                  <c:v>-0.20258899999999999</c:v>
                </c:pt>
                <c:pt idx="14084">
                  <c:v>-0.20258799999999999</c:v>
                </c:pt>
                <c:pt idx="14085">
                  <c:v>-0.20258799999999999</c:v>
                </c:pt>
                <c:pt idx="14086">
                  <c:v>-0.20258899999999999</c:v>
                </c:pt>
                <c:pt idx="14087">
                  <c:v>-0.20258699999999999</c:v>
                </c:pt>
                <c:pt idx="14088">
                  <c:v>-0.20258599999999999</c:v>
                </c:pt>
                <c:pt idx="14089">
                  <c:v>-0.20258499999999999</c:v>
                </c:pt>
                <c:pt idx="14090">
                  <c:v>-0.20258499999999999</c:v>
                </c:pt>
                <c:pt idx="14091">
                  <c:v>-0.20258200000000001</c:v>
                </c:pt>
                <c:pt idx="14092">
                  <c:v>-0.20257500000000001</c:v>
                </c:pt>
                <c:pt idx="14093">
                  <c:v>-0.202568</c:v>
                </c:pt>
                <c:pt idx="14094">
                  <c:v>-0.20256099999999999</c:v>
                </c:pt>
                <c:pt idx="14095">
                  <c:v>-0.20255600000000001</c:v>
                </c:pt>
                <c:pt idx="14096">
                  <c:v>-0.20255000000000001</c:v>
                </c:pt>
                <c:pt idx="14097">
                  <c:v>-0.202545</c:v>
                </c:pt>
                <c:pt idx="14098">
                  <c:v>-0.20254</c:v>
                </c:pt>
                <c:pt idx="14099">
                  <c:v>-0.202538</c:v>
                </c:pt>
                <c:pt idx="14100">
                  <c:v>-0.202538</c:v>
                </c:pt>
                <c:pt idx="14101">
                  <c:v>-0.202539</c:v>
                </c:pt>
                <c:pt idx="14102">
                  <c:v>-0.202541</c:v>
                </c:pt>
                <c:pt idx="14103">
                  <c:v>-0.202541</c:v>
                </c:pt>
                <c:pt idx="14104">
                  <c:v>-0.202542</c:v>
                </c:pt>
                <c:pt idx="14105">
                  <c:v>-0.202541</c:v>
                </c:pt>
                <c:pt idx="14106">
                  <c:v>-0.202541</c:v>
                </c:pt>
                <c:pt idx="14107">
                  <c:v>-0.20253599999999999</c:v>
                </c:pt>
                <c:pt idx="14108">
                  <c:v>-0.20252999999999999</c:v>
                </c:pt>
                <c:pt idx="14109">
                  <c:v>-0.20252500000000001</c:v>
                </c:pt>
                <c:pt idx="14110">
                  <c:v>-0.20252100000000001</c:v>
                </c:pt>
                <c:pt idx="14111">
                  <c:v>-0.202517</c:v>
                </c:pt>
                <c:pt idx="14112">
                  <c:v>-0.202513</c:v>
                </c:pt>
                <c:pt idx="14113">
                  <c:v>-0.20250899999999999</c:v>
                </c:pt>
                <c:pt idx="14114">
                  <c:v>-0.20250399999999999</c:v>
                </c:pt>
                <c:pt idx="14115">
                  <c:v>-0.20249900000000001</c:v>
                </c:pt>
                <c:pt idx="14116">
                  <c:v>-0.20249300000000001</c:v>
                </c:pt>
                <c:pt idx="14117">
                  <c:v>-0.202486</c:v>
                </c:pt>
                <c:pt idx="14118">
                  <c:v>-0.20247899999999999</c:v>
                </c:pt>
                <c:pt idx="14119">
                  <c:v>-0.20247100000000001</c:v>
                </c:pt>
                <c:pt idx="14120">
                  <c:v>-0.20246600000000001</c:v>
                </c:pt>
                <c:pt idx="14121">
                  <c:v>-0.202461</c:v>
                </c:pt>
                <c:pt idx="14122">
                  <c:v>-0.20246</c:v>
                </c:pt>
                <c:pt idx="14123">
                  <c:v>-0.20246</c:v>
                </c:pt>
                <c:pt idx="14124">
                  <c:v>-0.202462</c:v>
                </c:pt>
                <c:pt idx="14125">
                  <c:v>-0.20246400000000001</c:v>
                </c:pt>
                <c:pt idx="14126">
                  <c:v>-0.20246500000000001</c:v>
                </c:pt>
                <c:pt idx="14127">
                  <c:v>-0.20246700000000001</c:v>
                </c:pt>
                <c:pt idx="14128">
                  <c:v>-0.20246700000000001</c:v>
                </c:pt>
                <c:pt idx="14129">
                  <c:v>-0.20246500000000001</c:v>
                </c:pt>
                <c:pt idx="14130">
                  <c:v>-0.20246</c:v>
                </c:pt>
                <c:pt idx="14131">
                  <c:v>-0.202454</c:v>
                </c:pt>
                <c:pt idx="14132">
                  <c:v>-0.20244699999999999</c:v>
                </c:pt>
                <c:pt idx="14133">
                  <c:v>-0.20244300000000001</c:v>
                </c:pt>
                <c:pt idx="14134">
                  <c:v>-0.20243800000000001</c:v>
                </c:pt>
                <c:pt idx="14135">
                  <c:v>-0.202433</c:v>
                </c:pt>
                <c:pt idx="14136">
                  <c:v>-0.202428</c:v>
                </c:pt>
                <c:pt idx="14137">
                  <c:v>-0.20242399999999999</c:v>
                </c:pt>
                <c:pt idx="14138">
                  <c:v>-0.20242099999999999</c:v>
                </c:pt>
                <c:pt idx="14139">
                  <c:v>-0.20241500000000001</c:v>
                </c:pt>
                <c:pt idx="14140">
                  <c:v>-0.20241200000000001</c:v>
                </c:pt>
                <c:pt idx="14141">
                  <c:v>-0.202407</c:v>
                </c:pt>
                <c:pt idx="14142">
                  <c:v>-0.202404</c:v>
                </c:pt>
                <c:pt idx="14143">
                  <c:v>-0.202402</c:v>
                </c:pt>
                <c:pt idx="14144">
                  <c:v>-0.202401</c:v>
                </c:pt>
                <c:pt idx="14145">
                  <c:v>-0.20239799999999999</c:v>
                </c:pt>
                <c:pt idx="14146">
                  <c:v>-0.20239699999999999</c:v>
                </c:pt>
                <c:pt idx="14147">
                  <c:v>-0.20239599999999999</c:v>
                </c:pt>
                <c:pt idx="14148">
                  <c:v>-0.20239299999999999</c:v>
                </c:pt>
                <c:pt idx="14149">
                  <c:v>-0.20239099999999999</c:v>
                </c:pt>
                <c:pt idx="14150">
                  <c:v>-0.20238700000000001</c:v>
                </c:pt>
                <c:pt idx="14151">
                  <c:v>-0.20238200000000001</c:v>
                </c:pt>
                <c:pt idx="14152">
                  <c:v>-0.202377</c:v>
                </c:pt>
                <c:pt idx="14153">
                  <c:v>-0.202373</c:v>
                </c:pt>
                <c:pt idx="14154">
                  <c:v>-0.20236799999999999</c:v>
                </c:pt>
                <c:pt idx="14155">
                  <c:v>-0.20236499999999999</c:v>
                </c:pt>
                <c:pt idx="14156">
                  <c:v>-0.20236399999999999</c:v>
                </c:pt>
                <c:pt idx="14157">
                  <c:v>-0.20236199999999999</c:v>
                </c:pt>
                <c:pt idx="14158">
                  <c:v>-0.20235800000000001</c:v>
                </c:pt>
                <c:pt idx="14159">
                  <c:v>-0.20235300000000001</c:v>
                </c:pt>
                <c:pt idx="14160">
                  <c:v>-0.202346</c:v>
                </c:pt>
                <c:pt idx="14161">
                  <c:v>-0.20234099999999999</c:v>
                </c:pt>
                <c:pt idx="14162">
                  <c:v>-0.20233799999999999</c:v>
                </c:pt>
                <c:pt idx="14163">
                  <c:v>-0.20233000000000001</c:v>
                </c:pt>
                <c:pt idx="14164">
                  <c:v>-0.202325</c:v>
                </c:pt>
                <c:pt idx="14165">
                  <c:v>-0.202317</c:v>
                </c:pt>
                <c:pt idx="14166">
                  <c:v>-0.20231099999999999</c:v>
                </c:pt>
                <c:pt idx="14167">
                  <c:v>-0.20230600000000001</c:v>
                </c:pt>
                <c:pt idx="14168">
                  <c:v>-0.20230400000000001</c:v>
                </c:pt>
                <c:pt idx="14169">
                  <c:v>-0.20229900000000001</c:v>
                </c:pt>
                <c:pt idx="14170">
                  <c:v>-0.202293</c:v>
                </c:pt>
                <c:pt idx="14171">
                  <c:v>-0.202288</c:v>
                </c:pt>
                <c:pt idx="14172">
                  <c:v>-0.20228199999999999</c:v>
                </c:pt>
                <c:pt idx="14173">
                  <c:v>-0.20227600000000001</c:v>
                </c:pt>
                <c:pt idx="14174">
                  <c:v>-0.20227100000000001</c:v>
                </c:pt>
                <c:pt idx="14175">
                  <c:v>-0.202267</c:v>
                </c:pt>
                <c:pt idx="14176">
                  <c:v>-0.202262</c:v>
                </c:pt>
                <c:pt idx="14177">
                  <c:v>-0.20225899999999999</c:v>
                </c:pt>
                <c:pt idx="14178">
                  <c:v>-0.20225699999999999</c:v>
                </c:pt>
                <c:pt idx="14179">
                  <c:v>-0.20225499999999999</c:v>
                </c:pt>
                <c:pt idx="14180">
                  <c:v>-0.20225499999999999</c:v>
                </c:pt>
                <c:pt idx="14181">
                  <c:v>-0.20225599999999999</c:v>
                </c:pt>
                <c:pt idx="14182">
                  <c:v>-0.20225699999999999</c:v>
                </c:pt>
                <c:pt idx="14183">
                  <c:v>-0.20225899999999999</c:v>
                </c:pt>
                <c:pt idx="14184">
                  <c:v>-0.20225899999999999</c:v>
                </c:pt>
                <c:pt idx="14185">
                  <c:v>-0.20225399999999999</c:v>
                </c:pt>
                <c:pt idx="14186">
                  <c:v>-0.20224800000000001</c:v>
                </c:pt>
                <c:pt idx="14187">
                  <c:v>-0.20224200000000001</c:v>
                </c:pt>
                <c:pt idx="14188">
                  <c:v>-0.202236</c:v>
                </c:pt>
                <c:pt idx="14189">
                  <c:v>-0.20222999999999999</c:v>
                </c:pt>
                <c:pt idx="14190">
                  <c:v>-0.20222599999999999</c:v>
                </c:pt>
                <c:pt idx="14191">
                  <c:v>-0.20222000000000001</c:v>
                </c:pt>
                <c:pt idx="14192">
                  <c:v>-0.20221500000000001</c:v>
                </c:pt>
                <c:pt idx="14193">
                  <c:v>-0.202211</c:v>
                </c:pt>
                <c:pt idx="14194">
                  <c:v>-0.202207</c:v>
                </c:pt>
                <c:pt idx="14195">
                  <c:v>-0.20220199999999999</c:v>
                </c:pt>
                <c:pt idx="14196">
                  <c:v>-0.20219699999999999</c:v>
                </c:pt>
                <c:pt idx="14197">
                  <c:v>-0.20219200000000001</c:v>
                </c:pt>
                <c:pt idx="14198">
                  <c:v>-0.202186</c:v>
                </c:pt>
                <c:pt idx="14199">
                  <c:v>-0.20218</c:v>
                </c:pt>
                <c:pt idx="14200">
                  <c:v>-0.202177</c:v>
                </c:pt>
                <c:pt idx="14201">
                  <c:v>-0.20217599999999999</c:v>
                </c:pt>
                <c:pt idx="14202">
                  <c:v>-0.202178</c:v>
                </c:pt>
                <c:pt idx="14203">
                  <c:v>-0.202179</c:v>
                </c:pt>
                <c:pt idx="14204">
                  <c:v>-0.20218</c:v>
                </c:pt>
                <c:pt idx="14205">
                  <c:v>-0.202181</c:v>
                </c:pt>
                <c:pt idx="14206">
                  <c:v>-0.202184</c:v>
                </c:pt>
                <c:pt idx="14207">
                  <c:v>-0.20218700000000001</c:v>
                </c:pt>
                <c:pt idx="14208">
                  <c:v>-0.20218900000000001</c:v>
                </c:pt>
                <c:pt idx="14209">
                  <c:v>-0.20218900000000001</c:v>
                </c:pt>
                <c:pt idx="14210">
                  <c:v>-0.20218800000000001</c:v>
                </c:pt>
                <c:pt idx="14211">
                  <c:v>-0.20218700000000001</c:v>
                </c:pt>
                <c:pt idx="14212">
                  <c:v>-0.202186</c:v>
                </c:pt>
                <c:pt idx="14213">
                  <c:v>-0.202182</c:v>
                </c:pt>
                <c:pt idx="14214">
                  <c:v>-0.202177</c:v>
                </c:pt>
                <c:pt idx="14215">
                  <c:v>-0.20216999999999999</c:v>
                </c:pt>
                <c:pt idx="14216">
                  <c:v>-0.20216300000000001</c:v>
                </c:pt>
                <c:pt idx="14217">
                  <c:v>-0.20216000000000001</c:v>
                </c:pt>
                <c:pt idx="14218">
                  <c:v>-0.202155</c:v>
                </c:pt>
                <c:pt idx="14219">
                  <c:v>-0.202153</c:v>
                </c:pt>
                <c:pt idx="14220">
                  <c:v>-0.202153</c:v>
                </c:pt>
                <c:pt idx="14221">
                  <c:v>-0.202156</c:v>
                </c:pt>
                <c:pt idx="14222">
                  <c:v>-0.202158</c:v>
                </c:pt>
                <c:pt idx="14223">
                  <c:v>-0.202158</c:v>
                </c:pt>
                <c:pt idx="14224">
                  <c:v>-0.202154</c:v>
                </c:pt>
                <c:pt idx="14225">
                  <c:v>-0.202149</c:v>
                </c:pt>
                <c:pt idx="14226">
                  <c:v>-0.20214399999999999</c:v>
                </c:pt>
                <c:pt idx="14227">
                  <c:v>-0.20213400000000001</c:v>
                </c:pt>
                <c:pt idx="14228">
                  <c:v>-0.202125</c:v>
                </c:pt>
                <c:pt idx="14229">
                  <c:v>-0.20211599999999999</c:v>
                </c:pt>
                <c:pt idx="14230">
                  <c:v>-0.20210700000000001</c:v>
                </c:pt>
                <c:pt idx="14231">
                  <c:v>-0.202102</c:v>
                </c:pt>
                <c:pt idx="14232">
                  <c:v>-0.202099</c:v>
                </c:pt>
                <c:pt idx="14233">
                  <c:v>-0.202097</c:v>
                </c:pt>
                <c:pt idx="14234">
                  <c:v>-0.202095</c:v>
                </c:pt>
                <c:pt idx="14235">
                  <c:v>-0.20208899999999999</c:v>
                </c:pt>
                <c:pt idx="14236">
                  <c:v>-0.20208599999999999</c:v>
                </c:pt>
                <c:pt idx="14237">
                  <c:v>-0.20208300000000001</c:v>
                </c:pt>
                <c:pt idx="14238">
                  <c:v>-0.20207900000000001</c:v>
                </c:pt>
                <c:pt idx="14239">
                  <c:v>-0.202074</c:v>
                </c:pt>
                <c:pt idx="14240">
                  <c:v>-0.202069</c:v>
                </c:pt>
                <c:pt idx="14241">
                  <c:v>-0.20206399999999999</c:v>
                </c:pt>
                <c:pt idx="14242">
                  <c:v>-0.20205899999999999</c:v>
                </c:pt>
                <c:pt idx="14243">
                  <c:v>-0.20205699999999999</c:v>
                </c:pt>
                <c:pt idx="14244">
                  <c:v>-0.20205799999999999</c:v>
                </c:pt>
                <c:pt idx="14245">
                  <c:v>-0.20205500000000001</c:v>
                </c:pt>
                <c:pt idx="14246">
                  <c:v>-0.20205100000000001</c:v>
                </c:pt>
                <c:pt idx="14247">
                  <c:v>-0.202047</c:v>
                </c:pt>
                <c:pt idx="14248">
                  <c:v>-0.202044</c:v>
                </c:pt>
                <c:pt idx="14249">
                  <c:v>-0.202041</c:v>
                </c:pt>
                <c:pt idx="14250">
                  <c:v>-0.202039</c:v>
                </c:pt>
                <c:pt idx="14251">
                  <c:v>-0.20204</c:v>
                </c:pt>
                <c:pt idx="14252">
                  <c:v>-0.20204</c:v>
                </c:pt>
                <c:pt idx="14253">
                  <c:v>-0.202044</c:v>
                </c:pt>
                <c:pt idx="14254">
                  <c:v>-0.20204900000000001</c:v>
                </c:pt>
                <c:pt idx="14255">
                  <c:v>-0.20205600000000001</c:v>
                </c:pt>
                <c:pt idx="14256">
                  <c:v>-0.20206099999999999</c:v>
                </c:pt>
                <c:pt idx="14257">
                  <c:v>-0.202066</c:v>
                </c:pt>
                <c:pt idx="14258">
                  <c:v>-0.202073</c:v>
                </c:pt>
                <c:pt idx="14259">
                  <c:v>-0.20207600000000001</c:v>
                </c:pt>
                <c:pt idx="14260">
                  <c:v>-0.20208000000000001</c:v>
                </c:pt>
                <c:pt idx="14261">
                  <c:v>-0.20208300000000001</c:v>
                </c:pt>
                <c:pt idx="14262">
                  <c:v>-0.20208499999999999</c:v>
                </c:pt>
                <c:pt idx="14263">
                  <c:v>-0.20208400000000001</c:v>
                </c:pt>
                <c:pt idx="14264">
                  <c:v>-0.20208100000000001</c:v>
                </c:pt>
                <c:pt idx="14265">
                  <c:v>-0.20207600000000001</c:v>
                </c:pt>
                <c:pt idx="14266">
                  <c:v>-0.202071</c:v>
                </c:pt>
                <c:pt idx="14267">
                  <c:v>-0.20206499999999999</c:v>
                </c:pt>
                <c:pt idx="14268">
                  <c:v>-0.20206099999999999</c:v>
                </c:pt>
                <c:pt idx="14269">
                  <c:v>-0.20205699999999999</c:v>
                </c:pt>
                <c:pt idx="14270">
                  <c:v>-0.20205200000000001</c:v>
                </c:pt>
                <c:pt idx="14271">
                  <c:v>-0.20204800000000001</c:v>
                </c:pt>
                <c:pt idx="14272">
                  <c:v>-0.20205000000000001</c:v>
                </c:pt>
                <c:pt idx="14273">
                  <c:v>-0.20205500000000001</c:v>
                </c:pt>
                <c:pt idx="14274">
                  <c:v>-0.20206199999999999</c:v>
                </c:pt>
                <c:pt idx="14275">
                  <c:v>-0.20207</c:v>
                </c:pt>
                <c:pt idx="14276">
                  <c:v>-0.20207800000000001</c:v>
                </c:pt>
                <c:pt idx="14277">
                  <c:v>-0.20208200000000001</c:v>
                </c:pt>
                <c:pt idx="14278">
                  <c:v>-0.20208400000000001</c:v>
                </c:pt>
                <c:pt idx="14279">
                  <c:v>-0.20208100000000001</c:v>
                </c:pt>
                <c:pt idx="14280">
                  <c:v>-0.20207700000000001</c:v>
                </c:pt>
                <c:pt idx="14281">
                  <c:v>-0.20207</c:v>
                </c:pt>
                <c:pt idx="14282">
                  <c:v>-0.20206099999999999</c:v>
                </c:pt>
                <c:pt idx="14283">
                  <c:v>-0.20205300000000001</c:v>
                </c:pt>
                <c:pt idx="14284">
                  <c:v>-0.202047</c:v>
                </c:pt>
                <c:pt idx="14285">
                  <c:v>-0.202042</c:v>
                </c:pt>
                <c:pt idx="14286">
                  <c:v>-0.20203699999999999</c:v>
                </c:pt>
                <c:pt idx="14287">
                  <c:v>-0.20203399999999999</c:v>
                </c:pt>
                <c:pt idx="14288">
                  <c:v>-0.20203399999999999</c:v>
                </c:pt>
                <c:pt idx="14289">
                  <c:v>-0.202038</c:v>
                </c:pt>
                <c:pt idx="14290">
                  <c:v>-0.202041</c:v>
                </c:pt>
                <c:pt idx="14291">
                  <c:v>-0.202045</c:v>
                </c:pt>
                <c:pt idx="14292">
                  <c:v>-0.202046</c:v>
                </c:pt>
                <c:pt idx="14293">
                  <c:v>-0.202046</c:v>
                </c:pt>
                <c:pt idx="14294">
                  <c:v>-0.202046</c:v>
                </c:pt>
                <c:pt idx="14295">
                  <c:v>-0.202044</c:v>
                </c:pt>
                <c:pt idx="14296">
                  <c:v>-0.202042</c:v>
                </c:pt>
                <c:pt idx="14297">
                  <c:v>-0.202038</c:v>
                </c:pt>
                <c:pt idx="14298">
                  <c:v>-0.20203499999999999</c:v>
                </c:pt>
                <c:pt idx="14299">
                  <c:v>-0.20203299999999999</c:v>
                </c:pt>
                <c:pt idx="14300">
                  <c:v>-0.20203099999999999</c:v>
                </c:pt>
                <c:pt idx="14301">
                  <c:v>-0.20202899999999999</c:v>
                </c:pt>
                <c:pt idx="14302">
                  <c:v>-0.20202800000000001</c:v>
                </c:pt>
                <c:pt idx="14303">
                  <c:v>-0.20202600000000001</c:v>
                </c:pt>
                <c:pt idx="14304">
                  <c:v>-0.20202500000000001</c:v>
                </c:pt>
                <c:pt idx="14305">
                  <c:v>-0.20202600000000001</c:v>
                </c:pt>
                <c:pt idx="14306">
                  <c:v>-0.20202600000000001</c:v>
                </c:pt>
                <c:pt idx="14307">
                  <c:v>-0.20202700000000001</c:v>
                </c:pt>
                <c:pt idx="14308">
                  <c:v>-0.20202800000000001</c:v>
                </c:pt>
                <c:pt idx="14309">
                  <c:v>-0.20202899999999999</c:v>
                </c:pt>
                <c:pt idx="14310">
                  <c:v>-0.20203099999999999</c:v>
                </c:pt>
                <c:pt idx="14311">
                  <c:v>-0.20203199999999999</c:v>
                </c:pt>
                <c:pt idx="14312">
                  <c:v>-0.20202999999999999</c:v>
                </c:pt>
                <c:pt idx="14313">
                  <c:v>-0.20202700000000001</c:v>
                </c:pt>
                <c:pt idx="14314">
                  <c:v>-0.20202400000000001</c:v>
                </c:pt>
                <c:pt idx="14315">
                  <c:v>-0.20202100000000001</c:v>
                </c:pt>
                <c:pt idx="14316">
                  <c:v>-0.20202000000000001</c:v>
                </c:pt>
                <c:pt idx="14317">
                  <c:v>-0.202015</c:v>
                </c:pt>
                <c:pt idx="14318">
                  <c:v>-0.20201</c:v>
                </c:pt>
                <c:pt idx="14319">
                  <c:v>-0.20200799999999999</c:v>
                </c:pt>
                <c:pt idx="14320">
                  <c:v>-0.20200699999999999</c:v>
                </c:pt>
                <c:pt idx="14321">
                  <c:v>-0.20200499999999999</c:v>
                </c:pt>
                <c:pt idx="14322">
                  <c:v>-0.20200499999999999</c:v>
                </c:pt>
                <c:pt idx="14323">
                  <c:v>-0.20200399999999999</c:v>
                </c:pt>
                <c:pt idx="14324">
                  <c:v>-0.20200299999999999</c:v>
                </c:pt>
                <c:pt idx="14325">
                  <c:v>-0.20200399999999999</c:v>
                </c:pt>
                <c:pt idx="14326">
                  <c:v>-0.20200599999999999</c:v>
                </c:pt>
                <c:pt idx="14327">
                  <c:v>-0.20200499999999999</c:v>
                </c:pt>
                <c:pt idx="14328">
                  <c:v>-0.20200299999999999</c:v>
                </c:pt>
                <c:pt idx="14329">
                  <c:v>-0.20200100000000001</c:v>
                </c:pt>
                <c:pt idx="14330">
                  <c:v>-0.20199700000000001</c:v>
                </c:pt>
                <c:pt idx="14331">
                  <c:v>-0.20199500000000001</c:v>
                </c:pt>
                <c:pt idx="14332">
                  <c:v>-0.20199500000000001</c:v>
                </c:pt>
                <c:pt idx="14333">
                  <c:v>-0.20199300000000001</c:v>
                </c:pt>
                <c:pt idx="14334">
                  <c:v>-0.20199</c:v>
                </c:pt>
                <c:pt idx="14335">
                  <c:v>-0.201985</c:v>
                </c:pt>
                <c:pt idx="14336">
                  <c:v>-0.20198199999999999</c:v>
                </c:pt>
                <c:pt idx="14337">
                  <c:v>-0.20197899999999999</c:v>
                </c:pt>
                <c:pt idx="14338">
                  <c:v>-0.20197699999999999</c:v>
                </c:pt>
                <c:pt idx="14339">
                  <c:v>-0.20197599999999999</c:v>
                </c:pt>
                <c:pt idx="14340">
                  <c:v>-0.20197499999999999</c:v>
                </c:pt>
                <c:pt idx="14341">
                  <c:v>-0.20197499999999999</c:v>
                </c:pt>
                <c:pt idx="14342">
                  <c:v>-0.20197699999999999</c:v>
                </c:pt>
                <c:pt idx="14343">
                  <c:v>-0.20197999999999999</c:v>
                </c:pt>
                <c:pt idx="14344">
                  <c:v>-0.20198199999999999</c:v>
                </c:pt>
                <c:pt idx="14345">
                  <c:v>-0.201984</c:v>
                </c:pt>
                <c:pt idx="14346">
                  <c:v>-0.201984</c:v>
                </c:pt>
                <c:pt idx="14347">
                  <c:v>-0.201983</c:v>
                </c:pt>
                <c:pt idx="14348">
                  <c:v>-0.20198099999999999</c:v>
                </c:pt>
                <c:pt idx="14349">
                  <c:v>-0.20198099999999999</c:v>
                </c:pt>
                <c:pt idx="14350">
                  <c:v>-0.20197899999999999</c:v>
                </c:pt>
                <c:pt idx="14351">
                  <c:v>-0.20197599999999999</c:v>
                </c:pt>
                <c:pt idx="14352">
                  <c:v>-0.20197200000000001</c:v>
                </c:pt>
                <c:pt idx="14353">
                  <c:v>-0.20196700000000001</c:v>
                </c:pt>
                <c:pt idx="14354">
                  <c:v>-0.201964</c:v>
                </c:pt>
                <c:pt idx="14355">
                  <c:v>-0.20196</c:v>
                </c:pt>
                <c:pt idx="14356">
                  <c:v>-0.201956</c:v>
                </c:pt>
                <c:pt idx="14357">
                  <c:v>-0.20195099999999999</c:v>
                </c:pt>
                <c:pt idx="14358">
                  <c:v>-0.20194699999999999</c:v>
                </c:pt>
                <c:pt idx="14359">
                  <c:v>-0.20194400000000001</c:v>
                </c:pt>
                <c:pt idx="14360">
                  <c:v>-0.20194000000000001</c:v>
                </c:pt>
                <c:pt idx="14361">
                  <c:v>-0.20193700000000001</c:v>
                </c:pt>
                <c:pt idx="14362">
                  <c:v>-0.201935</c:v>
                </c:pt>
                <c:pt idx="14363">
                  <c:v>-0.201934</c:v>
                </c:pt>
                <c:pt idx="14364">
                  <c:v>-0.201934</c:v>
                </c:pt>
                <c:pt idx="14365">
                  <c:v>-0.201935</c:v>
                </c:pt>
                <c:pt idx="14366">
                  <c:v>-0.201934</c:v>
                </c:pt>
                <c:pt idx="14367">
                  <c:v>-0.201934</c:v>
                </c:pt>
                <c:pt idx="14368">
                  <c:v>-0.201931</c:v>
                </c:pt>
                <c:pt idx="14369">
                  <c:v>-0.201927</c:v>
                </c:pt>
                <c:pt idx="14370">
                  <c:v>-0.20191999999999999</c:v>
                </c:pt>
                <c:pt idx="14371">
                  <c:v>-0.20191600000000001</c:v>
                </c:pt>
                <c:pt idx="14372">
                  <c:v>-0.20191100000000001</c:v>
                </c:pt>
                <c:pt idx="14373">
                  <c:v>-0.201904</c:v>
                </c:pt>
                <c:pt idx="14374">
                  <c:v>-0.2019</c:v>
                </c:pt>
                <c:pt idx="14375">
                  <c:v>-0.20189499999999999</c:v>
                </c:pt>
                <c:pt idx="14376">
                  <c:v>-0.20189199999999999</c:v>
                </c:pt>
                <c:pt idx="14377">
                  <c:v>-0.20189000000000001</c:v>
                </c:pt>
                <c:pt idx="14378">
                  <c:v>-0.20189099999999999</c:v>
                </c:pt>
                <c:pt idx="14379">
                  <c:v>-0.20188900000000001</c:v>
                </c:pt>
                <c:pt idx="14380">
                  <c:v>-0.20188800000000001</c:v>
                </c:pt>
                <c:pt idx="14381">
                  <c:v>-0.20188700000000001</c:v>
                </c:pt>
                <c:pt idx="14382">
                  <c:v>-0.20188700000000001</c:v>
                </c:pt>
                <c:pt idx="14383">
                  <c:v>-0.20188800000000001</c:v>
                </c:pt>
                <c:pt idx="14384">
                  <c:v>-0.20188700000000001</c:v>
                </c:pt>
                <c:pt idx="14385">
                  <c:v>-0.20188500000000001</c:v>
                </c:pt>
                <c:pt idx="14386">
                  <c:v>-0.20188500000000001</c:v>
                </c:pt>
                <c:pt idx="14387">
                  <c:v>-0.20188700000000001</c:v>
                </c:pt>
                <c:pt idx="14388">
                  <c:v>-0.20188900000000001</c:v>
                </c:pt>
                <c:pt idx="14389">
                  <c:v>-0.20189099999999999</c:v>
                </c:pt>
                <c:pt idx="14390">
                  <c:v>-0.20189199999999999</c:v>
                </c:pt>
                <c:pt idx="14391">
                  <c:v>-0.20189099999999999</c:v>
                </c:pt>
                <c:pt idx="14392">
                  <c:v>-0.20189099999999999</c:v>
                </c:pt>
                <c:pt idx="14393">
                  <c:v>-0.20188900000000001</c:v>
                </c:pt>
                <c:pt idx="14394">
                  <c:v>-0.20189000000000001</c:v>
                </c:pt>
                <c:pt idx="14395">
                  <c:v>-0.20188800000000001</c:v>
                </c:pt>
                <c:pt idx="14396">
                  <c:v>-0.20188600000000001</c:v>
                </c:pt>
                <c:pt idx="14397">
                  <c:v>-0.20188300000000001</c:v>
                </c:pt>
                <c:pt idx="14398">
                  <c:v>-0.20188</c:v>
                </c:pt>
                <c:pt idx="14399">
                  <c:v>-0.201875</c:v>
                </c:pt>
                <c:pt idx="14400">
                  <c:v>-0.20186999999999999</c:v>
                </c:pt>
                <c:pt idx="14401">
                  <c:v>-0.20186699999999999</c:v>
                </c:pt>
                <c:pt idx="14402">
                  <c:v>-0.20186299999999999</c:v>
                </c:pt>
                <c:pt idx="14403">
                  <c:v>-0.20186100000000001</c:v>
                </c:pt>
                <c:pt idx="14404">
                  <c:v>-0.20185900000000001</c:v>
                </c:pt>
                <c:pt idx="14405">
                  <c:v>-0.20185900000000001</c:v>
                </c:pt>
                <c:pt idx="14406">
                  <c:v>-0.20186000000000001</c:v>
                </c:pt>
                <c:pt idx="14407">
                  <c:v>-0.20186200000000001</c:v>
                </c:pt>
                <c:pt idx="14408">
                  <c:v>-0.20186299999999999</c:v>
                </c:pt>
                <c:pt idx="14409">
                  <c:v>-0.20186499999999999</c:v>
                </c:pt>
                <c:pt idx="14410">
                  <c:v>-0.20186599999999999</c:v>
                </c:pt>
                <c:pt idx="14411">
                  <c:v>-0.20186499999999999</c:v>
                </c:pt>
                <c:pt idx="14412">
                  <c:v>-0.20186100000000001</c:v>
                </c:pt>
                <c:pt idx="14413">
                  <c:v>-0.20185900000000001</c:v>
                </c:pt>
                <c:pt idx="14414">
                  <c:v>-0.20185700000000001</c:v>
                </c:pt>
                <c:pt idx="14415">
                  <c:v>-0.20185800000000001</c:v>
                </c:pt>
                <c:pt idx="14416">
                  <c:v>-0.20185800000000001</c:v>
                </c:pt>
                <c:pt idx="14417">
                  <c:v>-0.20186000000000001</c:v>
                </c:pt>
                <c:pt idx="14418">
                  <c:v>-0.20186000000000001</c:v>
                </c:pt>
                <c:pt idx="14419">
                  <c:v>-0.20186200000000001</c:v>
                </c:pt>
                <c:pt idx="14420">
                  <c:v>-0.20186299999999999</c:v>
                </c:pt>
                <c:pt idx="14421">
                  <c:v>-0.20186200000000001</c:v>
                </c:pt>
                <c:pt idx="14422">
                  <c:v>-0.20185900000000001</c:v>
                </c:pt>
                <c:pt idx="14423">
                  <c:v>-0.20185400000000001</c:v>
                </c:pt>
                <c:pt idx="14424">
                  <c:v>-0.20185</c:v>
                </c:pt>
                <c:pt idx="14425">
                  <c:v>-0.201846</c:v>
                </c:pt>
                <c:pt idx="14426">
                  <c:v>-0.20183999999999999</c:v>
                </c:pt>
                <c:pt idx="14427">
                  <c:v>-0.20183400000000001</c:v>
                </c:pt>
                <c:pt idx="14428">
                  <c:v>-0.20183000000000001</c:v>
                </c:pt>
                <c:pt idx="14429">
                  <c:v>-0.20182600000000001</c:v>
                </c:pt>
                <c:pt idx="14430">
                  <c:v>-0.20182600000000001</c:v>
                </c:pt>
                <c:pt idx="14431">
                  <c:v>-0.201825</c:v>
                </c:pt>
                <c:pt idx="14432">
                  <c:v>-0.201825</c:v>
                </c:pt>
                <c:pt idx="14433">
                  <c:v>-0.20182600000000001</c:v>
                </c:pt>
                <c:pt idx="14434">
                  <c:v>-0.20182800000000001</c:v>
                </c:pt>
                <c:pt idx="14435">
                  <c:v>-0.20183100000000001</c:v>
                </c:pt>
                <c:pt idx="14436">
                  <c:v>-0.20183300000000001</c:v>
                </c:pt>
                <c:pt idx="14437">
                  <c:v>-0.20183400000000001</c:v>
                </c:pt>
                <c:pt idx="14438">
                  <c:v>-0.20183400000000001</c:v>
                </c:pt>
                <c:pt idx="14439">
                  <c:v>-0.20183400000000001</c:v>
                </c:pt>
                <c:pt idx="14440">
                  <c:v>-0.20183499999999999</c:v>
                </c:pt>
                <c:pt idx="14441">
                  <c:v>-0.20183300000000001</c:v>
                </c:pt>
                <c:pt idx="14442">
                  <c:v>-0.20183100000000001</c:v>
                </c:pt>
                <c:pt idx="14443">
                  <c:v>-0.20182900000000001</c:v>
                </c:pt>
                <c:pt idx="14444">
                  <c:v>-0.20182600000000001</c:v>
                </c:pt>
                <c:pt idx="14445">
                  <c:v>-0.201821</c:v>
                </c:pt>
                <c:pt idx="14446">
                  <c:v>-0.201817</c:v>
                </c:pt>
                <c:pt idx="14447">
                  <c:v>-0.20181499999999999</c:v>
                </c:pt>
                <c:pt idx="14448">
                  <c:v>-0.20181399999999999</c:v>
                </c:pt>
                <c:pt idx="14449">
                  <c:v>-0.20181299999999999</c:v>
                </c:pt>
                <c:pt idx="14450">
                  <c:v>-0.20181399999999999</c:v>
                </c:pt>
                <c:pt idx="14451">
                  <c:v>-0.20181499999999999</c:v>
                </c:pt>
                <c:pt idx="14452">
                  <c:v>-0.20181399999999999</c:v>
                </c:pt>
                <c:pt idx="14453">
                  <c:v>-0.20181499999999999</c:v>
                </c:pt>
                <c:pt idx="14454">
                  <c:v>-0.201817</c:v>
                </c:pt>
                <c:pt idx="14455">
                  <c:v>-0.201818</c:v>
                </c:pt>
                <c:pt idx="14456">
                  <c:v>-0.201819</c:v>
                </c:pt>
                <c:pt idx="14457">
                  <c:v>-0.201818</c:v>
                </c:pt>
                <c:pt idx="14458">
                  <c:v>-0.201818</c:v>
                </c:pt>
                <c:pt idx="14459">
                  <c:v>-0.201817</c:v>
                </c:pt>
                <c:pt idx="14460">
                  <c:v>-0.201816</c:v>
                </c:pt>
                <c:pt idx="14461">
                  <c:v>-0.201819</c:v>
                </c:pt>
                <c:pt idx="14462">
                  <c:v>-0.201818</c:v>
                </c:pt>
                <c:pt idx="14463">
                  <c:v>-0.201816</c:v>
                </c:pt>
                <c:pt idx="14464">
                  <c:v>-0.20181399999999999</c:v>
                </c:pt>
                <c:pt idx="14465">
                  <c:v>-0.20181399999999999</c:v>
                </c:pt>
                <c:pt idx="14466">
                  <c:v>-0.20181299999999999</c:v>
                </c:pt>
                <c:pt idx="14467">
                  <c:v>-0.20181099999999999</c:v>
                </c:pt>
                <c:pt idx="14468">
                  <c:v>-0.20181199999999999</c:v>
                </c:pt>
                <c:pt idx="14469">
                  <c:v>-0.20181199999999999</c:v>
                </c:pt>
                <c:pt idx="14470">
                  <c:v>-0.20181099999999999</c:v>
                </c:pt>
                <c:pt idx="14471">
                  <c:v>-0.20181399999999999</c:v>
                </c:pt>
                <c:pt idx="14472">
                  <c:v>-0.201819</c:v>
                </c:pt>
                <c:pt idx="14473">
                  <c:v>-0.201823</c:v>
                </c:pt>
                <c:pt idx="14474">
                  <c:v>-0.201825</c:v>
                </c:pt>
                <c:pt idx="14475">
                  <c:v>-0.20182600000000001</c:v>
                </c:pt>
                <c:pt idx="14476">
                  <c:v>-0.201825</c:v>
                </c:pt>
                <c:pt idx="14477">
                  <c:v>-0.201824</c:v>
                </c:pt>
                <c:pt idx="14478">
                  <c:v>-0.201822</c:v>
                </c:pt>
                <c:pt idx="14479">
                  <c:v>-0.201821</c:v>
                </c:pt>
                <c:pt idx="14480">
                  <c:v>-0.201819</c:v>
                </c:pt>
                <c:pt idx="14481">
                  <c:v>-0.201817</c:v>
                </c:pt>
                <c:pt idx="14482">
                  <c:v>-0.201816</c:v>
                </c:pt>
                <c:pt idx="14483">
                  <c:v>-0.201819</c:v>
                </c:pt>
                <c:pt idx="14484">
                  <c:v>-0.201824</c:v>
                </c:pt>
                <c:pt idx="14485">
                  <c:v>-0.20182600000000001</c:v>
                </c:pt>
                <c:pt idx="14486">
                  <c:v>-0.20182800000000001</c:v>
                </c:pt>
                <c:pt idx="14487">
                  <c:v>-0.20182800000000001</c:v>
                </c:pt>
                <c:pt idx="14488">
                  <c:v>-0.20182700000000001</c:v>
                </c:pt>
                <c:pt idx="14489">
                  <c:v>-0.20183000000000001</c:v>
                </c:pt>
                <c:pt idx="14490">
                  <c:v>-0.20183000000000001</c:v>
                </c:pt>
                <c:pt idx="14491">
                  <c:v>-0.20182900000000001</c:v>
                </c:pt>
                <c:pt idx="14492">
                  <c:v>-0.20182600000000001</c:v>
                </c:pt>
                <c:pt idx="14493">
                  <c:v>-0.20182</c:v>
                </c:pt>
                <c:pt idx="14494">
                  <c:v>-0.201816</c:v>
                </c:pt>
                <c:pt idx="14495">
                  <c:v>-0.20181099999999999</c:v>
                </c:pt>
                <c:pt idx="14496">
                  <c:v>-0.20180600000000001</c:v>
                </c:pt>
                <c:pt idx="14497">
                  <c:v>-0.20180100000000001</c:v>
                </c:pt>
                <c:pt idx="14498">
                  <c:v>-0.201797</c:v>
                </c:pt>
                <c:pt idx="14499">
                  <c:v>-0.201793</c:v>
                </c:pt>
                <c:pt idx="14500">
                  <c:v>-0.201788</c:v>
                </c:pt>
                <c:pt idx="14501">
                  <c:v>-0.20178399999999999</c:v>
                </c:pt>
                <c:pt idx="14502">
                  <c:v>-0.20178099999999999</c:v>
                </c:pt>
                <c:pt idx="14503">
                  <c:v>-0.20177800000000001</c:v>
                </c:pt>
                <c:pt idx="14504">
                  <c:v>-0.20177300000000001</c:v>
                </c:pt>
                <c:pt idx="14505">
                  <c:v>-0.20177</c:v>
                </c:pt>
                <c:pt idx="14506">
                  <c:v>-0.201764</c:v>
                </c:pt>
                <c:pt idx="14507">
                  <c:v>-0.20175999999999999</c:v>
                </c:pt>
                <c:pt idx="14508">
                  <c:v>-0.20175599999999999</c:v>
                </c:pt>
                <c:pt idx="14509">
                  <c:v>-0.20175199999999999</c:v>
                </c:pt>
                <c:pt idx="14510">
                  <c:v>-0.20174900000000001</c:v>
                </c:pt>
                <c:pt idx="14511">
                  <c:v>-0.20174500000000001</c:v>
                </c:pt>
                <c:pt idx="14512">
                  <c:v>-0.20174300000000001</c:v>
                </c:pt>
                <c:pt idx="14513">
                  <c:v>-0.201739</c:v>
                </c:pt>
                <c:pt idx="14514">
                  <c:v>-0.201735</c:v>
                </c:pt>
                <c:pt idx="14515">
                  <c:v>-0.20173099999999999</c:v>
                </c:pt>
                <c:pt idx="14516">
                  <c:v>-0.20172699999999999</c:v>
                </c:pt>
                <c:pt idx="14517">
                  <c:v>-0.20172200000000001</c:v>
                </c:pt>
                <c:pt idx="14518">
                  <c:v>-0.20171800000000001</c:v>
                </c:pt>
                <c:pt idx="14519">
                  <c:v>-0.201714</c:v>
                </c:pt>
                <c:pt idx="14520">
                  <c:v>-0.201712</c:v>
                </c:pt>
                <c:pt idx="14521">
                  <c:v>-0.20171</c:v>
                </c:pt>
                <c:pt idx="14522">
                  <c:v>-0.20171</c:v>
                </c:pt>
                <c:pt idx="14523">
                  <c:v>-0.201711</c:v>
                </c:pt>
                <c:pt idx="14524">
                  <c:v>-0.201714</c:v>
                </c:pt>
                <c:pt idx="14525">
                  <c:v>-0.201714</c:v>
                </c:pt>
                <c:pt idx="14526">
                  <c:v>-0.201713</c:v>
                </c:pt>
                <c:pt idx="14527">
                  <c:v>-0.20171</c:v>
                </c:pt>
                <c:pt idx="14528">
                  <c:v>-0.201706</c:v>
                </c:pt>
                <c:pt idx="14529">
                  <c:v>-0.20170299999999999</c:v>
                </c:pt>
                <c:pt idx="14530">
                  <c:v>-0.20169799999999999</c:v>
                </c:pt>
                <c:pt idx="14531">
                  <c:v>-0.20169300000000001</c:v>
                </c:pt>
                <c:pt idx="14532">
                  <c:v>-0.201685</c:v>
                </c:pt>
                <c:pt idx="14533">
                  <c:v>-0.201678</c:v>
                </c:pt>
                <c:pt idx="14534">
                  <c:v>-0.20167399999999999</c:v>
                </c:pt>
                <c:pt idx="14535">
                  <c:v>-0.20167299999999999</c:v>
                </c:pt>
                <c:pt idx="14536">
                  <c:v>-0.20167099999999999</c:v>
                </c:pt>
                <c:pt idx="14537">
                  <c:v>-0.20167099999999999</c:v>
                </c:pt>
                <c:pt idx="14538">
                  <c:v>-0.20166999999999999</c:v>
                </c:pt>
                <c:pt idx="14539">
                  <c:v>-0.20166799999999999</c:v>
                </c:pt>
                <c:pt idx="14540">
                  <c:v>-0.20166799999999999</c:v>
                </c:pt>
                <c:pt idx="14541">
                  <c:v>-0.20166799999999999</c:v>
                </c:pt>
                <c:pt idx="14542">
                  <c:v>-0.20167099999999999</c:v>
                </c:pt>
                <c:pt idx="14543">
                  <c:v>-0.20166999999999999</c:v>
                </c:pt>
                <c:pt idx="14544">
                  <c:v>-0.20166700000000001</c:v>
                </c:pt>
                <c:pt idx="14545">
                  <c:v>-0.20166400000000001</c:v>
                </c:pt>
                <c:pt idx="14546">
                  <c:v>-0.20166200000000001</c:v>
                </c:pt>
                <c:pt idx="14547">
                  <c:v>-0.20166100000000001</c:v>
                </c:pt>
                <c:pt idx="14548">
                  <c:v>-0.201659</c:v>
                </c:pt>
                <c:pt idx="14549">
                  <c:v>-0.201654</c:v>
                </c:pt>
                <c:pt idx="14550">
                  <c:v>-0.20165</c:v>
                </c:pt>
                <c:pt idx="14551">
                  <c:v>-0.20164599999999999</c:v>
                </c:pt>
                <c:pt idx="14552">
                  <c:v>-0.20164299999999999</c:v>
                </c:pt>
                <c:pt idx="14553">
                  <c:v>-0.20163800000000001</c:v>
                </c:pt>
                <c:pt idx="14554">
                  <c:v>-0.20163300000000001</c:v>
                </c:pt>
                <c:pt idx="14555">
                  <c:v>-0.201628</c:v>
                </c:pt>
                <c:pt idx="14556">
                  <c:v>-0.201624</c:v>
                </c:pt>
                <c:pt idx="14557">
                  <c:v>-0.201622</c:v>
                </c:pt>
                <c:pt idx="14558">
                  <c:v>-0.201622</c:v>
                </c:pt>
                <c:pt idx="14559">
                  <c:v>-0.20162099999999999</c:v>
                </c:pt>
                <c:pt idx="14560">
                  <c:v>-0.20162099999999999</c:v>
                </c:pt>
                <c:pt idx="14561">
                  <c:v>-0.20162099999999999</c:v>
                </c:pt>
                <c:pt idx="14562">
                  <c:v>-0.20162099999999999</c:v>
                </c:pt>
                <c:pt idx="14563">
                  <c:v>-0.20161899999999999</c:v>
                </c:pt>
                <c:pt idx="14564">
                  <c:v>-0.20161499999999999</c:v>
                </c:pt>
                <c:pt idx="14565">
                  <c:v>-0.20161000000000001</c:v>
                </c:pt>
                <c:pt idx="14566">
                  <c:v>-0.20160600000000001</c:v>
                </c:pt>
                <c:pt idx="14567">
                  <c:v>-0.201601</c:v>
                </c:pt>
                <c:pt idx="14568">
                  <c:v>-0.201598</c:v>
                </c:pt>
                <c:pt idx="14569">
                  <c:v>-0.20159299999999999</c:v>
                </c:pt>
                <c:pt idx="14570">
                  <c:v>-0.20158799999999999</c:v>
                </c:pt>
                <c:pt idx="14571">
                  <c:v>-0.20158100000000001</c:v>
                </c:pt>
                <c:pt idx="14572">
                  <c:v>-0.201574</c:v>
                </c:pt>
                <c:pt idx="14573">
                  <c:v>-0.20157</c:v>
                </c:pt>
                <c:pt idx="14574">
                  <c:v>-0.20156499999999999</c:v>
                </c:pt>
                <c:pt idx="14575">
                  <c:v>-0.20155899999999999</c:v>
                </c:pt>
                <c:pt idx="14576">
                  <c:v>-0.20155200000000001</c:v>
                </c:pt>
                <c:pt idx="14577">
                  <c:v>-0.201545</c:v>
                </c:pt>
                <c:pt idx="14578">
                  <c:v>-0.201539</c:v>
                </c:pt>
                <c:pt idx="14579">
                  <c:v>-0.20153199999999999</c:v>
                </c:pt>
                <c:pt idx="14580">
                  <c:v>-0.20152700000000001</c:v>
                </c:pt>
                <c:pt idx="14581">
                  <c:v>-0.20152300000000001</c:v>
                </c:pt>
                <c:pt idx="14582">
                  <c:v>-0.201518</c:v>
                </c:pt>
                <c:pt idx="14583">
                  <c:v>-0.201513</c:v>
                </c:pt>
                <c:pt idx="14584">
                  <c:v>-0.20150799999999999</c:v>
                </c:pt>
                <c:pt idx="14585">
                  <c:v>-0.20150499999999999</c:v>
                </c:pt>
                <c:pt idx="14586">
                  <c:v>-0.20150399999999999</c:v>
                </c:pt>
                <c:pt idx="14587">
                  <c:v>-0.20150299999999999</c:v>
                </c:pt>
                <c:pt idx="14588">
                  <c:v>-0.20150199999999999</c:v>
                </c:pt>
                <c:pt idx="14589">
                  <c:v>-0.20150000000000001</c:v>
                </c:pt>
                <c:pt idx="14590">
                  <c:v>-0.20149500000000001</c:v>
                </c:pt>
                <c:pt idx="14591">
                  <c:v>-0.201489</c:v>
                </c:pt>
                <c:pt idx="14592">
                  <c:v>-0.20148199999999999</c:v>
                </c:pt>
                <c:pt idx="14593">
                  <c:v>-0.20147499999999999</c:v>
                </c:pt>
                <c:pt idx="14594">
                  <c:v>-0.20146700000000001</c:v>
                </c:pt>
                <c:pt idx="14595">
                  <c:v>-0.201461</c:v>
                </c:pt>
                <c:pt idx="14596">
                  <c:v>-0.201457</c:v>
                </c:pt>
                <c:pt idx="14597">
                  <c:v>-0.20145099999999999</c:v>
                </c:pt>
                <c:pt idx="14598">
                  <c:v>-0.20144599999999999</c:v>
                </c:pt>
                <c:pt idx="14599">
                  <c:v>-0.20144200000000001</c:v>
                </c:pt>
                <c:pt idx="14600">
                  <c:v>-0.201437</c:v>
                </c:pt>
                <c:pt idx="14601">
                  <c:v>-0.201434</c:v>
                </c:pt>
                <c:pt idx="14602">
                  <c:v>-0.201431</c:v>
                </c:pt>
                <c:pt idx="14603">
                  <c:v>-0.20142699999999999</c:v>
                </c:pt>
                <c:pt idx="14604">
                  <c:v>-0.20142499999999999</c:v>
                </c:pt>
                <c:pt idx="14605">
                  <c:v>-0.20142099999999999</c:v>
                </c:pt>
                <c:pt idx="14606">
                  <c:v>-0.20142099999999999</c:v>
                </c:pt>
                <c:pt idx="14607">
                  <c:v>-0.20142099999999999</c:v>
                </c:pt>
                <c:pt idx="14608">
                  <c:v>-0.20141999999999999</c:v>
                </c:pt>
                <c:pt idx="14609">
                  <c:v>-0.20142099999999999</c:v>
                </c:pt>
                <c:pt idx="14610">
                  <c:v>-0.20141999999999999</c:v>
                </c:pt>
                <c:pt idx="14611">
                  <c:v>-0.20141800000000001</c:v>
                </c:pt>
                <c:pt idx="14612">
                  <c:v>-0.20141500000000001</c:v>
                </c:pt>
                <c:pt idx="14613">
                  <c:v>-0.20141100000000001</c:v>
                </c:pt>
                <c:pt idx="14614">
                  <c:v>-0.201404</c:v>
                </c:pt>
                <c:pt idx="14615">
                  <c:v>-0.20139699999999999</c:v>
                </c:pt>
                <c:pt idx="14616">
                  <c:v>-0.20139000000000001</c:v>
                </c:pt>
                <c:pt idx="14617">
                  <c:v>-0.20138300000000001</c:v>
                </c:pt>
                <c:pt idx="14618">
                  <c:v>-0.201378</c:v>
                </c:pt>
                <c:pt idx="14619">
                  <c:v>-0.201374</c:v>
                </c:pt>
                <c:pt idx="14620">
                  <c:v>-0.201373</c:v>
                </c:pt>
                <c:pt idx="14621">
                  <c:v>-0.201373</c:v>
                </c:pt>
                <c:pt idx="14622">
                  <c:v>-0.201373</c:v>
                </c:pt>
                <c:pt idx="14623">
                  <c:v>-0.201374</c:v>
                </c:pt>
                <c:pt idx="14624">
                  <c:v>-0.201374</c:v>
                </c:pt>
                <c:pt idx="14625">
                  <c:v>-0.201373</c:v>
                </c:pt>
                <c:pt idx="14626">
                  <c:v>-0.20137099999999999</c:v>
                </c:pt>
                <c:pt idx="14627">
                  <c:v>-0.20136699999999999</c:v>
                </c:pt>
                <c:pt idx="14628">
                  <c:v>-0.20136299999999999</c:v>
                </c:pt>
                <c:pt idx="14629">
                  <c:v>-0.20136000000000001</c:v>
                </c:pt>
                <c:pt idx="14630">
                  <c:v>-0.20135600000000001</c:v>
                </c:pt>
                <c:pt idx="14631">
                  <c:v>-0.201352</c:v>
                </c:pt>
                <c:pt idx="14632">
                  <c:v>-0.201351</c:v>
                </c:pt>
                <c:pt idx="14633">
                  <c:v>-0.20135</c:v>
                </c:pt>
                <c:pt idx="14634">
                  <c:v>-0.201351</c:v>
                </c:pt>
                <c:pt idx="14635">
                  <c:v>-0.201352</c:v>
                </c:pt>
                <c:pt idx="14636">
                  <c:v>-0.201351</c:v>
                </c:pt>
                <c:pt idx="14637">
                  <c:v>-0.201348</c:v>
                </c:pt>
                <c:pt idx="14638">
                  <c:v>-0.20134199999999999</c:v>
                </c:pt>
                <c:pt idx="14639">
                  <c:v>-0.20133599999999999</c:v>
                </c:pt>
                <c:pt idx="14640">
                  <c:v>-0.20132800000000001</c:v>
                </c:pt>
                <c:pt idx="14641">
                  <c:v>-0.201318</c:v>
                </c:pt>
                <c:pt idx="14642">
                  <c:v>-0.20130899999999999</c:v>
                </c:pt>
                <c:pt idx="14643">
                  <c:v>-0.20130100000000001</c:v>
                </c:pt>
                <c:pt idx="14644">
                  <c:v>-0.201294</c:v>
                </c:pt>
                <c:pt idx="14645">
                  <c:v>-0.201289</c:v>
                </c:pt>
                <c:pt idx="14646">
                  <c:v>-0.20128599999999999</c:v>
                </c:pt>
                <c:pt idx="14647">
                  <c:v>-0.20128199999999999</c:v>
                </c:pt>
                <c:pt idx="14648">
                  <c:v>-0.20127900000000001</c:v>
                </c:pt>
                <c:pt idx="14649">
                  <c:v>-0.20127700000000001</c:v>
                </c:pt>
                <c:pt idx="14650">
                  <c:v>-0.20127400000000001</c:v>
                </c:pt>
                <c:pt idx="14651">
                  <c:v>-0.201269</c:v>
                </c:pt>
                <c:pt idx="14652">
                  <c:v>-0.201265</c:v>
                </c:pt>
                <c:pt idx="14653">
                  <c:v>-0.20125999999999999</c:v>
                </c:pt>
                <c:pt idx="14654">
                  <c:v>-0.20125299999999999</c:v>
                </c:pt>
                <c:pt idx="14655">
                  <c:v>-0.20124700000000001</c:v>
                </c:pt>
                <c:pt idx="14656">
                  <c:v>-0.201242</c:v>
                </c:pt>
                <c:pt idx="14657">
                  <c:v>-0.201237</c:v>
                </c:pt>
                <c:pt idx="14658">
                  <c:v>-0.20123099999999999</c:v>
                </c:pt>
                <c:pt idx="14659">
                  <c:v>-0.20122399999999999</c:v>
                </c:pt>
                <c:pt idx="14660">
                  <c:v>-0.20121700000000001</c:v>
                </c:pt>
                <c:pt idx="14661">
                  <c:v>-0.201209</c:v>
                </c:pt>
                <c:pt idx="14662">
                  <c:v>-0.20120099999999999</c:v>
                </c:pt>
                <c:pt idx="14663">
                  <c:v>-0.20119500000000001</c:v>
                </c:pt>
                <c:pt idx="14664">
                  <c:v>-0.20119000000000001</c:v>
                </c:pt>
                <c:pt idx="14665">
                  <c:v>-0.201186</c:v>
                </c:pt>
                <c:pt idx="14666">
                  <c:v>-0.201181</c:v>
                </c:pt>
                <c:pt idx="14667">
                  <c:v>-0.20117599999999999</c:v>
                </c:pt>
                <c:pt idx="14668">
                  <c:v>-0.20117299999999999</c:v>
                </c:pt>
                <c:pt idx="14669">
                  <c:v>-0.20116899999999999</c:v>
                </c:pt>
                <c:pt idx="14670">
                  <c:v>-0.20116800000000001</c:v>
                </c:pt>
                <c:pt idx="14671">
                  <c:v>-0.20116600000000001</c:v>
                </c:pt>
                <c:pt idx="14672">
                  <c:v>-0.20116400000000001</c:v>
                </c:pt>
                <c:pt idx="14673">
                  <c:v>-0.20116200000000001</c:v>
                </c:pt>
                <c:pt idx="14674">
                  <c:v>-0.20116000000000001</c:v>
                </c:pt>
                <c:pt idx="14675">
                  <c:v>-0.201157</c:v>
                </c:pt>
                <c:pt idx="14676">
                  <c:v>-0.201155</c:v>
                </c:pt>
                <c:pt idx="14677">
                  <c:v>-0.201152</c:v>
                </c:pt>
                <c:pt idx="14678">
                  <c:v>-0.20114799999999999</c:v>
                </c:pt>
                <c:pt idx="14679">
                  <c:v>-0.20114699999999999</c:v>
                </c:pt>
                <c:pt idx="14680">
                  <c:v>-0.20114399999999999</c:v>
                </c:pt>
                <c:pt idx="14681">
                  <c:v>-0.20114199999999999</c:v>
                </c:pt>
                <c:pt idx="14682">
                  <c:v>-0.20114000000000001</c:v>
                </c:pt>
                <c:pt idx="14683">
                  <c:v>-0.20113800000000001</c:v>
                </c:pt>
                <c:pt idx="14684">
                  <c:v>-0.20113900000000001</c:v>
                </c:pt>
                <c:pt idx="14685">
                  <c:v>-0.20114000000000001</c:v>
                </c:pt>
                <c:pt idx="14686">
                  <c:v>-0.20114199999999999</c:v>
                </c:pt>
                <c:pt idx="14687">
                  <c:v>-0.20114699999999999</c:v>
                </c:pt>
                <c:pt idx="14688">
                  <c:v>-0.201152</c:v>
                </c:pt>
                <c:pt idx="14689">
                  <c:v>-0.201157</c:v>
                </c:pt>
                <c:pt idx="14690">
                  <c:v>-0.20116100000000001</c:v>
                </c:pt>
                <c:pt idx="14691">
                  <c:v>-0.20116600000000001</c:v>
                </c:pt>
                <c:pt idx="14692">
                  <c:v>-0.20116899999999999</c:v>
                </c:pt>
                <c:pt idx="14693">
                  <c:v>-0.20117099999999999</c:v>
                </c:pt>
                <c:pt idx="14694">
                  <c:v>-0.20117099999999999</c:v>
                </c:pt>
                <c:pt idx="14695">
                  <c:v>-0.20117099999999999</c:v>
                </c:pt>
                <c:pt idx="14696">
                  <c:v>-0.20116899999999999</c:v>
                </c:pt>
                <c:pt idx="14697">
                  <c:v>-0.20117199999999999</c:v>
                </c:pt>
                <c:pt idx="14698">
                  <c:v>-0.20117599999999999</c:v>
                </c:pt>
                <c:pt idx="14699">
                  <c:v>-0.201182</c:v>
                </c:pt>
                <c:pt idx="14700">
                  <c:v>-0.201187</c:v>
                </c:pt>
                <c:pt idx="14701">
                  <c:v>-0.20119400000000001</c:v>
                </c:pt>
                <c:pt idx="14702">
                  <c:v>-0.20120299999999999</c:v>
                </c:pt>
                <c:pt idx="14703">
                  <c:v>-0.20121</c:v>
                </c:pt>
                <c:pt idx="14704">
                  <c:v>-0.20121700000000001</c:v>
                </c:pt>
                <c:pt idx="14705">
                  <c:v>-0.20122499999999999</c:v>
                </c:pt>
                <c:pt idx="14706">
                  <c:v>-0.201233</c:v>
                </c:pt>
                <c:pt idx="14707">
                  <c:v>-0.201242</c:v>
                </c:pt>
                <c:pt idx="14708">
                  <c:v>-0.20125100000000001</c:v>
                </c:pt>
                <c:pt idx="14709">
                  <c:v>-0.201262</c:v>
                </c:pt>
                <c:pt idx="14710">
                  <c:v>-0.20127100000000001</c:v>
                </c:pt>
                <c:pt idx="14711">
                  <c:v>-0.20127999999999999</c:v>
                </c:pt>
                <c:pt idx="14712">
                  <c:v>-0.20129</c:v>
                </c:pt>
                <c:pt idx="14713">
                  <c:v>-0.20130000000000001</c:v>
                </c:pt>
                <c:pt idx="14714">
                  <c:v>-0.20130999999999999</c:v>
                </c:pt>
                <c:pt idx="14715">
                  <c:v>-0.201322</c:v>
                </c:pt>
                <c:pt idx="14716">
                  <c:v>-0.20133400000000001</c:v>
                </c:pt>
                <c:pt idx="14717">
                  <c:v>-0.201346</c:v>
                </c:pt>
                <c:pt idx="14718">
                  <c:v>-0.20136200000000001</c:v>
                </c:pt>
                <c:pt idx="14719">
                  <c:v>-0.201377</c:v>
                </c:pt>
                <c:pt idx="14720">
                  <c:v>-0.20139299999999999</c:v>
                </c:pt>
                <c:pt idx="14721">
                  <c:v>-0.201407</c:v>
                </c:pt>
                <c:pt idx="14722">
                  <c:v>-0.20142299999999999</c:v>
                </c:pt>
                <c:pt idx="14723">
                  <c:v>-0.201437</c:v>
                </c:pt>
                <c:pt idx="14724">
                  <c:v>-0.20144799999999999</c:v>
                </c:pt>
                <c:pt idx="14725">
                  <c:v>-0.201459</c:v>
                </c:pt>
                <c:pt idx="14726">
                  <c:v>-0.20147100000000001</c:v>
                </c:pt>
                <c:pt idx="14727">
                  <c:v>-0.201484</c:v>
                </c:pt>
                <c:pt idx="14728">
                  <c:v>-0.20149600000000001</c:v>
                </c:pt>
                <c:pt idx="14729">
                  <c:v>-0.20150699999999999</c:v>
                </c:pt>
                <c:pt idx="14730">
                  <c:v>-0.201517</c:v>
                </c:pt>
                <c:pt idx="14731">
                  <c:v>-0.20152700000000001</c:v>
                </c:pt>
                <c:pt idx="14732">
                  <c:v>-0.20153799999999999</c:v>
                </c:pt>
                <c:pt idx="14733">
                  <c:v>-0.20155000000000001</c:v>
                </c:pt>
                <c:pt idx="14734">
                  <c:v>-0.20155899999999999</c:v>
                </c:pt>
                <c:pt idx="14735">
                  <c:v>-0.201571</c:v>
                </c:pt>
                <c:pt idx="14736">
                  <c:v>-0.20157900000000001</c:v>
                </c:pt>
                <c:pt idx="14737">
                  <c:v>-0.20158799999999999</c:v>
                </c:pt>
                <c:pt idx="14738">
                  <c:v>-0.201598</c:v>
                </c:pt>
                <c:pt idx="14739">
                  <c:v>-0.20160900000000001</c:v>
                </c:pt>
                <c:pt idx="14740">
                  <c:v>-0.20161899999999999</c:v>
                </c:pt>
                <c:pt idx="14741">
                  <c:v>-0.201626</c:v>
                </c:pt>
                <c:pt idx="14742">
                  <c:v>-0.20163</c:v>
                </c:pt>
                <c:pt idx="14743">
                  <c:v>-0.20163800000000001</c:v>
                </c:pt>
                <c:pt idx="14744">
                  <c:v>-0.20164799999999999</c:v>
                </c:pt>
                <c:pt idx="14745">
                  <c:v>-0.201657</c:v>
                </c:pt>
                <c:pt idx="14746">
                  <c:v>-0.20166500000000001</c:v>
                </c:pt>
                <c:pt idx="14747">
                  <c:v>-0.20167199999999999</c:v>
                </c:pt>
                <c:pt idx="14748">
                  <c:v>-0.201678</c:v>
                </c:pt>
                <c:pt idx="14749">
                  <c:v>-0.201686</c:v>
                </c:pt>
                <c:pt idx="14750">
                  <c:v>-0.20169400000000001</c:v>
                </c:pt>
                <c:pt idx="14751">
                  <c:v>-0.20170199999999999</c:v>
                </c:pt>
                <c:pt idx="14752">
                  <c:v>-0.201708</c:v>
                </c:pt>
                <c:pt idx="14753">
                  <c:v>-0.201713</c:v>
                </c:pt>
                <c:pt idx="14754">
                  <c:v>-0.20171800000000001</c:v>
                </c:pt>
                <c:pt idx="14755">
                  <c:v>-0.20172200000000001</c:v>
                </c:pt>
                <c:pt idx="14756">
                  <c:v>-0.20172499999999999</c:v>
                </c:pt>
                <c:pt idx="14757">
                  <c:v>-0.20172699999999999</c:v>
                </c:pt>
                <c:pt idx="14758">
                  <c:v>-0.20172999999999999</c:v>
                </c:pt>
                <c:pt idx="14759">
                  <c:v>-0.20172899999999999</c:v>
                </c:pt>
                <c:pt idx="14760">
                  <c:v>-0.20172699999999999</c:v>
                </c:pt>
                <c:pt idx="14761">
                  <c:v>-0.20172499999999999</c:v>
                </c:pt>
                <c:pt idx="14762">
                  <c:v>-0.20172300000000001</c:v>
                </c:pt>
                <c:pt idx="14763">
                  <c:v>-0.20171800000000001</c:v>
                </c:pt>
                <c:pt idx="14764">
                  <c:v>-0.201712</c:v>
                </c:pt>
                <c:pt idx="14765">
                  <c:v>-0.201707</c:v>
                </c:pt>
                <c:pt idx="14766">
                  <c:v>-0.201705</c:v>
                </c:pt>
                <c:pt idx="14767">
                  <c:v>-0.20170299999999999</c:v>
                </c:pt>
                <c:pt idx="14768">
                  <c:v>-0.20169599999999999</c:v>
                </c:pt>
                <c:pt idx="14769">
                  <c:v>-0.20169100000000001</c:v>
                </c:pt>
                <c:pt idx="14770">
                  <c:v>-0.201686</c:v>
                </c:pt>
                <c:pt idx="14771">
                  <c:v>-0.201681</c:v>
                </c:pt>
                <c:pt idx="14772">
                  <c:v>-0.20167599999999999</c:v>
                </c:pt>
                <c:pt idx="14773">
                  <c:v>-0.20167099999999999</c:v>
                </c:pt>
                <c:pt idx="14774">
                  <c:v>-0.20166500000000001</c:v>
                </c:pt>
                <c:pt idx="14775">
                  <c:v>-0.201658</c:v>
                </c:pt>
                <c:pt idx="14776">
                  <c:v>-0.201652</c:v>
                </c:pt>
                <c:pt idx="14777">
                  <c:v>-0.20164799999999999</c:v>
                </c:pt>
                <c:pt idx="14778">
                  <c:v>-0.20164599999999999</c:v>
                </c:pt>
                <c:pt idx="14779">
                  <c:v>-0.20164299999999999</c:v>
                </c:pt>
                <c:pt idx="14780">
                  <c:v>-0.20163700000000001</c:v>
                </c:pt>
                <c:pt idx="14781">
                  <c:v>-0.20163200000000001</c:v>
                </c:pt>
                <c:pt idx="14782">
                  <c:v>-0.201624</c:v>
                </c:pt>
                <c:pt idx="14783">
                  <c:v>-0.20161499999999999</c:v>
                </c:pt>
                <c:pt idx="14784">
                  <c:v>-0.20160400000000001</c:v>
                </c:pt>
                <c:pt idx="14785">
                  <c:v>-0.201596</c:v>
                </c:pt>
                <c:pt idx="14786">
                  <c:v>-0.20158499999999999</c:v>
                </c:pt>
                <c:pt idx="14787">
                  <c:v>-0.201575</c:v>
                </c:pt>
                <c:pt idx="14788">
                  <c:v>-0.20156399999999999</c:v>
                </c:pt>
                <c:pt idx="14789">
                  <c:v>-0.20155300000000001</c:v>
                </c:pt>
                <c:pt idx="14790">
                  <c:v>-0.201545</c:v>
                </c:pt>
                <c:pt idx="14791">
                  <c:v>-0.20153799999999999</c:v>
                </c:pt>
                <c:pt idx="14792">
                  <c:v>-0.20152900000000001</c:v>
                </c:pt>
                <c:pt idx="14793">
                  <c:v>-0.201519</c:v>
                </c:pt>
                <c:pt idx="14794">
                  <c:v>-0.201511</c:v>
                </c:pt>
                <c:pt idx="14795">
                  <c:v>-0.20150100000000001</c:v>
                </c:pt>
                <c:pt idx="14796">
                  <c:v>-0.20149300000000001</c:v>
                </c:pt>
                <c:pt idx="14797">
                  <c:v>-0.201483</c:v>
                </c:pt>
                <c:pt idx="14798">
                  <c:v>-0.20147499999999999</c:v>
                </c:pt>
                <c:pt idx="14799">
                  <c:v>-0.20146600000000001</c:v>
                </c:pt>
                <c:pt idx="14800">
                  <c:v>-0.201456</c:v>
                </c:pt>
                <c:pt idx="14801">
                  <c:v>-0.20144599999999999</c:v>
                </c:pt>
                <c:pt idx="14802">
                  <c:v>-0.201436</c:v>
                </c:pt>
                <c:pt idx="14803">
                  <c:v>-0.20142699999999999</c:v>
                </c:pt>
                <c:pt idx="14804">
                  <c:v>-0.20141700000000001</c:v>
                </c:pt>
                <c:pt idx="14805">
                  <c:v>-0.201408</c:v>
                </c:pt>
                <c:pt idx="14806">
                  <c:v>-0.201401</c:v>
                </c:pt>
                <c:pt idx="14807">
                  <c:v>-0.20139499999999999</c:v>
                </c:pt>
                <c:pt idx="14808">
                  <c:v>-0.20138800000000001</c:v>
                </c:pt>
                <c:pt idx="14809">
                  <c:v>-0.201381</c:v>
                </c:pt>
                <c:pt idx="14810">
                  <c:v>-0.201377</c:v>
                </c:pt>
                <c:pt idx="14811">
                  <c:v>-0.20136999999999999</c:v>
                </c:pt>
                <c:pt idx="14812">
                  <c:v>-0.20136599999999999</c:v>
                </c:pt>
                <c:pt idx="14813">
                  <c:v>-0.20136000000000001</c:v>
                </c:pt>
                <c:pt idx="14814">
                  <c:v>-0.20135600000000001</c:v>
                </c:pt>
                <c:pt idx="14815">
                  <c:v>-0.201347</c:v>
                </c:pt>
                <c:pt idx="14816">
                  <c:v>-0.20133799999999999</c:v>
                </c:pt>
                <c:pt idx="14817">
                  <c:v>-0.20132800000000001</c:v>
                </c:pt>
                <c:pt idx="14818">
                  <c:v>-0.20132</c:v>
                </c:pt>
                <c:pt idx="14819">
                  <c:v>-0.20131199999999999</c:v>
                </c:pt>
                <c:pt idx="14820">
                  <c:v>-0.20130300000000001</c:v>
                </c:pt>
                <c:pt idx="14821">
                  <c:v>-0.201294</c:v>
                </c:pt>
                <c:pt idx="14822">
                  <c:v>-0.20128199999999999</c:v>
                </c:pt>
                <c:pt idx="14823">
                  <c:v>-0.20127</c:v>
                </c:pt>
                <c:pt idx="14824">
                  <c:v>-0.20125899999999999</c:v>
                </c:pt>
                <c:pt idx="14825">
                  <c:v>-0.20124900000000001</c:v>
                </c:pt>
                <c:pt idx="14826">
                  <c:v>-0.20124</c:v>
                </c:pt>
                <c:pt idx="14827">
                  <c:v>-0.20122899999999999</c:v>
                </c:pt>
                <c:pt idx="14828">
                  <c:v>-0.20121900000000001</c:v>
                </c:pt>
                <c:pt idx="14829">
                  <c:v>-0.201209</c:v>
                </c:pt>
                <c:pt idx="14830">
                  <c:v>-0.20120199999999999</c:v>
                </c:pt>
                <c:pt idx="14831">
                  <c:v>-0.20119500000000001</c:v>
                </c:pt>
                <c:pt idx="14832">
                  <c:v>-0.20118900000000001</c:v>
                </c:pt>
                <c:pt idx="14833">
                  <c:v>-0.201183</c:v>
                </c:pt>
                <c:pt idx="14834">
                  <c:v>-0.20117599999999999</c:v>
                </c:pt>
                <c:pt idx="14835">
                  <c:v>-0.20116999999999999</c:v>
                </c:pt>
                <c:pt idx="14836">
                  <c:v>-0.20116500000000001</c:v>
                </c:pt>
                <c:pt idx="14837">
                  <c:v>-0.201158</c:v>
                </c:pt>
                <c:pt idx="14838">
                  <c:v>-0.20115</c:v>
                </c:pt>
                <c:pt idx="14839">
                  <c:v>-0.20114199999999999</c:v>
                </c:pt>
                <c:pt idx="14840">
                  <c:v>-0.20113500000000001</c:v>
                </c:pt>
                <c:pt idx="14841">
                  <c:v>-0.201125</c:v>
                </c:pt>
                <c:pt idx="14842">
                  <c:v>-0.20111699999999999</c:v>
                </c:pt>
                <c:pt idx="14843">
                  <c:v>-0.20110800000000001</c:v>
                </c:pt>
                <c:pt idx="14844">
                  <c:v>-0.201102</c:v>
                </c:pt>
                <c:pt idx="14845">
                  <c:v>-0.201097</c:v>
                </c:pt>
                <c:pt idx="14846">
                  <c:v>-0.20109199999999999</c:v>
                </c:pt>
                <c:pt idx="14847">
                  <c:v>-0.20108799999999999</c:v>
                </c:pt>
                <c:pt idx="14848">
                  <c:v>-0.20108500000000001</c:v>
                </c:pt>
                <c:pt idx="14849">
                  <c:v>-0.20108300000000001</c:v>
                </c:pt>
                <c:pt idx="14850">
                  <c:v>-0.20108100000000001</c:v>
                </c:pt>
                <c:pt idx="14851">
                  <c:v>-0.20107900000000001</c:v>
                </c:pt>
                <c:pt idx="14852">
                  <c:v>-0.20107800000000001</c:v>
                </c:pt>
                <c:pt idx="14853">
                  <c:v>-0.20107800000000001</c:v>
                </c:pt>
                <c:pt idx="14854">
                  <c:v>-0.20107800000000001</c:v>
                </c:pt>
                <c:pt idx="14855">
                  <c:v>-0.20108100000000001</c:v>
                </c:pt>
                <c:pt idx="14856">
                  <c:v>-0.20108200000000001</c:v>
                </c:pt>
                <c:pt idx="14857">
                  <c:v>-0.20108200000000001</c:v>
                </c:pt>
                <c:pt idx="14858">
                  <c:v>-0.20107900000000001</c:v>
                </c:pt>
                <c:pt idx="14859">
                  <c:v>-0.201074</c:v>
                </c:pt>
                <c:pt idx="14860">
                  <c:v>-0.20107</c:v>
                </c:pt>
                <c:pt idx="14861">
                  <c:v>-0.20106599999999999</c:v>
                </c:pt>
                <c:pt idx="14862">
                  <c:v>-0.20106399999999999</c:v>
                </c:pt>
                <c:pt idx="14863">
                  <c:v>-0.20106099999999999</c:v>
                </c:pt>
                <c:pt idx="14864">
                  <c:v>-0.20105799999999999</c:v>
                </c:pt>
                <c:pt idx="14865">
                  <c:v>-0.20105400000000001</c:v>
                </c:pt>
                <c:pt idx="14866">
                  <c:v>-0.20105200000000001</c:v>
                </c:pt>
                <c:pt idx="14867">
                  <c:v>-0.20105100000000001</c:v>
                </c:pt>
                <c:pt idx="14868">
                  <c:v>-0.20105000000000001</c:v>
                </c:pt>
                <c:pt idx="14869">
                  <c:v>-0.20104900000000001</c:v>
                </c:pt>
                <c:pt idx="14870">
                  <c:v>-0.201046</c:v>
                </c:pt>
                <c:pt idx="14871">
                  <c:v>-0.201046</c:v>
                </c:pt>
                <c:pt idx="14872">
                  <c:v>-0.201044</c:v>
                </c:pt>
                <c:pt idx="14873">
                  <c:v>-0.201043</c:v>
                </c:pt>
                <c:pt idx="14874">
                  <c:v>-0.201041</c:v>
                </c:pt>
                <c:pt idx="14875">
                  <c:v>-0.20103799999999999</c:v>
                </c:pt>
                <c:pt idx="14876">
                  <c:v>-0.20103399999999999</c:v>
                </c:pt>
                <c:pt idx="14877">
                  <c:v>-0.20102900000000001</c:v>
                </c:pt>
                <c:pt idx="14878">
                  <c:v>-0.20102200000000001</c:v>
                </c:pt>
                <c:pt idx="14879">
                  <c:v>-0.201016</c:v>
                </c:pt>
                <c:pt idx="14880">
                  <c:v>-0.201011</c:v>
                </c:pt>
                <c:pt idx="14881">
                  <c:v>-0.20100399999999999</c:v>
                </c:pt>
                <c:pt idx="14882">
                  <c:v>-0.20099900000000001</c:v>
                </c:pt>
                <c:pt idx="14883">
                  <c:v>-0.200992</c:v>
                </c:pt>
                <c:pt idx="14884">
                  <c:v>-0.200985</c:v>
                </c:pt>
                <c:pt idx="14885">
                  <c:v>-0.20097699999999999</c:v>
                </c:pt>
                <c:pt idx="14886">
                  <c:v>-0.20096900000000001</c:v>
                </c:pt>
                <c:pt idx="14887">
                  <c:v>-0.200961</c:v>
                </c:pt>
                <c:pt idx="14888">
                  <c:v>-0.20095499999999999</c:v>
                </c:pt>
                <c:pt idx="14889">
                  <c:v>-0.20094899999999999</c:v>
                </c:pt>
                <c:pt idx="14890">
                  <c:v>-0.20094400000000001</c:v>
                </c:pt>
                <c:pt idx="14891">
                  <c:v>-0.200936</c:v>
                </c:pt>
                <c:pt idx="14892">
                  <c:v>-0.20092699999999999</c:v>
                </c:pt>
                <c:pt idx="14893">
                  <c:v>-0.20092099999999999</c:v>
                </c:pt>
                <c:pt idx="14894">
                  <c:v>-0.20091500000000001</c:v>
                </c:pt>
                <c:pt idx="14895">
                  <c:v>-0.20091000000000001</c:v>
                </c:pt>
                <c:pt idx="14896">
                  <c:v>-0.200905</c:v>
                </c:pt>
                <c:pt idx="14897">
                  <c:v>-0.200901</c:v>
                </c:pt>
                <c:pt idx="14898">
                  <c:v>-0.20089699999999999</c:v>
                </c:pt>
                <c:pt idx="14899">
                  <c:v>-0.20089399999999999</c:v>
                </c:pt>
                <c:pt idx="14900">
                  <c:v>-0.20089000000000001</c:v>
                </c:pt>
                <c:pt idx="14901">
                  <c:v>-0.20088600000000001</c:v>
                </c:pt>
                <c:pt idx="14902">
                  <c:v>-0.20088</c:v>
                </c:pt>
                <c:pt idx="14903">
                  <c:v>-0.20086999999999999</c:v>
                </c:pt>
                <c:pt idx="14904">
                  <c:v>-0.20085700000000001</c:v>
                </c:pt>
                <c:pt idx="14905">
                  <c:v>-0.20084199999999999</c:v>
                </c:pt>
                <c:pt idx="14906">
                  <c:v>-0.20082900000000001</c:v>
                </c:pt>
                <c:pt idx="14907">
                  <c:v>-0.20081599999999999</c:v>
                </c:pt>
                <c:pt idx="14908">
                  <c:v>-0.20080100000000001</c:v>
                </c:pt>
                <c:pt idx="14909">
                  <c:v>-0.20079</c:v>
                </c:pt>
                <c:pt idx="14910">
                  <c:v>-0.20078399999999999</c:v>
                </c:pt>
                <c:pt idx="14911">
                  <c:v>-0.20077800000000001</c:v>
                </c:pt>
                <c:pt idx="14912">
                  <c:v>-0.20077500000000001</c:v>
                </c:pt>
                <c:pt idx="14913">
                  <c:v>-0.20077200000000001</c:v>
                </c:pt>
                <c:pt idx="14914">
                  <c:v>-0.200769</c:v>
                </c:pt>
                <c:pt idx="14915">
                  <c:v>-0.200767</c:v>
                </c:pt>
                <c:pt idx="14916">
                  <c:v>-0.200762</c:v>
                </c:pt>
                <c:pt idx="14917">
                  <c:v>-0.20075599999999999</c:v>
                </c:pt>
                <c:pt idx="14918">
                  <c:v>-0.20074900000000001</c:v>
                </c:pt>
                <c:pt idx="14919">
                  <c:v>-0.200741</c:v>
                </c:pt>
                <c:pt idx="14920">
                  <c:v>-0.200734</c:v>
                </c:pt>
                <c:pt idx="14921">
                  <c:v>-0.20072999999999999</c:v>
                </c:pt>
                <c:pt idx="14922">
                  <c:v>-0.20072599999999999</c:v>
                </c:pt>
                <c:pt idx="14923">
                  <c:v>-0.20072100000000001</c:v>
                </c:pt>
                <c:pt idx="14924">
                  <c:v>-0.200713</c:v>
                </c:pt>
                <c:pt idx="14925">
                  <c:v>-0.200706</c:v>
                </c:pt>
                <c:pt idx="14926">
                  <c:v>-0.20069999999999999</c:v>
                </c:pt>
                <c:pt idx="14927">
                  <c:v>-0.20069200000000001</c:v>
                </c:pt>
                <c:pt idx="14928">
                  <c:v>-0.200684</c:v>
                </c:pt>
                <c:pt idx="14929">
                  <c:v>-0.200679</c:v>
                </c:pt>
                <c:pt idx="14930">
                  <c:v>-0.20067399999999999</c:v>
                </c:pt>
                <c:pt idx="14931">
                  <c:v>-0.20066999999999999</c:v>
                </c:pt>
                <c:pt idx="14932">
                  <c:v>-0.20066700000000001</c:v>
                </c:pt>
                <c:pt idx="14933">
                  <c:v>-0.20066400000000001</c:v>
                </c:pt>
                <c:pt idx="14934">
                  <c:v>-0.20066100000000001</c:v>
                </c:pt>
                <c:pt idx="14935">
                  <c:v>-0.200655</c:v>
                </c:pt>
                <c:pt idx="14936">
                  <c:v>-0.20064699999999999</c:v>
                </c:pt>
                <c:pt idx="14937">
                  <c:v>-0.20063700000000001</c:v>
                </c:pt>
                <c:pt idx="14938">
                  <c:v>-0.200629</c:v>
                </c:pt>
                <c:pt idx="14939">
                  <c:v>-0.20062099999999999</c:v>
                </c:pt>
                <c:pt idx="14940">
                  <c:v>-0.20061399999999999</c:v>
                </c:pt>
                <c:pt idx="14941">
                  <c:v>-0.20060700000000001</c:v>
                </c:pt>
                <c:pt idx="14942">
                  <c:v>-0.2006</c:v>
                </c:pt>
                <c:pt idx="14943">
                  <c:v>-0.20059299999999999</c:v>
                </c:pt>
                <c:pt idx="14944">
                  <c:v>-0.20058599999999999</c:v>
                </c:pt>
                <c:pt idx="14945">
                  <c:v>-0.20058000000000001</c:v>
                </c:pt>
                <c:pt idx="14946">
                  <c:v>-0.200574</c:v>
                </c:pt>
                <c:pt idx="14947">
                  <c:v>-0.200567</c:v>
                </c:pt>
                <c:pt idx="14948">
                  <c:v>-0.20055700000000001</c:v>
                </c:pt>
                <c:pt idx="14949">
                  <c:v>-0.200546</c:v>
                </c:pt>
                <c:pt idx="14950">
                  <c:v>-0.20053599999999999</c:v>
                </c:pt>
                <c:pt idx="14951">
                  <c:v>-0.20052500000000001</c:v>
                </c:pt>
                <c:pt idx="14952">
                  <c:v>-0.200517</c:v>
                </c:pt>
                <c:pt idx="14953">
                  <c:v>-0.20050899999999999</c:v>
                </c:pt>
                <c:pt idx="14954">
                  <c:v>-0.20050100000000001</c:v>
                </c:pt>
                <c:pt idx="14955">
                  <c:v>-0.200493</c:v>
                </c:pt>
                <c:pt idx="14956">
                  <c:v>-0.200486</c:v>
                </c:pt>
                <c:pt idx="14957">
                  <c:v>-0.20047999999999999</c:v>
                </c:pt>
                <c:pt idx="14958">
                  <c:v>-0.20047400000000001</c:v>
                </c:pt>
                <c:pt idx="14959">
                  <c:v>-0.20046800000000001</c:v>
                </c:pt>
                <c:pt idx="14960">
                  <c:v>-0.200461</c:v>
                </c:pt>
                <c:pt idx="14961">
                  <c:v>-0.20045499999999999</c:v>
                </c:pt>
                <c:pt idx="14962">
                  <c:v>-0.20044899999999999</c:v>
                </c:pt>
                <c:pt idx="14963">
                  <c:v>-0.20044600000000001</c:v>
                </c:pt>
                <c:pt idx="14964">
                  <c:v>-0.20044400000000001</c:v>
                </c:pt>
                <c:pt idx="14965">
                  <c:v>-0.20044100000000001</c:v>
                </c:pt>
                <c:pt idx="14966">
                  <c:v>-0.20043900000000001</c:v>
                </c:pt>
                <c:pt idx="14967">
                  <c:v>-0.200437</c:v>
                </c:pt>
                <c:pt idx="14968">
                  <c:v>-0.200437</c:v>
                </c:pt>
                <c:pt idx="14969">
                  <c:v>-0.200435</c:v>
                </c:pt>
                <c:pt idx="14970">
                  <c:v>-0.200432</c:v>
                </c:pt>
                <c:pt idx="14971">
                  <c:v>-0.200429</c:v>
                </c:pt>
                <c:pt idx="14972">
                  <c:v>-0.20042499999999999</c:v>
                </c:pt>
                <c:pt idx="14973">
                  <c:v>-0.20042099999999999</c:v>
                </c:pt>
                <c:pt idx="14974">
                  <c:v>-0.20041400000000001</c:v>
                </c:pt>
                <c:pt idx="14975">
                  <c:v>-0.200407</c:v>
                </c:pt>
                <c:pt idx="14976">
                  <c:v>-0.200401</c:v>
                </c:pt>
                <c:pt idx="14977">
                  <c:v>-0.20039199999999999</c:v>
                </c:pt>
                <c:pt idx="14978">
                  <c:v>-0.200382</c:v>
                </c:pt>
                <c:pt idx="14979">
                  <c:v>-0.200375</c:v>
                </c:pt>
                <c:pt idx="14980">
                  <c:v>-0.20036799999999999</c:v>
                </c:pt>
                <c:pt idx="14981">
                  <c:v>-0.20036100000000001</c:v>
                </c:pt>
                <c:pt idx="14982">
                  <c:v>-0.20035500000000001</c:v>
                </c:pt>
                <c:pt idx="14983">
                  <c:v>-0.200349</c:v>
                </c:pt>
                <c:pt idx="14984">
                  <c:v>-0.20034299999999999</c:v>
                </c:pt>
                <c:pt idx="14985">
                  <c:v>-0.20033699999999999</c:v>
                </c:pt>
                <c:pt idx="14986">
                  <c:v>-0.20033100000000001</c:v>
                </c:pt>
                <c:pt idx="14987">
                  <c:v>-0.20032900000000001</c:v>
                </c:pt>
                <c:pt idx="14988">
                  <c:v>-0.200325</c:v>
                </c:pt>
                <c:pt idx="14989">
                  <c:v>-0.200321</c:v>
                </c:pt>
                <c:pt idx="14990">
                  <c:v>-0.20031599999999999</c:v>
                </c:pt>
                <c:pt idx="14991">
                  <c:v>-0.20031399999999999</c:v>
                </c:pt>
                <c:pt idx="14992">
                  <c:v>-0.20031099999999999</c:v>
                </c:pt>
                <c:pt idx="14993">
                  <c:v>-0.20030899999999999</c:v>
                </c:pt>
                <c:pt idx="14994">
                  <c:v>-0.20030600000000001</c:v>
                </c:pt>
                <c:pt idx="14995">
                  <c:v>-0.20030100000000001</c:v>
                </c:pt>
                <c:pt idx="14996">
                  <c:v>-0.200296</c:v>
                </c:pt>
                <c:pt idx="14997">
                  <c:v>-0.200293</c:v>
                </c:pt>
                <c:pt idx="14998">
                  <c:v>-0.200291</c:v>
                </c:pt>
                <c:pt idx="14999">
                  <c:v>-0.200291</c:v>
                </c:pt>
                <c:pt idx="15000">
                  <c:v>-0.200293</c:v>
                </c:pt>
                <c:pt idx="15001">
                  <c:v>-0.200295</c:v>
                </c:pt>
                <c:pt idx="15002">
                  <c:v>-0.200296</c:v>
                </c:pt>
                <c:pt idx="15003">
                  <c:v>-0.200296</c:v>
                </c:pt>
                <c:pt idx="15004">
                  <c:v>-0.200297</c:v>
                </c:pt>
                <c:pt idx="15005">
                  <c:v>-0.200298</c:v>
                </c:pt>
                <c:pt idx="15006">
                  <c:v>-0.20030000000000001</c:v>
                </c:pt>
                <c:pt idx="15007">
                  <c:v>-0.20030000000000001</c:v>
                </c:pt>
                <c:pt idx="15008">
                  <c:v>-0.200299</c:v>
                </c:pt>
                <c:pt idx="15009">
                  <c:v>-0.20030200000000001</c:v>
                </c:pt>
                <c:pt idx="15010">
                  <c:v>-0.20030300000000001</c:v>
                </c:pt>
                <c:pt idx="15011">
                  <c:v>-0.20030600000000001</c:v>
                </c:pt>
                <c:pt idx="15012">
                  <c:v>-0.20030700000000001</c:v>
                </c:pt>
                <c:pt idx="15013">
                  <c:v>-0.20030700000000001</c:v>
                </c:pt>
                <c:pt idx="15014">
                  <c:v>-0.20030899999999999</c:v>
                </c:pt>
                <c:pt idx="15015">
                  <c:v>-0.20031299999999999</c:v>
                </c:pt>
                <c:pt idx="15016">
                  <c:v>-0.200317</c:v>
                </c:pt>
                <c:pt idx="15017">
                  <c:v>-0.200323</c:v>
                </c:pt>
                <c:pt idx="15018">
                  <c:v>-0.20032900000000001</c:v>
                </c:pt>
                <c:pt idx="15019">
                  <c:v>-0.20033400000000001</c:v>
                </c:pt>
                <c:pt idx="15020">
                  <c:v>-0.20033699999999999</c:v>
                </c:pt>
                <c:pt idx="15021">
                  <c:v>-0.20033799999999999</c:v>
                </c:pt>
                <c:pt idx="15022">
                  <c:v>-0.20033699999999999</c:v>
                </c:pt>
                <c:pt idx="15023">
                  <c:v>-0.20033699999999999</c:v>
                </c:pt>
                <c:pt idx="15024">
                  <c:v>-0.20033699999999999</c:v>
                </c:pt>
                <c:pt idx="15025">
                  <c:v>-0.20033699999999999</c:v>
                </c:pt>
                <c:pt idx="15026">
                  <c:v>-0.20033799999999999</c:v>
                </c:pt>
                <c:pt idx="15027">
                  <c:v>-0.20034099999999999</c:v>
                </c:pt>
                <c:pt idx="15028">
                  <c:v>-0.200347</c:v>
                </c:pt>
                <c:pt idx="15029">
                  <c:v>-0.20035500000000001</c:v>
                </c:pt>
                <c:pt idx="15030">
                  <c:v>-0.20036399999999999</c:v>
                </c:pt>
                <c:pt idx="15031">
                  <c:v>-0.20037199999999999</c:v>
                </c:pt>
                <c:pt idx="15032">
                  <c:v>-0.200379</c:v>
                </c:pt>
                <c:pt idx="15033">
                  <c:v>-0.20038400000000001</c:v>
                </c:pt>
                <c:pt idx="15034">
                  <c:v>-0.20038700000000001</c:v>
                </c:pt>
                <c:pt idx="15035">
                  <c:v>-0.20039000000000001</c:v>
                </c:pt>
                <c:pt idx="15036">
                  <c:v>-0.20038900000000001</c:v>
                </c:pt>
                <c:pt idx="15037">
                  <c:v>-0.20038900000000001</c:v>
                </c:pt>
                <c:pt idx="15038">
                  <c:v>-0.20038900000000001</c:v>
                </c:pt>
                <c:pt idx="15039">
                  <c:v>-0.20039299999999999</c:v>
                </c:pt>
                <c:pt idx="15040">
                  <c:v>-0.20039699999999999</c:v>
                </c:pt>
                <c:pt idx="15041">
                  <c:v>-0.200403</c:v>
                </c:pt>
                <c:pt idx="15042">
                  <c:v>-0.20041</c:v>
                </c:pt>
                <c:pt idx="15043">
                  <c:v>-0.20041700000000001</c:v>
                </c:pt>
                <c:pt idx="15044">
                  <c:v>-0.20042099999999999</c:v>
                </c:pt>
                <c:pt idx="15045">
                  <c:v>-0.20042399999999999</c:v>
                </c:pt>
                <c:pt idx="15046">
                  <c:v>-0.200428</c:v>
                </c:pt>
                <c:pt idx="15047">
                  <c:v>-0.200428</c:v>
                </c:pt>
                <c:pt idx="15048">
                  <c:v>-0.20042699999999999</c:v>
                </c:pt>
                <c:pt idx="15049">
                  <c:v>-0.200428</c:v>
                </c:pt>
                <c:pt idx="15050">
                  <c:v>-0.20042599999999999</c:v>
                </c:pt>
                <c:pt idx="15051">
                  <c:v>-0.20042599999999999</c:v>
                </c:pt>
                <c:pt idx="15052">
                  <c:v>-0.20042599999999999</c:v>
                </c:pt>
                <c:pt idx="15053">
                  <c:v>-0.20042699999999999</c:v>
                </c:pt>
                <c:pt idx="15054">
                  <c:v>-0.20043</c:v>
                </c:pt>
                <c:pt idx="15055">
                  <c:v>-0.200433</c:v>
                </c:pt>
                <c:pt idx="15056">
                  <c:v>-0.200435</c:v>
                </c:pt>
                <c:pt idx="15057">
                  <c:v>-0.200437</c:v>
                </c:pt>
                <c:pt idx="15058">
                  <c:v>-0.200437</c:v>
                </c:pt>
                <c:pt idx="15059">
                  <c:v>-0.200437</c:v>
                </c:pt>
                <c:pt idx="15060">
                  <c:v>-0.20044000000000001</c:v>
                </c:pt>
                <c:pt idx="15061">
                  <c:v>-0.20044200000000001</c:v>
                </c:pt>
                <c:pt idx="15062">
                  <c:v>-0.20044500000000001</c:v>
                </c:pt>
                <c:pt idx="15063">
                  <c:v>-0.20044799999999999</c:v>
                </c:pt>
                <c:pt idx="15064">
                  <c:v>-0.20045199999999999</c:v>
                </c:pt>
                <c:pt idx="15065">
                  <c:v>-0.20045499999999999</c:v>
                </c:pt>
                <c:pt idx="15066">
                  <c:v>-0.200459</c:v>
                </c:pt>
                <c:pt idx="15067">
                  <c:v>-0.200463</c:v>
                </c:pt>
                <c:pt idx="15068">
                  <c:v>-0.20046600000000001</c:v>
                </c:pt>
                <c:pt idx="15069">
                  <c:v>-0.20046800000000001</c:v>
                </c:pt>
                <c:pt idx="15070">
                  <c:v>-0.20046900000000001</c:v>
                </c:pt>
                <c:pt idx="15071">
                  <c:v>-0.20047100000000001</c:v>
                </c:pt>
                <c:pt idx="15072">
                  <c:v>-0.20047599999999999</c:v>
                </c:pt>
                <c:pt idx="15073">
                  <c:v>-0.20048199999999999</c:v>
                </c:pt>
                <c:pt idx="15074">
                  <c:v>-0.200486</c:v>
                </c:pt>
                <c:pt idx="15075">
                  <c:v>-0.200489</c:v>
                </c:pt>
                <c:pt idx="15076">
                  <c:v>-0.200489</c:v>
                </c:pt>
                <c:pt idx="15077">
                  <c:v>-0.200487</c:v>
                </c:pt>
                <c:pt idx="15078">
                  <c:v>-0.200484</c:v>
                </c:pt>
                <c:pt idx="15079">
                  <c:v>-0.20048299999999999</c:v>
                </c:pt>
                <c:pt idx="15080">
                  <c:v>-0.20048099999999999</c:v>
                </c:pt>
                <c:pt idx="15081">
                  <c:v>-0.20048099999999999</c:v>
                </c:pt>
                <c:pt idx="15082">
                  <c:v>-0.200484</c:v>
                </c:pt>
                <c:pt idx="15083">
                  <c:v>-0.200487</c:v>
                </c:pt>
                <c:pt idx="15084">
                  <c:v>-0.20049</c:v>
                </c:pt>
                <c:pt idx="15085">
                  <c:v>-0.20049400000000001</c:v>
                </c:pt>
                <c:pt idx="15086">
                  <c:v>-0.20049600000000001</c:v>
                </c:pt>
                <c:pt idx="15087">
                  <c:v>-0.20049600000000001</c:v>
                </c:pt>
                <c:pt idx="15088">
                  <c:v>-0.20049500000000001</c:v>
                </c:pt>
                <c:pt idx="15089">
                  <c:v>-0.20049500000000001</c:v>
                </c:pt>
                <c:pt idx="15090">
                  <c:v>-0.20049500000000001</c:v>
                </c:pt>
                <c:pt idx="15091">
                  <c:v>-0.200493</c:v>
                </c:pt>
                <c:pt idx="15092">
                  <c:v>-0.200491</c:v>
                </c:pt>
                <c:pt idx="15093">
                  <c:v>-0.200491</c:v>
                </c:pt>
                <c:pt idx="15094">
                  <c:v>-0.200492</c:v>
                </c:pt>
                <c:pt idx="15095">
                  <c:v>-0.200492</c:v>
                </c:pt>
                <c:pt idx="15096">
                  <c:v>-0.200492</c:v>
                </c:pt>
                <c:pt idx="15097">
                  <c:v>-0.200491</c:v>
                </c:pt>
                <c:pt idx="15098">
                  <c:v>-0.200489</c:v>
                </c:pt>
                <c:pt idx="15099">
                  <c:v>-0.20049</c:v>
                </c:pt>
                <c:pt idx="15100">
                  <c:v>-0.20049400000000001</c:v>
                </c:pt>
                <c:pt idx="15101">
                  <c:v>-0.20049800000000001</c:v>
                </c:pt>
                <c:pt idx="15102">
                  <c:v>-0.20050100000000001</c:v>
                </c:pt>
                <c:pt idx="15103">
                  <c:v>-0.20050299999999999</c:v>
                </c:pt>
                <c:pt idx="15104">
                  <c:v>-0.20050399999999999</c:v>
                </c:pt>
                <c:pt idx="15105">
                  <c:v>-0.20050599999999999</c:v>
                </c:pt>
                <c:pt idx="15106">
                  <c:v>-0.20050499999999999</c:v>
                </c:pt>
                <c:pt idx="15107">
                  <c:v>-0.20050200000000001</c:v>
                </c:pt>
                <c:pt idx="15108">
                  <c:v>-0.20050100000000001</c:v>
                </c:pt>
                <c:pt idx="15109">
                  <c:v>-0.20049800000000001</c:v>
                </c:pt>
                <c:pt idx="15110">
                  <c:v>-0.20049500000000001</c:v>
                </c:pt>
                <c:pt idx="15111">
                  <c:v>-0.200493</c:v>
                </c:pt>
                <c:pt idx="15112">
                  <c:v>-0.20049</c:v>
                </c:pt>
                <c:pt idx="15113">
                  <c:v>-0.200488</c:v>
                </c:pt>
                <c:pt idx="15114">
                  <c:v>-0.200486</c:v>
                </c:pt>
                <c:pt idx="15115">
                  <c:v>-0.20048199999999999</c:v>
                </c:pt>
                <c:pt idx="15116">
                  <c:v>-0.20048099999999999</c:v>
                </c:pt>
                <c:pt idx="15117">
                  <c:v>-0.20047799999999999</c:v>
                </c:pt>
                <c:pt idx="15118">
                  <c:v>-0.20047300000000001</c:v>
                </c:pt>
                <c:pt idx="15119">
                  <c:v>-0.20046900000000001</c:v>
                </c:pt>
                <c:pt idx="15120">
                  <c:v>-0.20046600000000001</c:v>
                </c:pt>
                <c:pt idx="15121">
                  <c:v>-0.20046700000000001</c:v>
                </c:pt>
                <c:pt idx="15122">
                  <c:v>-0.20046900000000001</c:v>
                </c:pt>
                <c:pt idx="15123">
                  <c:v>-0.20047000000000001</c:v>
                </c:pt>
                <c:pt idx="15124">
                  <c:v>-0.20046900000000001</c:v>
                </c:pt>
                <c:pt idx="15125">
                  <c:v>-0.20046900000000001</c:v>
                </c:pt>
                <c:pt idx="15126">
                  <c:v>-0.20046800000000001</c:v>
                </c:pt>
                <c:pt idx="15127">
                  <c:v>-0.20046700000000001</c:v>
                </c:pt>
                <c:pt idx="15128">
                  <c:v>-0.20046600000000001</c:v>
                </c:pt>
                <c:pt idx="15129">
                  <c:v>-0.200463</c:v>
                </c:pt>
                <c:pt idx="15130">
                  <c:v>-0.20046</c:v>
                </c:pt>
                <c:pt idx="15131">
                  <c:v>-0.20045399999999999</c:v>
                </c:pt>
                <c:pt idx="15132">
                  <c:v>-0.20044899999999999</c:v>
                </c:pt>
                <c:pt idx="15133">
                  <c:v>-0.20044500000000001</c:v>
                </c:pt>
                <c:pt idx="15134">
                  <c:v>-0.20044100000000001</c:v>
                </c:pt>
                <c:pt idx="15135">
                  <c:v>-0.200436</c:v>
                </c:pt>
                <c:pt idx="15136">
                  <c:v>-0.200435</c:v>
                </c:pt>
                <c:pt idx="15137">
                  <c:v>-0.200432</c:v>
                </c:pt>
                <c:pt idx="15138">
                  <c:v>-0.200431</c:v>
                </c:pt>
                <c:pt idx="15139">
                  <c:v>-0.200429</c:v>
                </c:pt>
                <c:pt idx="15140">
                  <c:v>-0.200429</c:v>
                </c:pt>
                <c:pt idx="15141">
                  <c:v>-0.200429</c:v>
                </c:pt>
                <c:pt idx="15142">
                  <c:v>-0.20042499999999999</c:v>
                </c:pt>
                <c:pt idx="15143">
                  <c:v>-0.20042099999999999</c:v>
                </c:pt>
                <c:pt idx="15144">
                  <c:v>-0.20041700000000001</c:v>
                </c:pt>
                <c:pt idx="15145">
                  <c:v>-0.20041300000000001</c:v>
                </c:pt>
                <c:pt idx="15146">
                  <c:v>-0.200409</c:v>
                </c:pt>
                <c:pt idx="15147">
                  <c:v>-0.200405</c:v>
                </c:pt>
                <c:pt idx="15148">
                  <c:v>-0.20039999999999999</c:v>
                </c:pt>
                <c:pt idx="15149">
                  <c:v>-0.20039599999999999</c:v>
                </c:pt>
                <c:pt idx="15150">
                  <c:v>-0.20039299999999999</c:v>
                </c:pt>
                <c:pt idx="15151">
                  <c:v>-0.20038800000000001</c:v>
                </c:pt>
                <c:pt idx="15152">
                  <c:v>-0.20038400000000001</c:v>
                </c:pt>
                <c:pt idx="15153">
                  <c:v>-0.20038300000000001</c:v>
                </c:pt>
                <c:pt idx="15154">
                  <c:v>-0.200382</c:v>
                </c:pt>
                <c:pt idx="15155">
                  <c:v>-0.200382</c:v>
                </c:pt>
                <c:pt idx="15156">
                  <c:v>-0.200379</c:v>
                </c:pt>
                <c:pt idx="15157">
                  <c:v>-0.200376</c:v>
                </c:pt>
                <c:pt idx="15158">
                  <c:v>-0.20037099999999999</c:v>
                </c:pt>
                <c:pt idx="15159">
                  <c:v>-0.20036200000000001</c:v>
                </c:pt>
                <c:pt idx="15160">
                  <c:v>-0.20035600000000001</c:v>
                </c:pt>
                <c:pt idx="15161">
                  <c:v>-0.200351</c:v>
                </c:pt>
                <c:pt idx="15162">
                  <c:v>-0.20034299999999999</c:v>
                </c:pt>
                <c:pt idx="15163">
                  <c:v>-0.20033699999999999</c:v>
                </c:pt>
                <c:pt idx="15164">
                  <c:v>-0.20033200000000001</c:v>
                </c:pt>
                <c:pt idx="15165">
                  <c:v>-0.200326</c:v>
                </c:pt>
                <c:pt idx="15166">
                  <c:v>-0.200322</c:v>
                </c:pt>
                <c:pt idx="15167">
                  <c:v>-0.200319</c:v>
                </c:pt>
                <c:pt idx="15168">
                  <c:v>-0.20032</c:v>
                </c:pt>
                <c:pt idx="15169">
                  <c:v>-0.200318</c:v>
                </c:pt>
                <c:pt idx="15170">
                  <c:v>-0.20031599999999999</c:v>
                </c:pt>
                <c:pt idx="15171">
                  <c:v>-0.20031399999999999</c:v>
                </c:pt>
                <c:pt idx="15172">
                  <c:v>-0.20031399999999999</c:v>
                </c:pt>
                <c:pt idx="15173">
                  <c:v>-0.20030999999999999</c:v>
                </c:pt>
                <c:pt idx="15174">
                  <c:v>-0.20030700000000001</c:v>
                </c:pt>
                <c:pt idx="15175">
                  <c:v>-0.20030500000000001</c:v>
                </c:pt>
                <c:pt idx="15176">
                  <c:v>-0.20030200000000001</c:v>
                </c:pt>
                <c:pt idx="15177">
                  <c:v>-0.200298</c:v>
                </c:pt>
                <c:pt idx="15178">
                  <c:v>-0.200296</c:v>
                </c:pt>
                <c:pt idx="15179">
                  <c:v>-0.200295</c:v>
                </c:pt>
                <c:pt idx="15180">
                  <c:v>-0.200294</c:v>
                </c:pt>
                <c:pt idx="15181">
                  <c:v>-0.200291</c:v>
                </c:pt>
                <c:pt idx="15182">
                  <c:v>-0.20028899999999999</c:v>
                </c:pt>
                <c:pt idx="15183">
                  <c:v>-0.20028799999999999</c:v>
                </c:pt>
                <c:pt idx="15184">
                  <c:v>-0.20028699999999999</c:v>
                </c:pt>
                <c:pt idx="15185">
                  <c:v>-0.20028399999999999</c:v>
                </c:pt>
                <c:pt idx="15186">
                  <c:v>-0.20028199999999999</c:v>
                </c:pt>
                <c:pt idx="15187">
                  <c:v>-0.20027900000000001</c:v>
                </c:pt>
                <c:pt idx="15188">
                  <c:v>-0.20027700000000001</c:v>
                </c:pt>
                <c:pt idx="15189">
                  <c:v>-0.20027500000000001</c:v>
                </c:pt>
                <c:pt idx="15190">
                  <c:v>-0.20027500000000001</c:v>
                </c:pt>
                <c:pt idx="15191">
                  <c:v>-0.20027600000000001</c:v>
                </c:pt>
                <c:pt idx="15192">
                  <c:v>-0.20027400000000001</c:v>
                </c:pt>
                <c:pt idx="15193">
                  <c:v>-0.20027300000000001</c:v>
                </c:pt>
                <c:pt idx="15194">
                  <c:v>-0.20027</c:v>
                </c:pt>
                <c:pt idx="15195">
                  <c:v>-0.200267</c:v>
                </c:pt>
                <c:pt idx="15196">
                  <c:v>-0.200265</c:v>
                </c:pt>
                <c:pt idx="15197">
                  <c:v>-0.20026099999999999</c:v>
                </c:pt>
                <c:pt idx="15198">
                  <c:v>-0.20025399999999999</c:v>
                </c:pt>
                <c:pt idx="15199">
                  <c:v>-0.20024900000000001</c:v>
                </c:pt>
                <c:pt idx="15200">
                  <c:v>-0.20024400000000001</c:v>
                </c:pt>
                <c:pt idx="15201">
                  <c:v>-0.200241</c:v>
                </c:pt>
                <c:pt idx="15202">
                  <c:v>-0.20024</c:v>
                </c:pt>
                <c:pt idx="15203">
                  <c:v>-0.20024</c:v>
                </c:pt>
                <c:pt idx="15204">
                  <c:v>-0.20024</c:v>
                </c:pt>
                <c:pt idx="15205">
                  <c:v>-0.200239</c:v>
                </c:pt>
                <c:pt idx="15206">
                  <c:v>-0.200237</c:v>
                </c:pt>
                <c:pt idx="15207">
                  <c:v>-0.200238</c:v>
                </c:pt>
                <c:pt idx="15208">
                  <c:v>-0.200241</c:v>
                </c:pt>
                <c:pt idx="15209">
                  <c:v>-0.200243</c:v>
                </c:pt>
                <c:pt idx="15210">
                  <c:v>-0.20024600000000001</c:v>
                </c:pt>
                <c:pt idx="15211">
                  <c:v>-0.20024800000000001</c:v>
                </c:pt>
                <c:pt idx="15212">
                  <c:v>-0.20025000000000001</c:v>
                </c:pt>
                <c:pt idx="15213">
                  <c:v>-0.20025399999999999</c:v>
                </c:pt>
                <c:pt idx="15214">
                  <c:v>-0.20025599999999999</c:v>
                </c:pt>
                <c:pt idx="15215">
                  <c:v>-0.20025599999999999</c:v>
                </c:pt>
                <c:pt idx="15216">
                  <c:v>-0.20025499999999999</c:v>
                </c:pt>
                <c:pt idx="15217">
                  <c:v>-0.20025299999999999</c:v>
                </c:pt>
                <c:pt idx="15218">
                  <c:v>-0.20024800000000001</c:v>
                </c:pt>
                <c:pt idx="15219">
                  <c:v>-0.200242</c:v>
                </c:pt>
                <c:pt idx="15220">
                  <c:v>-0.200238</c:v>
                </c:pt>
                <c:pt idx="15221">
                  <c:v>-0.200237</c:v>
                </c:pt>
                <c:pt idx="15222">
                  <c:v>-0.20024</c:v>
                </c:pt>
                <c:pt idx="15223">
                  <c:v>-0.20024400000000001</c:v>
                </c:pt>
                <c:pt idx="15224">
                  <c:v>-0.20024900000000001</c:v>
                </c:pt>
                <c:pt idx="15225">
                  <c:v>-0.20025200000000001</c:v>
                </c:pt>
                <c:pt idx="15226">
                  <c:v>-0.20025499999999999</c:v>
                </c:pt>
                <c:pt idx="15227">
                  <c:v>-0.20025699999999999</c:v>
                </c:pt>
                <c:pt idx="15228">
                  <c:v>-0.20025899999999999</c:v>
                </c:pt>
                <c:pt idx="15229">
                  <c:v>-0.20025699999999999</c:v>
                </c:pt>
                <c:pt idx="15230">
                  <c:v>-0.20025599999999999</c:v>
                </c:pt>
                <c:pt idx="15231">
                  <c:v>-0.20025499999999999</c:v>
                </c:pt>
                <c:pt idx="15232">
                  <c:v>-0.20025599999999999</c:v>
                </c:pt>
                <c:pt idx="15233">
                  <c:v>-0.20025699999999999</c:v>
                </c:pt>
                <c:pt idx="15234">
                  <c:v>-0.20025899999999999</c:v>
                </c:pt>
                <c:pt idx="15235">
                  <c:v>-0.20025999999999999</c:v>
                </c:pt>
                <c:pt idx="15236">
                  <c:v>-0.20025999999999999</c:v>
                </c:pt>
                <c:pt idx="15237">
                  <c:v>-0.20025999999999999</c:v>
                </c:pt>
                <c:pt idx="15238">
                  <c:v>-0.20026099999999999</c:v>
                </c:pt>
                <c:pt idx="15239">
                  <c:v>-0.20026099999999999</c:v>
                </c:pt>
                <c:pt idx="15240">
                  <c:v>-0.20026099999999999</c:v>
                </c:pt>
                <c:pt idx="15241">
                  <c:v>-0.20026099999999999</c:v>
                </c:pt>
                <c:pt idx="15242">
                  <c:v>-0.200263</c:v>
                </c:pt>
                <c:pt idx="15243">
                  <c:v>-0.200265</c:v>
                </c:pt>
                <c:pt idx="15244">
                  <c:v>-0.200266</c:v>
                </c:pt>
                <c:pt idx="15245">
                  <c:v>-0.200268</c:v>
                </c:pt>
                <c:pt idx="15246">
                  <c:v>-0.200268</c:v>
                </c:pt>
                <c:pt idx="15247">
                  <c:v>-0.200266</c:v>
                </c:pt>
                <c:pt idx="15248">
                  <c:v>-0.200265</c:v>
                </c:pt>
                <c:pt idx="15249">
                  <c:v>-0.200265</c:v>
                </c:pt>
                <c:pt idx="15250">
                  <c:v>-0.200264</c:v>
                </c:pt>
                <c:pt idx="15251">
                  <c:v>-0.200263</c:v>
                </c:pt>
                <c:pt idx="15252">
                  <c:v>-0.200262</c:v>
                </c:pt>
                <c:pt idx="15253">
                  <c:v>-0.20025899999999999</c:v>
                </c:pt>
                <c:pt idx="15254">
                  <c:v>-0.20025499999999999</c:v>
                </c:pt>
                <c:pt idx="15255">
                  <c:v>-0.20025000000000001</c:v>
                </c:pt>
                <c:pt idx="15256">
                  <c:v>-0.20024700000000001</c:v>
                </c:pt>
                <c:pt idx="15257">
                  <c:v>-0.200243</c:v>
                </c:pt>
                <c:pt idx="15258">
                  <c:v>-0.20024</c:v>
                </c:pt>
                <c:pt idx="15259">
                  <c:v>-0.200239</c:v>
                </c:pt>
                <c:pt idx="15260">
                  <c:v>-0.200238</c:v>
                </c:pt>
                <c:pt idx="15261">
                  <c:v>-0.200237</c:v>
                </c:pt>
                <c:pt idx="15262">
                  <c:v>-0.200238</c:v>
                </c:pt>
                <c:pt idx="15263">
                  <c:v>-0.200242</c:v>
                </c:pt>
                <c:pt idx="15264">
                  <c:v>-0.20024400000000001</c:v>
                </c:pt>
                <c:pt idx="15265">
                  <c:v>-0.20024400000000001</c:v>
                </c:pt>
                <c:pt idx="15266">
                  <c:v>-0.200242</c:v>
                </c:pt>
                <c:pt idx="15267">
                  <c:v>-0.200238</c:v>
                </c:pt>
                <c:pt idx="15268">
                  <c:v>-0.200234</c:v>
                </c:pt>
                <c:pt idx="15269">
                  <c:v>-0.20023299999999999</c:v>
                </c:pt>
                <c:pt idx="15270">
                  <c:v>-0.20022899999999999</c:v>
                </c:pt>
                <c:pt idx="15271">
                  <c:v>-0.20022400000000001</c:v>
                </c:pt>
                <c:pt idx="15272">
                  <c:v>-0.20022000000000001</c:v>
                </c:pt>
                <c:pt idx="15273">
                  <c:v>-0.20021700000000001</c:v>
                </c:pt>
                <c:pt idx="15274">
                  <c:v>-0.200214</c:v>
                </c:pt>
                <c:pt idx="15275">
                  <c:v>-0.20021</c:v>
                </c:pt>
                <c:pt idx="15276">
                  <c:v>-0.200206</c:v>
                </c:pt>
                <c:pt idx="15277">
                  <c:v>-0.20020299999999999</c:v>
                </c:pt>
                <c:pt idx="15278">
                  <c:v>-0.20019899999999999</c:v>
                </c:pt>
                <c:pt idx="15279">
                  <c:v>-0.20019300000000001</c:v>
                </c:pt>
                <c:pt idx="15280">
                  <c:v>-0.20018900000000001</c:v>
                </c:pt>
                <c:pt idx="15281">
                  <c:v>-0.200184</c:v>
                </c:pt>
                <c:pt idx="15282">
                  <c:v>-0.20018</c:v>
                </c:pt>
                <c:pt idx="15283">
                  <c:v>-0.20017599999999999</c:v>
                </c:pt>
                <c:pt idx="15284">
                  <c:v>-0.20016999999999999</c:v>
                </c:pt>
                <c:pt idx="15285">
                  <c:v>-0.20016600000000001</c:v>
                </c:pt>
                <c:pt idx="15286">
                  <c:v>-0.20016200000000001</c:v>
                </c:pt>
                <c:pt idx="15287">
                  <c:v>-0.200156</c:v>
                </c:pt>
                <c:pt idx="15288">
                  <c:v>-0.20014999999999999</c:v>
                </c:pt>
                <c:pt idx="15289">
                  <c:v>-0.20014199999999999</c:v>
                </c:pt>
                <c:pt idx="15290">
                  <c:v>-0.20013500000000001</c:v>
                </c:pt>
                <c:pt idx="15291">
                  <c:v>-0.200128</c:v>
                </c:pt>
                <c:pt idx="15292">
                  <c:v>-0.200124</c:v>
                </c:pt>
                <c:pt idx="15293">
                  <c:v>-0.20012199999999999</c:v>
                </c:pt>
                <c:pt idx="15294">
                  <c:v>-0.20011799999999999</c:v>
                </c:pt>
                <c:pt idx="15295">
                  <c:v>-0.20011499999999999</c:v>
                </c:pt>
                <c:pt idx="15296">
                  <c:v>-0.20011499999999999</c:v>
                </c:pt>
                <c:pt idx="15297">
                  <c:v>-0.20011399999999999</c:v>
                </c:pt>
                <c:pt idx="15298">
                  <c:v>-0.20011499999999999</c:v>
                </c:pt>
                <c:pt idx="15299">
                  <c:v>-0.20011699999999999</c:v>
                </c:pt>
                <c:pt idx="15300">
                  <c:v>-0.20011599999999999</c:v>
                </c:pt>
                <c:pt idx="15301">
                  <c:v>-0.20011399999999999</c:v>
                </c:pt>
                <c:pt idx="15302">
                  <c:v>-0.20011100000000001</c:v>
                </c:pt>
                <c:pt idx="15303">
                  <c:v>-0.20010700000000001</c:v>
                </c:pt>
                <c:pt idx="15304">
                  <c:v>-0.200103</c:v>
                </c:pt>
                <c:pt idx="15305">
                  <c:v>-0.2001</c:v>
                </c:pt>
                <c:pt idx="15306">
                  <c:v>-0.200095</c:v>
                </c:pt>
                <c:pt idx="15307">
                  <c:v>-0.20008799999999999</c:v>
                </c:pt>
                <c:pt idx="15308">
                  <c:v>-0.20008300000000001</c:v>
                </c:pt>
                <c:pt idx="15309">
                  <c:v>-0.20007800000000001</c:v>
                </c:pt>
                <c:pt idx="15310">
                  <c:v>-0.200075</c:v>
                </c:pt>
                <c:pt idx="15311">
                  <c:v>-0.200074</c:v>
                </c:pt>
                <c:pt idx="15312">
                  <c:v>-0.200075</c:v>
                </c:pt>
                <c:pt idx="15313">
                  <c:v>-0.200075</c:v>
                </c:pt>
                <c:pt idx="15314">
                  <c:v>-0.200074</c:v>
                </c:pt>
                <c:pt idx="15315">
                  <c:v>-0.200074</c:v>
                </c:pt>
                <c:pt idx="15316">
                  <c:v>-0.200074</c:v>
                </c:pt>
                <c:pt idx="15317">
                  <c:v>-0.200072</c:v>
                </c:pt>
                <c:pt idx="15318">
                  <c:v>-0.200069</c:v>
                </c:pt>
                <c:pt idx="15319">
                  <c:v>-0.20006599999999999</c:v>
                </c:pt>
                <c:pt idx="15320">
                  <c:v>-0.20006199999999999</c:v>
                </c:pt>
                <c:pt idx="15321">
                  <c:v>-0.20005600000000001</c:v>
                </c:pt>
                <c:pt idx="15322">
                  <c:v>-0.20005100000000001</c:v>
                </c:pt>
                <c:pt idx="15323">
                  <c:v>-0.200047</c:v>
                </c:pt>
                <c:pt idx="15324">
                  <c:v>-0.200046</c:v>
                </c:pt>
                <c:pt idx="15325">
                  <c:v>-0.200047</c:v>
                </c:pt>
                <c:pt idx="15326">
                  <c:v>-0.200047</c:v>
                </c:pt>
                <c:pt idx="15327">
                  <c:v>-0.200046</c:v>
                </c:pt>
                <c:pt idx="15328">
                  <c:v>-0.200044</c:v>
                </c:pt>
                <c:pt idx="15329">
                  <c:v>-0.200041</c:v>
                </c:pt>
                <c:pt idx="15330">
                  <c:v>-0.20003699999999999</c:v>
                </c:pt>
                <c:pt idx="15331">
                  <c:v>-0.20003399999999999</c:v>
                </c:pt>
                <c:pt idx="15332">
                  <c:v>-0.20003099999999999</c:v>
                </c:pt>
                <c:pt idx="15333">
                  <c:v>-0.20002700000000001</c:v>
                </c:pt>
                <c:pt idx="15334">
                  <c:v>-0.20002400000000001</c:v>
                </c:pt>
                <c:pt idx="15335">
                  <c:v>-0.20002300000000001</c:v>
                </c:pt>
                <c:pt idx="15336">
                  <c:v>-0.20002300000000001</c:v>
                </c:pt>
                <c:pt idx="15337">
                  <c:v>-0.20002400000000001</c:v>
                </c:pt>
                <c:pt idx="15338">
                  <c:v>-0.200021</c:v>
                </c:pt>
                <c:pt idx="15339">
                  <c:v>-0.200019</c:v>
                </c:pt>
                <c:pt idx="15340">
                  <c:v>-0.200017</c:v>
                </c:pt>
                <c:pt idx="15341">
                  <c:v>-0.200014</c:v>
                </c:pt>
                <c:pt idx="15342">
                  <c:v>-0.20001099999999999</c:v>
                </c:pt>
                <c:pt idx="15343">
                  <c:v>-0.20000699999999999</c:v>
                </c:pt>
                <c:pt idx="15344">
                  <c:v>-0.20000499999999999</c:v>
                </c:pt>
                <c:pt idx="15345">
                  <c:v>-0.20000299999999999</c:v>
                </c:pt>
                <c:pt idx="15346">
                  <c:v>-0.20000200000000001</c:v>
                </c:pt>
                <c:pt idx="15347">
                  <c:v>-0.20000200000000001</c:v>
                </c:pt>
                <c:pt idx="15348">
                  <c:v>-0.20000299999999999</c:v>
                </c:pt>
                <c:pt idx="15349">
                  <c:v>-0.20000399999999999</c:v>
                </c:pt>
                <c:pt idx="15350">
                  <c:v>-0.20000799999999999</c:v>
                </c:pt>
                <c:pt idx="15351">
                  <c:v>-0.20001099999999999</c:v>
                </c:pt>
                <c:pt idx="15352">
                  <c:v>-0.200013</c:v>
                </c:pt>
                <c:pt idx="15353">
                  <c:v>-0.200014</c:v>
                </c:pt>
                <c:pt idx="15354">
                  <c:v>-0.200015</c:v>
                </c:pt>
                <c:pt idx="15355">
                  <c:v>-0.200014</c:v>
                </c:pt>
                <c:pt idx="15356">
                  <c:v>-0.20001099999999999</c:v>
                </c:pt>
                <c:pt idx="15357">
                  <c:v>-0.20000599999999999</c:v>
                </c:pt>
                <c:pt idx="15358">
                  <c:v>-0.20000200000000001</c:v>
                </c:pt>
                <c:pt idx="15359">
                  <c:v>-0.19999700000000001</c:v>
                </c:pt>
                <c:pt idx="15360">
                  <c:v>-0.19999</c:v>
                </c:pt>
                <c:pt idx="15361">
                  <c:v>-0.199985</c:v>
                </c:pt>
                <c:pt idx="15362">
                  <c:v>-0.19997999999999999</c:v>
                </c:pt>
                <c:pt idx="15363">
                  <c:v>-0.19997799999999999</c:v>
                </c:pt>
                <c:pt idx="15364">
                  <c:v>-0.19997799999999999</c:v>
                </c:pt>
                <c:pt idx="15365">
                  <c:v>-0.19997799999999999</c:v>
                </c:pt>
                <c:pt idx="15366">
                  <c:v>-0.19997599999999999</c:v>
                </c:pt>
                <c:pt idx="15367">
                  <c:v>-0.19997200000000001</c:v>
                </c:pt>
                <c:pt idx="15368">
                  <c:v>-0.19996900000000001</c:v>
                </c:pt>
                <c:pt idx="15369">
                  <c:v>-0.19996700000000001</c:v>
                </c:pt>
                <c:pt idx="15370">
                  <c:v>-0.199965</c:v>
                </c:pt>
                <c:pt idx="15371">
                  <c:v>-0.199963</c:v>
                </c:pt>
                <c:pt idx="15372">
                  <c:v>-0.199959</c:v>
                </c:pt>
                <c:pt idx="15373">
                  <c:v>-0.19995399999999999</c:v>
                </c:pt>
                <c:pt idx="15374">
                  <c:v>-0.19994999999999999</c:v>
                </c:pt>
                <c:pt idx="15375">
                  <c:v>-0.19994700000000001</c:v>
                </c:pt>
                <c:pt idx="15376">
                  <c:v>-0.19994500000000001</c:v>
                </c:pt>
                <c:pt idx="15377">
                  <c:v>-0.19994200000000001</c:v>
                </c:pt>
                <c:pt idx="15378">
                  <c:v>-0.19993900000000001</c:v>
                </c:pt>
                <c:pt idx="15379">
                  <c:v>-0.199936</c:v>
                </c:pt>
                <c:pt idx="15380">
                  <c:v>-0.199933</c:v>
                </c:pt>
                <c:pt idx="15381">
                  <c:v>-0.199931</c:v>
                </c:pt>
                <c:pt idx="15382">
                  <c:v>-0.19993</c:v>
                </c:pt>
                <c:pt idx="15383">
                  <c:v>-0.19993</c:v>
                </c:pt>
                <c:pt idx="15384">
                  <c:v>-0.199932</c:v>
                </c:pt>
                <c:pt idx="15385">
                  <c:v>-0.199933</c:v>
                </c:pt>
                <c:pt idx="15386">
                  <c:v>-0.199936</c:v>
                </c:pt>
                <c:pt idx="15387">
                  <c:v>-0.199938</c:v>
                </c:pt>
                <c:pt idx="15388">
                  <c:v>-0.199938</c:v>
                </c:pt>
                <c:pt idx="15389">
                  <c:v>-0.19993900000000001</c:v>
                </c:pt>
                <c:pt idx="15390">
                  <c:v>-0.199938</c:v>
                </c:pt>
                <c:pt idx="15391">
                  <c:v>-0.199938</c:v>
                </c:pt>
                <c:pt idx="15392">
                  <c:v>-0.199936</c:v>
                </c:pt>
                <c:pt idx="15393">
                  <c:v>-0.199937</c:v>
                </c:pt>
                <c:pt idx="15394">
                  <c:v>-0.199936</c:v>
                </c:pt>
                <c:pt idx="15395">
                  <c:v>-0.199934</c:v>
                </c:pt>
                <c:pt idx="15396">
                  <c:v>-0.199935</c:v>
                </c:pt>
                <c:pt idx="15397">
                  <c:v>-0.199935</c:v>
                </c:pt>
                <c:pt idx="15398">
                  <c:v>-0.199934</c:v>
                </c:pt>
                <c:pt idx="15399">
                  <c:v>-0.199932</c:v>
                </c:pt>
                <c:pt idx="15400">
                  <c:v>-0.199929</c:v>
                </c:pt>
                <c:pt idx="15401">
                  <c:v>-0.19992599999999999</c:v>
                </c:pt>
                <c:pt idx="15402">
                  <c:v>-0.19992499999999999</c:v>
                </c:pt>
                <c:pt idx="15403">
                  <c:v>-0.19992699999999999</c:v>
                </c:pt>
                <c:pt idx="15404">
                  <c:v>-0.199931</c:v>
                </c:pt>
                <c:pt idx="15405">
                  <c:v>-0.199935</c:v>
                </c:pt>
                <c:pt idx="15406">
                  <c:v>-0.19993900000000001</c:v>
                </c:pt>
                <c:pt idx="15407">
                  <c:v>-0.19994100000000001</c:v>
                </c:pt>
                <c:pt idx="15408">
                  <c:v>-0.19994200000000001</c:v>
                </c:pt>
                <c:pt idx="15409">
                  <c:v>-0.19994000000000001</c:v>
                </c:pt>
                <c:pt idx="15410">
                  <c:v>-0.19994000000000001</c:v>
                </c:pt>
                <c:pt idx="15411">
                  <c:v>-0.199938</c:v>
                </c:pt>
                <c:pt idx="15412">
                  <c:v>-0.199932</c:v>
                </c:pt>
                <c:pt idx="15413">
                  <c:v>-0.19992599999999999</c:v>
                </c:pt>
                <c:pt idx="15414">
                  <c:v>-0.19991999999999999</c:v>
                </c:pt>
                <c:pt idx="15415">
                  <c:v>-0.19991900000000001</c:v>
                </c:pt>
                <c:pt idx="15416">
                  <c:v>-0.19991900000000001</c:v>
                </c:pt>
                <c:pt idx="15417">
                  <c:v>-0.19991999999999999</c:v>
                </c:pt>
                <c:pt idx="15418">
                  <c:v>-0.19991999999999999</c:v>
                </c:pt>
                <c:pt idx="15419">
                  <c:v>-0.19991999999999999</c:v>
                </c:pt>
                <c:pt idx="15420">
                  <c:v>-0.19991999999999999</c:v>
                </c:pt>
                <c:pt idx="15421">
                  <c:v>-0.19992299999999999</c:v>
                </c:pt>
                <c:pt idx="15422">
                  <c:v>-0.19992499999999999</c:v>
                </c:pt>
                <c:pt idx="15423">
                  <c:v>-0.19992599999999999</c:v>
                </c:pt>
                <c:pt idx="15424">
                  <c:v>-0.19992299999999999</c:v>
                </c:pt>
                <c:pt idx="15425">
                  <c:v>-0.19992099999999999</c:v>
                </c:pt>
                <c:pt idx="15426">
                  <c:v>-0.19992099999999999</c:v>
                </c:pt>
                <c:pt idx="15427">
                  <c:v>-0.19991800000000001</c:v>
                </c:pt>
                <c:pt idx="15428">
                  <c:v>-0.19991800000000001</c:v>
                </c:pt>
                <c:pt idx="15429">
                  <c:v>-0.19991700000000001</c:v>
                </c:pt>
                <c:pt idx="15430">
                  <c:v>-0.19991600000000001</c:v>
                </c:pt>
                <c:pt idx="15431">
                  <c:v>-0.19991100000000001</c:v>
                </c:pt>
                <c:pt idx="15432">
                  <c:v>-0.199905</c:v>
                </c:pt>
                <c:pt idx="15433">
                  <c:v>-0.19989799999999999</c:v>
                </c:pt>
                <c:pt idx="15434">
                  <c:v>-0.19989299999999999</c:v>
                </c:pt>
                <c:pt idx="15435">
                  <c:v>-0.19988600000000001</c:v>
                </c:pt>
                <c:pt idx="15436">
                  <c:v>-0.199878</c:v>
                </c:pt>
                <c:pt idx="15437">
                  <c:v>-0.19987199999999999</c:v>
                </c:pt>
                <c:pt idx="15438">
                  <c:v>-0.19986799999999999</c:v>
                </c:pt>
                <c:pt idx="15439">
                  <c:v>-0.19986599999999999</c:v>
                </c:pt>
                <c:pt idx="15440">
                  <c:v>-0.19986499999999999</c:v>
                </c:pt>
                <c:pt idx="15441">
                  <c:v>-0.19986599999999999</c:v>
                </c:pt>
                <c:pt idx="15442">
                  <c:v>-0.19986300000000001</c:v>
                </c:pt>
                <c:pt idx="15443">
                  <c:v>-0.19986100000000001</c:v>
                </c:pt>
                <c:pt idx="15444">
                  <c:v>-0.19986200000000001</c:v>
                </c:pt>
                <c:pt idx="15445">
                  <c:v>-0.19986300000000001</c:v>
                </c:pt>
                <c:pt idx="15446">
                  <c:v>-0.19986200000000001</c:v>
                </c:pt>
                <c:pt idx="15447">
                  <c:v>-0.19986200000000001</c:v>
                </c:pt>
                <c:pt idx="15448">
                  <c:v>-0.19986000000000001</c:v>
                </c:pt>
                <c:pt idx="15449">
                  <c:v>-0.19985800000000001</c:v>
                </c:pt>
                <c:pt idx="15450">
                  <c:v>-0.19985600000000001</c:v>
                </c:pt>
                <c:pt idx="15451">
                  <c:v>-0.199853</c:v>
                </c:pt>
                <c:pt idx="15452">
                  <c:v>-0.199852</c:v>
                </c:pt>
                <c:pt idx="15453">
                  <c:v>-0.199852</c:v>
                </c:pt>
                <c:pt idx="15454">
                  <c:v>-0.199851</c:v>
                </c:pt>
                <c:pt idx="15455">
                  <c:v>-0.199852</c:v>
                </c:pt>
                <c:pt idx="15456">
                  <c:v>-0.199854</c:v>
                </c:pt>
                <c:pt idx="15457">
                  <c:v>-0.19985700000000001</c:v>
                </c:pt>
                <c:pt idx="15458">
                  <c:v>-0.19986100000000001</c:v>
                </c:pt>
                <c:pt idx="15459">
                  <c:v>-0.19986300000000001</c:v>
                </c:pt>
                <c:pt idx="15460">
                  <c:v>-0.19986699999999999</c:v>
                </c:pt>
                <c:pt idx="15461">
                  <c:v>-0.19986999999999999</c:v>
                </c:pt>
                <c:pt idx="15462">
                  <c:v>-0.19986999999999999</c:v>
                </c:pt>
                <c:pt idx="15463">
                  <c:v>-0.19987099999999999</c:v>
                </c:pt>
                <c:pt idx="15464">
                  <c:v>-0.199873</c:v>
                </c:pt>
                <c:pt idx="15465">
                  <c:v>-0.199873</c:v>
                </c:pt>
                <c:pt idx="15466">
                  <c:v>-0.199875</c:v>
                </c:pt>
                <c:pt idx="15467">
                  <c:v>-0.199877</c:v>
                </c:pt>
                <c:pt idx="15468">
                  <c:v>-0.199879</c:v>
                </c:pt>
                <c:pt idx="15469">
                  <c:v>-0.199879</c:v>
                </c:pt>
                <c:pt idx="15470">
                  <c:v>-0.199878</c:v>
                </c:pt>
                <c:pt idx="15471">
                  <c:v>-0.199878</c:v>
                </c:pt>
                <c:pt idx="15472">
                  <c:v>-0.199877</c:v>
                </c:pt>
                <c:pt idx="15473">
                  <c:v>-0.199873</c:v>
                </c:pt>
                <c:pt idx="15474">
                  <c:v>-0.19986899999999999</c:v>
                </c:pt>
                <c:pt idx="15475">
                  <c:v>-0.19986499999999999</c:v>
                </c:pt>
                <c:pt idx="15476">
                  <c:v>-0.19986000000000001</c:v>
                </c:pt>
                <c:pt idx="15477">
                  <c:v>-0.199854</c:v>
                </c:pt>
                <c:pt idx="15478">
                  <c:v>-0.19985</c:v>
                </c:pt>
                <c:pt idx="15479">
                  <c:v>-0.199847</c:v>
                </c:pt>
                <c:pt idx="15480">
                  <c:v>-0.19984299999999999</c:v>
                </c:pt>
                <c:pt idx="15481">
                  <c:v>-0.19983899999999999</c:v>
                </c:pt>
                <c:pt idx="15482">
                  <c:v>-0.19983899999999999</c:v>
                </c:pt>
                <c:pt idx="15483">
                  <c:v>-0.19983799999999999</c:v>
                </c:pt>
                <c:pt idx="15484">
                  <c:v>-0.19983699999999999</c:v>
                </c:pt>
                <c:pt idx="15485">
                  <c:v>-0.19983799999999999</c:v>
                </c:pt>
                <c:pt idx="15486">
                  <c:v>-0.19983799999999999</c:v>
                </c:pt>
                <c:pt idx="15487">
                  <c:v>-0.19983600000000001</c:v>
                </c:pt>
                <c:pt idx="15488">
                  <c:v>-0.19983100000000001</c:v>
                </c:pt>
                <c:pt idx="15489">
                  <c:v>-0.199825</c:v>
                </c:pt>
                <c:pt idx="15490">
                  <c:v>-0.199818</c:v>
                </c:pt>
                <c:pt idx="15491">
                  <c:v>-0.19981199999999999</c:v>
                </c:pt>
                <c:pt idx="15492">
                  <c:v>-0.19980500000000001</c:v>
                </c:pt>
                <c:pt idx="15493">
                  <c:v>-0.199798</c:v>
                </c:pt>
                <c:pt idx="15494">
                  <c:v>-0.19979</c:v>
                </c:pt>
                <c:pt idx="15495">
                  <c:v>-0.19978299999999999</c:v>
                </c:pt>
                <c:pt idx="15496">
                  <c:v>-0.19978000000000001</c:v>
                </c:pt>
                <c:pt idx="15497">
                  <c:v>-0.19977800000000001</c:v>
                </c:pt>
                <c:pt idx="15498">
                  <c:v>-0.19977500000000001</c:v>
                </c:pt>
                <c:pt idx="15499">
                  <c:v>-0.199769</c:v>
                </c:pt>
                <c:pt idx="15500">
                  <c:v>-0.199765</c:v>
                </c:pt>
                <c:pt idx="15501">
                  <c:v>-0.19976099999999999</c:v>
                </c:pt>
                <c:pt idx="15502">
                  <c:v>-0.19975599999999999</c:v>
                </c:pt>
                <c:pt idx="15503">
                  <c:v>-0.19975100000000001</c:v>
                </c:pt>
                <c:pt idx="15504">
                  <c:v>-0.19974600000000001</c:v>
                </c:pt>
                <c:pt idx="15505">
                  <c:v>-0.199741</c:v>
                </c:pt>
                <c:pt idx="15506">
                  <c:v>-0.19973399999999999</c:v>
                </c:pt>
                <c:pt idx="15507">
                  <c:v>-0.19973199999999999</c:v>
                </c:pt>
                <c:pt idx="15508">
                  <c:v>-0.19972999999999999</c:v>
                </c:pt>
                <c:pt idx="15509">
                  <c:v>-0.19972999999999999</c:v>
                </c:pt>
                <c:pt idx="15510">
                  <c:v>-0.19973099999999999</c:v>
                </c:pt>
                <c:pt idx="15511">
                  <c:v>-0.19973099999999999</c:v>
                </c:pt>
                <c:pt idx="15512">
                  <c:v>-0.19972999999999999</c:v>
                </c:pt>
                <c:pt idx="15513">
                  <c:v>-0.19972599999999999</c:v>
                </c:pt>
                <c:pt idx="15514">
                  <c:v>-0.19972200000000001</c:v>
                </c:pt>
                <c:pt idx="15515">
                  <c:v>-0.19972000000000001</c:v>
                </c:pt>
                <c:pt idx="15516">
                  <c:v>-0.199716</c:v>
                </c:pt>
                <c:pt idx="15517">
                  <c:v>-0.199714</c:v>
                </c:pt>
                <c:pt idx="15518">
                  <c:v>-0.199711</c:v>
                </c:pt>
                <c:pt idx="15519">
                  <c:v>-0.19971</c:v>
                </c:pt>
                <c:pt idx="15520">
                  <c:v>-0.199708</c:v>
                </c:pt>
                <c:pt idx="15521">
                  <c:v>-0.199707</c:v>
                </c:pt>
                <c:pt idx="15522">
                  <c:v>-0.199707</c:v>
                </c:pt>
                <c:pt idx="15523">
                  <c:v>-0.19970599999999999</c:v>
                </c:pt>
                <c:pt idx="15524">
                  <c:v>-0.19970599999999999</c:v>
                </c:pt>
                <c:pt idx="15525">
                  <c:v>-0.199707</c:v>
                </c:pt>
                <c:pt idx="15526">
                  <c:v>-0.19970599999999999</c:v>
                </c:pt>
                <c:pt idx="15527">
                  <c:v>-0.19970499999999999</c:v>
                </c:pt>
                <c:pt idx="15528">
                  <c:v>-0.19970299999999999</c:v>
                </c:pt>
                <c:pt idx="15529">
                  <c:v>-0.19970199999999999</c:v>
                </c:pt>
                <c:pt idx="15530">
                  <c:v>-0.19970299999999999</c:v>
                </c:pt>
                <c:pt idx="15531">
                  <c:v>-0.19970199999999999</c:v>
                </c:pt>
                <c:pt idx="15532">
                  <c:v>-0.19970199999999999</c:v>
                </c:pt>
                <c:pt idx="15533">
                  <c:v>-0.19969999999999999</c:v>
                </c:pt>
                <c:pt idx="15534">
                  <c:v>-0.19969999999999999</c:v>
                </c:pt>
                <c:pt idx="15535">
                  <c:v>-0.19969899999999999</c:v>
                </c:pt>
                <c:pt idx="15536">
                  <c:v>-0.19970099999999999</c:v>
                </c:pt>
                <c:pt idx="15537">
                  <c:v>-0.19970199999999999</c:v>
                </c:pt>
                <c:pt idx="15538">
                  <c:v>-0.19970199999999999</c:v>
                </c:pt>
                <c:pt idx="15539">
                  <c:v>-0.19970399999999999</c:v>
                </c:pt>
                <c:pt idx="15540">
                  <c:v>-0.19970399999999999</c:v>
                </c:pt>
                <c:pt idx="15541">
                  <c:v>-0.19970299999999999</c:v>
                </c:pt>
                <c:pt idx="15542">
                  <c:v>-0.19970099999999999</c:v>
                </c:pt>
                <c:pt idx="15543">
                  <c:v>-0.19969700000000001</c:v>
                </c:pt>
                <c:pt idx="15544">
                  <c:v>-0.19969200000000001</c:v>
                </c:pt>
                <c:pt idx="15545">
                  <c:v>-0.19969000000000001</c:v>
                </c:pt>
                <c:pt idx="15546">
                  <c:v>-0.19968900000000001</c:v>
                </c:pt>
                <c:pt idx="15547">
                  <c:v>-0.199688</c:v>
                </c:pt>
                <c:pt idx="15548">
                  <c:v>-0.199686</c:v>
                </c:pt>
                <c:pt idx="15549">
                  <c:v>-0.199684</c:v>
                </c:pt>
                <c:pt idx="15550">
                  <c:v>-0.199685</c:v>
                </c:pt>
                <c:pt idx="15551">
                  <c:v>-0.199686</c:v>
                </c:pt>
                <c:pt idx="15552">
                  <c:v>-0.199685</c:v>
                </c:pt>
                <c:pt idx="15553">
                  <c:v>-0.199686</c:v>
                </c:pt>
                <c:pt idx="15554">
                  <c:v>-0.199686</c:v>
                </c:pt>
                <c:pt idx="15555">
                  <c:v>-0.199687</c:v>
                </c:pt>
                <c:pt idx="15556">
                  <c:v>-0.199688</c:v>
                </c:pt>
                <c:pt idx="15557">
                  <c:v>-0.199688</c:v>
                </c:pt>
                <c:pt idx="15558">
                  <c:v>-0.199687</c:v>
                </c:pt>
                <c:pt idx="15559">
                  <c:v>-0.199683</c:v>
                </c:pt>
                <c:pt idx="15560">
                  <c:v>-0.199683</c:v>
                </c:pt>
                <c:pt idx="15561">
                  <c:v>-0.199683</c:v>
                </c:pt>
                <c:pt idx="15562">
                  <c:v>-0.199684</c:v>
                </c:pt>
                <c:pt idx="15563">
                  <c:v>-0.199685</c:v>
                </c:pt>
                <c:pt idx="15564">
                  <c:v>-0.199688</c:v>
                </c:pt>
                <c:pt idx="15565">
                  <c:v>-0.19969100000000001</c:v>
                </c:pt>
                <c:pt idx="15566">
                  <c:v>-0.19969300000000001</c:v>
                </c:pt>
                <c:pt idx="15567">
                  <c:v>-0.19969200000000001</c:v>
                </c:pt>
                <c:pt idx="15568">
                  <c:v>-0.19969200000000001</c:v>
                </c:pt>
                <c:pt idx="15569">
                  <c:v>-0.19968900000000001</c:v>
                </c:pt>
                <c:pt idx="15570">
                  <c:v>-0.199687</c:v>
                </c:pt>
                <c:pt idx="15571">
                  <c:v>-0.199684</c:v>
                </c:pt>
                <c:pt idx="15572">
                  <c:v>-0.199683</c:v>
                </c:pt>
                <c:pt idx="15573">
                  <c:v>-0.19968</c:v>
                </c:pt>
                <c:pt idx="15574">
                  <c:v>-0.19967799999999999</c:v>
                </c:pt>
                <c:pt idx="15575">
                  <c:v>-0.19967699999999999</c:v>
                </c:pt>
                <c:pt idx="15576">
                  <c:v>-0.19967599999999999</c:v>
                </c:pt>
                <c:pt idx="15577">
                  <c:v>-0.19967299999999999</c:v>
                </c:pt>
                <c:pt idx="15578">
                  <c:v>-0.19966800000000001</c:v>
                </c:pt>
                <c:pt idx="15579">
                  <c:v>-0.19966400000000001</c:v>
                </c:pt>
                <c:pt idx="15580">
                  <c:v>-0.199659</c:v>
                </c:pt>
                <c:pt idx="15581">
                  <c:v>-0.199654</c:v>
                </c:pt>
                <c:pt idx="15582">
                  <c:v>-0.19964999999999999</c:v>
                </c:pt>
                <c:pt idx="15583">
                  <c:v>-0.19964899999999999</c:v>
                </c:pt>
                <c:pt idx="15584">
                  <c:v>-0.19964999999999999</c:v>
                </c:pt>
                <c:pt idx="15585">
                  <c:v>-0.199651</c:v>
                </c:pt>
                <c:pt idx="15586">
                  <c:v>-0.199655</c:v>
                </c:pt>
                <c:pt idx="15587">
                  <c:v>-0.19966100000000001</c:v>
                </c:pt>
                <c:pt idx="15588">
                  <c:v>-0.19966700000000001</c:v>
                </c:pt>
                <c:pt idx="15589">
                  <c:v>-0.19967199999999999</c:v>
                </c:pt>
                <c:pt idx="15590">
                  <c:v>-0.19967399999999999</c:v>
                </c:pt>
                <c:pt idx="15591">
                  <c:v>-0.19967599999999999</c:v>
                </c:pt>
                <c:pt idx="15592">
                  <c:v>-0.19967399999999999</c:v>
                </c:pt>
                <c:pt idx="15593">
                  <c:v>-0.19966800000000001</c:v>
                </c:pt>
                <c:pt idx="15594">
                  <c:v>-0.19966100000000001</c:v>
                </c:pt>
                <c:pt idx="15595">
                  <c:v>-0.199655</c:v>
                </c:pt>
                <c:pt idx="15596">
                  <c:v>-0.19964599999999999</c:v>
                </c:pt>
                <c:pt idx="15597">
                  <c:v>-0.19964000000000001</c:v>
                </c:pt>
                <c:pt idx="15598">
                  <c:v>-0.19963600000000001</c:v>
                </c:pt>
                <c:pt idx="15599">
                  <c:v>-0.199633</c:v>
                </c:pt>
                <c:pt idx="15600">
                  <c:v>-0.199629</c:v>
                </c:pt>
                <c:pt idx="15601">
                  <c:v>-0.19962299999999999</c:v>
                </c:pt>
                <c:pt idx="15602">
                  <c:v>-0.19961799999999999</c:v>
                </c:pt>
                <c:pt idx="15603">
                  <c:v>-0.19961599999999999</c:v>
                </c:pt>
                <c:pt idx="15604">
                  <c:v>-0.19961599999999999</c:v>
                </c:pt>
                <c:pt idx="15605">
                  <c:v>-0.19961599999999999</c:v>
                </c:pt>
                <c:pt idx="15606">
                  <c:v>-0.19961599999999999</c:v>
                </c:pt>
                <c:pt idx="15607">
                  <c:v>-0.19961300000000001</c:v>
                </c:pt>
                <c:pt idx="15608">
                  <c:v>-0.19961000000000001</c:v>
                </c:pt>
                <c:pt idx="15609">
                  <c:v>-0.19960800000000001</c:v>
                </c:pt>
                <c:pt idx="15610">
                  <c:v>-0.19960600000000001</c:v>
                </c:pt>
                <c:pt idx="15611">
                  <c:v>-0.199601</c:v>
                </c:pt>
                <c:pt idx="15612">
                  <c:v>-0.19959499999999999</c:v>
                </c:pt>
                <c:pt idx="15613">
                  <c:v>-0.19958699999999999</c:v>
                </c:pt>
                <c:pt idx="15614">
                  <c:v>-0.19957900000000001</c:v>
                </c:pt>
                <c:pt idx="15615">
                  <c:v>-0.199572</c:v>
                </c:pt>
                <c:pt idx="15616">
                  <c:v>-0.19956399999999999</c:v>
                </c:pt>
                <c:pt idx="15617">
                  <c:v>-0.19955500000000001</c:v>
                </c:pt>
                <c:pt idx="15618">
                  <c:v>-0.199545</c:v>
                </c:pt>
                <c:pt idx="15619">
                  <c:v>-0.19953599999999999</c:v>
                </c:pt>
                <c:pt idx="15620">
                  <c:v>-0.19952600000000001</c:v>
                </c:pt>
                <c:pt idx="15621">
                  <c:v>-0.199518</c:v>
                </c:pt>
                <c:pt idx="15622">
                  <c:v>-0.19950999999999999</c:v>
                </c:pt>
                <c:pt idx="15623">
                  <c:v>-0.19950300000000001</c:v>
                </c:pt>
                <c:pt idx="15624">
                  <c:v>-0.19949900000000001</c:v>
                </c:pt>
                <c:pt idx="15625">
                  <c:v>-0.199494</c:v>
                </c:pt>
                <c:pt idx="15626">
                  <c:v>-0.199491</c:v>
                </c:pt>
                <c:pt idx="15627">
                  <c:v>-0.199486</c:v>
                </c:pt>
                <c:pt idx="15628">
                  <c:v>-0.19948099999999999</c:v>
                </c:pt>
                <c:pt idx="15629">
                  <c:v>-0.19947599999999999</c:v>
                </c:pt>
                <c:pt idx="15630">
                  <c:v>-0.19947000000000001</c:v>
                </c:pt>
                <c:pt idx="15631">
                  <c:v>-0.199464</c:v>
                </c:pt>
                <c:pt idx="15632">
                  <c:v>-0.19946</c:v>
                </c:pt>
                <c:pt idx="15633">
                  <c:v>-0.19945499999999999</c:v>
                </c:pt>
                <c:pt idx="15634">
                  <c:v>-0.19944899999999999</c:v>
                </c:pt>
                <c:pt idx="15635">
                  <c:v>-0.19944700000000001</c:v>
                </c:pt>
                <c:pt idx="15636">
                  <c:v>-0.19944400000000001</c:v>
                </c:pt>
                <c:pt idx="15637">
                  <c:v>-0.19944200000000001</c:v>
                </c:pt>
                <c:pt idx="15638">
                  <c:v>-0.19944100000000001</c:v>
                </c:pt>
                <c:pt idx="15639">
                  <c:v>-0.19943900000000001</c:v>
                </c:pt>
                <c:pt idx="15640">
                  <c:v>-0.199438</c:v>
                </c:pt>
                <c:pt idx="15641">
                  <c:v>-0.199435</c:v>
                </c:pt>
                <c:pt idx="15642">
                  <c:v>-0.199432</c:v>
                </c:pt>
                <c:pt idx="15643">
                  <c:v>-0.199429</c:v>
                </c:pt>
                <c:pt idx="15644">
                  <c:v>-0.19942699999999999</c:v>
                </c:pt>
                <c:pt idx="15645">
                  <c:v>-0.19942399999999999</c:v>
                </c:pt>
                <c:pt idx="15646">
                  <c:v>-0.19942199999999999</c:v>
                </c:pt>
                <c:pt idx="15647">
                  <c:v>-0.19941900000000001</c:v>
                </c:pt>
                <c:pt idx="15648">
                  <c:v>-0.19941600000000001</c:v>
                </c:pt>
                <c:pt idx="15649">
                  <c:v>-0.19941300000000001</c:v>
                </c:pt>
                <c:pt idx="15650">
                  <c:v>-0.19941300000000001</c:v>
                </c:pt>
                <c:pt idx="15651">
                  <c:v>-0.19941300000000001</c:v>
                </c:pt>
                <c:pt idx="15652">
                  <c:v>-0.19941400000000001</c:v>
                </c:pt>
                <c:pt idx="15653">
                  <c:v>-0.19941200000000001</c:v>
                </c:pt>
                <c:pt idx="15654">
                  <c:v>-0.19941</c:v>
                </c:pt>
                <c:pt idx="15655">
                  <c:v>-0.199406</c:v>
                </c:pt>
                <c:pt idx="15656">
                  <c:v>-0.199404</c:v>
                </c:pt>
                <c:pt idx="15657">
                  <c:v>-0.199403</c:v>
                </c:pt>
                <c:pt idx="15658">
                  <c:v>-0.199404</c:v>
                </c:pt>
                <c:pt idx="15659">
                  <c:v>-0.199404</c:v>
                </c:pt>
                <c:pt idx="15660">
                  <c:v>-0.199403</c:v>
                </c:pt>
                <c:pt idx="15661">
                  <c:v>-0.19940099999999999</c:v>
                </c:pt>
                <c:pt idx="15662">
                  <c:v>-0.19939699999999999</c:v>
                </c:pt>
                <c:pt idx="15663">
                  <c:v>-0.19939399999999999</c:v>
                </c:pt>
                <c:pt idx="15664">
                  <c:v>-0.19939000000000001</c:v>
                </c:pt>
                <c:pt idx="15665">
                  <c:v>-0.19938500000000001</c:v>
                </c:pt>
                <c:pt idx="15666">
                  <c:v>-0.19938</c:v>
                </c:pt>
                <c:pt idx="15667">
                  <c:v>-0.199374</c:v>
                </c:pt>
                <c:pt idx="15668">
                  <c:v>-0.19936999999999999</c:v>
                </c:pt>
                <c:pt idx="15669">
                  <c:v>-0.19936599999999999</c:v>
                </c:pt>
                <c:pt idx="15670">
                  <c:v>-0.19936400000000001</c:v>
                </c:pt>
                <c:pt idx="15671">
                  <c:v>-0.19936400000000001</c:v>
                </c:pt>
                <c:pt idx="15672">
                  <c:v>-0.19936499999999999</c:v>
                </c:pt>
                <c:pt idx="15673">
                  <c:v>-0.19936499999999999</c:v>
                </c:pt>
                <c:pt idx="15674">
                  <c:v>-0.19936300000000001</c:v>
                </c:pt>
                <c:pt idx="15675">
                  <c:v>-0.19936200000000001</c:v>
                </c:pt>
                <c:pt idx="15676">
                  <c:v>-0.19936100000000001</c:v>
                </c:pt>
                <c:pt idx="15677">
                  <c:v>-0.19936000000000001</c:v>
                </c:pt>
                <c:pt idx="15678">
                  <c:v>-0.19936200000000001</c:v>
                </c:pt>
                <c:pt idx="15679">
                  <c:v>-0.19936200000000001</c:v>
                </c:pt>
                <c:pt idx="15680">
                  <c:v>-0.19936100000000001</c:v>
                </c:pt>
                <c:pt idx="15681">
                  <c:v>-0.19935900000000001</c:v>
                </c:pt>
                <c:pt idx="15682">
                  <c:v>-0.19935600000000001</c:v>
                </c:pt>
                <c:pt idx="15683">
                  <c:v>-0.199354</c:v>
                </c:pt>
                <c:pt idx="15684">
                  <c:v>-0.199354</c:v>
                </c:pt>
                <c:pt idx="15685">
                  <c:v>-0.199355</c:v>
                </c:pt>
                <c:pt idx="15686">
                  <c:v>-0.199355</c:v>
                </c:pt>
                <c:pt idx="15687">
                  <c:v>-0.19935700000000001</c:v>
                </c:pt>
                <c:pt idx="15688">
                  <c:v>-0.19935900000000001</c:v>
                </c:pt>
                <c:pt idx="15689">
                  <c:v>-0.19936100000000001</c:v>
                </c:pt>
                <c:pt idx="15690">
                  <c:v>-0.19936300000000001</c:v>
                </c:pt>
                <c:pt idx="15691">
                  <c:v>-0.19936300000000001</c:v>
                </c:pt>
                <c:pt idx="15692">
                  <c:v>-0.19936400000000001</c:v>
                </c:pt>
                <c:pt idx="15693">
                  <c:v>-0.19936200000000001</c:v>
                </c:pt>
                <c:pt idx="15694">
                  <c:v>-0.19935700000000001</c:v>
                </c:pt>
                <c:pt idx="15695">
                  <c:v>-0.19935</c:v>
                </c:pt>
                <c:pt idx="15696">
                  <c:v>-0.199346</c:v>
                </c:pt>
                <c:pt idx="15697">
                  <c:v>-0.19934199999999999</c:v>
                </c:pt>
                <c:pt idx="15698">
                  <c:v>-0.19933899999999999</c:v>
                </c:pt>
                <c:pt idx="15699">
                  <c:v>-0.19933799999999999</c:v>
                </c:pt>
                <c:pt idx="15700">
                  <c:v>-0.19933899999999999</c:v>
                </c:pt>
                <c:pt idx="15701">
                  <c:v>-0.19933999999999999</c:v>
                </c:pt>
                <c:pt idx="15702">
                  <c:v>-0.19933999999999999</c:v>
                </c:pt>
                <c:pt idx="15703">
                  <c:v>-0.19933899999999999</c:v>
                </c:pt>
                <c:pt idx="15704">
                  <c:v>-0.19933899999999999</c:v>
                </c:pt>
                <c:pt idx="15705">
                  <c:v>-0.19933699999999999</c:v>
                </c:pt>
                <c:pt idx="15706">
                  <c:v>-0.19933500000000001</c:v>
                </c:pt>
                <c:pt idx="15707">
                  <c:v>-0.19933100000000001</c:v>
                </c:pt>
                <c:pt idx="15708">
                  <c:v>-0.19932900000000001</c:v>
                </c:pt>
                <c:pt idx="15709">
                  <c:v>-0.19932900000000001</c:v>
                </c:pt>
                <c:pt idx="15710">
                  <c:v>-0.199327</c:v>
                </c:pt>
                <c:pt idx="15711">
                  <c:v>-0.19932900000000001</c:v>
                </c:pt>
                <c:pt idx="15712">
                  <c:v>-0.19932900000000001</c:v>
                </c:pt>
                <c:pt idx="15713">
                  <c:v>-0.19932900000000001</c:v>
                </c:pt>
                <c:pt idx="15714">
                  <c:v>-0.19932900000000001</c:v>
                </c:pt>
                <c:pt idx="15715">
                  <c:v>-0.19933000000000001</c:v>
                </c:pt>
                <c:pt idx="15716">
                  <c:v>-0.19933300000000001</c:v>
                </c:pt>
                <c:pt idx="15717">
                  <c:v>-0.19933600000000001</c:v>
                </c:pt>
                <c:pt idx="15718">
                  <c:v>-0.19933899999999999</c:v>
                </c:pt>
                <c:pt idx="15719">
                  <c:v>-0.19934499999999999</c:v>
                </c:pt>
                <c:pt idx="15720">
                  <c:v>-0.199351</c:v>
                </c:pt>
                <c:pt idx="15721">
                  <c:v>-0.199355</c:v>
                </c:pt>
                <c:pt idx="15722">
                  <c:v>-0.19936100000000001</c:v>
                </c:pt>
                <c:pt idx="15723">
                  <c:v>-0.19936699999999999</c:v>
                </c:pt>
                <c:pt idx="15724">
                  <c:v>-0.19936999999999999</c:v>
                </c:pt>
                <c:pt idx="15725">
                  <c:v>-0.199376</c:v>
                </c:pt>
                <c:pt idx="15726">
                  <c:v>-0.199382</c:v>
                </c:pt>
                <c:pt idx="15727">
                  <c:v>-0.19938700000000001</c:v>
                </c:pt>
                <c:pt idx="15728">
                  <c:v>-0.19939200000000001</c:v>
                </c:pt>
                <c:pt idx="15729">
                  <c:v>-0.19939799999999999</c:v>
                </c:pt>
                <c:pt idx="15730">
                  <c:v>-0.199404</c:v>
                </c:pt>
                <c:pt idx="15731">
                  <c:v>-0.199406</c:v>
                </c:pt>
                <c:pt idx="15732">
                  <c:v>-0.199409</c:v>
                </c:pt>
                <c:pt idx="15733">
                  <c:v>-0.199411</c:v>
                </c:pt>
                <c:pt idx="15734">
                  <c:v>-0.19941200000000001</c:v>
                </c:pt>
                <c:pt idx="15735">
                  <c:v>-0.19941200000000001</c:v>
                </c:pt>
                <c:pt idx="15736">
                  <c:v>-0.19941400000000001</c:v>
                </c:pt>
                <c:pt idx="15737">
                  <c:v>-0.19941999999999999</c:v>
                </c:pt>
                <c:pt idx="15738">
                  <c:v>-0.19942399999999999</c:v>
                </c:pt>
                <c:pt idx="15739">
                  <c:v>-0.19943</c:v>
                </c:pt>
                <c:pt idx="15740">
                  <c:v>-0.19944100000000001</c:v>
                </c:pt>
                <c:pt idx="15741">
                  <c:v>-0.19945099999999999</c:v>
                </c:pt>
                <c:pt idx="15742">
                  <c:v>-0.199462</c:v>
                </c:pt>
                <c:pt idx="15743">
                  <c:v>-0.19947300000000001</c:v>
                </c:pt>
                <c:pt idx="15744">
                  <c:v>-0.19948199999999999</c:v>
                </c:pt>
                <c:pt idx="15745">
                  <c:v>-0.199489</c:v>
                </c:pt>
                <c:pt idx="15746">
                  <c:v>-0.19949600000000001</c:v>
                </c:pt>
                <c:pt idx="15747">
                  <c:v>-0.19950300000000001</c:v>
                </c:pt>
                <c:pt idx="15748">
                  <c:v>-0.19950699999999999</c:v>
                </c:pt>
                <c:pt idx="15749">
                  <c:v>-0.19951099999999999</c:v>
                </c:pt>
                <c:pt idx="15750">
                  <c:v>-0.199514</c:v>
                </c:pt>
                <c:pt idx="15751">
                  <c:v>-0.199516</c:v>
                </c:pt>
                <c:pt idx="15752">
                  <c:v>-0.199521</c:v>
                </c:pt>
                <c:pt idx="15753">
                  <c:v>-0.19952600000000001</c:v>
                </c:pt>
                <c:pt idx="15754">
                  <c:v>-0.19953100000000001</c:v>
                </c:pt>
                <c:pt idx="15755">
                  <c:v>-0.19953499999999999</c:v>
                </c:pt>
                <c:pt idx="15756">
                  <c:v>-0.19953899999999999</c:v>
                </c:pt>
                <c:pt idx="15757">
                  <c:v>-0.199543</c:v>
                </c:pt>
                <c:pt idx="15758">
                  <c:v>-0.199549</c:v>
                </c:pt>
                <c:pt idx="15759">
                  <c:v>-0.19955500000000001</c:v>
                </c:pt>
                <c:pt idx="15760">
                  <c:v>-0.19956099999999999</c:v>
                </c:pt>
                <c:pt idx="15761">
                  <c:v>-0.199568</c:v>
                </c:pt>
                <c:pt idx="15762">
                  <c:v>-0.199573</c:v>
                </c:pt>
                <c:pt idx="15763">
                  <c:v>-0.199576</c:v>
                </c:pt>
                <c:pt idx="15764">
                  <c:v>-0.19957900000000001</c:v>
                </c:pt>
                <c:pt idx="15765">
                  <c:v>-0.19958100000000001</c:v>
                </c:pt>
                <c:pt idx="15766">
                  <c:v>-0.19958200000000001</c:v>
                </c:pt>
                <c:pt idx="15767">
                  <c:v>-0.19958300000000001</c:v>
                </c:pt>
                <c:pt idx="15768">
                  <c:v>-0.19958300000000001</c:v>
                </c:pt>
                <c:pt idx="15769">
                  <c:v>-0.19958200000000001</c:v>
                </c:pt>
                <c:pt idx="15770">
                  <c:v>-0.19958400000000001</c:v>
                </c:pt>
                <c:pt idx="15771">
                  <c:v>-0.19958300000000001</c:v>
                </c:pt>
                <c:pt idx="15772">
                  <c:v>-0.19958300000000001</c:v>
                </c:pt>
                <c:pt idx="15773">
                  <c:v>-0.19958300000000001</c:v>
                </c:pt>
                <c:pt idx="15774">
                  <c:v>-0.19958200000000001</c:v>
                </c:pt>
                <c:pt idx="15775">
                  <c:v>-0.19958100000000001</c:v>
                </c:pt>
                <c:pt idx="15776">
                  <c:v>-0.19958000000000001</c:v>
                </c:pt>
                <c:pt idx="15777">
                  <c:v>-0.19958200000000001</c:v>
                </c:pt>
                <c:pt idx="15778">
                  <c:v>-0.19958600000000001</c:v>
                </c:pt>
                <c:pt idx="15779">
                  <c:v>-0.19958999999999999</c:v>
                </c:pt>
                <c:pt idx="15780">
                  <c:v>-0.19959399999999999</c:v>
                </c:pt>
                <c:pt idx="15781">
                  <c:v>-0.199599</c:v>
                </c:pt>
                <c:pt idx="15782">
                  <c:v>-0.199604</c:v>
                </c:pt>
                <c:pt idx="15783">
                  <c:v>-0.19960900000000001</c:v>
                </c:pt>
                <c:pt idx="15784">
                  <c:v>-0.19961300000000001</c:v>
                </c:pt>
                <c:pt idx="15785">
                  <c:v>-0.19961599999999999</c:v>
                </c:pt>
                <c:pt idx="15786">
                  <c:v>-0.19961599999999999</c:v>
                </c:pt>
                <c:pt idx="15787">
                  <c:v>-0.19961499999999999</c:v>
                </c:pt>
                <c:pt idx="15788">
                  <c:v>-0.19961400000000001</c:v>
                </c:pt>
                <c:pt idx="15789">
                  <c:v>-0.19961200000000001</c:v>
                </c:pt>
                <c:pt idx="15790">
                  <c:v>-0.19961000000000001</c:v>
                </c:pt>
                <c:pt idx="15791">
                  <c:v>-0.19960900000000001</c:v>
                </c:pt>
                <c:pt idx="15792">
                  <c:v>-0.19960800000000001</c:v>
                </c:pt>
                <c:pt idx="15793">
                  <c:v>-0.19960900000000001</c:v>
                </c:pt>
                <c:pt idx="15794">
                  <c:v>-0.19961100000000001</c:v>
                </c:pt>
                <c:pt idx="15795">
                  <c:v>-0.19961499999999999</c:v>
                </c:pt>
                <c:pt idx="15796">
                  <c:v>-0.19961799999999999</c:v>
                </c:pt>
                <c:pt idx="15797">
                  <c:v>-0.19961999999999999</c:v>
                </c:pt>
                <c:pt idx="15798">
                  <c:v>-0.199624</c:v>
                </c:pt>
                <c:pt idx="15799">
                  <c:v>-0.199626</c:v>
                </c:pt>
                <c:pt idx="15800">
                  <c:v>-0.199632</c:v>
                </c:pt>
                <c:pt idx="15801">
                  <c:v>-0.19963800000000001</c:v>
                </c:pt>
                <c:pt idx="15802">
                  <c:v>-0.19964499999999999</c:v>
                </c:pt>
                <c:pt idx="15803">
                  <c:v>-0.199651</c:v>
                </c:pt>
                <c:pt idx="15804">
                  <c:v>-0.199654</c:v>
                </c:pt>
                <c:pt idx="15805">
                  <c:v>-0.199655</c:v>
                </c:pt>
                <c:pt idx="15806">
                  <c:v>-0.199654</c:v>
                </c:pt>
                <c:pt idx="15807">
                  <c:v>-0.199651</c:v>
                </c:pt>
                <c:pt idx="15808">
                  <c:v>-0.19964999999999999</c:v>
                </c:pt>
                <c:pt idx="15809">
                  <c:v>-0.19964699999999999</c:v>
                </c:pt>
                <c:pt idx="15810">
                  <c:v>-0.19964599999999999</c:v>
                </c:pt>
                <c:pt idx="15811">
                  <c:v>-0.19964499999999999</c:v>
                </c:pt>
                <c:pt idx="15812">
                  <c:v>-0.19964499999999999</c:v>
                </c:pt>
                <c:pt idx="15813">
                  <c:v>-0.19964699999999999</c:v>
                </c:pt>
                <c:pt idx="15814">
                  <c:v>-0.19964399999999999</c:v>
                </c:pt>
                <c:pt idx="15815">
                  <c:v>-0.19964299999999999</c:v>
                </c:pt>
                <c:pt idx="15816">
                  <c:v>-0.19964199999999999</c:v>
                </c:pt>
                <c:pt idx="15817">
                  <c:v>-0.19963900000000001</c:v>
                </c:pt>
                <c:pt idx="15818">
                  <c:v>-0.19963500000000001</c:v>
                </c:pt>
                <c:pt idx="15819">
                  <c:v>-0.199633</c:v>
                </c:pt>
                <c:pt idx="15820">
                  <c:v>-0.199629</c:v>
                </c:pt>
                <c:pt idx="15821">
                  <c:v>-0.199629</c:v>
                </c:pt>
                <c:pt idx="15822">
                  <c:v>-0.199631</c:v>
                </c:pt>
                <c:pt idx="15823">
                  <c:v>-0.19963400000000001</c:v>
                </c:pt>
                <c:pt idx="15824">
                  <c:v>-0.19963700000000001</c:v>
                </c:pt>
                <c:pt idx="15825">
                  <c:v>-0.19964000000000001</c:v>
                </c:pt>
                <c:pt idx="15826">
                  <c:v>-0.19964299999999999</c:v>
                </c:pt>
                <c:pt idx="15827">
                  <c:v>-0.19964799999999999</c:v>
                </c:pt>
                <c:pt idx="15828">
                  <c:v>-0.199653</c:v>
                </c:pt>
                <c:pt idx="15829">
                  <c:v>-0.199654</c:v>
                </c:pt>
                <c:pt idx="15830">
                  <c:v>-0.199656</c:v>
                </c:pt>
                <c:pt idx="15831">
                  <c:v>-0.199658</c:v>
                </c:pt>
                <c:pt idx="15832">
                  <c:v>-0.199657</c:v>
                </c:pt>
                <c:pt idx="15833">
                  <c:v>-0.199656</c:v>
                </c:pt>
                <c:pt idx="15834">
                  <c:v>-0.199654</c:v>
                </c:pt>
                <c:pt idx="15835">
                  <c:v>-0.199651</c:v>
                </c:pt>
                <c:pt idx="15836">
                  <c:v>-0.19964799999999999</c:v>
                </c:pt>
                <c:pt idx="15837">
                  <c:v>-0.19964399999999999</c:v>
                </c:pt>
                <c:pt idx="15838">
                  <c:v>-0.19964100000000001</c:v>
                </c:pt>
                <c:pt idx="15839">
                  <c:v>-0.19963900000000001</c:v>
                </c:pt>
                <c:pt idx="15840">
                  <c:v>-0.19963600000000001</c:v>
                </c:pt>
                <c:pt idx="15841">
                  <c:v>-0.199633</c:v>
                </c:pt>
                <c:pt idx="15842">
                  <c:v>-0.199632</c:v>
                </c:pt>
                <c:pt idx="15843">
                  <c:v>-0.199628</c:v>
                </c:pt>
                <c:pt idx="15844">
                  <c:v>-0.19962299999999999</c:v>
                </c:pt>
                <c:pt idx="15845">
                  <c:v>-0.19961899999999999</c:v>
                </c:pt>
                <c:pt idx="15846">
                  <c:v>-0.19961400000000001</c:v>
                </c:pt>
                <c:pt idx="15847">
                  <c:v>-0.19961000000000001</c:v>
                </c:pt>
                <c:pt idx="15848">
                  <c:v>-0.199604</c:v>
                </c:pt>
                <c:pt idx="15849">
                  <c:v>-0.1996</c:v>
                </c:pt>
                <c:pt idx="15850">
                  <c:v>-0.199597</c:v>
                </c:pt>
                <c:pt idx="15851">
                  <c:v>-0.19959299999999999</c:v>
                </c:pt>
                <c:pt idx="15852">
                  <c:v>-0.19958899999999999</c:v>
                </c:pt>
                <c:pt idx="15853">
                  <c:v>-0.19958500000000001</c:v>
                </c:pt>
                <c:pt idx="15854">
                  <c:v>-0.19958000000000001</c:v>
                </c:pt>
                <c:pt idx="15855">
                  <c:v>-0.199575</c:v>
                </c:pt>
                <c:pt idx="15856">
                  <c:v>-0.19956699999999999</c:v>
                </c:pt>
                <c:pt idx="15857">
                  <c:v>-0.19955999999999999</c:v>
                </c:pt>
                <c:pt idx="15858">
                  <c:v>-0.19955100000000001</c:v>
                </c:pt>
                <c:pt idx="15859">
                  <c:v>-0.19954</c:v>
                </c:pt>
                <c:pt idx="15860">
                  <c:v>-0.19952900000000001</c:v>
                </c:pt>
                <c:pt idx="15861">
                  <c:v>-0.199521</c:v>
                </c:pt>
                <c:pt idx="15862">
                  <c:v>-0.19951099999999999</c:v>
                </c:pt>
                <c:pt idx="15863">
                  <c:v>-0.19950000000000001</c:v>
                </c:pt>
                <c:pt idx="15864">
                  <c:v>-0.199487</c:v>
                </c:pt>
                <c:pt idx="15865">
                  <c:v>-0.19947300000000001</c:v>
                </c:pt>
                <c:pt idx="15866">
                  <c:v>-0.199457</c:v>
                </c:pt>
                <c:pt idx="15867">
                  <c:v>-0.19944000000000001</c:v>
                </c:pt>
                <c:pt idx="15868">
                  <c:v>-0.19942299999999999</c:v>
                </c:pt>
                <c:pt idx="15869">
                  <c:v>-0.199402</c:v>
                </c:pt>
                <c:pt idx="15870">
                  <c:v>-0.19938</c:v>
                </c:pt>
                <c:pt idx="15871">
                  <c:v>-0.19936499999999999</c:v>
                </c:pt>
                <c:pt idx="15872">
                  <c:v>-0.199355</c:v>
                </c:pt>
                <c:pt idx="15873">
                  <c:v>-0.199346</c:v>
                </c:pt>
                <c:pt idx="15874">
                  <c:v>-0.19933899999999999</c:v>
                </c:pt>
                <c:pt idx="15875">
                  <c:v>-0.19933300000000001</c:v>
                </c:pt>
                <c:pt idx="15876">
                  <c:v>-0.199326</c:v>
                </c:pt>
                <c:pt idx="15877">
                  <c:v>-0.199318</c:v>
                </c:pt>
                <c:pt idx="15878">
                  <c:v>-0.19930700000000001</c:v>
                </c:pt>
                <c:pt idx="15879">
                  <c:v>-0.199294</c:v>
                </c:pt>
                <c:pt idx="15880">
                  <c:v>-0.19928000000000001</c:v>
                </c:pt>
                <c:pt idx="15881">
                  <c:v>-0.199264</c:v>
                </c:pt>
                <c:pt idx="15882">
                  <c:v>-0.19925000000000001</c:v>
                </c:pt>
                <c:pt idx="15883">
                  <c:v>-0.199235</c:v>
                </c:pt>
                <c:pt idx="15884">
                  <c:v>-0.19922000000000001</c:v>
                </c:pt>
                <c:pt idx="15885">
                  <c:v>-0.19920599999999999</c:v>
                </c:pt>
                <c:pt idx="15886">
                  <c:v>-0.19919100000000001</c:v>
                </c:pt>
                <c:pt idx="15887">
                  <c:v>-0.19917499999999999</c:v>
                </c:pt>
                <c:pt idx="15888">
                  <c:v>-0.199161</c:v>
                </c:pt>
                <c:pt idx="15889">
                  <c:v>-0.19914999999999999</c:v>
                </c:pt>
                <c:pt idx="15890">
                  <c:v>-0.19913800000000001</c:v>
                </c:pt>
                <c:pt idx="15891">
                  <c:v>-0.199125</c:v>
                </c:pt>
                <c:pt idx="15892">
                  <c:v>-0.19911400000000001</c:v>
                </c:pt>
                <c:pt idx="15893">
                  <c:v>-0.199102</c:v>
                </c:pt>
                <c:pt idx="15894">
                  <c:v>-0.19908799999999999</c:v>
                </c:pt>
                <c:pt idx="15895">
                  <c:v>-0.199074</c:v>
                </c:pt>
                <c:pt idx="15896">
                  <c:v>-0.19905999999999999</c:v>
                </c:pt>
                <c:pt idx="15897">
                  <c:v>-0.199044</c:v>
                </c:pt>
                <c:pt idx="15898">
                  <c:v>-0.19903100000000001</c:v>
                </c:pt>
                <c:pt idx="15899">
                  <c:v>-0.199018</c:v>
                </c:pt>
                <c:pt idx="15900">
                  <c:v>-0.19900599999999999</c:v>
                </c:pt>
                <c:pt idx="15901">
                  <c:v>-0.198993</c:v>
                </c:pt>
                <c:pt idx="15902">
                  <c:v>-0.19897899999999999</c:v>
                </c:pt>
                <c:pt idx="15903">
                  <c:v>-0.198966</c:v>
                </c:pt>
                <c:pt idx="15904">
                  <c:v>-0.19895099999999999</c:v>
                </c:pt>
                <c:pt idx="15905">
                  <c:v>-0.198936</c:v>
                </c:pt>
                <c:pt idx="15906">
                  <c:v>-0.19891900000000001</c:v>
                </c:pt>
                <c:pt idx="15907">
                  <c:v>-0.198903</c:v>
                </c:pt>
                <c:pt idx="15908">
                  <c:v>-0.19888400000000001</c:v>
                </c:pt>
                <c:pt idx="15909">
                  <c:v>-0.19886999999999999</c:v>
                </c:pt>
                <c:pt idx="15910">
                  <c:v>-0.19885900000000001</c:v>
                </c:pt>
                <c:pt idx="15911">
                  <c:v>-0.198847</c:v>
                </c:pt>
                <c:pt idx="15912">
                  <c:v>-0.19883500000000001</c:v>
                </c:pt>
                <c:pt idx="15913">
                  <c:v>-0.198824</c:v>
                </c:pt>
                <c:pt idx="15914">
                  <c:v>-0.19880999999999999</c:v>
                </c:pt>
                <c:pt idx="15915">
                  <c:v>-0.198793</c:v>
                </c:pt>
                <c:pt idx="15916">
                  <c:v>-0.19877600000000001</c:v>
                </c:pt>
                <c:pt idx="15917">
                  <c:v>-0.19875899999999999</c:v>
                </c:pt>
                <c:pt idx="15918">
                  <c:v>-0.198742</c:v>
                </c:pt>
                <c:pt idx="15919">
                  <c:v>-0.19872500000000001</c:v>
                </c:pt>
                <c:pt idx="15920">
                  <c:v>-0.19871</c:v>
                </c:pt>
                <c:pt idx="15921">
                  <c:v>-0.19869500000000001</c:v>
                </c:pt>
                <c:pt idx="15922">
                  <c:v>-0.19868</c:v>
                </c:pt>
                <c:pt idx="15923">
                  <c:v>-0.19866600000000001</c:v>
                </c:pt>
                <c:pt idx="15924">
                  <c:v>-0.198652</c:v>
                </c:pt>
                <c:pt idx="15925">
                  <c:v>-0.19863900000000001</c:v>
                </c:pt>
                <c:pt idx="15926">
                  <c:v>-0.198625</c:v>
                </c:pt>
                <c:pt idx="15927">
                  <c:v>-0.19861200000000001</c:v>
                </c:pt>
                <c:pt idx="15928">
                  <c:v>-0.198598</c:v>
                </c:pt>
                <c:pt idx="15929">
                  <c:v>-0.19858400000000001</c:v>
                </c:pt>
                <c:pt idx="15930">
                  <c:v>-0.198572</c:v>
                </c:pt>
                <c:pt idx="15931">
                  <c:v>-0.19855900000000001</c:v>
                </c:pt>
                <c:pt idx="15932">
                  <c:v>-0.198546</c:v>
                </c:pt>
                <c:pt idx="15933">
                  <c:v>-0.19853399999999999</c:v>
                </c:pt>
                <c:pt idx="15934">
                  <c:v>-0.19852600000000001</c:v>
                </c:pt>
                <c:pt idx="15935">
                  <c:v>-0.198517</c:v>
                </c:pt>
                <c:pt idx="15936">
                  <c:v>-0.19850799999999999</c:v>
                </c:pt>
                <c:pt idx="15937">
                  <c:v>-0.19849800000000001</c:v>
                </c:pt>
                <c:pt idx="15938">
                  <c:v>-0.19848499999999999</c:v>
                </c:pt>
                <c:pt idx="15939">
                  <c:v>-0.19847200000000001</c:v>
                </c:pt>
                <c:pt idx="15940">
                  <c:v>-0.198462</c:v>
                </c:pt>
                <c:pt idx="15941">
                  <c:v>-0.19845199999999999</c:v>
                </c:pt>
                <c:pt idx="15942">
                  <c:v>-0.19844000000000001</c:v>
                </c:pt>
                <c:pt idx="15943">
                  <c:v>-0.19842799999999999</c:v>
                </c:pt>
                <c:pt idx="15944">
                  <c:v>-0.19841800000000001</c:v>
                </c:pt>
                <c:pt idx="15945">
                  <c:v>-0.198407</c:v>
                </c:pt>
                <c:pt idx="15946">
                  <c:v>-0.19839599999999999</c:v>
                </c:pt>
                <c:pt idx="15947">
                  <c:v>-0.19838500000000001</c:v>
                </c:pt>
                <c:pt idx="15948">
                  <c:v>-0.19837299999999999</c:v>
                </c:pt>
                <c:pt idx="15949">
                  <c:v>-0.19836100000000001</c:v>
                </c:pt>
                <c:pt idx="15950">
                  <c:v>-0.198349</c:v>
                </c:pt>
                <c:pt idx="15951">
                  <c:v>-0.19833799999999999</c:v>
                </c:pt>
                <c:pt idx="15952">
                  <c:v>-0.198327</c:v>
                </c:pt>
                <c:pt idx="15953">
                  <c:v>-0.19831599999999999</c:v>
                </c:pt>
                <c:pt idx="15954">
                  <c:v>-0.19830600000000001</c:v>
                </c:pt>
                <c:pt idx="15955">
                  <c:v>-0.198296</c:v>
                </c:pt>
                <c:pt idx="15956">
                  <c:v>-0.19828899999999999</c:v>
                </c:pt>
                <c:pt idx="15957">
                  <c:v>-0.19828299999999999</c:v>
                </c:pt>
                <c:pt idx="15958">
                  <c:v>-0.19827800000000001</c:v>
                </c:pt>
                <c:pt idx="15959">
                  <c:v>-0.198273</c:v>
                </c:pt>
                <c:pt idx="15960">
                  <c:v>-0.198267</c:v>
                </c:pt>
                <c:pt idx="15961">
                  <c:v>-0.19825899999999999</c:v>
                </c:pt>
                <c:pt idx="15962">
                  <c:v>-0.19825100000000001</c:v>
                </c:pt>
                <c:pt idx="15963">
                  <c:v>-0.198242</c:v>
                </c:pt>
                <c:pt idx="15964">
                  <c:v>-0.19823199999999999</c:v>
                </c:pt>
                <c:pt idx="15965">
                  <c:v>-0.19822100000000001</c:v>
                </c:pt>
                <c:pt idx="15966">
                  <c:v>-0.198212</c:v>
                </c:pt>
                <c:pt idx="15967">
                  <c:v>-0.19820299999999999</c:v>
                </c:pt>
                <c:pt idx="15968">
                  <c:v>-0.19819600000000001</c:v>
                </c:pt>
                <c:pt idx="15969">
                  <c:v>-0.198188</c:v>
                </c:pt>
                <c:pt idx="15970">
                  <c:v>-0.19817899999999999</c:v>
                </c:pt>
                <c:pt idx="15971">
                  <c:v>-0.19817000000000001</c:v>
                </c:pt>
                <c:pt idx="15972">
                  <c:v>-0.19816</c:v>
                </c:pt>
                <c:pt idx="15973">
                  <c:v>-0.19814899999999999</c:v>
                </c:pt>
                <c:pt idx="15974">
                  <c:v>-0.19813800000000001</c:v>
                </c:pt>
                <c:pt idx="15975">
                  <c:v>-0.198126</c:v>
                </c:pt>
                <c:pt idx="15976">
                  <c:v>-0.19811699999999999</c:v>
                </c:pt>
                <c:pt idx="15977">
                  <c:v>-0.19810700000000001</c:v>
                </c:pt>
                <c:pt idx="15978">
                  <c:v>-0.19809599999999999</c:v>
                </c:pt>
                <c:pt idx="15979">
                  <c:v>-0.19808899999999999</c:v>
                </c:pt>
                <c:pt idx="15980">
                  <c:v>-0.19808000000000001</c:v>
                </c:pt>
                <c:pt idx="15981">
                  <c:v>-0.198074</c:v>
                </c:pt>
                <c:pt idx="15982">
                  <c:v>-0.19806799999999999</c:v>
                </c:pt>
                <c:pt idx="15983">
                  <c:v>-0.19806299999999999</c:v>
                </c:pt>
                <c:pt idx="15984">
                  <c:v>-0.19805700000000001</c:v>
                </c:pt>
                <c:pt idx="15985">
                  <c:v>-0.19805</c:v>
                </c:pt>
                <c:pt idx="15986">
                  <c:v>-0.19804099999999999</c:v>
                </c:pt>
                <c:pt idx="15987">
                  <c:v>-0.19803299999999999</c:v>
                </c:pt>
                <c:pt idx="15988">
                  <c:v>-0.198022</c:v>
                </c:pt>
                <c:pt idx="15989">
                  <c:v>-0.19801099999999999</c:v>
                </c:pt>
                <c:pt idx="15990">
                  <c:v>-0.19799900000000001</c:v>
                </c:pt>
                <c:pt idx="15991">
                  <c:v>-0.197988</c:v>
                </c:pt>
                <c:pt idx="15992">
                  <c:v>-0.19797799999999999</c:v>
                </c:pt>
                <c:pt idx="15993">
                  <c:v>-0.19797000000000001</c:v>
                </c:pt>
                <c:pt idx="15994">
                  <c:v>-0.197965</c:v>
                </c:pt>
                <c:pt idx="15995">
                  <c:v>-0.197961</c:v>
                </c:pt>
                <c:pt idx="15996">
                  <c:v>-0.19795399999999999</c:v>
                </c:pt>
                <c:pt idx="15997">
                  <c:v>-0.19794700000000001</c:v>
                </c:pt>
                <c:pt idx="15998">
                  <c:v>-0.19794200000000001</c:v>
                </c:pt>
                <c:pt idx="15999">
                  <c:v>-0.197936</c:v>
                </c:pt>
                <c:pt idx="16000">
                  <c:v>-0.19792899999999999</c:v>
                </c:pt>
                <c:pt idx="16001">
                  <c:v>-0.19791900000000001</c:v>
                </c:pt>
                <c:pt idx="16002">
                  <c:v>-0.19791</c:v>
                </c:pt>
                <c:pt idx="16003">
                  <c:v>-0.19790199999999999</c:v>
                </c:pt>
                <c:pt idx="16004">
                  <c:v>-0.19789699999999999</c:v>
                </c:pt>
                <c:pt idx="16005">
                  <c:v>-0.19789100000000001</c:v>
                </c:pt>
                <c:pt idx="16006">
                  <c:v>-0.19788800000000001</c:v>
                </c:pt>
                <c:pt idx="16007">
                  <c:v>-0.19788500000000001</c:v>
                </c:pt>
                <c:pt idx="16008">
                  <c:v>-0.197883</c:v>
                </c:pt>
                <c:pt idx="16009">
                  <c:v>-0.197883</c:v>
                </c:pt>
                <c:pt idx="16010">
                  <c:v>-0.197883</c:v>
                </c:pt>
                <c:pt idx="16011">
                  <c:v>-0.19788</c:v>
                </c:pt>
                <c:pt idx="16012">
                  <c:v>-0.197876</c:v>
                </c:pt>
                <c:pt idx="16013">
                  <c:v>-0.19786699999999999</c:v>
                </c:pt>
                <c:pt idx="16014">
                  <c:v>-0.19786100000000001</c:v>
                </c:pt>
                <c:pt idx="16015">
                  <c:v>-0.197855</c:v>
                </c:pt>
                <c:pt idx="16016">
                  <c:v>-0.197851</c:v>
                </c:pt>
                <c:pt idx="16017">
                  <c:v>-0.197847</c:v>
                </c:pt>
                <c:pt idx="16018">
                  <c:v>-0.19784299999999999</c:v>
                </c:pt>
                <c:pt idx="16019">
                  <c:v>-0.19783899999999999</c:v>
                </c:pt>
                <c:pt idx="16020">
                  <c:v>-0.19783899999999999</c:v>
                </c:pt>
                <c:pt idx="16021">
                  <c:v>-0.19783899999999999</c:v>
                </c:pt>
                <c:pt idx="16022">
                  <c:v>-0.19783800000000001</c:v>
                </c:pt>
                <c:pt idx="16023">
                  <c:v>-0.19783700000000001</c:v>
                </c:pt>
                <c:pt idx="16024">
                  <c:v>-0.19783400000000001</c:v>
                </c:pt>
                <c:pt idx="16025">
                  <c:v>-0.19783000000000001</c:v>
                </c:pt>
                <c:pt idx="16026">
                  <c:v>-0.197826</c:v>
                </c:pt>
                <c:pt idx="16027">
                  <c:v>-0.197823</c:v>
                </c:pt>
                <c:pt idx="16028">
                  <c:v>-0.197821</c:v>
                </c:pt>
                <c:pt idx="16029">
                  <c:v>-0.19781899999999999</c:v>
                </c:pt>
                <c:pt idx="16030">
                  <c:v>-0.19781599999999999</c:v>
                </c:pt>
                <c:pt idx="16031">
                  <c:v>-0.19781299999999999</c:v>
                </c:pt>
                <c:pt idx="16032">
                  <c:v>-0.19781099999999999</c:v>
                </c:pt>
                <c:pt idx="16033">
                  <c:v>-0.19780800000000001</c:v>
                </c:pt>
                <c:pt idx="16034">
                  <c:v>-0.19780800000000001</c:v>
                </c:pt>
                <c:pt idx="16035">
                  <c:v>-0.19780900000000001</c:v>
                </c:pt>
                <c:pt idx="16036">
                  <c:v>-0.19781199999999999</c:v>
                </c:pt>
                <c:pt idx="16037">
                  <c:v>-0.19781199999999999</c:v>
                </c:pt>
                <c:pt idx="16038">
                  <c:v>-0.19781199999999999</c:v>
                </c:pt>
                <c:pt idx="16039">
                  <c:v>-0.19781099999999999</c:v>
                </c:pt>
                <c:pt idx="16040">
                  <c:v>-0.19781000000000001</c:v>
                </c:pt>
                <c:pt idx="16041">
                  <c:v>-0.19781000000000001</c:v>
                </c:pt>
                <c:pt idx="16042">
                  <c:v>-0.19780800000000001</c:v>
                </c:pt>
                <c:pt idx="16043">
                  <c:v>-0.19780400000000001</c:v>
                </c:pt>
                <c:pt idx="16044">
                  <c:v>-0.197799</c:v>
                </c:pt>
                <c:pt idx="16045">
                  <c:v>-0.197793</c:v>
                </c:pt>
                <c:pt idx="16046">
                  <c:v>-0.19778999999999999</c:v>
                </c:pt>
                <c:pt idx="16047">
                  <c:v>-0.19778799999999999</c:v>
                </c:pt>
                <c:pt idx="16048">
                  <c:v>-0.19778399999999999</c:v>
                </c:pt>
                <c:pt idx="16049">
                  <c:v>-0.19778100000000001</c:v>
                </c:pt>
                <c:pt idx="16050">
                  <c:v>-0.19777800000000001</c:v>
                </c:pt>
                <c:pt idx="16051">
                  <c:v>-0.19777700000000001</c:v>
                </c:pt>
                <c:pt idx="16052">
                  <c:v>-0.197773</c:v>
                </c:pt>
                <c:pt idx="16053">
                  <c:v>-0.197769</c:v>
                </c:pt>
                <c:pt idx="16054">
                  <c:v>-0.197764</c:v>
                </c:pt>
                <c:pt idx="16055">
                  <c:v>-0.19776099999999999</c:v>
                </c:pt>
                <c:pt idx="16056">
                  <c:v>-0.19775899999999999</c:v>
                </c:pt>
                <c:pt idx="16057">
                  <c:v>-0.19775400000000001</c:v>
                </c:pt>
                <c:pt idx="16058">
                  <c:v>-0.19775000000000001</c:v>
                </c:pt>
                <c:pt idx="16059">
                  <c:v>-0.19774700000000001</c:v>
                </c:pt>
                <c:pt idx="16060">
                  <c:v>-0.197745</c:v>
                </c:pt>
                <c:pt idx="16061">
                  <c:v>-0.197744</c:v>
                </c:pt>
                <c:pt idx="16062">
                  <c:v>-0.197744</c:v>
                </c:pt>
                <c:pt idx="16063">
                  <c:v>-0.197741</c:v>
                </c:pt>
                <c:pt idx="16064">
                  <c:v>-0.197737</c:v>
                </c:pt>
                <c:pt idx="16065">
                  <c:v>-0.19773399999999999</c:v>
                </c:pt>
                <c:pt idx="16066">
                  <c:v>-0.19772799999999999</c:v>
                </c:pt>
                <c:pt idx="16067">
                  <c:v>-0.19772100000000001</c:v>
                </c:pt>
                <c:pt idx="16068">
                  <c:v>-0.197712</c:v>
                </c:pt>
                <c:pt idx="16069">
                  <c:v>-0.19770299999999999</c:v>
                </c:pt>
                <c:pt idx="16070">
                  <c:v>-0.19769300000000001</c:v>
                </c:pt>
                <c:pt idx="16071">
                  <c:v>-0.197684</c:v>
                </c:pt>
                <c:pt idx="16072">
                  <c:v>-0.19767799999999999</c:v>
                </c:pt>
                <c:pt idx="16073">
                  <c:v>-0.19767199999999999</c:v>
                </c:pt>
                <c:pt idx="16074">
                  <c:v>-0.19766800000000001</c:v>
                </c:pt>
                <c:pt idx="16075">
                  <c:v>-0.19766500000000001</c:v>
                </c:pt>
                <c:pt idx="16076">
                  <c:v>-0.197662</c:v>
                </c:pt>
                <c:pt idx="16077">
                  <c:v>-0.197658</c:v>
                </c:pt>
                <c:pt idx="16078">
                  <c:v>-0.197653</c:v>
                </c:pt>
                <c:pt idx="16079">
                  <c:v>-0.19764799999999999</c:v>
                </c:pt>
                <c:pt idx="16080">
                  <c:v>-0.19764300000000001</c:v>
                </c:pt>
                <c:pt idx="16081">
                  <c:v>-0.19763800000000001</c:v>
                </c:pt>
                <c:pt idx="16082">
                  <c:v>-0.19763500000000001</c:v>
                </c:pt>
                <c:pt idx="16083">
                  <c:v>-0.197631</c:v>
                </c:pt>
                <c:pt idx="16084">
                  <c:v>-0.197626</c:v>
                </c:pt>
                <c:pt idx="16085">
                  <c:v>-0.19762199999999999</c:v>
                </c:pt>
                <c:pt idx="16086">
                  <c:v>-0.19761699999999999</c:v>
                </c:pt>
                <c:pt idx="16087">
                  <c:v>-0.19761300000000001</c:v>
                </c:pt>
                <c:pt idx="16088">
                  <c:v>-0.19760800000000001</c:v>
                </c:pt>
                <c:pt idx="16089">
                  <c:v>-0.197603</c:v>
                </c:pt>
                <c:pt idx="16090">
                  <c:v>-0.19759599999999999</c:v>
                </c:pt>
                <c:pt idx="16091">
                  <c:v>-0.19758899999999999</c:v>
                </c:pt>
                <c:pt idx="16092">
                  <c:v>-0.19758300000000001</c:v>
                </c:pt>
                <c:pt idx="16093">
                  <c:v>-0.197578</c:v>
                </c:pt>
                <c:pt idx="16094">
                  <c:v>-0.197574</c:v>
                </c:pt>
                <c:pt idx="16095">
                  <c:v>-0.19756899999999999</c:v>
                </c:pt>
                <c:pt idx="16096">
                  <c:v>-0.19756399999999999</c:v>
                </c:pt>
                <c:pt idx="16097">
                  <c:v>-0.19755800000000001</c:v>
                </c:pt>
                <c:pt idx="16098">
                  <c:v>-0.19755400000000001</c:v>
                </c:pt>
                <c:pt idx="16099">
                  <c:v>-0.197549</c:v>
                </c:pt>
                <c:pt idx="16100">
                  <c:v>-0.197544</c:v>
                </c:pt>
                <c:pt idx="16101">
                  <c:v>-0.19754099999999999</c:v>
                </c:pt>
                <c:pt idx="16102">
                  <c:v>-0.19753599999999999</c:v>
                </c:pt>
                <c:pt idx="16103">
                  <c:v>-0.19753000000000001</c:v>
                </c:pt>
                <c:pt idx="16104">
                  <c:v>-0.19752700000000001</c:v>
                </c:pt>
                <c:pt idx="16105">
                  <c:v>-0.197522</c:v>
                </c:pt>
                <c:pt idx="16106">
                  <c:v>-0.197515</c:v>
                </c:pt>
                <c:pt idx="16107">
                  <c:v>-0.19751099999999999</c:v>
                </c:pt>
                <c:pt idx="16108">
                  <c:v>-0.19750499999999999</c:v>
                </c:pt>
                <c:pt idx="16109">
                  <c:v>-0.19749900000000001</c:v>
                </c:pt>
                <c:pt idx="16110">
                  <c:v>-0.19749</c:v>
                </c:pt>
                <c:pt idx="16111">
                  <c:v>-0.19748299999999999</c:v>
                </c:pt>
                <c:pt idx="16112">
                  <c:v>-0.19747799999999999</c:v>
                </c:pt>
                <c:pt idx="16113">
                  <c:v>-0.19747200000000001</c:v>
                </c:pt>
                <c:pt idx="16114">
                  <c:v>-0.197468</c:v>
                </c:pt>
                <c:pt idx="16115">
                  <c:v>-0.197462</c:v>
                </c:pt>
                <c:pt idx="16116">
                  <c:v>-0.19745399999999999</c:v>
                </c:pt>
                <c:pt idx="16117">
                  <c:v>-0.19744600000000001</c:v>
                </c:pt>
                <c:pt idx="16118">
                  <c:v>-0.197437</c:v>
                </c:pt>
                <c:pt idx="16119">
                  <c:v>-0.197431</c:v>
                </c:pt>
                <c:pt idx="16120">
                  <c:v>-0.19742399999999999</c:v>
                </c:pt>
                <c:pt idx="16121">
                  <c:v>-0.19741900000000001</c:v>
                </c:pt>
                <c:pt idx="16122">
                  <c:v>-0.19741600000000001</c:v>
                </c:pt>
                <c:pt idx="16123">
                  <c:v>-0.19741300000000001</c:v>
                </c:pt>
                <c:pt idx="16124">
                  <c:v>-0.197409</c:v>
                </c:pt>
                <c:pt idx="16125">
                  <c:v>-0.197405</c:v>
                </c:pt>
                <c:pt idx="16126">
                  <c:v>-0.19739699999999999</c:v>
                </c:pt>
                <c:pt idx="16127">
                  <c:v>-0.19739000000000001</c:v>
                </c:pt>
                <c:pt idx="16128">
                  <c:v>-0.197379</c:v>
                </c:pt>
                <c:pt idx="16129">
                  <c:v>-0.19737399999999999</c:v>
                </c:pt>
                <c:pt idx="16130">
                  <c:v>-0.19736799999999999</c:v>
                </c:pt>
                <c:pt idx="16131">
                  <c:v>-0.19736100000000001</c:v>
                </c:pt>
                <c:pt idx="16132">
                  <c:v>-0.197353</c:v>
                </c:pt>
                <c:pt idx="16133">
                  <c:v>-0.19734499999999999</c:v>
                </c:pt>
                <c:pt idx="16134">
                  <c:v>-0.19733999999999999</c:v>
                </c:pt>
                <c:pt idx="16135">
                  <c:v>-0.19733200000000001</c:v>
                </c:pt>
                <c:pt idx="16136">
                  <c:v>-0.197324</c:v>
                </c:pt>
                <c:pt idx="16137">
                  <c:v>-0.19731699999999999</c:v>
                </c:pt>
                <c:pt idx="16138">
                  <c:v>-0.19730900000000001</c:v>
                </c:pt>
                <c:pt idx="16139">
                  <c:v>-0.197301</c:v>
                </c:pt>
                <c:pt idx="16140">
                  <c:v>-0.197294</c:v>
                </c:pt>
                <c:pt idx="16141">
                  <c:v>-0.19728999999999999</c:v>
                </c:pt>
                <c:pt idx="16142">
                  <c:v>-0.19728699999999999</c:v>
                </c:pt>
                <c:pt idx="16143">
                  <c:v>-0.19728499999999999</c:v>
                </c:pt>
                <c:pt idx="16144">
                  <c:v>-0.19728299999999999</c:v>
                </c:pt>
                <c:pt idx="16145">
                  <c:v>-0.19727800000000001</c:v>
                </c:pt>
                <c:pt idx="16146">
                  <c:v>-0.197274</c:v>
                </c:pt>
                <c:pt idx="16147">
                  <c:v>-0.197267</c:v>
                </c:pt>
                <c:pt idx="16148">
                  <c:v>-0.19725999999999999</c:v>
                </c:pt>
                <c:pt idx="16149">
                  <c:v>-0.19725599999999999</c:v>
                </c:pt>
                <c:pt idx="16150">
                  <c:v>-0.19725000000000001</c:v>
                </c:pt>
                <c:pt idx="16151">
                  <c:v>-0.197242</c:v>
                </c:pt>
                <c:pt idx="16152">
                  <c:v>-0.19723599999999999</c:v>
                </c:pt>
                <c:pt idx="16153">
                  <c:v>-0.19723099999999999</c:v>
                </c:pt>
                <c:pt idx="16154">
                  <c:v>-0.19722600000000001</c:v>
                </c:pt>
                <c:pt idx="16155">
                  <c:v>-0.19722000000000001</c:v>
                </c:pt>
                <c:pt idx="16156">
                  <c:v>-0.197213</c:v>
                </c:pt>
                <c:pt idx="16157">
                  <c:v>-0.19720699999999999</c:v>
                </c:pt>
                <c:pt idx="16158">
                  <c:v>-0.19719800000000001</c:v>
                </c:pt>
                <c:pt idx="16159">
                  <c:v>-0.197189</c:v>
                </c:pt>
                <c:pt idx="16160">
                  <c:v>-0.19717799999999999</c:v>
                </c:pt>
                <c:pt idx="16161">
                  <c:v>-0.19716600000000001</c:v>
                </c:pt>
                <c:pt idx="16162">
                  <c:v>-0.197155</c:v>
                </c:pt>
                <c:pt idx="16163">
                  <c:v>-0.19714200000000001</c:v>
                </c:pt>
                <c:pt idx="16164">
                  <c:v>-0.197128</c:v>
                </c:pt>
                <c:pt idx="16165">
                  <c:v>-0.19711400000000001</c:v>
                </c:pt>
                <c:pt idx="16166">
                  <c:v>-0.1971</c:v>
                </c:pt>
                <c:pt idx="16167">
                  <c:v>-0.19708700000000001</c:v>
                </c:pt>
                <c:pt idx="16168">
                  <c:v>-0.197077</c:v>
                </c:pt>
                <c:pt idx="16169">
                  <c:v>-0.19706599999999999</c:v>
                </c:pt>
                <c:pt idx="16170">
                  <c:v>-0.19705800000000001</c:v>
                </c:pt>
                <c:pt idx="16171">
                  <c:v>-0.197051</c:v>
                </c:pt>
                <c:pt idx="16172">
                  <c:v>-0.197046</c:v>
                </c:pt>
                <c:pt idx="16173">
                  <c:v>-0.19704199999999999</c:v>
                </c:pt>
                <c:pt idx="16174">
                  <c:v>-0.19704199999999999</c:v>
                </c:pt>
                <c:pt idx="16175">
                  <c:v>-0.19703899999999999</c:v>
                </c:pt>
                <c:pt idx="16176">
                  <c:v>-0.19703399999999999</c:v>
                </c:pt>
                <c:pt idx="16177">
                  <c:v>-0.19702700000000001</c:v>
                </c:pt>
                <c:pt idx="16178">
                  <c:v>-0.197017</c:v>
                </c:pt>
                <c:pt idx="16179">
                  <c:v>-0.19700699999999999</c:v>
                </c:pt>
                <c:pt idx="16180">
                  <c:v>-0.19699800000000001</c:v>
                </c:pt>
                <c:pt idx="16181">
                  <c:v>-0.19699</c:v>
                </c:pt>
                <c:pt idx="16182">
                  <c:v>-0.19698199999999999</c:v>
                </c:pt>
                <c:pt idx="16183">
                  <c:v>-0.19697400000000001</c:v>
                </c:pt>
                <c:pt idx="16184">
                  <c:v>-0.196964</c:v>
                </c:pt>
                <c:pt idx="16185">
                  <c:v>-0.19695499999999999</c:v>
                </c:pt>
                <c:pt idx="16186">
                  <c:v>-0.19694600000000001</c:v>
                </c:pt>
                <c:pt idx="16187">
                  <c:v>-0.196934</c:v>
                </c:pt>
                <c:pt idx="16188">
                  <c:v>-0.19692299999999999</c:v>
                </c:pt>
                <c:pt idx="16189">
                  <c:v>-0.196911</c:v>
                </c:pt>
                <c:pt idx="16190">
                  <c:v>-0.19689799999999999</c:v>
                </c:pt>
                <c:pt idx="16191">
                  <c:v>-0.19688700000000001</c:v>
                </c:pt>
                <c:pt idx="16192">
                  <c:v>-0.19688</c:v>
                </c:pt>
                <c:pt idx="16193">
                  <c:v>-0.19687399999999999</c:v>
                </c:pt>
                <c:pt idx="16194">
                  <c:v>-0.19686999999999999</c:v>
                </c:pt>
                <c:pt idx="16195">
                  <c:v>-0.19686500000000001</c:v>
                </c:pt>
                <c:pt idx="16196">
                  <c:v>-0.19686200000000001</c:v>
                </c:pt>
                <c:pt idx="16197">
                  <c:v>-0.196857</c:v>
                </c:pt>
                <c:pt idx="16198">
                  <c:v>-0.196848</c:v>
                </c:pt>
                <c:pt idx="16199">
                  <c:v>-0.19683800000000001</c:v>
                </c:pt>
                <c:pt idx="16200">
                  <c:v>-0.196827</c:v>
                </c:pt>
                <c:pt idx="16201">
                  <c:v>-0.19681899999999999</c:v>
                </c:pt>
                <c:pt idx="16202">
                  <c:v>-0.19680700000000001</c:v>
                </c:pt>
                <c:pt idx="16203">
                  <c:v>-0.196796</c:v>
                </c:pt>
                <c:pt idx="16204">
                  <c:v>-0.19678599999999999</c:v>
                </c:pt>
                <c:pt idx="16205">
                  <c:v>-0.19677700000000001</c:v>
                </c:pt>
                <c:pt idx="16206">
                  <c:v>-0.196768</c:v>
                </c:pt>
                <c:pt idx="16207">
                  <c:v>-0.19676199999999999</c:v>
                </c:pt>
                <c:pt idx="16208">
                  <c:v>-0.19675599999999999</c:v>
                </c:pt>
                <c:pt idx="16209">
                  <c:v>-0.19675000000000001</c:v>
                </c:pt>
                <c:pt idx="16210">
                  <c:v>-0.196744</c:v>
                </c:pt>
                <c:pt idx="16211">
                  <c:v>-0.196738</c:v>
                </c:pt>
                <c:pt idx="16212">
                  <c:v>-0.19672999999999999</c:v>
                </c:pt>
                <c:pt idx="16213">
                  <c:v>-0.19672000000000001</c:v>
                </c:pt>
                <c:pt idx="16214">
                  <c:v>-0.196712</c:v>
                </c:pt>
                <c:pt idx="16215">
                  <c:v>-0.19670299999999999</c:v>
                </c:pt>
                <c:pt idx="16216">
                  <c:v>-0.19669400000000001</c:v>
                </c:pt>
                <c:pt idx="16217">
                  <c:v>-0.196685</c:v>
                </c:pt>
                <c:pt idx="16218">
                  <c:v>-0.19667899999999999</c:v>
                </c:pt>
                <c:pt idx="16219">
                  <c:v>-0.19667299999999999</c:v>
                </c:pt>
                <c:pt idx="16220">
                  <c:v>-0.19666600000000001</c:v>
                </c:pt>
                <c:pt idx="16221">
                  <c:v>-0.19666</c:v>
                </c:pt>
                <c:pt idx="16222">
                  <c:v>-0.196655</c:v>
                </c:pt>
                <c:pt idx="16223">
                  <c:v>-0.19664799999999999</c:v>
                </c:pt>
                <c:pt idx="16224">
                  <c:v>-0.19664000000000001</c:v>
                </c:pt>
                <c:pt idx="16225">
                  <c:v>-0.196632</c:v>
                </c:pt>
                <c:pt idx="16226">
                  <c:v>-0.19662499999999999</c:v>
                </c:pt>
                <c:pt idx="16227">
                  <c:v>-0.19661500000000001</c:v>
                </c:pt>
                <c:pt idx="16228">
                  <c:v>-0.196606</c:v>
                </c:pt>
                <c:pt idx="16229">
                  <c:v>-0.19659699999999999</c:v>
                </c:pt>
                <c:pt idx="16230">
                  <c:v>-0.19658900000000001</c:v>
                </c:pt>
                <c:pt idx="16231">
                  <c:v>-0.19658</c:v>
                </c:pt>
                <c:pt idx="16232">
                  <c:v>-0.196571</c:v>
                </c:pt>
                <c:pt idx="16233">
                  <c:v>-0.19656299999999999</c:v>
                </c:pt>
                <c:pt idx="16234">
                  <c:v>-0.19655800000000001</c:v>
                </c:pt>
                <c:pt idx="16235">
                  <c:v>-0.19655300000000001</c:v>
                </c:pt>
                <c:pt idx="16236">
                  <c:v>-0.196548</c:v>
                </c:pt>
                <c:pt idx="16237">
                  <c:v>-0.196543</c:v>
                </c:pt>
                <c:pt idx="16238">
                  <c:v>-0.19653699999999999</c:v>
                </c:pt>
                <c:pt idx="16239">
                  <c:v>-0.19652900000000001</c:v>
                </c:pt>
                <c:pt idx="16240">
                  <c:v>-0.196521</c:v>
                </c:pt>
                <c:pt idx="16241">
                  <c:v>-0.19651299999999999</c:v>
                </c:pt>
                <c:pt idx="16242">
                  <c:v>-0.19650300000000001</c:v>
                </c:pt>
                <c:pt idx="16243">
                  <c:v>-0.196493</c:v>
                </c:pt>
                <c:pt idx="16244">
                  <c:v>-0.19648399999999999</c:v>
                </c:pt>
                <c:pt idx="16245">
                  <c:v>-0.19647800000000001</c:v>
                </c:pt>
                <c:pt idx="16246">
                  <c:v>-0.19647300000000001</c:v>
                </c:pt>
                <c:pt idx="16247">
                  <c:v>-0.196467</c:v>
                </c:pt>
                <c:pt idx="16248">
                  <c:v>-0.196463</c:v>
                </c:pt>
                <c:pt idx="16249">
                  <c:v>-0.19645899999999999</c:v>
                </c:pt>
                <c:pt idx="16250">
                  <c:v>-0.19645699999999999</c:v>
                </c:pt>
                <c:pt idx="16251">
                  <c:v>-0.19645299999999999</c:v>
                </c:pt>
                <c:pt idx="16252">
                  <c:v>-0.19644700000000001</c:v>
                </c:pt>
                <c:pt idx="16253">
                  <c:v>-0.196441</c:v>
                </c:pt>
                <c:pt idx="16254">
                  <c:v>-0.196435</c:v>
                </c:pt>
                <c:pt idx="16255">
                  <c:v>-0.19642799999999999</c:v>
                </c:pt>
                <c:pt idx="16256">
                  <c:v>-0.19642200000000001</c:v>
                </c:pt>
                <c:pt idx="16257">
                  <c:v>-0.19641700000000001</c:v>
                </c:pt>
                <c:pt idx="16258">
                  <c:v>-0.196411</c:v>
                </c:pt>
                <c:pt idx="16259">
                  <c:v>-0.196408</c:v>
                </c:pt>
                <c:pt idx="16260">
                  <c:v>-0.19640299999999999</c:v>
                </c:pt>
                <c:pt idx="16261">
                  <c:v>-0.19639999999999999</c:v>
                </c:pt>
                <c:pt idx="16262">
                  <c:v>-0.19639599999999999</c:v>
                </c:pt>
                <c:pt idx="16263">
                  <c:v>-0.19639000000000001</c:v>
                </c:pt>
                <c:pt idx="16264">
                  <c:v>-0.196385</c:v>
                </c:pt>
                <c:pt idx="16265">
                  <c:v>-0.196379</c:v>
                </c:pt>
                <c:pt idx="16266">
                  <c:v>-0.19637399999999999</c:v>
                </c:pt>
                <c:pt idx="16267">
                  <c:v>-0.19636700000000001</c:v>
                </c:pt>
                <c:pt idx="16268">
                  <c:v>-0.19636200000000001</c:v>
                </c:pt>
                <c:pt idx="16269">
                  <c:v>-0.196356</c:v>
                </c:pt>
                <c:pt idx="16270">
                  <c:v>-0.196349</c:v>
                </c:pt>
                <c:pt idx="16271">
                  <c:v>-0.19634299999999999</c:v>
                </c:pt>
                <c:pt idx="16272">
                  <c:v>-0.19633500000000001</c:v>
                </c:pt>
                <c:pt idx="16273">
                  <c:v>-0.19633100000000001</c:v>
                </c:pt>
                <c:pt idx="16274">
                  <c:v>-0.196327</c:v>
                </c:pt>
                <c:pt idx="16275">
                  <c:v>-0.196324</c:v>
                </c:pt>
                <c:pt idx="16276">
                  <c:v>-0.19631999999999999</c:v>
                </c:pt>
                <c:pt idx="16277">
                  <c:v>-0.19631399999999999</c:v>
                </c:pt>
                <c:pt idx="16278">
                  <c:v>-0.19630800000000001</c:v>
                </c:pt>
                <c:pt idx="16279">
                  <c:v>-0.196301</c:v>
                </c:pt>
                <c:pt idx="16280">
                  <c:v>-0.196293</c:v>
                </c:pt>
                <c:pt idx="16281">
                  <c:v>-0.19628499999999999</c:v>
                </c:pt>
                <c:pt idx="16282">
                  <c:v>-0.19627800000000001</c:v>
                </c:pt>
                <c:pt idx="16283">
                  <c:v>-0.19627</c:v>
                </c:pt>
                <c:pt idx="16284">
                  <c:v>-0.196266</c:v>
                </c:pt>
                <c:pt idx="16285">
                  <c:v>-0.19626299999999999</c:v>
                </c:pt>
                <c:pt idx="16286">
                  <c:v>-0.19625999999999999</c:v>
                </c:pt>
                <c:pt idx="16287">
                  <c:v>-0.19625999999999999</c:v>
                </c:pt>
                <c:pt idx="16288">
                  <c:v>-0.19625799999999999</c:v>
                </c:pt>
                <c:pt idx="16289">
                  <c:v>-0.19625699999999999</c:v>
                </c:pt>
                <c:pt idx="16290">
                  <c:v>-0.19625500000000001</c:v>
                </c:pt>
                <c:pt idx="16291">
                  <c:v>-0.19625100000000001</c:v>
                </c:pt>
                <c:pt idx="16292">
                  <c:v>-0.19624800000000001</c:v>
                </c:pt>
                <c:pt idx="16293">
                  <c:v>-0.196246</c:v>
                </c:pt>
                <c:pt idx="16294">
                  <c:v>-0.196241</c:v>
                </c:pt>
                <c:pt idx="16295">
                  <c:v>-0.19623499999999999</c:v>
                </c:pt>
                <c:pt idx="16296">
                  <c:v>-0.19622899999999999</c:v>
                </c:pt>
                <c:pt idx="16297">
                  <c:v>-0.19622100000000001</c:v>
                </c:pt>
                <c:pt idx="16298">
                  <c:v>-0.196214</c:v>
                </c:pt>
                <c:pt idx="16299">
                  <c:v>-0.19620899999999999</c:v>
                </c:pt>
                <c:pt idx="16300">
                  <c:v>-0.19620299999999999</c:v>
                </c:pt>
                <c:pt idx="16301">
                  <c:v>-0.19619900000000001</c:v>
                </c:pt>
                <c:pt idx="16302">
                  <c:v>-0.19619600000000001</c:v>
                </c:pt>
                <c:pt idx="16303">
                  <c:v>-0.196191</c:v>
                </c:pt>
                <c:pt idx="16304">
                  <c:v>-0.196187</c:v>
                </c:pt>
                <c:pt idx="16305">
                  <c:v>-0.196182</c:v>
                </c:pt>
                <c:pt idx="16306">
                  <c:v>-0.19617599999999999</c:v>
                </c:pt>
                <c:pt idx="16307">
                  <c:v>-0.19616900000000001</c:v>
                </c:pt>
                <c:pt idx="16308">
                  <c:v>-0.196159</c:v>
                </c:pt>
                <c:pt idx="16309">
                  <c:v>-0.19614999999999999</c:v>
                </c:pt>
                <c:pt idx="16310">
                  <c:v>-0.19614000000000001</c:v>
                </c:pt>
                <c:pt idx="16311">
                  <c:v>-0.196133</c:v>
                </c:pt>
                <c:pt idx="16312">
                  <c:v>-0.19612599999999999</c:v>
                </c:pt>
                <c:pt idx="16313">
                  <c:v>-0.19612099999999999</c:v>
                </c:pt>
                <c:pt idx="16314">
                  <c:v>-0.19611700000000001</c:v>
                </c:pt>
                <c:pt idx="16315">
                  <c:v>-0.19611400000000001</c:v>
                </c:pt>
                <c:pt idx="16316">
                  <c:v>-0.19611200000000001</c:v>
                </c:pt>
                <c:pt idx="16317">
                  <c:v>-0.196108</c:v>
                </c:pt>
                <c:pt idx="16318">
                  <c:v>-0.196104</c:v>
                </c:pt>
                <c:pt idx="16319">
                  <c:v>-0.196102</c:v>
                </c:pt>
                <c:pt idx="16320">
                  <c:v>-0.196099</c:v>
                </c:pt>
                <c:pt idx="16321">
                  <c:v>-0.19609699999999999</c:v>
                </c:pt>
                <c:pt idx="16322">
                  <c:v>-0.19609499999999999</c:v>
                </c:pt>
                <c:pt idx="16323">
                  <c:v>-0.19609399999999999</c:v>
                </c:pt>
                <c:pt idx="16324">
                  <c:v>-0.19609299999999999</c:v>
                </c:pt>
                <c:pt idx="16325">
                  <c:v>-0.19609099999999999</c:v>
                </c:pt>
                <c:pt idx="16326">
                  <c:v>-0.19608900000000001</c:v>
                </c:pt>
                <c:pt idx="16327">
                  <c:v>-0.19608500000000001</c:v>
                </c:pt>
                <c:pt idx="16328">
                  <c:v>-0.19608</c:v>
                </c:pt>
                <c:pt idx="16329">
                  <c:v>-0.196074</c:v>
                </c:pt>
                <c:pt idx="16330">
                  <c:v>-0.19606799999999999</c:v>
                </c:pt>
                <c:pt idx="16331">
                  <c:v>-0.19606000000000001</c:v>
                </c:pt>
                <c:pt idx="16332">
                  <c:v>-0.19605</c:v>
                </c:pt>
                <c:pt idx="16333">
                  <c:v>-0.19604199999999999</c:v>
                </c:pt>
                <c:pt idx="16334">
                  <c:v>-0.19603300000000001</c:v>
                </c:pt>
                <c:pt idx="16335">
                  <c:v>-0.196023</c:v>
                </c:pt>
                <c:pt idx="16336">
                  <c:v>-0.196016</c:v>
                </c:pt>
                <c:pt idx="16337">
                  <c:v>-0.19600699999999999</c:v>
                </c:pt>
                <c:pt idx="16338">
                  <c:v>-0.19600000000000001</c:v>
                </c:pt>
                <c:pt idx="16339">
                  <c:v>-0.195993</c:v>
                </c:pt>
                <c:pt idx="16340">
                  <c:v>-0.195988</c:v>
                </c:pt>
                <c:pt idx="16341">
                  <c:v>-0.19598599999999999</c:v>
                </c:pt>
                <c:pt idx="16342">
                  <c:v>-0.19598599999999999</c:v>
                </c:pt>
                <c:pt idx="16343">
                  <c:v>-0.19598499999999999</c:v>
                </c:pt>
                <c:pt idx="16344">
                  <c:v>-0.19598199999999999</c:v>
                </c:pt>
                <c:pt idx="16345">
                  <c:v>-0.19598199999999999</c:v>
                </c:pt>
                <c:pt idx="16346">
                  <c:v>-0.19597999999999999</c:v>
                </c:pt>
                <c:pt idx="16347">
                  <c:v>-0.19597700000000001</c:v>
                </c:pt>
                <c:pt idx="16348">
                  <c:v>-0.19597300000000001</c:v>
                </c:pt>
                <c:pt idx="16349">
                  <c:v>-0.195968</c:v>
                </c:pt>
                <c:pt idx="16350">
                  <c:v>-0.195961</c:v>
                </c:pt>
                <c:pt idx="16351">
                  <c:v>-0.19595699999999999</c:v>
                </c:pt>
                <c:pt idx="16352">
                  <c:v>-0.19595399999999999</c:v>
                </c:pt>
                <c:pt idx="16353">
                  <c:v>-0.19595199999999999</c:v>
                </c:pt>
                <c:pt idx="16354">
                  <c:v>-0.19595199999999999</c:v>
                </c:pt>
                <c:pt idx="16355">
                  <c:v>-0.19595099999999999</c:v>
                </c:pt>
                <c:pt idx="16356">
                  <c:v>-0.19595000000000001</c:v>
                </c:pt>
                <c:pt idx="16357">
                  <c:v>-0.19594900000000001</c:v>
                </c:pt>
                <c:pt idx="16358">
                  <c:v>-0.19594500000000001</c:v>
                </c:pt>
                <c:pt idx="16359">
                  <c:v>-0.19594</c:v>
                </c:pt>
                <c:pt idx="16360">
                  <c:v>-0.195934</c:v>
                </c:pt>
                <c:pt idx="16361">
                  <c:v>-0.19592999999999999</c:v>
                </c:pt>
                <c:pt idx="16362">
                  <c:v>-0.19592599999999999</c:v>
                </c:pt>
                <c:pt idx="16363">
                  <c:v>-0.19592499999999999</c:v>
                </c:pt>
                <c:pt idx="16364">
                  <c:v>-0.19592399999999999</c:v>
                </c:pt>
                <c:pt idx="16365">
                  <c:v>-0.19592699999999999</c:v>
                </c:pt>
                <c:pt idx="16366">
                  <c:v>-0.19592899999999999</c:v>
                </c:pt>
                <c:pt idx="16367">
                  <c:v>-0.19593099999999999</c:v>
                </c:pt>
                <c:pt idx="16368">
                  <c:v>-0.195932</c:v>
                </c:pt>
                <c:pt idx="16369">
                  <c:v>-0.19593099999999999</c:v>
                </c:pt>
                <c:pt idx="16370">
                  <c:v>-0.19592999999999999</c:v>
                </c:pt>
                <c:pt idx="16371">
                  <c:v>-0.19592799999999999</c:v>
                </c:pt>
                <c:pt idx="16372">
                  <c:v>-0.19592499999999999</c:v>
                </c:pt>
                <c:pt idx="16373">
                  <c:v>-0.19592200000000001</c:v>
                </c:pt>
                <c:pt idx="16374">
                  <c:v>-0.19591900000000001</c:v>
                </c:pt>
                <c:pt idx="16375">
                  <c:v>-0.195913</c:v>
                </c:pt>
                <c:pt idx="16376">
                  <c:v>-0.195909</c:v>
                </c:pt>
                <c:pt idx="16377">
                  <c:v>-0.195906</c:v>
                </c:pt>
                <c:pt idx="16378">
                  <c:v>-0.19590099999999999</c:v>
                </c:pt>
                <c:pt idx="16379">
                  <c:v>-0.19589899999999999</c:v>
                </c:pt>
                <c:pt idx="16380">
                  <c:v>-0.19589699999999999</c:v>
                </c:pt>
                <c:pt idx="16381">
                  <c:v>-0.19589500000000001</c:v>
                </c:pt>
                <c:pt idx="16382">
                  <c:v>-0.19589100000000001</c:v>
                </c:pt>
                <c:pt idx="16383">
                  <c:v>-0.19588700000000001</c:v>
                </c:pt>
                <c:pt idx="16384">
                  <c:v>-0.195883</c:v>
                </c:pt>
                <c:pt idx="16385">
                  <c:v>-0.195879</c:v>
                </c:pt>
                <c:pt idx="16386">
                  <c:v>-0.19587599999999999</c:v>
                </c:pt>
                <c:pt idx="16387">
                  <c:v>-0.19587199999999999</c:v>
                </c:pt>
                <c:pt idx="16388">
                  <c:v>-0.19586799999999999</c:v>
                </c:pt>
                <c:pt idx="16389">
                  <c:v>-0.19586500000000001</c:v>
                </c:pt>
                <c:pt idx="16390">
                  <c:v>-0.19585900000000001</c:v>
                </c:pt>
                <c:pt idx="16391">
                  <c:v>-0.195851</c:v>
                </c:pt>
                <c:pt idx="16392">
                  <c:v>-0.19584599999999999</c:v>
                </c:pt>
                <c:pt idx="16393">
                  <c:v>-0.19584299999999999</c:v>
                </c:pt>
                <c:pt idx="16394">
                  <c:v>-0.19584199999999999</c:v>
                </c:pt>
                <c:pt idx="16395">
                  <c:v>-0.19584399999999999</c:v>
                </c:pt>
                <c:pt idx="16396">
                  <c:v>-0.19584399999999999</c:v>
                </c:pt>
                <c:pt idx="16397">
                  <c:v>-0.19584299999999999</c:v>
                </c:pt>
                <c:pt idx="16398">
                  <c:v>-0.19584299999999999</c:v>
                </c:pt>
                <c:pt idx="16399">
                  <c:v>-0.19583999999999999</c:v>
                </c:pt>
                <c:pt idx="16400">
                  <c:v>-0.19583800000000001</c:v>
                </c:pt>
                <c:pt idx="16401">
                  <c:v>-0.19583500000000001</c:v>
                </c:pt>
                <c:pt idx="16402">
                  <c:v>-0.19583400000000001</c:v>
                </c:pt>
                <c:pt idx="16403">
                  <c:v>-0.19583400000000001</c:v>
                </c:pt>
                <c:pt idx="16404">
                  <c:v>-0.19583400000000001</c:v>
                </c:pt>
                <c:pt idx="16405">
                  <c:v>-0.19583400000000001</c:v>
                </c:pt>
                <c:pt idx="16406">
                  <c:v>-0.19583500000000001</c:v>
                </c:pt>
                <c:pt idx="16407">
                  <c:v>-0.19583300000000001</c:v>
                </c:pt>
                <c:pt idx="16408">
                  <c:v>-0.195828</c:v>
                </c:pt>
                <c:pt idx="16409">
                  <c:v>-0.195823</c:v>
                </c:pt>
                <c:pt idx="16410">
                  <c:v>-0.19581699999999999</c:v>
                </c:pt>
                <c:pt idx="16411">
                  <c:v>-0.19581000000000001</c:v>
                </c:pt>
                <c:pt idx="16412">
                  <c:v>-0.195802</c:v>
                </c:pt>
                <c:pt idx="16413">
                  <c:v>-0.195797</c:v>
                </c:pt>
                <c:pt idx="16414">
                  <c:v>-0.19578899999999999</c:v>
                </c:pt>
                <c:pt idx="16415">
                  <c:v>-0.19578000000000001</c:v>
                </c:pt>
                <c:pt idx="16416">
                  <c:v>-0.19577</c:v>
                </c:pt>
                <c:pt idx="16417">
                  <c:v>-0.19576099999999999</c:v>
                </c:pt>
                <c:pt idx="16418">
                  <c:v>-0.19575100000000001</c:v>
                </c:pt>
                <c:pt idx="16419">
                  <c:v>-0.195741</c:v>
                </c:pt>
                <c:pt idx="16420">
                  <c:v>-0.19573299999999999</c:v>
                </c:pt>
                <c:pt idx="16421">
                  <c:v>-0.19572500000000001</c:v>
                </c:pt>
                <c:pt idx="16422">
                  <c:v>-0.195718</c:v>
                </c:pt>
                <c:pt idx="16423">
                  <c:v>-0.195712</c:v>
                </c:pt>
                <c:pt idx="16424">
                  <c:v>-0.19570599999999999</c:v>
                </c:pt>
                <c:pt idx="16425">
                  <c:v>-0.19569900000000001</c:v>
                </c:pt>
                <c:pt idx="16426">
                  <c:v>-0.195692</c:v>
                </c:pt>
                <c:pt idx="16427">
                  <c:v>-0.195687</c:v>
                </c:pt>
                <c:pt idx="16428">
                  <c:v>-0.19567699999999999</c:v>
                </c:pt>
                <c:pt idx="16429">
                  <c:v>-0.19566600000000001</c:v>
                </c:pt>
                <c:pt idx="16430">
                  <c:v>-0.195655</c:v>
                </c:pt>
                <c:pt idx="16431">
                  <c:v>-0.19564500000000001</c:v>
                </c:pt>
                <c:pt idx="16432">
                  <c:v>-0.195634</c:v>
                </c:pt>
                <c:pt idx="16433">
                  <c:v>-0.19562399999999999</c:v>
                </c:pt>
                <c:pt idx="16434">
                  <c:v>-0.19561200000000001</c:v>
                </c:pt>
                <c:pt idx="16435">
                  <c:v>-0.19559799999999999</c:v>
                </c:pt>
                <c:pt idx="16436">
                  <c:v>-0.19558400000000001</c:v>
                </c:pt>
                <c:pt idx="16437">
                  <c:v>-0.19556699999999999</c:v>
                </c:pt>
                <c:pt idx="16438">
                  <c:v>-0.19555</c:v>
                </c:pt>
                <c:pt idx="16439">
                  <c:v>-0.19553300000000001</c:v>
                </c:pt>
                <c:pt idx="16440">
                  <c:v>-0.195517</c:v>
                </c:pt>
                <c:pt idx="16441">
                  <c:v>-0.19550100000000001</c:v>
                </c:pt>
                <c:pt idx="16442">
                  <c:v>-0.19548399999999999</c:v>
                </c:pt>
                <c:pt idx="16443">
                  <c:v>-0.195468</c:v>
                </c:pt>
                <c:pt idx="16444">
                  <c:v>-0.19545199999999999</c:v>
                </c:pt>
                <c:pt idx="16445">
                  <c:v>-0.195437</c:v>
                </c:pt>
                <c:pt idx="16446">
                  <c:v>-0.19542300000000001</c:v>
                </c:pt>
                <c:pt idx="16447">
                  <c:v>-0.195412</c:v>
                </c:pt>
                <c:pt idx="16448">
                  <c:v>-0.19539899999999999</c:v>
                </c:pt>
                <c:pt idx="16449">
                  <c:v>-0.195386</c:v>
                </c:pt>
                <c:pt idx="16450">
                  <c:v>-0.19537599999999999</c:v>
                </c:pt>
                <c:pt idx="16451">
                  <c:v>-0.19536500000000001</c:v>
                </c:pt>
                <c:pt idx="16452">
                  <c:v>-0.195353</c:v>
                </c:pt>
                <c:pt idx="16453">
                  <c:v>-0.19534099999999999</c:v>
                </c:pt>
                <c:pt idx="16454">
                  <c:v>-0.195327</c:v>
                </c:pt>
                <c:pt idx="16455">
                  <c:v>-0.19531200000000001</c:v>
                </c:pt>
                <c:pt idx="16456">
                  <c:v>-0.195298</c:v>
                </c:pt>
                <c:pt idx="16457">
                  <c:v>-0.19528499999999999</c:v>
                </c:pt>
                <c:pt idx="16458">
                  <c:v>-0.195273</c:v>
                </c:pt>
                <c:pt idx="16459">
                  <c:v>-0.19526099999999999</c:v>
                </c:pt>
                <c:pt idx="16460">
                  <c:v>-0.19524900000000001</c:v>
                </c:pt>
                <c:pt idx="16461">
                  <c:v>-0.19523799999999999</c:v>
                </c:pt>
                <c:pt idx="16462">
                  <c:v>-0.19522800000000001</c:v>
                </c:pt>
                <c:pt idx="16463">
                  <c:v>-0.195218</c:v>
                </c:pt>
                <c:pt idx="16464">
                  <c:v>-0.19520699999999999</c:v>
                </c:pt>
                <c:pt idx="16465">
                  <c:v>-0.19519700000000001</c:v>
                </c:pt>
                <c:pt idx="16466">
                  <c:v>-0.195187</c:v>
                </c:pt>
                <c:pt idx="16467">
                  <c:v>-0.19517999999999999</c:v>
                </c:pt>
                <c:pt idx="16468">
                  <c:v>-0.19517200000000001</c:v>
                </c:pt>
                <c:pt idx="16469">
                  <c:v>-0.195162</c:v>
                </c:pt>
                <c:pt idx="16470">
                  <c:v>-0.19515099999999999</c:v>
                </c:pt>
                <c:pt idx="16471">
                  <c:v>-0.19513900000000001</c:v>
                </c:pt>
                <c:pt idx="16472">
                  <c:v>-0.19512699999999999</c:v>
                </c:pt>
                <c:pt idx="16473">
                  <c:v>-0.19511200000000001</c:v>
                </c:pt>
                <c:pt idx="16474">
                  <c:v>-0.1951</c:v>
                </c:pt>
                <c:pt idx="16475">
                  <c:v>-0.19509000000000001</c:v>
                </c:pt>
                <c:pt idx="16476">
                  <c:v>-0.19508</c:v>
                </c:pt>
                <c:pt idx="16477">
                  <c:v>-0.19506999999999999</c:v>
                </c:pt>
                <c:pt idx="16478">
                  <c:v>-0.19505900000000001</c:v>
                </c:pt>
                <c:pt idx="16479">
                  <c:v>-0.195048</c:v>
                </c:pt>
                <c:pt idx="16480">
                  <c:v>-0.19503699999999999</c:v>
                </c:pt>
                <c:pt idx="16481">
                  <c:v>-0.195026</c:v>
                </c:pt>
                <c:pt idx="16482">
                  <c:v>-0.19501399999999999</c:v>
                </c:pt>
                <c:pt idx="16483">
                  <c:v>-0.19500200000000001</c:v>
                </c:pt>
                <c:pt idx="16484">
                  <c:v>-0.19499</c:v>
                </c:pt>
                <c:pt idx="16485">
                  <c:v>-0.19497900000000001</c:v>
                </c:pt>
                <c:pt idx="16486">
                  <c:v>-0.194968</c:v>
                </c:pt>
                <c:pt idx="16487">
                  <c:v>-0.19495899999999999</c:v>
                </c:pt>
                <c:pt idx="16488">
                  <c:v>-0.19494900000000001</c:v>
                </c:pt>
                <c:pt idx="16489">
                  <c:v>-0.194938</c:v>
                </c:pt>
                <c:pt idx="16490">
                  <c:v>-0.19492899999999999</c:v>
                </c:pt>
                <c:pt idx="16491">
                  <c:v>-0.19492100000000001</c:v>
                </c:pt>
                <c:pt idx="16492">
                  <c:v>-0.194913</c:v>
                </c:pt>
                <c:pt idx="16493">
                  <c:v>-0.19490499999999999</c:v>
                </c:pt>
                <c:pt idx="16494">
                  <c:v>-0.19489699999999999</c:v>
                </c:pt>
                <c:pt idx="16495">
                  <c:v>-0.19488900000000001</c:v>
                </c:pt>
                <c:pt idx="16496">
                  <c:v>-0.194879</c:v>
                </c:pt>
                <c:pt idx="16497">
                  <c:v>-0.19486999999999999</c:v>
                </c:pt>
                <c:pt idx="16498">
                  <c:v>-0.19486200000000001</c:v>
                </c:pt>
                <c:pt idx="16499">
                  <c:v>-0.194852</c:v>
                </c:pt>
                <c:pt idx="16500">
                  <c:v>-0.19484299999999999</c:v>
                </c:pt>
                <c:pt idx="16501">
                  <c:v>-0.19483200000000001</c:v>
                </c:pt>
                <c:pt idx="16502">
                  <c:v>-0.194822</c:v>
                </c:pt>
                <c:pt idx="16503">
                  <c:v>-0.19481399999999999</c:v>
                </c:pt>
                <c:pt idx="16504">
                  <c:v>-0.194802</c:v>
                </c:pt>
                <c:pt idx="16505">
                  <c:v>-0.19479099999999999</c:v>
                </c:pt>
                <c:pt idx="16506">
                  <c:v>-0.19477800000000001</c:v>
                </c:pt>
                <c:pt idx="16507">
                  <c:v>-0.19476599999999999</c:v>
                </c:pt>
                <c:pt idx="16508">
                  <c:v>-0.19475500000000001</c:v>
                </c:pt>
                <c:pt idx="16509">
                  <c:v>-0.194745</c:v>
                </c:pt>
                <c:pt idx="16510">
                  <c:v>-0.19473799999999999</c:v>
                </c:pt>
                <c:pt idx="16511">
                  <c:v>-0.19472800000000001</c:v>
                </c:pt>
                <c:pt idx="16512">
                  <c:v>-0.194719</c:v>
                </c:pt>
                <c:pt idx="16513">
                  <c:v>-0.19470899999999999</c:v>
                </c:pt>
                <c:pt idx="16514">
                  <c:v>-0.19469900000000001</c:v>
                </c:pt>
                <c:pt idx="16515">
                  <c:v>-0.194688</c:v>
                </c:pt>
                <c:pt idx="16516">
                  <c:v>-0.19467799999999999</c:v>
                </c:pt>
                <c:pt idx="16517">
                  <c:v>-0.19466600000000001</c:v>
                </c:pt>
                <c:pt idx="16518">
                  <c:v>-0.19465399999999999</c:v>
                </c:pt>
                <c:pt idx="16519">
                  <c:v>-0.19464400000000001</c:v>
                </c:pt>
                <c:pt idx="16520">
                  <c:v>-0.194634</c:v>
                </c:pt>
                <c:pt idx="16521">
                  <c:v>-0.19462399999999999</c:v>
                </c:pt>
                <c:pt idx="16522">
                  <c:v>-0.19461400000000001</c:v>
                </c:pt>
                <c:pt idx="16523">
                  <c:v>-0.194605</c:v>
                </c:pt>
                <c:pt idx="16524">
                  <c:v>-0.19459799999999999</c:v>
                </c:pt>
                <c:pt idx="16525">
                  <c:v>-0.19459199999999999</c:v>
                </c:pt>
                <c:pt idx="16526">
                  <c:v>-0.19458700000000001</c:v>
                </c:pt>
                <c:pt idx="16527">
                  <c:v>-0.194579</c:v>
                </c:pt>
                <c:pt idx="16528">
                  <c:v>-0.19456899999999999</c:v>
                </c:pt>
                <c:pt idx="16529">
                  <c:v>-0.19455700000000001</c:v>
                </c:pt>
                <c:pt idx="16530">
                  <c:v>-0.194546</c:v>
                </c:pt>
                <c:pt idx="16531">
                  <c:v>-0.19453400000000001</c:v>
                </c:pt>
                <c:pt idx="16532">
                  <c:v>-0.194522</c:v>
                </c:pt>
                <c:pt idx="16533">
                  <c:v>-0.19450999999999999</c:v>
                </c:pt>
                <c:pt idx="16534">
                  <c:v>-0.19450000000000001</c:v>
                </c:pt>
                <c:pt idx="16535">
                  <c:v>-0.194491</c:v>
                </c:pt>
                <c:pt idx="16536">
                  <c:v>-0.19448299999999999</c:v>
                </c:pt>
                <c:pt idx="16537">
                  <c:v>-0.19447600000000001</c:v>
                </c:pt>
                <c:pt idx="16538">
                  <c:v>-0.194469</c:v>
                </c:pt>
                <c:pt idx="16539">
                  <c:v>-0.194462</c:v>
                </c:pt>
                <c:pt idx="16540">
                  <c:v>-0.19445599999999999</c:v>
                </c:pt>
                <c:pt idx="16541">
                  <c:v>-0.19444700000000001</c:v>
                </c:pt>
                <c:pt idx="16542">
                  <c:v>-0.194438</c:v>
                </c:pt>
                <c:pt idx="16543">
                  <c:v>-0.19442400000000001</c:v>
                </c:pt>
                <c:pt idx="16544">
                  <c:v>-0.19441</c:v>
                </c:pt>
                <c:pt idx="16545">
                  <c:v>-0.19439699999999999</c:v>
                </c:pt>
                <c:pt idx="16546">
                  <c:v>-0.194384</c:v>
                </c:pt>
                <c:pt idx="16547">
                  <c:v>-0.19437199999999999</c:v>
                </c:pt>
                <c:pt idx="16548">
                  <c:v>-0.19436400000000001</c:v>
                </c:pt>
                <c:pt idx="16549">
                  <c:v>-0.194354</c:v>
                </c:pt>
                <c:pt idx="16550">
                  <c:v>-0.19434599999999999</c:v>
                </c:pt>
                <c:pt idx="16551">
                  <c:v>-0.19433800000000001</c:v>
                </c:pt>
                <c:pt idx="16552">
                  <c:v>-0.194332</c:v>
                </c:pt>
                <c:pt idx="16553">
                  <c:v>-0.194323</c:v>
                </c:pt>
                <c:pt idx="16554">
                  <c:v>-0.19431300000000001</c:v>
                </c:pt>
                <c:pt idx="16555">
                  <c:v>-0.194302</c:v>
                </c:pt>
                <c:pt idx="16556">
                  <c:v>-0.19428999999999999</c:v>
                </c:pt>
                <c:pt idx="16557">
                  <c:v>-0.19427900000000001</c:v>
                </c:pt>
                <c:pt idx="16558">
                  <c:v>-0.194267</c:v>
                </c:pt>
                <c:pt idx="16559">
                  <c:v>-0.19425899999999999</c:v>
                </c:pt>
                <c:pt idx="16560">
                  <c:v>-0.19425200000000001</c:v>
                </c:pt>
                <c:pt idx="16561">
                  <c:v>-0.194246</c:v>
                </c:pt>
                <c:pt idx="16562">
                  <c:v>-0.19424</c:v>
                </c:pt>
                <c:pt idx="16563">
                  <c:v>-0.19423299999999999</c:v>
                </c:pt>
                <c:pt idx="16564">
                  <c:v>-0.19422700000000001</c:v>
                </c:pt>
                <c:pt idx="16565">
                  <c:v>-0.19422</c:v>
                </c:pt>
                <c:pt idx="16566">
                  <c:v>-0.194214</c:v>
                </c:pt>
                <c:pt idx="16567">
                  <c:v>-0.19420599999999999</c:v>
                </c:pt>
                <c:pt idx="16568">
                  <c:v>-0.19419600000000001</c:v>
                </c:pt>
                <c:pt idx="16569">
                  <c:v>-0.194185</c:v>
                </c:pt>
                <c:pt idx="16570">
                  <c:v>-0.19417400000000001</c:v>
                </c:pt>
                <c:pt idx="16571">
                  <c:v>-0.194164</c:v>
                </c:pt>
                <c:pt idx="16572">
                  <c:v>-0.194156</c:v>
                </c:pt>
                <c:pt idx="16573">
                  <c:v>-0.19414899999999999</c:v>
                </c:pt>
                <c:pt idx="16574">
                  <c:v>-0.19414000000000001</c:v>
                </c:pt>
                <c:pt idx="16575">
                  <c:v>-0.19413</c:v>
                </c:pt>
                <c:pt idx="16576">
                  <c:v>-0.19412299999999999</c:v>
                </c:pt>
                <c:pt idx="16577">
                  <c:v>-0.19411800000000001</c:v>
                </c:pt>
                <c:pt idx="16578">
                  <c:v>-0.19411100000000001</c:v>
                </c:pt>
                <c:pt idx="16579">
                  <c:v>-0.194104</c:v>
                </c:pt>
                <c:pt idx="16580">
                  <c:v>-0.19409599999999999</c:v>
                </c:pt>
                <c:pt idx="16581">
                  <c:v>-0.19408800000000001</c:v>
                </c:pt>
                <c:pt idx="16582">
                  <c:v>-0.194078</c:v>
                </c:pt>
                <c:pt idx="16583">
                  <c:v>-0.19406899999999999</c:v>
                </c:pt>
                <c:pt idx="16584">
                  <c:v>-0.19406000000000001</c:v>
                </c:pt>
                <c:pt idx="16585">
                  <c:v>-0.19405</c:v>
                </c:pt>
                <c:pt idx="16586">
                  <c:v>-0.19404199999999999</c:v>
                </c:pt>
                <c:pt idx="16587">
                  <c:v>-0.19403699999999999</c:v>
                </c:pt>
                <c:pt idx="16588">
                  <c:v>-0.19403200000000001</c:v>
                </c:pt>
                <c:pt idx="16589">
                  <c:v>-0.19402900000000001</c:v>
                </c:pt>
                <c:pt idx="16590">
                  <c:v>-0.194024</c:v>
                </c:pt>
                <c:pt idx="16591">
                  <c:v>-0.194018</c:v>
                </c:pt>
                <c:pt idx="16592">
                  <c:v>-0.19400800000000001</c:v>
                </c:pt>
                <c:pt idx="16593">
                  <c:v>-0.193999</c:v>
                </c:pt>
                <c:pt idx="16594">
                  <c:v>-0.19398899999999999</c:v>
                </c:pt>
                <c:pt idx="16595">
                  <c:v>-0.19398099999999999</c:v>
                </c:pt>
                <c:pt idx="16596">
                  <c:v>-0.19397200000000001</c:v>
                </c:pt>
                <c:pt idx="16597">
                  <c:v>-0.193963</c:v>
                </c:pt>
                <c:pt idx="16598">
                  <c:v>-0.19395599999999999</c:v>
                </c:pt>
                <c:pt idx="16599">
                  <c:v>-0.19394900000000001</c:v>
                </c:pt>
                <c:pt idx="16600">
                  <c:v>-0.193942</c:v>
                </c:pt>
                <c:pt idx="16601">
                  <c:v>-0.193936</c:v>
                </c:pt>
                <c:pt idx="16602">
                  <c:v>-0.19392999999999999</c:v>
                </c:pt>
                <c:pt idx="16603">
                  <c:v>-0.19392200000000001</c:v>
                </c:pt>
                <c:pt idx="16604">
                  <c:v>-0.193912</c:v>
                </c:pt>
                <c:pt idx="16605">
                  <c:v>-0.19390099999999999</c:v>
                </c:pt>
                <c:pt idx="16606">
                  <c:v>-0.193888</c:v>
                </c:pt>
                <c:pt idx="16607">
                  <c:v>-0.19387499999999999</c:v>
                </c:pt>
                <c:pt idx="16608">
                  <c:v>-0.19386400000000001</c:v>
                </c:pt>
                <c:pt idx="16609">
                  <c:v>-0.193852</c:v>
                </c:pt>
                <c:pt idx="16610">
                  <c:v>-0.19383900000000001</c:v>
                </c:pt>
                <c:pt idx="16611">
                  <c:v>-0.193827</c:v>
                </c:pt>
                <c:pt idx="16612">
                  <c:v>-0.19381399999999999</c:v>
                </c:pt>
                <c:pt idx="16613">
                  <c:v>-0.193801</c:v>
                </c:pt>
                <c:pt idx="16614">
                  <c:v>-0.19378799999999999</c:v>
                </c:pt>
                <c:pt idx="16615">
                  <c:v>-0.193774</c:v>
                </c:pt>
                <c:pt idx="16616">
                  <c:v>-0.19375899999999999</c:v>
                </c:pt>
                <c:pt idx="16617">
                  <c:v>-0.193747</c:v>
                </c:pt>
                <c:pt idx="16618">
                  <c:v>-0.19373599999999999</c:v>
                </c:pt>
                <c:pt idx="16619">
                  <c:v>-0.19372500000000001</c:v>
                </c:pt>
                <c:pt idx="16620">
                  <c:v>-0.193713</c:v>
                </c:pt>
                <c:pt idx="16621">
                  <c:v>-0.19370100000000001</c:v>
                </c:pt>
                <c:pt idx="16622">
                  <c:v>-0.19369</c:v>
                </c:pt>
                <c:pt idx="16623">
                  <c:v>-0.19367999999999999</c:v>
                </c:pt>
                <c:pt idx="16624">
                  <c:v>-0.19367100000000001</c:v>
                </c:pt>
                <c:pt idx="16625">
                  <c:v>-0.193663</c:v>
                </c:pt>
                <c:pt idx="16626">
                  <c:v>-0.19365299999999999</c:v>
                </c:pt>
                <c:pt idx="16627">
                  <c:v>-0.19364300000000001</c:v>
                </c:pt>
                <c:pt idx="16628">
                  <c:v>-0.193633</c:v>
                </c:pt>
                <c:pt idx="16629">
                  <c:v>-0.19362399999999999</c:v>
                </c:pt>
                <c:pt idx="16630">
                  <c:v>-0.19361400000000001</c:v>
                </c:pt>
                <c:pt idx="16631">
                  <c:v>-0.193601</c:v>
                </c:pt>
                <c:pt idx="16632">
                  <c:v>-0.19358900000000001</c:v>
                </c:pt>
                <c:pt idx="16633">
                  <c:v>-0.193576</c:v>
                </c:pt>
                <c:pt idx="16634">
                  <c:v>-0.19356699999999999</c:v>
                </c:pt>
                <c:pt idx="16635">
                  <c:v>-0.19355700000000001</c:v>
                </c:pt>
                <c:pt idx="16636">
                  <c:v>-0.193549</c:v>
                </c:pt>
                <c:pt idx="16637">
                  <c:v>-0.19354199999999999</c:v>
                </c:pt>
                <c:pt idx="16638">
                  <c:v>-0.19353400000000001</c:v>
                </c:pt>
                <c:pt idx="16639">
                  <c:v>-0.193527</c:v>
                </c:pt>
                <c:pt idx="16640">
                  <c:v>-0.193518</c:v>
                </c:pt>
                <c:pt idx="16641">
                  <c:v>-0.19350899999999999</c:v>
                </c:pt>
                <c:pt idx="16642">
                  <c:v>-0.19350000000000001</c:v>
                </c:pt>
                <c:pt idx="16643">
                  <c:v>-0.19348899999999999</c:v>
                </c:pt>
                <c:pt idx="16644">
                  <c:v>-0.19347600000000001</c:v>
                </c:pt>
                <c:pt idx="16645">
                  <c:v>-0.193464</c:v>
                </c:pt>
                <c:pt idx="16646">
                  <c:v>-0.19345300000000001</c:v>
                </c:pt>
                <c:pt idx="16647">
                  <c:v>-0.19344500000000001</c:v>
                </c:pt>
                <c:pt idx="16648">
                  <c:v>-0.19343399999999999</c:v>
                </c:pt>
                <c:pt idx="16649">
                  <c:v>-0.19342200000000001</c:v>
                </c:pt>
                <c:pt idx="16650">
                  <c:v>-0.193409</c:v>
                </c:pt>
                <c:pt idx="16651">
                  <c:v>-0.19339600000000001</c:v>
                </c:pt>
                <c:pt idx="16652">
                  <c:v>-0.193384</c:v>
                </c:pt>
                <c:pt idx="16653">
                  <c:v>-0.19337399999999999</c:v>
                </c:pt>
                <c:pt idx="16654">
                  <c:v>-0.19336</c:v>
                </c:pt>
                <c:pt idx="16655">
                  <c:v>-0.19334699999999999</c:v>
                </c:pt>
                <c:pt idx="16656">
                  <c:v>-0.193333</c:v>
                </c:pt>
                <c:pt idx="16657">
                  <c:v>-0.19332099999999999</c:v>
                </c:pt>
                <c:pt idx="16658">
                  <c:v>-0.19330900000000001</c:v>
                </c:pt>
                <c:pt idx="16659">
                  <c:v>-0.193298</c:v>
                </c:pt>
                <c:pt idx="16660">
                  <c:v>-0.19328600000000001</c:v>
                </c:pt>
                <c:pt idx="16661">
                  <c:v>-0.193273</c:v>
                </c:pt>
                <c:pt idx="16662">
                  <c:v>-0.19325800000000001</c:v>
                </c:pt>
                <c:pt idx="16663">
                  <c:v>-0.193244</c:v>
                </c:pt>
                <c:pt idx="16664">
                  <c:v>-0.19323000000000001</c:v>
                </c:pt>
                <c:pt idx="16665">
                  <c:v>-0.193218</c:v>
                </c:pt>
                <c:pt idx="16666">
                  <c:v>-0.19320799999999999</c:v>
                </c:pt>
                <c:pt idx="16667">
                  <c:v>-0.19319900000000001</c:v>
                </c:pt>
                <c:pt idx="16668">
                  <c:v>-0.193192</c:v>
                </c:pt>
                <c:pt idx="16669">
                  <c:v>-0.193186</c:v>
                </c:pt>
                <c:pt idx="16670">
                  <c:v>-0.19317899999999999</c:v>
                </c:pt>
                <c:pt idx="16671">
                  <c:v>-0.19316900000000001</c:v>
                </c:pt>
                <c:pt idx="16672">
                  <c:v>-0.193159</c:v>
                </c:pt>
                <c:pt idx="16673">
                  <c:v>-0.19314899999999999</c:v>
                </c:pt>
                <c:pt idx="16674">
                  <c:v>-0.193138</c:v>
                </c:pt>
                <c:pt idx="16675">
                  <c:v>-0.19312799999999999</c:v>
                </c:pt>
                <c:pt idx="16676">
                  <c:v>-0.19311800000000001</c:v>
                </c:pt>
                <c:pt idx="16677">
                  <c:v>-0.193109</c:v>
                </c:pt>
                <c:pt idx="16678">
                  <c:v>-0.19309899999999999</c:v>
                </c:pt>
                <c:pt idx="16679">
                  <c:v>-0.19308900000000001</c:v>
                </c:pt>
                <c:pt idx="16680">
                  <c:v>-0.193082</c:v>
                </c:pt>
                <c:pt idx="16681">
                  <c:v>-0.193075</c:v>
                </c:pt>
                <c:pt idx="16682">
                  <c:v>-0.19306699999999999</c:v>
                </c:pt>
                <c:pt idx="16683">
                  <c:v>-0.19305800000000001</c:v>
                </c:pt>
                <c:pt idx="16684">
                  <c:v>-0.193046</c:v>
                </c:pt>
                <c:pt idx="16685">
                  <c:v>-0.19303300000000001</c:v>
                </c:pt>
                <c:pt idx="16686">
                  <c:v>-0.19302</c:v>
                </c:pt>
                <c:pt idx="16687">
                  <c:v>-0.19300899999999999</c:v>
                </c:pt>
                <c:pt idx="16688">
                  <c:v>-0.19300100000000001</c:v>
                </c:pt>
                <c:pt idx="16689">
                  <c:v>-0.192992</c:v>
                </c:pt>
                <c:pt idx="16690">
                  <c:v>-0.19298599999999999</c:v>
                </c:pt>
                <c:pt idx="16691">
                  <c:v>-0.19298100000000001</c:v>
                </c:pt>
                <c:pt idx="16692">
                  <c:v>-0.19297500000000001</c:v>
                </c:pt>
                <c:pt idx="16693">
                  <c:v>-0.192967</c:v>
                </c:pt>
                <c:pt idx="16694">
                  <c:v>-0.19295899999999999</c:v>
                </c:pt>
                <c:pt idx="16695">
                  <c:v>-0.19295000000000001</c:v>
                </c:pt>
                <c:pt idx="16696">
                  <c:v>-0.192942</c:v>
                </c:pt>
                <c:pt idx="16697">
                  <c:v>-0.192935</c:v>
                </c:pt>
                <c:pt idx="16698">
                  <c:v>-0.19292699999999999</c:v>
                </c:pt>
                <c:pt idx="16699">
                  <c:v>-0.192915</c:v>
                </c:pt>
                <c:pt idx="16700">
                  <c:v>-0.19290099999999999</c:v>
                </c:pt>
                <c:pt idx="16701">
                  <c:v>-0.192886</c:v>
                </c:pt>
                <c:pt idx="16702">
                  <c:v>-0.19286900000000001</c:v>
                </c:pt>
                <c:pt idx="16703">
                  <c:v>-0.192856</c:v>
                </c:pt>
                <c:pt idx="16704">
                  <c:v>-0.19284399999999999</c:v>
                </c:pt>
                <c:pt idx="16705">
                  <c:v>-0.192831</c:v>
                </c:pt>
                <c:pt idx="16706">
                  <c:v>-0.19282099999999999</c:v>
                </c:pt>
                <c:pt idx="16707">
                  <c:v>-0.19281499999999999</c:v>
                </c:pt>
                <c:pt idx="16708">
                  <c:v>-0.19280700000000001</c:v>
                </c:pt>
                <c:pt idx="16709">
                  <c:v>-0.192803</c:v>
                </c:pt>
                <c:pt idx="16710">
                  <c:v>-0.1928</c:v>
                </c:pt>
                <c:pt idx="16711">
                  <c:v>-0.192796</c:v>
                </c:pt>
                <c:pt idx="16712">
                  <c:v>-0.19279199999999999</c:v>
                </c:pt>
                <c:pt idx="16713">
                  <c:v>-0.19278699999999999</c:v>
                </c:pt>
                <c:pt idx="16714">
                  <c:v>-0.19278100000000001</c:v>
                </c:pt>
                <c:pt idx="16715">
                  <c:v>-0.192774</c:v>
                </c:pt>
                <c:pt idx="16716">
                  <c:v>-0.19276399999999999</c:v>
                </c:pt>
                <c:pt idx="16717">
                  <c:v>-0.19275400000000001</c:v>
                </c:pt>
                <c:pt idx="16718">
                  <c:v>-0.192742</c:v>
                </c:pt>
                <c:pt idx="16719">
                  <c:v>-0.19272900000000001</c:v>
                </c:pt>
                <c:pt idx="16720">
                  <c:v>-0.192718</c:v>
                </c:pt>
                <c:pt idx="16721">
                  <c:v>-0.19270899999999999</c:v>
                </c:pt>
                <c:pt idx="16722">
                  <c:v>-0.19269800000000001</c:v>
                </c:pt>
                <c:pt idx="16723">
                  <c:v>-0.192688</c:v>
                </c:pt>
                <c:pt idx="16724">
                  <c:v>-0.19268199999999999</c:v>
                </c:pt>
                <c:pt idx="16725">
                  <c:v>-0.19267599999999999</c:v>
                </c:pt>
                <c:pt idx="16726">
                  <c:v>-0.19266900000000001</c:v>
                </c:pt>
                <c:pt idx="16727">
                  <c:v>-0.192664</c:v>
                </c:pt>
                <c:pt idx="16728">
                  <c:v>-0.192659</c:v>
                </c:pt>
                <c:pt idx="16729">
                  <c:v>-0.19265299999999999</c:v>
                </c:pt>
                <c:pt idx="16730">
                  <c:v>-0.19264899999999999</c:v>
                </c:pt>
                <c:pt idx="16731">
                  <c:v>-0.19264400000000001</c:v>
                </c:pt>
                <c:pt idx="16732">
                  <c:v>-0.19264000000000001</c:v>
                </c:pt>
                <c:pt idx="16733">
                  <c:v>-0.192634</c:v>
                </c:pt>
                <c:pt idx="16734">
                  <c:v>-0.19262699999999999</c:v>
                </c:pt>
                <c:pt idx="16735">
                  <c:v>-0.19261600000000001</c:v>
                </c:pt>
                <c:pt idx="16736">
                  <c:v>-0.192606</c:v>
                </c:pt>
                <c:pt idx="16737">
                  <c:v>-0.19259299999999999</c:v>
                </c:pt>
                <c:pt idx="16738">
                  <c:v>-0.192582</c:v>
                </c:pt>
                <c:pt idx="16739">
                  <c:v>-0.19256899999999999</c:v>
                </c:pt>
                <c:pt idx="16740">
                  <c:v>-0.19256000000000001</c:v>
                </c:pt>
                <c:pt idx="16741">
                  <c:v>-0.192552</c:v>
                </c:pt>
                <c:pt idx="16742">
                  <c:v>-0.19254199999999999</c:v>
                </c:pt>
                <c:pt idx="16743">
                  <c:v>-0.19253100000000001</c:v>
                </c:pt>
                <c:pt idx="16744">
                  <c:v>-0.19252</c:v>
                </c:pt>
                <c:pt idx="16745">
                  <c:v>-0.19251099999999999</c:v>
                </c:pt>
                <c:pt idx="16746">
                  <c:v>-0.1925</c:v>
                </c:pt>
                <c:pt idx="16747">
                  <c:v>-0.19248999999999999</c:v>
                </c:pt>
                <c:pt idx="16748">
                  <c:v>-0.19248000000000001</c:v>
                </c:pt>
                <c:pt idx="16749">
                  <c:v>-0.19247</c:v>
                </c:pt>
                <c:pt idx="16750">
                  <c:v>-0.19245899999999999</c:v>
                </c:pt>
                <c:pt idx="16751">
                  <c:v>-0.19244800000000001</c:v>
                </c:pt>
                <c:pt idx="16752">
                  <c:v>-0.19244</c:v>
                </c:pt>
                <c:pt idx="16753">
                  <c:v>-0.19243099999999999</c:v>
                </c:pt>
                <c:pt idx="16754">
                  <c:v>-0.19242300000000001</c:v>
                </c:pt>
                <c:pt idx="16755">
                  <c:v>-0.192411</c:v>
                </c:pt>
                <c:pt idx="16756">
                  <c:v>-0.19240099999999999</c:v>
                </c:pt>
                <c:pt idx="16757">
                  <c:v>-0.19239100000000001</c:v>
                </c:pt>
                <c:pt idx="16758">
                  <c:v>-0.192382</c:v>
                </c:pt>
                <c:pt idx="16759">
                  <c:v>-0.19237099999999999</c:v>
                </c:pt>
                <c:pt idx="16760">
                  <c:v>-0.19236200000000001</c:v>
                </c:pt>
                <c:pt idx="16761">
                  <c:v>-0.192352</c:v>
                </c:pt>
                <c:pt idx="16762">
                  <c:v>-0.19234200000000001</c:v>
                </c:pt>
                <c:pt idx="16763">
                  <c:v>-0.192329</c:v>
                </c:pt>
                <c:pt idx="16764">
                  <c:v>-0.19231999999999999</c:v>
                </c:pt>
                <c:pt idx="16765">
                  <c:v>-0.19231300000000001</c:v>
                </c:pt>
                <c:pt idx="16766">
                  <c:v>-0.192301</c:v>
                </c:pt>
                <c:pt idx="16767">
                  <c:v>-0.19229299999999999</c:v>
                </c:pt>
                <c:pt idx="16768">
                  <c:v>-0.19228500000000001</c:v>
                </c:pt>
                <c:pt idx="16769">
                  <c:v>-0.192277</c:v>
                </c:pt>
                <c:pt idx="16770">
                  <c:v>-0.19227</c:v>
                </c:pt>
                <c:pt idx="16771">
                  <c:v>-0.19226199999999999</c:v>
                </c:pt>
                <c:pt idx="16772">
                  <c:v>-0.19225400000000001</c:v>
                </c:pt>
                <c:pt idx="16773">
                  <c:v>-0.192245</c:v>
                </c:pt>
                <c:pt idx="16774">
                  <c:v>-0.19223499999999999</c:v>
                </c:pt>
                <c:pt idx="16775">
                  <c:v>-0.19222400000000001</c:v>
                </c:pt>
                <c:pt idx="16776">
                  <c:v>-0.192214</c:v>
                </c:pt>
                <c:pt idx="16777">
                  <c:v>-0.19220300000000001</c:v>
                </c:pt>
                <c:pt idx="16778">
                  <c:v>-0.192192</c:v>
                </c:pt>
                <c:pt idx="16779">
                  <c:v>-0.19218199999999999</c:v>
                </c:pt>
                <c:pt idx="16780">
                  <c:v>-0.19216900000000001</c:v>
                </c:pt>
                <c:pt idx="16781">
                  <c:v>-0.192161</c:v>
                </c:pt>
                <c:pt idx="16782">
                  <c:v>-0.19215199999999999</c:v>
                </c:pt>
                <c:pt idx="16783">
                  <c:v>-0.19214400000000001</c:v>
                </c:pt>
                <c:pt idx="16784">
                  <c:v>-0.192137</c:v>
                </c:pt>
                <c:pt idx="16785">
                  <c:v>-0.19212899999999999</c:v>
                </c:pt>
                <c:pt idx="16786">
                  <c:v>-0.19212099999999999</c:v>
                </c:pt>
                <c:pt idx="16787">
                  <c:v>-0.192111</c:v>
                </c:pt>
                <c:pt idx="16788">
                  <c:v>-0.19210099999999999</c:v>
                </c:pt>
                <c:pt idx="16789">
                  <c:v>-0.19209100000000001</c:v>
                </c:pt>
                <c:pt idx="16790">
                  <c:v>-0.192082</c:v>
                </c:pt>
                <c:pt idx="16791">
                  <c:v>-0.19207199999999999</c:v>
                </c:pt>
                <c:pt idx="16792">
                  <c:v>-0.19206300000000001</c:v>
                </c:pt>
                <c:pt idx="16793">
                  <c:v>-0.192053</c:v>
                </c:pt>
                <c:pt idx="16794">
                  <c:v>-0.19204399999999999</c:v>
                </c:pt>
                <c:pt idx="16795">
                  <c:v>-0.19203500000000001</c:v>
                </c:pt>
                <c:pt idx="16796">
                  <c:v>-0.192026</c:v>
                </c:pt>
                <c:pt idx="16797">
                  <c:v>-0.19201799999999999</c:v>
                </c:pt>
                <c:pt idx="16798">
                  <c:v>-0.19201099999999999</c:v>
                </c:pt>
                <c:pt idx="16799">
                  <c:v>-0.19200200000000001</c:v>
                </c:pt>
                <c:pt idx="16800">
                  <c:v>-0.191992</c:v>
                </c:pt>
                <c:pt idx="16801">
                  <c:v>-0.19198299999999999</c:v>
                </c:pt>
                <c:pt idx="16802">
                  <c:v>-0.191972</c:v>
                </c:pt>
                <c:pt idx="16803">
                  <c:v>-0.19196099999999999</c:v>
                </c:pt>
                <c:pt idx="16804">
                  <c:v>-0.19195000000000001</c:v>
                </c:pt>
                <c:pt idx="16805">
                  <c:v>-0.191939</c:v>
                </c:pt>
                <c:pt idx="16806">
                  <c:v>-0.19192799999999999</c:v>
                </c:pt>
                <c:pt idx="16807">
                  <c:v>-0.191916</c:v>
                </c:pt>
                <c:pt idx="16808">
                  <c:v>-0.19190199999999999</c:v>
                </c:pt>
                <c:pt idx="16809">
                  <c:v>-0.19189100000000001</c:v>
                </c:pt>
                <c:pt idx="16810">
                  <c:v>-0.19187899999999999</c:v>
                </c:pt>
                <c:pt idx="16811">
                  <c:v>-0.19186400000000001</c:v>
                </c:pt>
                <c:pt idx="16812">
                  <c:v>-0.19184999999999999</c:v>
                </c:pt>
                <c:pt idx="16813">
                  <c:v>-0.19183500000000001</c:v>
                </c:pt>
                <c:pt idx="16814">
                  <c:v>-0.19182099999999999</c:v>
                </c:pt>
                <c:pt idx="16815">
                  <c:v>-0.191806</c:v>
                </c:pt>
                <c:pt idx="16816">
                  <c:v>-0.19179199999999999</c:v>
                </c:pt>
                <c:pt idx="16817">
                  <c:v>-0.191778</c:v>
                </c:pt>
                <c:pt idx="16818">
                  <c:v>-0.19176399999999999</c:v>
                </c:pt>
                <c:pt idx="16819">
                  <c:v>-0.19175300000000001</c:v>
                </c:pt>
                <c:pt idx="16820">
                  <c:v>-0.19173999999999999</c:v>
                </c:pt>
                <c:pt idx="16821">
                  <c:v>-0.191722</c:v>
                </c:pt>
                <c:pt idx="16822">
                  <c:v>-0.19170499999999999</c:v>
                </c:pt>
                <c:pt idx="16823">
                  <c:v>-0.191686</c:v>
                </c:pt>
                <c:pt idx="16824">
                  <c:v>-0.19166800000000001</c:v>
                </c:pt>
                <c:pt idx="16825">
                  <c:v>-0.19165099999999999</c:v>
                </c:pt>
                <c:pt idx="16826">
                  <c:v>-0.191633</c:v>
                </c:pt>
                <c:pt idx="16827">
                  <c:v>-0.19161800000000001</c:v>
                </c:pt>
                <c:pt idx="16828">
                  <c:v>-0.191603</c:v>
                </c:pt>
                <c:pt idx="16829">
                  <c:v>-0.19158700000000001</c:v>
                </c:pt>
                <c:pt idx="16830">
                  <c:v>-0.19156799999999999</c:v>
                </c:pt>
                <c:pt idx="16831">
                  <c:v>-0.191552</c:v>
                </c:pt>
                <c:pt idx="16832">
                  <c:v>-0.19153400000000001</c:v>
                </c:pt>
                <c:pt idx="16833">
                  <c:v>-0.19151599999999999</c:v>
                </c:pt>
                <c:pt idx="16834">
                  <c:v>-0.191497</c:v>
                </c:pt>
                <c:pt idx="16835">
                  <c:v>-0.19147900000000001</c:v>
                </c:pt>
                <c:pt idx="16836">
                  <c:v>-0.19146299999999999</c:v>
                </c:pt>
                <c:pt idx="16837">
                  <c:v>-0.19144900000000001</c:v>
                </c:pt>
                <c:pt idx="16838">
                  <c:v>-0.19143499999999999</c:v>
                </c:pt>
                <c:pt idx="16839">
                  <c:v>-0.19142100000000001</c:v>
                </c:pt>
                <c:pt idx="16840">
                  <c:v>-0.19140599999999999</c:v>
                </c:pt>
                <c:pt idx="16841">
                  <c:v>-0.191387</c:v>
                </c:pt>
                <c:pt idx="16842">
                  <c:v>-0.19137100000000001</c:v>
                </c:pt>
                <c:pt idx="16843">
                  <c:v>-0.19135199999999999</c:v>
                </c:pt>
                <c:pt idx="16844">
                  <c:v>-0.191334</c:v>
                </c:pt>
                <c:pt idx="16845">
                  <c:v>-0.19131699999999999</c:v>
                </c:pt>
                <c:pt idx="16846">
                  <c:v>-0.191299</c:v>
                </c:pt>
                <c:pt idx="16847">
                  <c:v>-0.19128500000000001</c:v>
                </c:pt>
                <c:pt idx="16848">
                  <c:v>-0.19127</c:v>
                </c:pt>
                <c:pt idx="16849">
                  <c:v>-0.19125500000000001</c:v>
                </c:pt>
                <c:pt idx="16850">
                  <c:v>-0.191243</c:v>
                </c:pt>
                <c:pt idx="16851">
                  <c:v>-0.19122800000000001</c:v>
                </c:pt>
                <c:pt idx="16852">
                  <c:v>-0.19121299999999999</c:v>
                </c:pt>
                <c:pt idx="16853">
                  <c:v>-0.191196</c:v>
                </c:pt>
                <c:pt idx="16854">
                  <c:v>-0.19117899999999999</c:v>
                </c:pt>
                <c:pt idx="16855">
                  <c:v>-0.191161</c:v>
                </c:pt>
                <c:pt idx="16856">
                  <c:v>-0.19114</c:v>
                </c:pt>
                <c:pt idx="16857">
                  <c:v>-0.19112199999999999</c:v>
                </c:pt>
                <c:pt idx="16858">
                  <c:v>-0.191106</c:v>
                </c:pt>
                <c:pt idx="16859">
                  <c:v>-0.19109300000000001</c:v>
                </c:pt>
                <c:pt idx="16860">
                  <c:v>-0.191083</c:v>
                </c:pt>
                <c:pt idx="16861">
                  <c:v>-0.19107399999999999</c:v>
                </c:pt>
                <c:pt idx="16862">
                  <c:v>-0.19106300000000001</c:v>
                </c:pt>
                <c:pt idx="16863">
                  <c:v>-0.191051</c:v>
                </c:pt>
                <c:pt idx="16864">
                  <c:v>-0.19103600000000001</c:v>
                </c:pt>
                <c:pt idx="16865">
                  <c:v>-0.191021</c:v>
                </c:pt>
                <c:pt idx="16866">
                  <c:v>-0.19100500000000001</c:v>
                </c:pt>
                <c:pt idx="16867">
                  <c:v>-0.19098699999999999</c:v>
                </c:pt>
                <c:pt idx="16868">
                  <c:v>-0.190967</c:v>
                </c:pt>
                <c:pt idx="16869">
                  <c:v>-0.190946</c:v>
                </c:pt>
                <c:pt idx="16870">
                  <c:v>-0.19092700000000001</c:v>
                </c:pt>
                <c:pt idx="16871">
                  <c:v>-0.190911</c:v>
                </c:pt>
                <c:pt idx="16872">
                  <c:v>-0.19089800000000001</c:v>
                </c:pt>
                <c:pt idx="16873">
                  <c:v>-0.190885</c:v>
                </c:pt>
                <c:pt idx="16874">
                  <c:v>-0.19087200000000001</c:v>
                </c:pt>
                <c:pt idx="16875">
                  <c:v>-0.19086</c:v>
                </c:pt>
                <c:pt idx="16876">
                  <c:v>-0.19084899999999999</c:v>
                </c:pt>
                <c:pt idx="16877">
                  <c:v>-0.19083700000000001</c:v>
                </c:pt>
                <c:pt idx="16878">
                  <c:v>-0.19082299999999999</c:v>
                </c:pt>
                <c:pt idx="16879">
                  <c:v>-0.19080800000000001</c:v>
                </c:pt>
                <c:pt idx="16880">
                  <c:v>-0.19078999999999999</c:v>
                </c:pt>
                <c:pt idx="16881">
                  <c:v>-0.190773</c:v>
                </c:pt>
                <c:pt idx="16882">
                  <c:v>-0.19075600000000001</c:v>
                </c:pt>
                <c:pt idx="16883">
                  <c:v>-0.19073899999999999</c:v>
                </c:pt>
                <c:pt idx="16884">
                  <c:v>-0.190723</c:v>
                </c:pt>
                <c:pt idx="16885">
                  <c:v>-0.19070899999999999</c:v>
                </c:pt>
                <c:pt idx="16886">
                  <c:v>-0.190696</c:v>
                </c:pt>
                <c:pt idx="16887">
                  <c:v>-0.19068599999999999</c:v>
                </c:pt>
                <c:pt idx="16888">
                  <c:v>-0.19067500000000001</c:v>
                </c:pt>
                <c:pt idx="16889">
                  <c:v>-0.190661</c:v>
                </c:pt>
                <c:pt idx="16890">
                  <c:v>-0.19064700000000001</c:v>
                </c:pt>
                <c:pt idx="16891">
                  <c:v>-0.190634</c:v>
                </c:pt>
                <c:pt idx="16892">
                  <c:v>-0.19062000000000001</c:v>
                </c:pt>
                <c:pt idx="16893">
                  <c:v>-0.190605</c:v>
                </c:pt>
                <c:pt idx="16894">
                  <c:v>-0.19058800000000001</c:v>
                </c:pt>
                <c:pt idx="16895">
                  <c:v>-0.19057099999999999</c:v>
                </c:pt>
                <c:pt idx="16896">
                  <c:v>-0.190554</c:v>
                </c:pt>
                <c:pt idx="16897">
                  <c:v>-0.19053700000000001</c:v>
                </c:pt>
                <c:pt idx="16898">
                  <c:v>-0.190523</c:v>
                </c:pt>
                <c:pt idx="16899">
                  <c:v>-0.19051000000000001</c:v>
                </c:pt>
                <c:pt idx="16900">
                  <c:v>-0.190497</c:v>
                </c:pt>
                <c:pt idx="16901">
                  <c:v>-0.19048499999999999</c:v>
                </c:pt>
                <c:pt idx="16902">
                  <c:v>-0.190473</c:v>
                </c:pt>
                <c:pt idx="16903">
                  <c:v>-0.19045999999999999</c:v>
                </c:pt>
                <c:pt idx="16904">
                  <c:v>-0.19044700000000001</c:v>
                </c:pt>
                <c:pt idx="16905">
                  <c:v>-0.19043299999999999</c:v>
                </c:pt>
                <c:pt idx="16906">
                  <c:v>-0.190418</c:v>
                </c:pt>
                <c:pt idx="16907">
                  <c:v>-0.19040299999999999</c:v>
                </c:pt>
                <c:pt idx="16908">
                  <c:v>-0.190391</c:v>
                </c:pt>
                <c:pt idx="16909">
                  <c:v>-0.19037999999999999</c:v>
                </c:pt>
                <c:pt idx="16910">
                  <c:v>-0.19037000000000001</c:v>
                </c:pt>
                <c:pt idx="16911">
                  <c:v>-0.19036</c:v>
                </c:pt>
                <c:pt idx="16912">
                  <c:v>-0.19034999999999999</c:v>
                </c:pt>
                <c:pt idx="16913">
                  <c:v>-0.19034000000000001</c:v>
                </c:pt>
                <c:pt idx="16914">
                  <c:v>-0.190331</c:v>
                </c:pt>
                <c:pt idx="16915">
                  <c:v>-0.19031999999999999</c:v>
                </c:pt>
                <c:pt idx="16916">
                  <c:v>-0.19031100000000001</c:v>
                </c:pt>
                <c:pt idx="16917">
                  <c:v>-0.190299</c:v>
                </c:pt>
                <c:pt idx="16918">
                  <c:v>-0.19028800000000001</c:v>
                </c:pt>
                <c:pt idx="16919">
                  <c:v>-0.190277</c:v>
                </c:pt>
                <c:pt idx="16920">
                  <c:v>-0.19026299999999999</c:v>
                </c:pt>
                <c:pt idx="16921">
                  <c:v>-0.190248</c:v>
                </c:pt>
                <c:pt idx="16922">
                  <c:v>-0.19023200000000001</c:v>
                </c:pt>
                <c:pt idx="16923">
                  <c:v>-0.190216</c:v>
                </c:pt>
                <c:pt idx="16924">
                  <c:v>-0.19020000000000001</c:v>
                </c:pt>
                <c:pt idx="16925">
                  <c:v>-0.19018599999999999</c:v>
                </c:pt>
                <c:pt idx="16926">
                  <c:v>-0.19017400000000001</c:v>
                </c:pt>
                <c:pt idx="16927">
                  <c:v>-0.190163</c:v>
                </c:pt>
                <c:pt idx="16928">
                  <c:v>-0.19015199999999999</c:v>
                </c:pt>
                <c:pt idx="16929">
                  <c:v>-0.190139</c:v>
                </c:pt>
                <c:pt idx="16930">
                  <c:v>-0.19012499999999999</c:v>
                </c:pt>
                <c:pt idx="16931">
                  <c:v>-0.190113</c:v>
                </c:pt>
                <c:pt idx="16932">
                  <c:v>-0.19010099999999999</c:v>
                </c:pt>
                <c:pt idx="16933">
                  <c:v>-0.19008900000000001</c:v>
                </c:pt>
                <c:pt idx="16934">
                  <c:v>-0.190077</c:v>
                </c:pt>
                <c:pt idx="16935">
                  <c:v>-0.19006700000000001</c:v>
                </c:pt>
                <c:pt idx="16936">
                  <c:v>-0.19006000000000001</c:v>
                </c:pt>
                <c:pt idx="16937">
                  <c:v>-0.190051</c:v>
                </c:pt>
                <c:pt idx="16938">
                  <c:v>-0.19004299999999999</c:v>
                </c:pt>
                <c:pt idx="16939">
                  <c:v>-0.19003400000000001</c:v>
                </c:pt>
                <c:pt idx="16940">
                  <c:v>-0.190024</c:v>
                </c:pt>
                <c:pt idx="16941">
                  <c:v>-0.19001499999999999</c:v>
                </c:pt>
                <c:pt idx="16942">
                  <c:v>-0.19000500000000001</c:v>
                </c:pt>
                <c:pt idx="16943">
                  <c:v>-0.189993</c:v>
                </c:pt>
                <c:pt idx="16944">
                  <c:v>-0.18998000000000001</c:v>
                </c:pt>
                <c:pt idx="16945">
                  <c:v>-0.189967</c:v>
                </c:pt>
                <c:pt idx="16946">
                  <c:v>-0.18995500000000001</c:v>
                </c:pt>
                <c:pt idx="16947">
                  <c:v>-0.189944</c:v>
                </c:pt>
                <c:pt idx="16948">
                  <c:v>-0.18993299999999999</c:v>
                </c:pt>
                <c:pt idx="16949">
                  <c:v>-0.18992200000000001</c:v>
                </c:pt>
                <c:pt idx="16950">
                  <c:v>-0.189912</c:v>
                </c:pt>
                <c:pt idx="16951">
                  <c:v>-0.18990199999999999</c:v>
                </c:pt>
                <c:pt idx="16952">
                  <c:v>-0.18989200000000001</c:v>
                </c:pt>
                <c:pt idx="16953">
                  <c:v>-0.189884</c:v>
                </c:pt>
                <c:pt idx="16954">
                  <c:v>-0.18987399999999999</c:v>
                </c:pt>
                <c:pt idx="16955">
                  <c:v>-0.18986600000000001</c:v>
                </c:pt>
                <c:pt idx="16956">
                  <c:v>-0.189857</c:v>
                </c:pt>
                <c:pt idx="16957">
                  <c:v>-0.18984899999999999</c:v>
                </c:pt>
                <c:pt idx="16958">
                  <c:v>-0.18984000000000001</c:v>
                </c:pt>
                <c:pt idx="16959">
                  <c:v>-0.189832</c:v>
                </c:pt>
                <c:pt idx="16960">
                  <c:v>-0.18982199999999999</c:v>
                </c:pt>
                <c:pt idx="16961">
                  <c:v>-0.18981000000000001</c:v>
                </c:pt>
                <c:pt idx="16962">
                  <c:v>-0.18979599999999999</c:v>
                </c:pt>
                <c:pt idx="16963">
                  <c:v>-0.18978200000000001</c:v>
                </c:pt>
                <c:pt idx="16964">
                  <c:v>-0.18976999999999999</c:v>
                </c:pt>
                <c:pt idx="16965">
                  <c:v>-0.18975900000000001</c:v>
                </c:pt>
                <c:pt idx="16966">
                  <c:v>-0.189749</c:v>
                </c:pt>
                <c:pt idx="16967">
                  <c:v>-0.18974099999999999</c:v>
                </c:pt>
                <c:pt idx="16968">
                  <c:v>-0.18973200000000001</c:v>
                </c:pt>
                <c:pt idx="16969">
                  <c:v>-0.18972600000000001</c:v>
                </c:pt>
                <c:pt idx="16970">
                  <c:v>-0.18972</c:v>
                </c:pt>
                <c:pt idx="16971">
                  <c:v>-0.18971399999999999</c:v>
                </c:pt>
                <c:pt idx="16972">
                  <c:v>-0.18970400000000001</c:v>
                </c:pt>
                <c:pt idx="16973">
                  <c:v>-0.189694</c:v>
                </c:pt>
                <c:pt idx="16974">
                  <c:v>-0.18968399999999999</c:v>
                </c:pt>
                <c:pt idx="16975">
                  <c:v>-0.18967100000000001</c:v>
                </c:pt>
                <c:pt idx="16976">
                  <c:v>-0.18965699999999999</c:v>
                </c:pt>
                <c:pt idx="16977">
                  <c:v>-0.18964300000000001</c:v>
                </c:pt>
                <c:pt idx="16978">
                  <c:v>-0.18963099999999999</c:v>
                </c:pt>
                <c:pt idx="16979">
                  <c:v>-0.18961900000000001</c:v>
                </c:pt>
                <c:pt idx="16980">
                  <c:v>-0.189609</c:v>
                </c:pt>
                <c:pt idx="16981">
                  <c:v>-0.18960099999999999</c:v>
                </c:pt>
                <c:pt idx="16982">
                  <c:v>-0.18959300000000001</c:v>
                </c:pt>
                <c:pt idx="16983">
                  <c:v>-0.189583</c:v>
                </c:pt>
                <c:pt idx="16984">
                  <c:v>-0.189578</c:v>
                </c:pt>
                <c:pt idx="16985">
                  <c:v>-0.18957199999999999</c:v>
                </c:pt>
                <c:pt idx="16986">
                  <c:v>-0.18956600000000001</c:v>
                </c:pt>
                <c:pt idx="16987">
                  <c:v>-0.18955900000000001</c:v>
                </c:pt>
                <c:pt idx="16988">
                  <c:v>-0.189553</c:v>
                </c:pt>
                <c:pt idx="16989">
                  <c:v>-0.18954499999999999</c:v>
                </c:pt>
                <c:pt idx="16990">
                  <c:v>-0.18953900000000001</c:v>
                </c:pt>
                <c:pt idx="16991">
                  <c:v>-0.18953200000000001</c:v>
                </c:pt>
                <c:pt idx="16992">
                  <c:v>-0.189524</c:v>
                </c:pt>
                <c:pt idx="16993">
                  <c:v>-0.18951299999999999</c:v>
                </c:pt>
                <c:pt idx="16994">
                  <c:v>-0.189502</c:v>
                </c:pt>
                <c:pt idx="16995">
                  <c:v>-0.18949299999999999</c:v>
                </c:pt>
                <c:pt idx="16996">
                  <c:v>-0.18948200000000001</c:v>
                </c:pt>
                <c:pt idx="16997">
                  <c:v>-0.189474</c:v>
                </c:pt>
                <c:pt idx="16998">
                  <c:v>-0.18946299999999999</c:v>
                </c:pt>
                <c:pt idx="16999">
                  <c:v>-0.18945100000000001</c:v>
                </c:pt>
                <c:pt idx="17000">
                  <c:v>-0.189438</c:v>
                </c:pt>
                <c:pt idx="17001">
                  <c:v>-0.18942600000000001</c:v>
                </c:pt>
                <c:pt idx="17002">
                  <c:v>-0.189417</c:v>
                </c:pt>
                <c:pt idx="17003">
                  <c:v>-0.18940699999999999</c:v>
                </c:pt>
                <c:pt idx="17004">
                  <c:v>-0.18939500000000001</c:v>
                </c:pt>
                <c:pt idx="17005">
                  <c:v>-0.189384</c:v>
                </c:pt>
                <c:pt idx="17006">
                  <c:v>-0.18937599999999999</c:v>
                </c:pt>
                <c:pt idx="17007">
                  <c:v>-0.18936800000000001</c:v>
                </c:pt>
                <c:pt idx="17008">
                  <c:v>-0.18936</c:v>
                </c:pt>
                <c:pt idx="17009">
                  <c:v>-0.18935099999999999</c:v>
                </c:pt>
                <c:pt idx="17010">
                  <c:v>-0.18934100000000001</c:v>
                </c:pt>
                <c:pt idx="17011">
                  <c:v>-0.189329</c:v>
                </c:pt>
                <c:pt idx="17012">
                  <c:v>-0.18931700000000001</c:v>
                </c:pt>
                <c:pt idx="17013">
                  <c:v>-0.189303</c:v>
                </c:pt>
                <c:pt idx="17014">
                  <c:v>-0.18929099999999999</c:v>
                </c:pt>
                <c:pt idx="17015">
                  <c:v>-0.189277</c:v>
                </c:pt>
                <c:pt idx="17016">
                  <c:v>-0.18926499999999999</c:v>
                </c:pt>
                <c:pt idx="17017">
                  <c:v>-0.189252</c:v>
                </c:pt>
                <c:pt idx="17018">
                  <c:v>-0.18923899999999999</c:v>
                </c:pt>
                <c:pt idx="17019">
                  <c:v>-0.18922600000000001</c:v>
                </c:pt>
                <c:pt idx="17020">
                  <c:v>-0.18921399999999999</c:v>
                </c:pt>
                <c:pt idx="17021">
                  <c:v>-0.18920300000000001</c:v>
                </c:pt>
                <c:pt idx="17022">
                  <c:v>-0.189192</c:v>
                </c:pt>
                <c:pt idx="17023">
                  <c:v>-0.18917999999999999</c:v>
                </c:pt>
                <c:pt idx="17024">
                  <c:v>-0.189169</c:v>
                </c:pt>
                <c:pt idx="17025">
                  <c:v>-0.18915799999999999</c:v>
                </c:pt>
                <c:pt idx="17026">
                  <c:v>-0.18914500000000001</c:v>
                </c:pt>
                <c:pt idx="17027">
                  <c:v>-0.18912999999999999</c:v>
                </c:pt>
                <c:pt idx="17028">
                  <c:v>-0.18911700000000001</c:v>
                </c:pt>
                <c:pt idx="17029">
                  <c:v>-0.18910199999999999</c:v>
                </c:pt>
                <c:pt idx="17030">
                  <c:v>-0.189083</c:v>
                </c:pt>
                <c:pt idx="17031">
                  <c:v>-0.18906600000000001</c:v>
                </c:pt>
                <c:pt idx="17032">
                  <c:v>-0.18904899999999999</c:v>
                </c:pt>
                <c:pt idx="17033">
                  <c:v>-0.18903700000000001</c:v>
                </c:pt>
                <c:pt idx="17034">
                  <c:v>-0.189026</c:v>
                </c:pt>
                <c:pt idx="17035">
                  <c:v>-0.18901599999999999</c:v>
                </c:pt>
                <c:pt idx="17036">
                  <c:v>-0.18900700000000001</c:v>
                </c:pt>
                <c:pt idx="17037">
                  <c:v>-0.188997</c:v>
                </c:pt>
                <c:pt idx="17038">
                  <c:v>-0.18898899999999999</c:v>
                </c:pt>
                <c:pt idx="17039">
                  <c:v>-0.18898100000000001</c:v>
                </c:pt>
                <c:pt idx="17040">
                  <c:v>-0.188973</c:v>
                </c:pt>
                <c:pt idx="17041">
                  <c:v>-0.18896499999999999</c:v>
                </c:pt>
                <c:pt idx="17042">
                  <c:v>-0.18895700000000001</c:v>
                </c:pt>
                <c:pt idx="17043">
                  <c:v>-0.18894900000000001</c:v>
                </c:pt>
                <c:pt idx="17044">
                  <c:v>-0.18894</c:v>
                </c:pt>
                <c:pt idx="17045">
                  <c:v>-0.18893199999999999</c:v>
                </c:pt>
                <c:pt idx="17046">
                  <c:v>-0.18892200000000001</c:v>
                </c:pt>
                <c:pt idx="17047">
                  <c:v>-0.18890799999999999</c:v>
                </c:pt>
                <c:pt idx="17048">
                  <c:v>-0.18889600000000001</c:v>
                </c:pt>
                <c:pt idx="17049">
                  <c:v>-0.188883</c:v>
                </c:pt>
                <c:pt idx="17050">
                  <c:v>-0.18886800000000001</c:v>
                </c:pt>
                <c:pt idx="17051">
                  <c:v>-0.18885299999999999</c:v>
                </c:pt>
                <c:pt idx="17052">
                  <c:v>-0.188837</c:v>
                </c:pt>
                <c:pt idx="17053">
                  <c:v>-0.18882199999999999</c:v>
                </c:pt>
                <c:pt idx="17054">
                  <c:v>-0.188807</c:v>
                </c:pt>
                <c:pt idx="17055">
                  <c:v>-0.18879399999999999</c:v>
                </c:pt>
                <c:pt idx="17056">
                  <c:v>-0.18878200000000001</c:v>
                </c:pt>
                <c:pt idx="17057">
                  <c:v>-0.18877099999999999</c:v>
                </c:pt>
                <c:pt idx="17058">
                  <c:v>-0.18876000000000001</c:v>
                </c:pt>
                <c:pt idx="17059">
                  <c:v>-0.188748</c:v>
                </c:pt>
                <c:pt idx="17060">
                  <c:v>-0.18873699999999999</c:v>
                </c:pt>
                <c:pt idx="17061">
                  <c:v>-0.188725</c:v>
                </c:pt>
                <c:pt idx="17062">
                  <c:v>-0.18871099999999999</c:v>
                </c:pt>
                <c:pt idx="17063">
                  <c:v>-0.188696</c:v>
                </c:pt>
                <c:pt idx="17064">
                  <c:v>-0.18867700000000001</c:v>
                </c:pt>
                <c:pt idx="17065">
                  <c:v>-0.188661</c:v>
                </c:pt>
                <c:pt idx="17066">
                  <c:v>-0.18864600000000001</c:v>
                </c:pt>
                <c:pt idx="17067">
                  <c:v>-0.188633</c:v>
                </c:pt>
                <c:pt idx="17068">
                  <c:v>-0.18861800000000001</c:v>
                </c:pt>
                <c:pt idx="17069">
                  <c:v>-0.18860499999999999</c:v>
                </c:pt>
                <c:pt idx="17070">
                  <c:v>-0.18859300000000001</c:v>
                </c:pt>
                <c:pt idx="17071">
                  <c:v>-0.18858</c:v>
                </c:pt>
                <c:pt idx="17072">
                  <c:v>-0.18856600000000001</c:v>
                </c:pt>
                <c:pt idx="17073">
                  <c:v>-0.188554</c:v>
                </c:pt>
                <c:pt idx="17074">
                  <c:v>-0.18854099999999999</c:v>
                </c:pt>
                <c:pt idx="17075">
                  <c:v>-0.188528</c:v>
                </c:pt>
                <c:pt idx="17076">
                  <c:v>-0.18851299999999999</c:v>
                </c:pt>
                <c:pt idx="17077">
                  <c:v>-0.188498</c:v>
                </c:pt>
                <c:pt idx="17078">
                  <c:v>-0.18848400000000001</c:v>
                </c:pt>
                <c:pt idx="17079">
                  <c:v>-0.188467</c:v>
                </c:pt>
                <c:pt idx="17080">
                  <c:v>-0.18845100000000001</c:v>
                </c:pt>
                <c:pt idx="17081">
                  <c:v>-0.18843599999999999</c:v>
                </c:pt>
                <c:pt idx="17082">
                  <c:v>-0.188419</c:v>
                </c:pt>
                <c:pt idx="17083">
                  <c:v>-0.18840200000000001</c:v>
                </c:pt>
                <c:pt idx="17084">
                  <c:v>-0.188385</c:v>
                </c:pt>
                <c:pt idx="17085">
                  <c:v>-0.18836800000000001</c:v>
                </c:pt>
                <c:pt idx="17086">
                  <c:v>-0.18835199999999999</c:v>
                </c:pt>
                <c:pt idx="17087">
                  <c:v>-0.188336</c:v>
                </c:pt>
                <c:pt idx="17088">
                  <c:v>-0.18832099999999999</c:v>
                </c:pt>
                <c:pt idx="17089">
                  <c:v>-0.188304</c:v>
                </c:pt>
                <c:pt idx="17090">
                  <c:v>-0.18828900000000001</c:v>
                </c:pt>
                <c:pt idx="17091">
                  <c:v>-0.188274</c:v>
                </c:pt>
                <c:pt idx="17092">
                  <c:v>-0.18825900000000001</c:v>
                </c:pt>
                <c:pt idx="17093">
                  <c:v>-0.188247</c:v>
                </c:pt>
                <c:pt idx="17094">
                  <c:v>-0.18823699999999999</c:v>
                </c:pt>
                <c:pt idx="17095">
                  <c:v>-0.188226</c:v>
                </c:pt>
                <c:pt idx="17096">
                  <c:v>-0.18821499999999999</c:v>
                </c:pt>
                <c:pt idx="17097">
                  <c:v>-0.18820000000000001</c:v>
                </c:pt>
                <c:pt idx="17098">
                  <c:v>-0.18818499999999999</c:v>
                </c:pt>
                <c:pt idx="17099">
                  <c:v>-0.188169</c:v>
                </c:pt>
                <c:pt idx="17100">
                  <c:v>-0.18815299999999999</c:v>
                </c:pt>
                <c:pt idx="17101">
                  <c:v>-0.188139</c:v>
                </c:pt>
                <c:pt idx="17102">
                  <c:v>-0.18812400000000001</c:v>
                </c:pt>
                <c:pt idx="17103">
                  <c:v>-0.188111</c:v>
                </c:pt>
                <c:pt idx="17104">
                  <c:v>-0.18809799999999999</c:v>
                </c:pt>
                <c:pt idx="17105">
                  <c:v>-0.188086</c:v>
                </c:pt>
                <c:pt idx="17106">
                  <c:v>-0.18807299999999999</c:v>
                </c:pt>
                <c:pt idx="17107">
                  <c:v>-0.18806100000000001</c:v>
                </c:pt>
                <c:pt idx="17108">
                  <c:v>-0.18804599999999999</c:v>
                </c:pt>
                <c:pt idx="17109">
                  <c:v>-0.18803300000000001</c:v>
                </c:pt>
                <c:pt idx="17110">
                  <c:v>-0.18801899999999999</c:v>
                </c:pt>
                <c:pt idx="17111">
                  <c:v>-0.18800500000000001</c:v>
                </c:pt>
                <c:pt idx="17112">
                  <c:v>-0.18799199999999999</c:v>
                </c:pt>
                <c:pt idx="17113">
                  <c:v>-0.18798000000000001</c:v>
                </c:pt>
                <c:pt idx="17114">
                  <c:v>-0.187971</c:v>
                </c:pt>
                <c:pt idx="17115">
                  <c:v>-0.18796099999999999</c:v>
                </c:pt>
                <c:pt idx="17116">
                  <c:v>-0.187949</c:v>
                </c:pt>
                <c:pt idx="17117">
                  <c:v>-0.18793599999999999</c:v>
                </c:pt>
                <c:pt idx="17118">
                  <c:v>-0.18792200000000001</c:v>
                </c:pt>
                <c:pt idx="17119">
                  <c:v>-0.18790799999999999</c:v>
                </c:pt>
                <c:pt idx="17120">
                  <c:v>-0.18789500000000001</c:v>
                </c:pt>
                <c:pt idx="17121">
                  <c:v>-0.187884</c:v>
                </c:pt>
                <c:pt idx="17122">
                  <c:v>-0.18787100000000001</c:v>
                </c:pt>
                <c:pt idx="17123">
                  <c:v>-0.187858</c:v>
                </c:pt>
                <c:pt idx="17124">
                  <c:v>-0.18784600000000001</c:v>
                </c:pt>
                <c:pt idx="17125">
                  <c:v>-0.187836</c:v>
                </c:pt>
                <c:pt idx="17126">
                  <c:v>-0.18782599999999999</c:v>
                </c:pt>
                <c:pt idx="17127">
                  <c:v>-0.18781700000000001</c:v>
                </c:pt>
                <c:pt idx="17128">
                  <c:v>-0.187808</c:v>
                </c:pt>
                <c:pt idx="17129">
                  <c:v>-0.18779899999999999</c:v>
                </c:pt>
                <c:pt idx="17130">
                  <c:v>-0.18778800000000001</c:v>
                </c:pt>
                <c:pt idx="17131">
                  <c:v>-0.187778</c:v>
                </c:pt>
                <c:pt idx="17132">
                  <c:v>-0.18776699999999999</c:v>
                </c:pt>
                <c:pt idx="17133">
                  <c:v>-0.18775700000000001</c:v>
                </c:pt>
                <c:pt idx="17134">
                  <c:v>-0.187748</c:v>
                </c:pt>
                <c:pt idx="17135">
                  <c:v>-0.18773799999999999</c:v>
                </c:pt>
                <c:pt idx="17136">
                  <c:v>-0.18772900000000001</c:v>
                </c:pt>
                <c:pt idx="17137">
                  <c:v>-0.187722</c:v>
                </c:pt>
                <c:pt idx="17138">
                  <c:v>-0.18771499999999999</c:v>
                </c:pt>
                <c:pt idx="17139">
                  <c:v>-0.18770500000000001</c:v>
                </c:pt>
                <c:pt idx="17140">
                  <c:v>-0.187694</c:v>
                </c:pt>
                <c:pt idx="17141">
                  <c:v>-0.18768199999999999</c:v>
                </c:pt>
                <c:pt idx="17142">
                  <c:v>-0.187669</c:v>
                </c:pt>
                <c:pt idx="17143">
                  <c:v>-0.18765799999999999</c:v>
                </c:pt>
                <c:pt idx="17144">
                  <c:v>-0.18764700000000001</c:v>
                </c:pt>
                <c:pt idx="17145">
                  <c:v>-0.187639</c:v>
                </c:pt>
                <c:pt idx="17146">
                  <c:v>-0.18762799999999999</c:v>
                </c:pt>
                <c:pt idx="17147">
                  <c:v>-0.18761800000000001</c:v>
                </c:pt>
                <c:pt idx="17148">
                  <c:v>-0.187607</c:v>
                </c:pt>
                <c:pt idx="17149">
                  <c:v>-0.18759700000000001</c:v>
                </c:pt>
                <c:pt idx="17150">
                  <c:v>-0.187587</c:v>
                </c:pt>
                <c:pt idx="17151">
                  <c:v>-0.18757599999999999</c:v>
                </c:pt>
                <c:pt idx="17152">
                  <c:v>-0.18756400000000001</c:v>
                </c:pt>
                <c:pt idx="17153">
                  <c:v>-0.187551</c:v>
                </c:pt>
                <c:pt idx="17154">
                  <c:v>-0.18753900000000001</c:v>
                </c:pt>
                <c:pt idx="17155">
                  <c:v>-0.187526</c:v>
                </c:pt>
                <c:pt idx="17156">
                  <c:v>-0.18751499999999999</c:v>
                </c:pt>
                <c:pt idx="17157">
                  <c:v>-0.187503</c:v>
                </c:pt>
                <c:pt idx="17158">
                  <c:v>-0.18749299999999999</c:v>
                </c:pt>
                <c:pt idx="17159">
                  <c:v>-0.18748400000000001</c:v>
                </c:pt>
                <c:pt idx="17160">
                  <c:v>-0.187473</c:v>
                </c:pt>
                <c:pt idx="17161">
                  <c:v>-0.18746399999999999</c:v>
                </c:pt>
                <c:pt idx="17162">
                  <c:v>-0.18745300000000001</c:v>
                </c:pt>
                <c:pt idx="17163">
                  <c:v>-0.187441</c:v>
                </c:pt>
                <c:pt idx="17164">
                  <c:v>-0.18742900000000001</c:v>
                </c:pt>
                <c:pt idx="17165">
                  <c:v>-0.187418</c:v>
                </c:pt>
                <c:pt idx="17166">
                  <c:v>-0.18740499999999999</c:v>
                </c:pt>
                <c:pt idx="17167">
                  <c:v>-0.187393</c:v>
                </c:pt>
                <c:pt idx="17168">
                  <c:v>-0.18737899999999999</c:v>
                </c:pt>
                <c:pt idx="17169">
                  <c:v>-0.187366</c:v>
                </c:pt>
                <c:pt idx="17170">
                  <c:v>-0.18735199999999999</c:v>
                </c:pt>
                <c:pt idx="17171">
                  <c:v>-0.18734200000000001</c:v>
                </c:pt>
                <c:pt idx="17172">
                  <c:v>-0.187334</c:v>
                </c:pt>
                <c:pt idx="17173">
                  <c:v>-0.18732599999999999</c:v>
                </c:pt>
                <c:pt idx="17174">
                  <c:v>-0.18731700000000001</c:v>
                </c:pt>
                <c:pt idx="17175">
                  <c:v>-0.187308</c:v>
                </c:pt>
                <c:pt idx="17176">
                  <c:v>-0.18729799999999999</c:v>
                </c:pt>
                <c:pt idx="17177">
                  <c:v>-0.18729199999999999</c:v>
                </c:pt>
                <c:pt idx="17178">
                  <c:v>-0.187281</c:v>
                </c:pt>
                <c:pt idx="17179">
                  <c:v>-0.18727099999999999</c:v>
                </c:pt>
                <c:pt idx="17180">
                  <c:v>-0.18726100000000001</c:v>
                </c:pt>
                <c:pt idx="17181">
                  <c:v>-0.187251</c:v>
                </c:pt>
                <c:pt idx="17182">
                  <c:v>-0.18724099999999999</c:v>
                </c:pt>
                <c:pt idx="17183">
                  <c:v>-0.18723200000000001</c:v>
                </c:pt>
                <c:pt idx="17184">
                  <c:v>-0.18722</c:v>
                </c:pt>
                <c:pt idx="17185">
                  <c:v>-0.18720899999999999</c:v>
                </c:pt>
                <c:pt idx="17186">
                  <c:v>-0.187197</c:v>
                </c:pt>
                <c:pt idx="17187">
                  <c:v>-0.18718799999999999</c:v>
                </c:pt>
                <c:pt idx="17188">
                  <c:v>-0.18717400000000001</c:v>
                </c:pt>
                <c:pt idx="17189">
                  <c:v>-0.187163</c:v>
                </c:pt>
                <c:pt idx="17190">
                  <c:v>-0.18715300000000001</c:v>
                </c:pt>
                <c:pt idx="17191">
                  <c:v>-0.187144</c:v>
                </c:pt>
                <c:pt idx="17192">
                  <c:v>-0.187136</c:v>
                </c:pt>
                <c:pt idx="17193">
                  <c:v>-0.18712899999999999</c:v>
                </c:pt>
                <c:pt idx="17194">
                  <c:v>-0.18712000000000001</c:v>
                </c:pt>
                <c:pt idx="17195">
                  <c:v>-0.187112</c:v>
                </c:pt>
                <c:pt idx="17196">
                  <c:v>-0.18710499999999999</c:v>
                </c:pt>
                <c:pt idx="17197">
                  <c:v>-0.18709700000000001</c:v>
                </c:pt>
                <c:pt idx="17198">
                  <c:v>-0.18708900000000001</c:v>
                </c:pt>
                <c:pt idx="17199">
                  <c:v>-0.187079</c:v>
                </c:pt>
                <c:pt idx="17200">
                  <c:v>-0.18706900000000001</c:v>
                </c:pt>
                <c:pt idx="17201">
                  <c:v>-0.18706100000000001</c:v>
                </c:pt>
                <c:pt idx="17202">
                  <c:v>-0.187055</c:v>
                </c:pt>
                <c:pt idx="17203">
                  <c:v>-0.18704899999999999</c:v>
                </c:pt>
                <c:pt idx="17204">
                  <c:v>-0.18704000000000001</c:v>
                </c:pt>
                <c:pt idx="17205">
                  <c:v>-0.18703</c:v>
                </c:pt>
                <c:pt idx="17206">
                  <c:v>-0.18701999999999999</c:v>
                </c:pt>
                <c:pt idx="17207">
                  <c:v>-0.18701100000000001</c:v>
                </c:pt>
                <c:pt idx="17208">
                  <c:v>-0.187</c:v>
                </c:pt>
                <c:pt idx="17209">
                  <c:v>-0.18698899999999999</c:v>
                </c:pt>
                <c:pt idx="17210">
                  <c:v>-0.18698000000000001</c:v>
                </c:pt>
                <c:pt idx="17211">
                  <c:v>-0.186971</c:v>
                </c:pt>
                <c:pt idx="17212">
                  <c:v>-0.18696099999999999</c:v>
                </c:pt>
                <c:pt idx="17213">
                  <c:v>-0.18695500000000001</c:v>
                </c:pt>
                <c:pt idx="17214">
                  <c:v>-0.186948</c:v>
                </c:pt>
                <c:pt idx="17215">
                  <c:v>-0.186941</c:v>
                </c:pt>
                <c:pt idx="17216">
                  <c:v>-0.18693299999999999</c:v>
                </c:pt>
                <c:pt idx="17217">
                  <c:v>-0.18692400000000001</c:v>
                </c:pt>
                <c:pt idx="17218">
                  <c:v>-0.186913</c:v>
                </c:pt>
                <c:pt idx="17219">
                  <c:v>-0.18690000000000001</c:v>
                </c:pt>
                <c:pt idx="17220">
                  <c:v>-0.186889</c:v>
                </c:pt>
                <c:pt idx="17221">
                  <c:v>-0.18687799999999999</c:v>
                </c:pt>
                <c:pt idx="17222">
                  <c:v>-0.18686800000000001</c:v>
                </c:pt>
                <c:pt idx="17223">
                  <c:v>-0.18686</c:v>
                </c:pt>
                <c:pt idx="17224">
                  <c:v>-0.18685299999999999</c:v>
                </c:pt>
                <c:pt idx="17225">
                  <c:v>-0.18684600000000001</c:v>
                </c:pt>
                <c:pt idx="17226">
                  <c:v>-0.18684100000000001</c:v>
                </c:pt>
                <c:pt idx="17227">
                  <c:v>-0.186836</c:v>
                </c:pt>
                <c:pt idx="17228">
                  <c:v>-0.18683</c:v>
                </c:pt>
                <c:pt idx="17229">
                  <c:v>-0.18682299999999999</c:v>
                </c:pt>
                <c:pt idx="17230">
                  <c:v>-0.18681400000000001</c:v>
                </c:pt>
                <c:pt idx="17231">
                  <c:v>-0.186803</c:v>
                </c:pt>
                <c:pt idx="17232">
                  <c:v>-0.18679200000000001</c:v>
                </c:pt>
                <c:pt idx="17233">
                  <c:v>-0.186782</c:v>
                </c:pt>
                <c:pt idx="17234">
                  <c:v>-0.18677299999999999</c:v>
                </c:pt>
                <c:pt idx="17235">
                  <c:v>-0.18676400000000001</c:v>
                </c:pt>
                <c:pt idx="17236">
                  <c:v>-0.186753</c:v>
                </c:pt>
                <c:pt idx="17237">
                  <c:v>-0.18674099999999999</c:v>
                </c:pt>
                <c:pt idx="17238">
                  <c:v>-0.18673100000000001</c:v>
                </c:pt>
                <c:pt idx="17239">
                  <c:v>-0.186719</c:v>
                </c:pt>
                <c:pt idx="17240">
                  <c:v>-0.18670900000000001</c:v>
                </c:pt>
                <c:pt idx="17241">
                  <c:v>-0.186697</c:v>
                </c:pt>
                <c:pt idx="17242">
                  <c:v>-0.18668299999999999</c:v>
                </c:pt>
                <c:pt idx="17243">
                  <c:v>-0.186667</c:v>
                </c:pt>
                <c:pt idx="17244">
                  <c:v>-0.18665200000000001</c:v>
                </c:pt>
                <c:pt idx="17245">
                  <c:v>-0.186635</c:v>
                </c:pt>
                <c:pt idx="17246">
                  <c:v>-0.18662100000000001</c:v>
                </c:pt>
                <c:pt idx="17247">
                  <c:v>-0.186608</c:v>
                </c:pt>
                <c:pt idx="17248">
                  <c:v>-0.18659700000000001</c:v>
                </c:pt>
                <c:pt idx="17249">
                  <c:v>-0.186586</c:v>
                </c:pt>
                <c:pt idx="17250">
                  <c:v>-0.18657699999999999</c:v>
                </c:pt>
                <c:pt idx="17251">
                  <c:v>-0.18657000000000001</c:v>
                </c:pt>
                <c:pt idx="17252">
                  <c:v>-0.18656400000000001</c:v>
                </c:pt>
                <c:pt idx="17253">
                  <c:v>-0.186557</c:v>
                </c:pt>
                <c:pt idx="17254">
                  <c:v>-0.18654599999999999</c:v>
                </c:pt>
                <c:pt idx="17255">
                  <c:v>-0.18653500000000001</c:v>
                </c:pt>
                <c:pt idx="17256">
                  <c:v>-0.18651999999999999</c:v>
                </c:pt>
                <c:pt idx="17257">
                  <c:v>-0.186504</c:v>
                </c:pt>
                <c:pt idx="17258">
                  <c:v>-0.18648999999999999</c:v>
                </c:pt>
                <c:pt idx="17259">
                  <c:v>-0.186474</c:v>
                </c:pt>
                <c:pt idx="17260">
                  <c:v>-0.18646099999999999</c:v>
                </c:pt>
                <c:pt idx="17261">
                  <c:v>-0.186449</c:v>
                </c:pt>
                <c:pt idx="17262">
                  <c:v>-0.18643799999999999</c:v>
                </c:pt>
                <c:pt idx="17263">
                  <c:v>-0.18642500000000001</c:v>
                </c:pt>
                <c:pt idx="17264">
                  <c:v>-0.186415</c:v>
                </c:pt>
                <c:pt idx="17265">
                  <c:v>-0.18640799999999999</c:v>
                </c:pt>
                <c:pt idx="17266">
                  <c:v>-0.18639800000000001</c:v>
                </c:pt>
                <c:pt idx="17267">
                  <c:v>-0.186387</c:v>
                </c:pt>
                <c:pt idx="17268">
                  <c:v>-0.18637400000000001</c:v>
                </c:pt>
                <c:pt idx="17269">
                  <c:v>-0.186362</c:v>
                </c:pt>
                <c:pt idx="17270">
                  <c:v>-0.18634899999999999</c:v>
                </c:pt>
                <c:pt idx="17271">
                  <c:v>-0.186337</c:v>
                </c:pt>
                <c:pt idx="17272">
                  <c:v>-0.18632299999999999</c:v>
                </c:pt>
                <c:pt idx="17273">
                  <c:v>-0.186311</c:v>
                </c:pt>
                <c:pt idx="17274">
                  <c:v>-0.18630099999999999</c:v>
                </c:pt>
                <c:pt idx="17275">
                  <c:v>-0.18629000000000001</c:v>
                </c:pt>
                <c:pt idx="17276">
                  <c:v>-0.186278</c:v>
                </c:pt>
                <c:pt idx="17277">
                  <c:v>-0.18626400000000001</c:v>
                </c:pt>
                <c:pt idx="17278">
                  <c:v>-0.18625</c:v>
                </c:pt>
                <c:pt idx="17279">
                  <c:v>-0.18623700000000001</c:v>
                </c:pt>
                <c:pt idx="17280">
                  <c:v>-0.186225</c:v>
                </c:pt>
                <c:pt idx="17281">
                  <c:v>-0.18621299999999999</c:v>
                </c:pt>
                <c:pt idx="17282">
                  <c:v>-0.18620100000000001</c:v>
                </c:pt>
                <c:pt idx="17283">
                  <c:v>-0.18618799999999999</c:v>
                </c:pt>
                <c:pt idx="17284">
                  <c:v>-0.18617500000000001</c:v>
                </c:pt>
                <c:pt idx="17285">
                  <c:v>-0.18615999999999999</c:v>
                </c:pt>
                <c:pt idx="17286">
                  <c:v>-0.186144</c:v>
                </c:pt>
                <c:pt idx="17287">
                  <c:v>-0.18612600000000001</c:v>
                </c:pt>
                <c:pt idx="17288">
                  <c:v>-0.186109</c:v>
                </c:pt>
                <c:pt idx="17289">
                  <c:v>-0.18609300000000001</c:v>
                </c:pt>
                <c:pt idx="17290">
                  <c:v>-0.18608</c:v>
                </c:pt>
                <c:pt idx="17291">
                  <c:v>-0.18606600000000001</c:v>
                </c:pt>
                <c:pt idx="17292">
                  <c:v>-0.186056</c:v>
                </c:pt>
                <c:pt idx="17293">
                  <c:v>-0.18604599999999999</c:v>
                </c:pt>
                <c:pt idx="17294">
                  <c:v>-0.186033</c:v>
                </c:pt>
                <c:pt idx="17295">
                  <c:v>-0.18601699999999999</c:v>
                </c:pt>
                <c:pt idx="17296">
                  <c:v>-0.186002</c:v>
                </c:pt>
                <c:pt idx="17297">
                  <c:v>-0.18598400000000001</c:v>
                </c:pt>
                <c:pt idx="17298">
                  <c:v>-0.18596399999999999</c:v>
                </c:pt>
                <c:pt idx="17299">
                  <c:v>-0.185944</c:v>
                </c:pt>
                <c:pt idx="17300">
                  <c:v>-0.18592500000000001</c:v>
                </c:pt>
                <c:pt idx="17301">
                  <c:v>-0.18590799999999999</c:v>
                </c:pt>
                <c:pt idx="17302">
                  <c:v>-0.185894</c:v>
                </c:pt>
                <c:pt idx="17303">
                  <c:v>-0.18588199999999999</c:v>
                </c:pt>
                <c:pt idx="17304">
                  <c:v>-0.18587200000000001</c:v>
                </c:pt>
                <c:pt idx="17305">
                  <c:v>-0.185864</c:v>
                </c:pt>
                <c:pt idx="17306">
                  <c:v>-0.18585499999999999</c:v>
                </c:pt>
                <c:pt idx="17307">
                  <c:v>-0.18584700000000001</c:v>
                </c:pt>
                <c:pt idx="17308">
                  <c:v>-0.185838</c:v>
                </c:pt>
                <c:pt idx="17309">
                  <c:v>-0.18582799999999999</c:v>
                </c:pt>
                <c:pt idx="17310">
                  <c:v>-0.18581700000000001</c:v>
                </c:pt>
                <c:pt idx="17311">
                  <c:v>-0.185805</c:v>
                </c:pt>
                <c:pt idx="17312">
                  <c:v>-0.18579300000000001</c:v>
                </c:pt>
                <c:pt idx="17313">
                  <c:v>-0.185778</c:v>
                </c:pt>
                <c:pt idx="17314">
                  <c:v>-0.18576300000000001</c:v>
                </c:pt>
                <c:pt idx="17315">
                  <c:v>-0.185747</c:v>
                </c:pt>
                <c:pt idx="17316">
                  <c:v>-0.18573300000000001</c:v>
                </c:pt>
                <c:pt idx="17317">
                  <c:v>-0.18572</c:v>
                </c:pt>
                <c:pt idx="17318">
                  <c:v>-0.18570800000000001</c:v>
                </c:pt>
                <c:pt idx="17319">
                  <c:v>-0.185697</c:v>
                </c:pt>
                <c:pt idx="17320">
                  <c:v>-0.18568499999999999</c:v>
                </c:pt>
                <c:pt idx="17321">
                  <c:v>-0.18567400000000001</c:v>
                </c:pt>
                <c:pt idx="17322">
                  <c:v>-0.18566299999999999</c:v>
                </c:pt>
                <c:pt idx="17323">
                  <c:v>-0.18565200000000001</c:v>
                </c:pt>
                <c:pt idx="17324">
                  <c:v>-0.185638</c:v>
                </c:pt>
                <c:pt idx="17325">
                  <c:v>-0.18561900000000001</c:v>
                </c:pt>
                <c:pt idx="17326">
                  <c:v>-0.18559999999999999</c:v>
                </c:pt>
                <c:pt idx="17327">
                  <c:v>-0.185581</c:v>
                </c:pt>
                <c:pt idx="17328">
                  <c:v>-0.18556300000000001</c:v>
                </c:pt>
                <c:pt idx="17329">
                  <c:v>-0.18554499999999999</c:v>
                </c:pt>
                <c:pt idx="17330">
                  <c:v>-0.185528</c:v>
                </c:pt>
                <c:pt idx="17331">
                  <c:v>-0.18551100000000001</c:v>
                </c:pt>
                <c:pt idx="17332">
                  <c:v>-0.185499</c:v>
                </c:pt>
                <c:pt idx="17333">
                  <c:v>-0.18548899999999999</c:v>
                </c:pt>
                <c:pt idx="17334">
                  <c:v>-0.185478</c:v>
                </c:pt>
                <c:pt idx="17335">
                  <c:v>-0.18546599999999999</c:v>
                </c:pt>
                <c:pt idx="17336">
                  <c:v>-0.18545300000000001</c:v>
                </c:pt>
                <c:pt idx="17337">
                  <c:v>-0.18543999999999999</c:v>
                </c:pt>
                <c:pt idx="17338">
                  <c:v>-0.185422</c:v>
                </c:pt>
                <c:pt idx="17339">
                  <c:v>-0.18540499999999999</c:v>
                </c:pt>
                <c:pt idx="17340">
                  <c:v>-0.185388</c:v>
                </c:pt>
                <c:pt idx="17341">
                  <c:v>-0.18537000000000001</c:v>
                </c:pt>
                <c:pt idx="17342">
                  <c:v>-0.18535299999999999</c:v>
                </c:pt>
                <c:pt idx="17343">
                  <c:v>-0.185337</c:v>
                </c:pt>
                <c:pt idx="17344">
                  <c:v>-0.18532100000000001</c:v>
                </c:pt>
                <c:pt idx="17345">
                  <c:v>-0.185305</c:v>
                </c:pt>
                <c:pt idx="17346">
                  <c:v>-0.18528700000000001</c:v>
                </c:pt>
                <c:pt idx="17347">
                  <c:v>-0.18527099999999999</c:v>
                </c:pt>
                <c:pt idx="17348">
                  <c:v>-0.185256</c:v>
                </c:pt>
                <c:pt idx="17349">
                  <c:v>-0.18524299999999999</c:v>
                </c:pt>
                <c:pt idx="17350">
                  <c:v>-0.18523200000000001</c:v>
                </c:pt>
                <c:pt idx="17351">
                  <c:v>-0.185221</c:v>
                </c:pt>
                <c:pt idx="17352">
                  <c:v>-0.18521399999999999</c:v>
                </c:pt>
                <c:pt idx="17353">
                  <c:v>-0.18520400000000001</c:v>
                </c:pt>
                <c:pt idx="17354">
                  <c:v>-0.185195</c:v>
                </c:pt>
                <c:pt idx="17355">
                  <c:v>-0.18518299999999999</c:v>
                </c:pt>
                <c:pt idx="17356">
                  <c:v>-0.18517</c:v>
                </c:pt>
                <c:pt idx="17357">
                  <c:v>-0.18515799999999999</c:v>
                </c:pt>
                <c:pt idx="17358">
                  <c:v>-0.185143</c:v>
                </c:pt>
                <c:pt idx="17359">
                  <c:v>-0.18512899999999999</c:v>
                </c:pt>
                <c:pt idx="17360">
                  <c:v>-0.185115</c:v>
                </c:pt>
                <c:pt idx="17361">
                  <c:v>-0.18509999999999999</c:v>
                </c:pt>
                <c:pt idx="17362">
                  <c:v>-0.185086</c:v>
                </c:pt>
                <c:pt idx="17363">
                  <c:v>-0.18507199999999999</c:v>
                </c:pt>
                <c:pt idx="17364">
                  <c:v>-0.185055</c:v>
                </c:pt>
                <c:pt idx="17365">
                  <c:v>-0.18504000000000001</c:v>
                </c:pt>
                <c:pt idx="17366">
                  <c:v>-0.185026</c:v>
                </c:pt>
                <c:pt idx="17367">
                  <c:v>-0.18501200000000001</c:v>
                </c:pt>
                <c:pt idx="17368">
                  <c:v>-0.184998</c:v>
                </c:pt>
                <c:pt idx="17369">
                  <c:v>-0.18498400000000001</c:v>
                </c:pt>
                <c:pt idx="17370">
                  <c:v>-0.184973</c:v>
                </c:pt>
                <c:pt idx="17371">
                  <c:v>-0.18496099999999999</c:v>
                </c:pt>
                <c:pt idx="17372">
                  <c:v>-0.184949</c:v>
                </c:pt>
                <c:pt idx="17373">
                  <c:v>-0.18493699999999999</c:v>
                </c:pt>
                <c:pt idx="17374">
                  <c:v>-0.18492600000000001</c:v>
                </c:pt>
                <c:pt idx="17375">
                  <c:v>-0.184914</c:v>
                </c:pt>
                <c:pt idx="17376">
                  <c:v>-0.18490300000000001</c:v>
                </c:pt>
                <c:pt idx="17377">
                  <c:v>-0.18489</c:v>
                </c:pt>
                <c:pt idx="17378">
                  <c:v>-0.18487799999999999</c:v>
                </c:pt>
                <c:pt idx="17379">
                  <c:v>-0.184865</c:v>
                </c:pt>
                <c:pt idx="17380">
                  <c:v>-0.18485299999999999</c:v>
                </c:pt>
                <c:pt idx="17381">
                  <c:v>-0.184839</c:v>
                </c:pt>
                <c:pt idx="17382">
                  <c:v>-0.18482399999999999</c:v>
                </c:pt>
                <c:pt idx="17383">
                  <c:v>-0.184808</c:v>
                </c:pt>
                <c:pt idx="17384">
                  <c:v>-0.18479100000000001</c:v>
                </c:pt>
                <c:pt idx="17385">
                  <c:v>-0.18477399999999999</c:v>
                </c:pt>
                <c:pt idx="17386">
                  <c:v>-0.184757</c:v>
                </c:pt>
                <c:pt idx="17387">
                  <c:v>-0.18473999999999999</c:v>
                </c:pt>
                <c:pt idx="17388">
                  <c:v>-0.184725</c:v>
                </c:pt>
                <c:pt idx="17389">
                  <c:v>-0.18470900000000001</c:v>
                </c:pt>
                <c:pt idx="17390">
                  <c:v>-0.184697</c:v>
                </c:pt>
                <c:pt idx="17391">
                  <c:v>-0.18468799999999999</c:v>
                </c:pt>
                <c:pt idx="17392">
                  <c:v>-0.18468100000000001</c:v>
                </c:pt>
                <c:pt idx="17393">
                  <c:v>-0.18467500000000001</c:v>
                </c:pt>
                <c:pt idx="17394">
                  <c:v>-0.184667</c:v>
                </c:pt>
                <c:pt idx="17395">
                  <c:v>-0.18465699999999999</c:v>
                </c:pt>
                <c:pt idx="17396">
                  <c:v>-0.184646</c:v>
                </c:pt>
                <c:pt idx="17397">
                  <c:v>-0.18463499999999999</c:v>
                </c:pt>
                <c:pt idx="17398">
                  <c:v>-0.18462300000000001</c:v>
                </c:pt>
                <c:pt idx="17399">
                  <c:v>-0.184609</c:v>
                </c:pt>
                <c:pt idx="17400">
                  <c:v>-0.18459300000000001</c:v>
                </c:pt>
                <c:pt idx="17401">
                  <c:v>-0.18457699999999999</c:v>
                </c:pt>
                <c:pt idx="17402">
                  <c:v>-0.184561</c:v>
                </c:pt>
                <c:pt idx="17403">
                  <c:v>-0.18454599999999999</c:v>
                </c:pt>
                <c:pt idx="17404">
                  <c:v>-0.184533</c:v>
                </c:pt>
                <c:pt idx="17405">
                  <c:v>-0.18451899999999999</c:v>
                </c:pt>
                <c:pt idx="17406">
                  <c:v>-0.184503</c:v>
                </c:pt>
                <c:pt idx="17407">
                  <c:v>-0.18448999999999999</c:v>
                </c:pt>
                <c:pt idx="17408">
                  <c:v>-0.184477</c:v>
                </c:pt>
                <c:pt idx="17409">
                  <c:v>-0.18446699999999999</c:v>
                </c:pt>
                <c:pt idx="17410">
                  <c:v>-0.18445500000000001</c:v>
                </c:pt>
                <c:pt idx="17411">
                  <c:v>-0.184444</c:v>
                </c:pt>
                <c:pt idx="17412">
                  <c:v>-0.18443399999999999</c:v>
                </c:pt>
                <c:pt idx="17413">
                  <c:v>-0.184424</c:v>
                </c:pt>
                <c:pt idx="17414">
                  <c:v>-0.18441099999999999</c:v>
                </c:pt>
                <c:pt idx="17415">
                  <c:v>-0.18439800000000001</c:v>
                </c:pt>
                <c:pt idx="17416">
                  <c:v>-0.18438399999999999</c:v>
                </c:pt>
                <c:pt idx="17417">
                  <c:v>-0.184366</c:v>
                </c:pt>
                <c:pt idx="17418">
                  <c:v>-0.18434800000000001</c:v>
                </c:pt>
                <c:pt idx="17419">
                  <c:v>-0.18433099999999999</c:v>
                </c:pt>
                <c:pt idx="17420">
                  <c:v>-0.18431600000000001</c:v>
                </c:pt>
                <c:pt idx="17421">
                  <c:v>-0.18430099999999999</c:v>
                </c:pt>
                <c:pt idx="17422">
                  <c:v>-0.18428600000000001</c:v>
                </c:pt>
                <c:pt idx="17423">
                  <c:v>-0.18427099999999999</c:v>
                </c:pt>
                <c:pt idx="17424">
                  <c:v>-0.184257</c:v>
                </c:pt>
                <c:pt idx="17425">
                  <c:v>-0.18424399999999999</c:v>
                </c:pt>
                <c:pt idx="17426">
                  <c:v>-0.18423100000000001</c:v>
                </c:pt>
                <c:pt idx="17427">
                  <c:v>-0.18421699999999999</c:v>
                </c:pt>
                <c:pt idx="17428">
                  <c:v>-0.18420300000000001</c:v>
                </c:pt>
                <c:pt idx="17429">
                  <c:v>-0.18418799999999999</c:v>
                </c:pt>
                <c:pt idx="17430">
                  <c:v>-0.18417</c:v>
                </c:pt>
                <c:pt idx="17431">
                  <c:v>-0.18415400000000001</c:v>
                </c:pt>
                <c:pt idx="17432">
                  <c:v>-0.184138</c:v>
                </c:pt>
                <c:pt idx="17433">
                  <c:v>-0.18412200000000001</c:v>
                </c:pt>
                <c:pt idx="17434">
                  <c:v>-0.18410599999999999</c:v>
                </c:pt>
                <c:pt idx="17435">
                  <c:v>-0.18409</c:v>
                </c:pt>
                <c:pt idx="17436">
                  <c:v>-0.18407499999999999</c:v>
                </c:pt>
                <c:pt idx="17437">
                  <c:v>-0.184062</c:v>
                </c:pt>
                <c:pt idx="17438">
                  <c:v>-0.18404999999999999</c:v>
                </c:pt>
                <c:pt idx="17439">
                  <c:v>-0.18404200000000001</c:v>
                </c:pt>
                <c:pt idx="17440">
                  <c:v>-0.184033</c:v>
                </c:pt>
                <c:pt idx="17441">
                  <c:v>-0.18402299999999999</c:v>
                </c:pt>
                <c:pt idx="17442">
                  <c:v>-0.18401100000000001</c:v>
                </c:pt>
                <c:pt idx="17443">
                  <c:v>-0.18399699999999999</c:v>
                </c:pt>
                <c:pt idx="17444">
                  <c:v>-0.18398400000000001</c:v>
                </c:pt>
                <c:pt idx="17445">
                  <c:v>-0.183971</c:v>
                </c:pt>
                <c:pt idx="17446">
                  <c:v>-0.18395800000000001</c:v>
                </c:pt>
                <c:pt idx="17447">
                  <c:v>-0.18394199999999999</c:v>
                </c:pt>
                <c:pt idx="17448">
                  <c:v>-0.183923</c:v>
                </c:pt>
                <c:pt idx="17449">
                  <c:v>-0.18390799999999999</c:v>
                </c:pt>
                <c:pt idx="17450">
                  <c:v>-0.183893</c:v>
                </c:pt>
                <c:pt idx="17451">
                  <c:v>-0.18387899999999999</c:v>
                </c:pt>
                <c:pt idx="17452">
                  <c:v>-0.183865</c:v>
                </c:pt>
                <c:pt idx="17453">
                  <c:v>-0.18385199999999999</c:v>
                </c:pt>
                <c:pt idx="17454">
                  <c:v>-0.183838</c:v>
                </c:pt>
                <c:pt idx="17455">
                  <c:v>-0.18382299999999999</c:v>
                </c:pt>
                <c:pt idx="17456">
                  <c:v>-0.18381</c:v>
                </c:pt>
                <c:pt idx="17457">
                  <c:v>-0.18379599999999999</c:v>
                </c:pt>
                <c:pt idx="17458">
                  <c:v>-0.183783</c:v>
                </c:pt>
                <c:pt idx="17459">
                  <c:v>-0.18377099999999999</c:v>
                </c:pt>
                <c:pt idx="17460">
                  <c:v>-0.183756</c:v>
                </c:pt>
                <c:pt idx="17461">
                  <c:v>-0.18374399999999999</c:v>
                </c:pt>
                <c:pt idx="17462">
                  <c:v>-0.18373500000000001</c:v>
                </c:pt>
                <c:pt idx="17463">
                  <c:v>-0.183723</c:v>
                </c:pt>
                <c:pt idx="17464">
                  <c:v>-0.18371299999999999</c:v>
                </c:pt>
                <c:pt idx="17465">
                  <c:v>-0.18370300000000001</c:v>
                </c:pt>
                <c:pt idx="17466">
                  <c:v>-0.18369199999999999</c:v>
                </c:pt>
                <c:pt idx="17467">
                  <c:v>-0.18368200000000001</c:v>
                </c:pt>
                <c:pt idx="17468">
                  <c:v>-0.183673</c:v>
                </c:pt>
                <c:pt idx="17469">
                  <c:v>-0.18366199999999999</c:v>
                </c:pt>
                <c:pt idx="17470">
                  <c:v>-0.18364900000000001</c:v>
                </c:pt>
                <c:pt idx="17471">
                  <c:v>-0.18363299999999999</c:v>
                </c:pt>
                <c:pt idx="17472">
                  <c:v>-0.183615</c:v>
                </c:pt>
                <c:pt idx="17473">
                  <c:v>-0.18359700000000001</c:v>
                </c:pt>
                <c:pt idx="17474">
                  <c:v>-0.183583</c:v>
                </c:pt>
                <c:pt idx="17475">
                  <c:v>-0.18357000000000001</c:v>
                </c:pt>
                <c:pt idx="17476">
                  <c:v>-0.183558</c:v>
                </c:pt>
                <c:pt idx="17477">
                  <c:v>-0.18354799999999999</c:v>
                </c:pt>
                <c:pt idx="17478">
                  <c:v>-0.18353800000000001</c:v>
                </c:pt>
                <c:pt idx="17479">
                  <c:v>-0.183527</c:v>
                </c:pt>
                <c:pt idx="17480">
                  <c:v>-0.18351600000000001</c:v>
                </c:pt>
                <c:pt idx="17481">
                  <c:v>-0.183504</c:v>
                </c:pt>
                <c:pt idx="17482">
                  <c:v>-0.18349199999999999</c:v>
                </c:pt>
                <c:pt idx="17483">
                  <c:v>-0.183479</c:v>
                </c:pt>
                <c:pt idx="17484">
                  <c:v>-0.18346299999999999</c:v>
                </c:pt>
                <c:pt idx="17485">
                  <c:v>-0.183449</c:v>
                </c:pt>
                <c:pt idx="17486">
                  <c:v>-0.18343400000000001</c:v>
                </c:pt>
                <c:pt idx="17487">
                  <c:v>-0.183421</c:v>
                </c:pt>
                <c:pt idx="17488">
                  <c:v>-0.18340899999999999</c:v>
                </c:pt>
                <c:pt idx="17489">
                  <c:v>-0.18339900000000001</c:v>
                </c:pt>
                <c:pt idx="17490">
                  <c:v>-0.183389</c:v>
                </c:pt>
                <c:pt idx="17491">
                  <c:v>-0.18337899999999999</c:v>
                </c:pt>
                <c:pt idx="17492">
                  <c:v>-0.18337000000000001</c:v>
                </c:pt>
                <c:pt idx="17493">
                  <c:v>-0.18335799999999999</c:v>
                </c:pt>
                <c:pt idx="17494">
                  <c:v>-0.18334500000000001</c:v>
                </c:pt>
                <c:pt idx="17495">
                  <c:v>-0.18332999999999999</c:v>
                </c:pt>
                <c:pt idx="17496">
                  <c:v>-0.18331600000000001</c:v>
                </c:pt>
                <c:pt idx="17497">
                  <c:v>-0.18330199999999999</c:v>
                </c:pt>
                <c:pt idx="17498">
                  <c:v>-0.18329100000000001</c:v>
                </c:pt>
                <c:pt idx="17499">
                  <c:v>-0.18328</c:v>
                </c:pt>
                <c:pt idx="17500">
                  <c:v>-0.18327099999999999</c:v>
                </c:pt>
                <c:pt idx="17501">
                  <c:v>-0.18326000000000001</c:v>
                </c:pt>
                <c:pt idx="17502">
                  <c:v>-0.183249</c:v>
                </c:pt>
                <c:pt idx="17503">
                  <c:v>-0.18323900000000001</c:v>
                </c:pt>
                <c:pt idx="17504">
                  <c:v>-0.183227</c:v>
                </c:pt>
                <c:pt idx="17505">
                  <c:v>-0.18321499999999999</c:v>
                </c:pt>
                <c:pt idx="17506">
                  <c:v>-0.183202</c:v>
                </c:pt>
                <c:pt idx="17507">
                  <c:v>-0.18318899999999999</c:v>
                </c:pt>
                <c:pt idx="17508">
                  <c:v>-0.183174</c:v>
                </c:pt>
                <c:pt idx="17509">
                  <c:v>-0.18315999999999999</c:v>
                </c:pt>
                <c:pt idx="17510">
                  <c:v>-0.183146</c:v>
                </c:pt>
                <c:pt idx="17511">
                  <c:v>-0.18313199999999999</c:v>
                </c:pt>
                <c:pt idx="17512">
                  <c:v>-0.18312200000000001</c:v>
                </c:pt>
                <c:pt idx="17513">
                  <c:v>-0.18310899999999999</c:v>
                </c:pt>
                <c:pt idx="17514">
                  <c:v>-0.18309600000000001</c:v>
                </c:pt>
                <c:pt idx="17515">
                  <c:v>-0.183083</c:v>
                </c:pt>
                <c:pt idx="17516">
                  <c:v>-0.18307100000000001</c:v>
                </c:pt>
                <c:pt idx="17517">
                  <c:v>-0.183057</c:v>
                </c:pt>
                <c:pt idx="17518">
                  <c:v>-0.18304100000000001</c:v>
                </c:pt>
                <c:pt idx="17519">
                  <c:v>-0.183027</c:v>
                </c:pt>
                <c:pt idx="17520">
                  <c:v>-0.18301200000000001</c:v>
                </c:pt>
                <c:pt idx="17521">
                  <c:v>-0.18299399999999999</c:v>
                </c:pt>
                <c:pt idx="17522">
                  <c:v>-0.182978</c:v>
                </c:pt>
                <c:pt idx="17523">
                  <c:v>-0.18296200000000001</c:v>
                </c:pt>
                <c:pt idx="17524">
                  <c:v>-0.182947</c:v>
                </c:pt>
                <c:pt idx="17525">
                  <c:v>-0.18293499999999999</c:v>
                </c:pt>
                <c:pt idx="17526">
                  <c:v>-0.182922</c:v>
                </c:pt>
                <c:pt idx="17527">
                  <c:v>-0.18291099999999999</c:v>
                </c:pt>
                <c:pt idx="17528">
                  <c:v>-0.18290100000000001</c:v>
                </c:pt>
                <c:pt idx="17529">
                  <c:v>-0.182892</c:v>
                </c:pt>
                <c:pt idx="17530">
                  <c:v>-0.18288199999999999</c:v>
                </c:pt>
                <c:pt idx="17531">
                  <c:v>-0.18287</c:v>
                </c:pt>
                <c:pt idx="17532">
                  <c:v>-0.18285299999999999</c:v>
                </c:pt>
                <c:pt idx="17533">
                  <c:v>-0.182835</c:v>
                </c:pt>
                <c:pt idx="17534">
                  <c:v>-0.182814</c:v>
                </c:pt>
                <c:pt idx="17535">
                  <c:v>-0.18279300000000001</c:v>
                </c:pt>
                <c:pt idx="17536">
                  <c:v>-0.18277599999999999</c:v>
                </c:pt>
                <c:pt idx="17537">
                  <c:v>-0.18276100000000001</c:v>
                </c:pt>
                <c:pt idx="17538">
                  <c:v>-0.18274399999999999</c:v>
                </c:pt>
                <c:pt idx="17539">
                  <c:v>-0.18273</c:v>
                </c:pt>
                <c:pt idx="17540">
                  <c:v>-0.18271899999999999</c:v>
                </c:pt>
                <c:pt idx="17541">
                  <c:v>-0.18270700000000001</c:v>
                </c:pt>
                <c:pt idx="17542">
                  <c:v>-0.182695</c:v>
                </c:pt>
                <c:pt idx="17543">
                  <c:v>-0.18268100000000001</c:v>
                </c:pt>
                <c:pt idx="17544">
                  <c:v>-0.182668</c:v>
                </c:pt>
                <c:pt idx="17545">
                  <c:v>-0.18265100000000001</c:v>
                </c:pt>
                <c:pt idx="17546">
                  <c:v>-0.18263299999999999</c:v>
                </c:pt>
                <c:pt idx="17547">
                  <c:v>-0.182616</c:v>
                </c:pt>
                <c:pt idx="17548">
                  <c:v>-0.18260100000000001</c:v>
                </c:pt>
                <c:pt idx="17549">
                  <c:v>-0.182584</c:v>
                </c:pt>
                <c:pt idx="17550">
                  <c:v>-0.18256900000000001</c:v>
                </c:pt>
                <c:pt idx="17551">
                  <c:v>-0.18255399999999999</c:v>
                </c:pt>
                <c:pt idx="17552">
                  <c:v>-0.18254000000000001</c:v>
                </c:pt>
                <c:pt idx="17553">
                  <c:v>-0.18252599999999999</c:v>
                </c:pt>
                <c:pt idx="17554">
                  <c:v>-0.18251100000000001</c:v>
                </c:pt>
                <c:pt idx="17555">
                  <c:v>-0.18249399999999999</c:v>
                </c:pt>
                <c:pt idx="17556">
                  <c:v>-0.182477</c:v>
                </c:pt>
                <c:pt idx="17557">
                  <c:v>-0.18246100000000001</c:v>
                </c:pt>
                <c:pt idx="17558">
                  <c:v>-0.182446</c:v>
                </c:pt>
                <c:pt idx="17559">
                  <c:v>-0.18243200000000001</c:v>
                </c:pt>
                <c:pt idx="17560">
                  <c:v>-0.182417</c:v>
                </c:pt>
                <c:pt idx="17561">
                  <c:v>-0.18240300000000001</c:v>
                </c:pt>
                <c:pt idx="17562">
                  <c:v>-0.18239</c:v>
                </c:pt>
                <c:pt idx="17563">
                  <c:v>-0.18237600000000001</c:v>
                </c:pt>
                <c:pt idx="17564">
                  <c:v>-0.182361</c:v>
                </c:pt>
                <c:pt idx="17565">
                  <c:v>-0.18234400000000001</c:v>
                </c:pt>
                <c:pt idx="17566">
                  <c:v>-0.18232499999999999</c:v>
                </c:pt>
                <c:pt idx="17567">
                  <c:v>-0.182308</c:v>
                </c:pt>
                <c:pt idx="17568">
                  <c:v>-0.18229300000000001</c:v>
                </c:pt>
                <c:pt idx="17569">
                  <c:v>-0.18228</c:v>
                </c:pt>
                <c:pt idx="17570">
                  <c:v>-0.18226500000000001</c:v>
                </c:pt>
                <c:pt idx="17571">
                  <c:v>-0.182251</c:v>
                </c:pt>
                <c:pt idx="17572">
                  <c:v>-0.18223600000000001</c:v>
                </c:pt>
                <c:pt idx="17573">
                  <c:v>-0.182222</c:v>
                </c:pt>
                <c:pt idx="17574">
                  <c:v>-0.18220900000000001</c:v>
                </c:pt>
                <c:pt idx="17575">
                  <c:v>-0.182197</c:v>
                </c:pt>
                <c:pt idx="17576">
                  <c:v>-0.18218100000000001</c:v>
                </c:pt>
                <c:pt idx="17577">
                  <c:v>-0.18216499999999999</c:v>
                </c:pt>
                <c:pt idx="17578">
                  <c:v>-0.18214900000000001</c:v>
                </c:pt>
                <c:pt idx="17579">
                  <c:v>-0.18213299999999999</c:v>
                </c:pt>
                <c:pt idx="17580">
                  <c:v>-0.18212200000000001</c:v>
                </c:pt>
                <c:pt idx="17581">
                  <c:v>-0.182111</c:v>
                </c:pt>
                <c:pt idx="17582">
                  <c:v>-0.18210000000000001</c:v>
                </c:pt>
                <c:pt idx="17583">
                  <c:v>-0.182087</c:v>
                </c:pt>
                <c:pt idx="17584">
                  <c:v>-0.18207400000000001</c:v>
                </c:pt>
                <c:pt idx="17585">
                  <c:v>-0.182062</c:v>
                </c:pt>
                <c:pt idx="17586">
                  <c:v>-0.18205199999999999</c:v>
                </c:pt>
                <c:pt idx="17587">
                  <c:v>-0.18203900000000001</c:v>
                </c:pt>
                <c:pt idx="17588">
                  <c:v>-0.18202599999999999</c:v>
                </c:pt>
                <c:pt idx="17589">
                  <c:v>-0.18201400000000001</c:v>
                </c:pt>
                <c:pt idx="17590">
                  <c:v>-0.182007</c:v>
                </c:pt>
                <c:pt idx="17591">
                  <c:v>-0.182</c:v>
                </c:pt>
                <c:pt idx="17592">
                  <c:v>-0.18199199999999999</c:v>
                </c:pt>
                <c:pt idx="17593">
                  <c:v>-0.18198400000000001</c:v>
                </c:pt>
                <c:pt idx="17594">
                  <c:v>-0.181977</c:v>
                </c:pt>
                <c:pt idx="17595">
                  <c:v>-0.18196599999999999</c:v>
                </c:pt>
                <c:pt idx="17596">
                  <c:v>-0.181954</c:v>
                </c:pt>
                <c:pt idx="17597">
                  <c:v>-0.18194399999999999</c:v>
                </c:pt>
                <c:pt idx="17598">
                  <c:v>-0.18193300000000001</c:v>
                </c:pt>
                <c:pt idx="17599">
                  <c:v>-0.181922</c:v>
                </c:pt>
                <c:pt idx="17600">
                  <c:v>-0.18191299999999999</c:v>
                </c:pt>
                <c:pt idx="17601">
                  <c:v>-0.18190600000000001</c:v>
                </c:pt>
                <c:pt idx="17602">
                  <c:v>-0.181896</c:v>
                </c:pt>
                <c:pt idx="17603">
                  <c:v>-0.18188699999999999</c:v>
                </c:pt>
                <c:pt idx="17604">
                  <c:v>-0.18187700000000001</c:v>
                </c:pt>
                <c:pt idx="17605">
                  <c:v>-0.181867</c:v>
                </c:pt>
                <c:pt idx="17606">
                  <c:v>-0.18185699999999999</c:v>
                </c:pt>
                <c:pt idx="17607">
                  <c:v>-0.18184500000000001</c:v>
                </c:pt>
                <c:pt idx="17608">
                  <c:v>-0.181834</c:v>
                </c:pt>
                <c:pt idx="17609">
                  <c:v>-0.18182100000000001</c:v>
                </c:pt>
                <c:pt idx="17610">
                  <c:v>-0.181808</c:v>
                </c:pt>
                <c:pt idx="17611">
                  <c:v>-0.18179600000000001</c:v>
                </c:pt>
                <c:pt idx="17612">
                  <c:v>-0.181783</c:v>
                </c:pt>
                <c:pt idx="17613">
                  <c:v>-0.18176800000000001</c:v>
                </c:pt>
                <c:pt idx="17614">
                  <c:v>-0.181752</c:v>
                </c:pt>
                <c:pt idx="17615">
                  <c:v>-0.18173600000000001</c:v>
                </c:pt>
                <c:pt idx="17616">
                  <c:v>-0.18171899999999999</c:v>
                </c:pt>
                <c:pt idx="17617">
                  <c:v>-0.181704</c:v>
                </c:pt>
                <c:pt idx="17618">
                  <c:v>-0.18168999999999999</c:v>
                </c:pt>
                <c:pt idx="17619">
                  <c:v>-0.18167800000000001</c:v>
                </c:pt>
                <c:pt idx="17620">
                  <c:v>-0.181668</c:v>
                </c:pt>
                <c:pt idx="17621">
                  <c:v>-0.18165799999999999</c:v>
                </c:pt>
                <c:pt idx="17622">
                  <c:v>-0.18165100000000001</c:v>
                </c:pt>
                <c:pt idx="17623">
                  <c:v>-0.181642</c:v>
                </c:pt>
                <c:pt idx="17624">
                  <c:v>-0.18163399999999999</c:v>
                </c:pt>
                <c:pt idx="17625">
                  <c:v>-0.18162400000000001</c:v>
                </c:pt>
                <c:pt idx="17626">
                  <c:v>-0.181613</c:v>
                </c:pt>
                <c:pt idx="17627">
                  <c:v>-0.18160100000000001</c:v>
                </c:pt>
                <c:pt idx="17628">
                  <c:v>-0.181587</c:v>
                </c:pt>
                <c:pt idx="17629">
                  <c:v>-0.18157499999999999</c:v>
                </c:pt>
                <c:pt idx="17630">
                  <c:v>-0.181563</c:v>
                </c:pt>
                <c:pt idx="17631">
                  <c:v>-0.18155199999999999</c:v>
                </c:pt>
                <c:pt idx="17632">
                  <c:v>-0.18154100000000001</c:v>
                </c:pt>
                <c:pt idx="17633">
                  <c:v>-0.181531</c:v>
                </c:pt>
                <c:pt idx="17634">
                  <c:v>-0.18152099999999999</c:v>
                </c:pt>
                <c:pt idx="17635">
                  <c:v>-0.18151200000000001</c:v>
                </c:pt>
                <c:pt idx="17636">
                  <c:v>-0.181501</c:v>
                </c:pt>
                <c:pt idx="17637">
                  <c:v>-0.18149100000000001</c:v>
                </c:pt>
                <c:pt idx="17638">
                  <c:v>-0.181481</c:v>
                </c:pt>
                <c:pt idx="17639">
                  <c:v>-0.18147099999999999</c:v>
                </c:pt>
                <c:pt idx="17640">
                  <c:v>-0.18146100000000001</c:v>
                </c:pt>
                <c:pt idx="17641">
                  <c:v>-0.18145</c:v>
                </c:pt>
                <c:pt idx="17642">
                  <c:v>-0.18144199999999999</c:v>
                </c:pt>
                <c:pt idx="17643">
                  <c:v>-0.18143400000000001</c:v>
                </c:pt>
                <c:pt idx="17644">
                  <c:v>-0.18142800000000001</c:v>
                </c:pt>
                <c:pt idx="17645">
                  <c:v>-0.18142</c:v>
                </c:pt>
                <c:pt idx="17646">
                  <c:v>-0.18141299999999999</c:v>
                </c:pt>
                <c:pt idx="17647">
                  <c:v>-0.18140500000000001</c:v>
                </c:pt>
                <c:pt idx="17648">
                  <c:v>-0.181395</c:v>
                </c:pt>
                <c:pt idx="17649">
                  <c:v>-0.18138299999999999</c:v>
                </c:pt>
                <c:pt idx="17650">
                  <c:v>-0.181371</c:v>
                </c:pt>
                <c:pt idx="17651">
                  <c:v>-0.18135899999999999</c:v>
                </c:pt>
                <c:pt idx="17652">
                  <c:v>-0.18134900000000001</c:v>
                </c:pt>
                <c:pt idx="17653">
                  <c:v>-0.181339</c:v>
                </c:pt>
                <c:pt idx="17654">
                  <c:v>-0.18132599999999999</c:v>
                </c:pt>
                <c:pt idx="17655">
                  <c:v>-0.181314</c:v>
                </c:pt>
                <c:pt idx="17656">
                  <c:v>-0.18130299999999999</c:v>
                </c:pt>
                <c:pt idx="17657">
                  <c:v>-0.18129100000000001</c:v>
                </c:pt>
                <c:pt idx="17658">
                  <c:v>-0.18128</c:v>
                </c:pt>
                <c:pt idx="17659">
                  <c:v>-0.18126800000000001</c:v>
                </c:pt>
                <c:pt idx="17660">
                  <c:v>-0.181257</c:v>
                </c:pt>
                <c:pt idx="17661">
                  <c:v>-0.18124299999999999</c:v>
                </c:pt>
                <c:pt idx="17662">
                  <c:v>-0.181232</c:v>
                </c:pt>
                <c:pt idx="17663">
                  <c:v>-0.18122099999999999</c:v>
                </c:pt>
                <c:pt idx="17664">
                  <c:v>-0.18121000000000001</c:v>
                </c:pt>
                <c:pt idx="17665">
                  <c:v>-0.1812</c:v>
                </c:pt>
                <c:pt idx="17666">
                  <c:v>-0.18118699999999999</c:v>
                </c:pt>
                <c:pt idx="17667">
                  <c:v>-0.181175</c:v>
                </c:pt>
                <c:pt idx="17668">
                  <c:v>-0.18116299999999999</c:v>
                </c:pt>
                <c:pt idx="17669">
                  <c:v>-0.18115200000000001</c:v>
                </c:pt>
                <c:pt idx="17670">
                  <c:v>-0.181143</c:v>
                </c:pt>
                <c:pt idx="17671">
                  <c:v>-0.18113499999999999</c:v>
                </c:pt>
                <c:pt idx="17672">
                  <c:v>-0.18112600000000001</c:v>
                </c:pt>
                <c:pt idx="17673">
                  <c:v>-0.181119</c:v>
                </c:pt>
                <c:pt idx="17674">
                  <c:v>-0.181112</c:v>
                </c:pt>
                <c:pt idx="17675">
                  <c:v>-0.18110299999999999</c:v>
                </c:pt>
                <c:pt idx="17676">
                  <c:v>-0.181093</c:v>
                </c:pt>
                <c:pt idx="17677">
                  <c:v>-0.18108199999999999</c:v>
                </c:pt>
                <c:pt idx="17678">
                  <c:v>-0.18106800000000001</c:v>
                </c:pt>
                <c:pt idx="17679">
                  <c:v>-0.18105299999999999</c:v>
                </c:pt>
                <c:pt idx="17680">
                  <c:v>-0.181034</c:v>
                </c:pt>
                <c:pt idx="17681">
                  <c:v>-0.18101800000000001</c:v>
                </c:pt>
                <c:pt idx="17682">
                  <c:v>-0.181004</c:v>
                </c:pt>
                <c:pt idx="17683">
                  <c:v>-0.18099100000000001</c:v>
                </c:pt>
                <c:pt idx="17684">
                  <c:v>-0.180977</c:v>
                </c:pt>
                <c:pt idx="17685">
                  <c:v>-0.18096400000000001</c:v>
                </c:pt>
                <c:pt idx="17686">
                  <c:v>-0.180952</c:v>
                </c:pt>
                <c:pt idx="17687">
                  <c:v>-0.18094099999999999</c:v>
                </c:pt>
                <c:pt idx="17688">
                  <c:v>-0.18092900000000001</c:v>
                </c:pt>
                <c:pt idx="17689">
                  <c:v>-0.180918</c:v>
                </c:pt>
                <c:pt idx="17690">
                  <c:v>-0.18090800000000001</c:v>
                </c:pt>
                <c:pt idx="17691">
                  <c:v>-0.180898</c:v>
                </c:pt>
                <c:pt idx="17692">
                  <c:v>-0.18088799999999999</c:v>
                </c:pt>
                <c:pt idx="17693">
                  <c:v>-0.18087800000000001</c:v>
                </c:pt>
                <c:pt idx="17694">
                  <c:v>-0.180868</c:v>
                </c:pt>
                <c:pt idx="17695">
                  <c:v>-0.18085699999999999</c:v>
                </c:pt>
                <c:pt idx="17696">
                  <c:v>-0.18084500000000001</c:v>
                </c:pt>
                <c:pt idx="17697">
                  <c:v>-0.180837</c:v>
                </c:pt>
                <c:pt idx="17698">
                  <c:v>-0.18082599999999999</c:v>
                </c:pt>
                <c:pt idx="17699">
                  <c:v>-0.180814</c:v>
                </c:pt>
                <c:pt idx="17700">
                  <c:v>-0.18080199999999999</c:v>
                </c:pt>
                <c:pt idx="17701">
                  <c:v>-0.18079000000000001</c:v>
                </c:pt>
                <c:pt idx="17702">
                  <c:v>-0.180781</c:v>
                </c:pt>
                <c:pt idx="17703">
                  <c:v>-0.18076900000000001</c:v>
                </c:pt>
                <c:pt idx="17704">
                  <c:v>-0.180756</c:v>
                </c:pt>
                <c:pt idx="17705">
                  <c:v>-0.18074299999999999</c:v>
                </c:pt>
                <c:pt idx="17706">
                  <c:v>-0.180732</c:v>
                </c:pt>
                <c:pt idx="17707">
                  <c:v>-0.18071999999999999</c:v>
                </c:pt>
                <c:pt idx="17708">
                  <c:v>-0.18070700000000001</c:v>
                </c:pt>
                <c:pt idx="17709">
                  <c:v>-0.18069399999999999</c:v>
                </c:pt>
                <c:pt idx="17710">
                  <c:v>-0.18068000000000001</c:v>
                </c:pt>
                <c:pt idx="17711">
                  <c:v>-0.18066599999999999</c:v>
                </c:pt>
                <c:pt idx="17712">
                  <c:v>-0.18065300000000001</c:v>
                </c:pt>
                <c:pt idx="17713">
                  <c:v>-0.18063799999999999</c:v>
                </c:pt>
                <c:pt idx="17714">
                  <c:v>-0.18062300000000001</c:v>
                </c:pt>
                <c:pt idx="17715">
                  <c:v>-0.18060699999999999</c:v>
                </c:pt>
                <c:pt idx="17716">
                  <c:v>-0.180591</c:v>
                </c:pt>
                <c:pt idx="17717">
                  <c:v>-0.18057599999999999</c:v>
                </c:pt>
                <c:pt idx="17718">
                  <c:v>-0.180564</c:v>
                </c:pt>
                <c:pt idx="17719">
                  <c:v>-0.18055199999999999</c:v>
                </c:pt>
                <c:pt idx="17720">
                  <c:v>-0.180537</c:v>
                </c:pt>
                <c:pt idx="17721">
                  <c:v>-0.18052000000000001</c:v>
                </c:pt>
                <c:pt idx="17722">
                  <c:v>-0.180503</c:v>
                </c:pt>
                <c:pt idx="17723">
                  <c:v>-0.18048800000000001</c:v>
                </c:pt>
                <c:pt idx="17724">
                  <c:v>-0.180477</c:v>
                </c:pt>
                <c:pt idx="17725">
                  <c:v>-0.18046400000000001</c:v>
                </c:pt>
                <c:pt idx="17726">
                  <c:v>-0.180451</c:v>
                </c:pt>
                <c:pt idx="17727">
                  <c:v>-0.18043899999999999</c:v>
                </c:pt>
                <c:pt idx="17728">
                  <c:v>-0.180425</c:v>
                </c:pt>
                <c:pt idx="17729">
                  <c:v>-0.18041199999999999</c:v>
                </c:pt>
                <c:pt idx="17730">
                  <c:v>-0.180399</c:v>
                </c:pt>
                <c:pt idx="17731">
                  <c:v>-0.18038399999999999</c:v>
                </c:pt>
                <c:pt idx="17732">
                  <c:v>-0.180367</c:v>
                </c:pt>
                <c:pt idx="17733">
                  <c:v>-0.18034900000000001</c:v>
                </c:pt>
                <c:pt idx="17734">
                  <c:v>-0.18033199999999999</c:v>
                </c:pt>
                <c:pt idx="17735">
                  <c:v>-0.18031700000000001</c:v>
                </c:pt>
                <c:pt idx="17736">
                  <c:v>-0.18030299999999999</c:v>
                </c:pt>
                <c:pt idx="17737">
                  <c:v>-0.180289</c:v>
                </c:pt>
                <c:pt idx="17738">
                  <c:v>-0.18027599999999999</c:v>
                </c:pt>
                <c:pt idx="17739">
                  <c:v>-0.18026300000000001</c:v>
                </c:pt>
                <c:pt idx="17740">
                  <c:v>-0.18024999999999999</c:v>
                </c:pt>
                <c:pt idx="17741">
                  <c:v>-0.18023800000000001</c:v>
                </c:pt>
                <c:pt idx="17742">
                  <c:v>-0.180225</c:v>
                </c:pt>
                <c:pt idx="17743">
                  <c:v>-0.18021100000000001</c:v>
                </c:pt>
                <c:pt idx="17744">
                  <c:v>-0.180196</c:v>
                </c:pt>
                <c:pt idx="17745">
                  <c:v>-0.18018100000000001</c:v>
                </c:pt>
                <c:pt idx="17746">
                  <c:v>-0.180169</c:v>
                </c:pt>
                <c:pt idx="17747">
                  <c:v>-0.18015700000000001</c:v>
                </c:pt>
                <c:pt idx="17748">
                  <c:v>-0.180148</c:v>
                </c:pt>
                <c:pt idx="17749">
                  <c:v>-0.18013799999999999</c:v>
                </c:pt>
                <c:pt idx="17750">
                  <c:v>-0.18012500000000001</c:v>
                </c:pt>
                <c:pt idx="17751">
                  <c:v>-0.18011199999999999</c:v>
                </c:pt>
                <c:pt idx="17752">
                  <c:v>-0.18009700000000001</c:v>
                </c:pt>
                <c:pt idx="17753">
                  <c:v>-0.18008099999999999</c:v>
                </c:pt>
                <c:pt idx="17754">
                  <c:v>-0.180065</c:v>
                </c:pt>
                <c:pt idx="17755">
                  <c:v>-0.18004500000000001</c:v>
                </c:pt>
                <c:pt idx="17756">
                  <c:v>-0.18002599999999999</c:v>
                </c:pt>
                <c:pt idx="17757">
                  <c:v>-0.180006</c:v>
                </c:pt>
                <c:pt idx="17758">
                  <c:v>-0.17998700000000001</c:v>
                </c:pt>
                <c:pt idx="17759">
                  <c:v>-0.17996999999999999</c:v>
                </c:pt>
                <c:pt idx="17760">
                  <c:v>-0.179955</c:v>
                </c:pt>
                <c:pt idx="17761">
                  <c:v>-0.17993999999999999</c:v>
                </c:pt>
                <c:pt idx="17762">
                  <c:v>-0.179926</c:v>
                </c:pt>
                <c:pt idx="17763">
                  <c:v>-0.17990999999999999</c:v>
                </c:pt>
                <c:pt idx="17764">
                  <c:v>-0.179892</c:v>
                </c:pt>
                <c:pt idx="17765">
                  <c:v>-0.17987700000000001</c:v>
                </c:pt>
                <c:pt idx="17766">
                  <c:v>-0.17986099999999999</c:v>
                </c:pt>
                <c:pt idx="17767">
                  <c:v>-0.179841</c:v>
                </c:pt>
                <c:pt idx="17768">
                  <c:v>-0.17982000000000001</c:v>
                </c:pt>
                <c:pt idx="17769">
                  <c:v>-0.17979999999999999</c:v>
                </c:pt>
                <c:pt idx="17770">
                  <c:v>-0.179781</c:v>
                </c:pt>
                <c:pt idx="17771">
                  <c:v>-0.17976400000000001</c:v>
                </c:pt>
                <c:pt idx="17772">
                  <c:v>-0.17974699999999999</c:v>
                </c:pt>
                <c:pt idx="17773">
                  <c:v>-0.179729</c:v>
                </c:pt>
                <c:pt idx="17774">
                  <c:v>-0.17971200000000001</c:v>
                </c:pt>
                <c:pt idx="17775">
                  <c:v>-0.17969599999999999</c:v>
                </c:pt>
                <c:pt idx="17776">
                  <c:v>-0.17968200000000001</c:v>
                </c:pt>
                <c:pt idx="17777">
                  <c:v>-0.17966799999999999</c:v>
                </c:pt>
                <c:pt idx="17778">
                  <c:v>-0.17965300000000001</c:v>
                </c:pt>
                <c:pt idx="17779">
                  <c:v>-0.17963899999999999</c:v>
                </c:pt>
                <c:pt idx="17780">
                  <c:v>-0.17962500000000001</c:v>
                </c:pt>
                <c:pt idx="17781">
                  <c:v>-0.17961199999999999</c:v>
                </c:pt>
                <c:pt idx="17782">
                  <c:v>-0.17959800000000001</c:v>
                </c:pt>
                <c:pt idx="17783">
                  <c:v>-0.17958099999999999</c:v>
                </c:pt>
                <c:pt idx="17784">
                  <c:v>-0.179562</c:v>
                </c:pt>
                <c:pt idx="17785">
                  <c:v>-0.17954300000000001</c:v>
                </c:pt>
                <c:pt idx="17786">
                  <c:v>-0.17952299999999999</c:v>
                </c:pt>
                <c:pt idx="17787">
                  <c:v>-0.179504</c:v>
                </c:pt>
                <c:pt idx="17788">
                  <c:v>-0.17948700000000001</c:v>
                </c:pt>
                <c:pt idx="17789">
                  <c:v>-0.17946999999999999</c:v>
                </c:pt>
                <c:pt idx="17790">
                  <c:v>-0.179452</c:v>
                </c:pt>
                <c:pt idx="17791">
                  <c:v>-0.17943600000000001</c:v>
                </c:pt>
                <c:pt idx="17792">
                  <c:v>-0.179421</c:v>
                </c:pt>
                <c:pt idx="17793">
                  <c:v>-0.17940700000000001</c:v>
                </c:pt>
                <c:pt idx="17794">
                  <c:v>-0.179393</c:v>
                </c:pt>
                <c:pt idx="17795">
                  <c:v>-0.17937900000000001</c:v>
                </c:pt>
                <c:pt idx="17796">
                  <c:v>-0.179364</c:v>
                </c:pt>
                <c:pt idx="17797">
                  <c:v>-0.17934600000000001</c:v>
                </c:pt>
                <c:pt idx="17798">
                  <c:v>-0.17932799999999999</c:v>
                </c:pt>
                <c:pt idx="17799">
                  <c:v>-0.179309</c:v>
                </c:pt>
                <c:pt idx="17800">
                  <c:v>-0.17929</c:v>
                </c:pt>
                <c:pt idx="17801">
                  <c:v>-0.17926900000000001</c:v>
                </c:pt>
                <c:pt idx="17802">
                  <c:v>-0.17924899999999999</c:v>
                </c:pt>
                <c:pt idx="17803">
                  <c:v>-0.179228</c:v>
                </c:pt>
                <c:pt idx="17804">
                  <c:v>-0.17920900000000001</c:v>
                </c:pt>
                <c:pt idx="17805">
                  <c:v>-0.17919299999999999</c:v>
                </c:pt>
                <c:pt idx="17806">
                  <c:v>-0.179179</c:v>
                </c:pt>
                <c:pt idx="17807">
                  <c:v>-0.17916499999999999</c:v>
                </c:pt>
                <c:pt idx="17808">
                  <c:v>-0.17915</c:v>
                </c:pt>
                <c:pt idx="17809">
                  <c:v>-0.17913499999999999</c:v>
                </c:pt>
                <c:pt idx="17810">
                  <c:v>-0.179118</c:v>
                </c:pt>
                <c:pt idx="17811">
                  <c:v>-0.17910100000000001</c:v>
                </c:pt>
                <c:pt idx="17812">
                  <c:v>-0.17908299999999999</c:v>
                </c:pt>
                <c:pt idx="17813">
                  <c:v>-0.179065</c:v>
                </c:pt>
                <c:pt idx="17814">
                  <c:v>-0.17904700000000001</c:v>
                </c:pt>
                <c:pt idx="17815">
                  <c:v>-0.17902699999999999</c:v>
                </c:pt>
                <c:pt idx="17816">
                  <c:v>-0.179004</c:v>
                </c:pt>
                <c:pt idx="17817">
                  <c:v>-0.178979</c:v>
                </c:pt>
                <c:pt idx="17818">
                  <c:v>-0.178956</c:v>
                </c:pt>
                <c:pt idx="17819">
                  <c:v>-0.17893400000000001</c:v>
                </c:pt>
                <c:pt idx="17820">
                  <c:v>-0.17891299999999999</c:v>
                </c:pt>
                <c:pt idx="17821">
                  <c:v>-0.17889099999999999</c:v>
                </c:pt>
                <c:pt idx="17822">
                  <c:v>-0.17887</c:v>
                </c:pt>
                <c:pt idx="17823">
                  <c:v>-0.17885100000000001</c:v>
                </c:pt>
                <c:pt idx="17824">
                  <c:v>-0.17883099999999999</c:v>
                </c:pt>
                <c:pt idx="17825">
                  <c:v>-0.178814</c:v>
                </c:pt>
                <c:pt idx="17826">
                  <c:v>-0.17879300000000001</c:v>
                </c:pt>
                <c:pt idx="17827">
                  <c:v>-0.17877000000000001</c:v>
                </c:pt>
                <c:pt idx="17828">
                  <c:v>-0.17874899999999999</c:v>
                </c:pt>
                <c:pt idx="17829">
                  <c:v>-0.17873</c:v>
                </c:pt>
                <c:pt idx="17830">
                  <c:v>-0.17871200000000001</c:v>
                </c:pt>
                <c:pt idx="17831">
                  <c:v>-0.17869499999999999</c:v>
                </c:pt>
                <c:pt idx="17832">
                  <c:v>-0.178677</c:v>
                </c:pt>
                <c:pt idx="17833">
                  <c:v>-0.17865900000000001</c:v>
                </c:pt>
                <c:pt idx="17834">
                  <c:v>-0.17863799999999999</c:v>
                </c:pt>
                <c:pt idx="17835">
                  <c:v>-0.178617</c:v>
                </c:pt>
                <c:pt idx="17836">
                  <c:v>-0.17859700000000001</c:v>
                </c:pt>
                <c:pt idx="17837">
                  <c:v>-0.17857799999999999</c:v>
                </c:pt>
                <c:pt idx="17838">
                  <c:v>-0.17855599999999999</c:v>
                </c:pt>
                <c:pt idx="17839">
                  <c:v>-0.178534</c:v>
                </c:pt>
                <c:pt idx="17840">
                  <c:v>-0.17851600000000001</c:v>
                </c:pt>
                <c:pt idx="17841">
                  <c:v>-0.17849699999999999</c:v>
                </c:pt>
                <c:pt idx="17842">
                  <c:v>-0.178479</c:v>
                </c:pt>
                <c:pt idx="17843">
                  <c:v>-0.17846200000000001</c:v>
                </c:pt>
                <c:pt idx="17844">
                  <c:v>-0.17844599999999999</c:v>
                </c:pt>
                <c:pt idx="17845">
                  <c:v>-0.178429</c:v>
                </c:pt>
                <c:pt idx="17846">
                  <c:v>-0.17841399999999999</c:v>
                </c:pt>
                <c:pt idx="17847">
                  <c:v>-0.178397</c:v>
                </c:pt>
                <c:pt idx="17848">
                  <c:v>-0.17838100000000001</c:v>
                </c:pt>
                <c:pt idx="17849">
                  <c:v>-0.178365</c:v>
                </c:pt>
                <c:pt idx="17850">
                  <c:v>-0.178346</c:v>
                </c:pt>
                <c:pt idx="17851">
                  <c:v>-0.17832799999999999</c:v>
                </c:pt>
                <c:pt idx="17852">
                  <c:v>-0.17830599999999999</c:v>
                </c:pt>
                <c:pt idx="17853">
                  <c:v>-0.178285</c:v>
                </c:pt>
                <c:pt idx="17854">
                  <c:v>-0.17826500000000001</c:v>
                </c:pt>
                <c:pt idx="17855">
                  <c:v>-0.17824599999999999</c:v>
                </c:pt>
                <c:pt idx="17856">
                  <c:v>-0.17822499999999999</c:v>
                </c:pt>
                <c:pt idx="17857">
                  <c:v>-0.178205</c:v>
                </c:pt>
                <c:pt idx="17858">
                  <c:v>-0.17818700000000001</c:v>
                </c:pt>
                <c:pt idx="17859">
                  <c:v>-0.17816699999999999</c:v>
                </c:pt>
                <c:pt idx="17860">
                  <c:v>-0.17815</c:v>
                </c:pt>
                <c:pt idx="17861">
                  <c:v>-0.17813300000000001</c:v>
                </c:pt>
                <c:pt idx="17862">
                  <c:v>-0.178117</c:v>
                </c:pt>
                <c:pt idx="17863">
                  <c:v>-0.17810000000000001</c:v>
                </c:pt>
                <c:pt idx="17864">
                  <c:v>-0.17808299999999999</c:v>
                </c:pt>
                <c:pt idx="17865">
                  <c:v>-0.178066</c:v>
                </c:pt>
                <c:pt idx="17866">
                  <c:v>-0.17805000000000001</c:v>
                </c:pt>
                <c:pt idx="17867">
                  <c:v>-0.178032</c:v>
                </c:pt>
                <c:pt idx="17868">
                  <c:v>-0.178012</c:v>
                </c:pt>
                <c:pt idx="17869">
                  <c:v>-0.17799300000000001</c:v>
                </c:pt>
                <c:pt idx="17870">
                  <c:v>-0.17797399999999999</c:v>
                </c:pt>
                <c:pt idx="17871">
                  <c:v>-0.177954</c:v>
                </c:pt>
                <c:pt idx="17872">
                  <c:v>-0.17793600000000001</c:v>
                </c:pt>
                <c:pt idx="17873">
                  <c:v>-0.17791999999999999</c:v>
                </c:pt>
                <c:pt idx="17874">
                  <c:v>-0.17790600000000001</c:v>
                </c:pt>
                <c:pt idx="17875">
                  <c:v>-0.17789199999999999</c:v>
                </c:pt>
                <c:pt idx="17876">
                  <c:v>-0.17787500000000001</c:v>
                </c:pt>
                <c:pt idx="17877">
                  <c:v>-0.17785799999999999</c:v>
                </c:pt>
                <c:pt idx="17878">
                  <c:v>-0.17784</c:v>
                </c:pt>
                <c:pt idx="17879">
                  <c:v>-0.17782100000000001</c:v>
                </c:pt>
                <c:pt idx="17880">
                  <c:v>-0.17780199999999999</c:v>
                </c:pt>
                <c:pt idx="17881">
                  <c:v>-0.177784</c:v>
                </c:pt>
                <c:pt idx="17882">
                  <c:v>-0.17776700000000001</c:v>
                </c:pt>
                <c:pt idx="17883">
                  <c:v>-0.17774999999999999</c:v>
                </c:pt>
                <c:pt idx="17884">
                  <c:v>-0.177733</c:v>
                </c:pt>
                <c:pt idx="17885">
                  <c:v>-0.17771600000000001</c:v>
                </c:pt>
                <c:pt idx="17886">
                  <c:v>-0.1777</c:v>
                </c:pt>
                <c:pt idx="17887">
                  <c:v>-0.17768300000000001</c:v>
                </c:pt>
                <c:pt idx="17888">
                  <c:v>-0.17766499999999999</c:v>
                </c:pt>
                <c:pt idx="17889">
                  <c:v>-0.177648</c:v>
                </c:pt>
                <c:pt idx="17890">
                  <c:v>-0.17763000000000001</c:v>
                </c:pt>
                <c:pt idx="17891">
                  <c:v>-0.17760899999999999</c:v>
                </c:pt>
                <c:pt idx="17892">
                  <c:v>-0.17759</c:v>
                </c:pt>
                <c:pt idx="17893">
                  <c:v>-0.17757400000000001</c:v>
                </c:pt>
                <c:pt idx="17894">
                  <c:v>-0.17755899999999999</c:v>
                </c:pt>
                <c:pt idx="17895">
                  <c:v>-0.17754600000000001</c:v>
                </c:pt>
                <c:pt idx="17896">
                  <c:v>-0.177532</c:v>
                </c:pt>
                <c:pt idx="17897">
                  <c:v>-0.17751700000000001</c:v>
                </c:pt>
                <c:pt idx="17898">
                  <c:v>-0.17750299999999999</c:v>
                </c:pt>
                <c:pt idx="17899">
                  <c:v>-0.17748800000000001</c:v>
                </c:pt>
                <c:pt idx="17900">
                  <c:v>-0.17747299999999999</c:v>
                </c:pt>
                <c:pt idx="17901">
                  <c:v>-0.177455</c:v>
                </c:pt>
                <c:pt idx="17902">
                  <c:v>-0.17743800000000001</c:v>
                </c:pt>
                <c:pt idx="17903">
                  <c:v>-0.177421</c:v>
                </c:pt>
                <c:pt idx="17904">
                  <c:v>-0.17740400000000001</c:v>
                </c:pt>
                <c:pt idx="17905">
                  <c:v>-0.17738799999999999</c:v>
                </c:pt>
                <c:pt idx="17906">
                  <c:v>-0.177371</c:v>
                </c:pt>
                <c:pt idx="17907">
                  <c:v>-0.17735400000000001</c:v>
                </c:pt>
                <c:pt idx="17908">
                  <c:v>-0.17733599999999999</c:v>
                </c:pt>
                <c:pt idx="17909">
                  <c:v>-0.177319</c:v>
                </c:pt>
                <c:pt idx="17910">
                  <c:v>-0.17730299999999999</c:v>
                </c:pt>
                <c:pt idx="17911">
                  <c:v>-0.177288</c:v>
                </c:pt>
                <c:pt idx="17912">
                  <c:v>-0.17727100000000001</c:v>
                </c:pt>
                <c:pt idx="17913">
                  <c:v>-0.177255</c:v>
                </c:pt>
                <c:pt idx="17914">
                  <c:v>-0.17724000000000001</c:v>
                </c:pt>
                <c:pt idx="17915">
                  <c:v>-0.17722399999999999</c:v>
                </c:pt>
                <c:pt idx="17916">
                  <c:v>-0.177208</c:v>
                </c:pt>
                <c:pt idx="17917">
                  <c:v>-0.17719099999999999</c:v>
                </c:pt>
                <c:pt idx="17918">
                  <c:v>-0.177174</c:v>
                </c:pt>
                <c:pt idx="17919">
                  <c:v>-0.17715800000000001</c:v>
                </c:pt>
                <c:pt idx="17920">
                  <c:v>-0.17714299999999999</c:v>
                </c:pt>
                <c:pt idx="17921">
                  <c:v>-0.177125</c:v>
                </c:pt>
                <c:pt idx="17922">
                  <c:v>-0.17710899999999999</c:v>
                </c:pt>
                <c:pt idx="17923">
                  <c:v>-0.177092</c:v>
                </c:pt>
                <c:pt idx="17924">
                  <c:v>-0.17707400000000001</c:v>
                </c:pt>
                <c:pt idx="17925">
                  <c:v>-0.17705499999999999</c:v>
                </c:pt>
                <c:pt idx="17926">
                  <c:v>-0.177037</c:v>
                </c:pt>
                <c:pt idx="17927">
                  <c:v>-0.17702200000000001</c:v>
                </c:pt>
                <c:pt idx="17928">
                  <c:v>-0.177007</c:v>
                </c:pt>
                <c:pt idx="17929">
                  <c:v>-0.17699300000000001</c:v>
                </c:pt>
                <c:pt idx="17930">
                  <c:v>-0.176982</c:v>
                </c:pt>
                <c:pt idx="17931">
                  <c:v>-0.17697099999999999</c:v>
                </c:pt>
                <c:pt idx="17932">
                  <c:v>-0.17695900000000001</c:v>
                </c:pt>
                <c:pt idx="17933">
                  <c:v>-0.17694799999999999</c:v>
                </c:pt>
                <c:pt idx="17934">
                  <c:v>-0.17693400000000001</c:v>
                </c:pt>
                <c:pt idx="17935">
                  <c:v>-0.17691999999999999</c:v>
                </c:pt>
                <c:pt idx="17936">
                  <c:v>-0.17690400000000001</c:v>
                </c:pt>
                <c:pt idx="17937">
                  <c:v>-0.17688799999999999</c:v>
                </c:pt>
                <c:pt idx="17938">
                  <c:v>-0.176873</c:v>
                </c:pt>
                <c:pt idx="17939">
                  <c:v>-0.17685899999999999</c:v>
                </c:pt>
                <c:pt idx="17940">
                  <c:v>-0.176845</c:v>
                </c:pt>
                <c:pt idx="17941">
                  <c:v>-0.17682999999999999</c:v>
                </c:pt>
                <c:pt idx="17942">
                  <c:v>-0.176815</c:v>
                </c:pt>
                <c:pt idx="17943">
                  <c:v>-0.17679900000000001</c:v>
                </c:pt>
                <c:pt idx="17944">
                  <c:v>-0.17678099999999999</c:v>
                </c:pt>
                <c:pt idx="17945">
                  <c:v>-0.176764</c:v>
                </c:pt>
                <c:pt idx="17946">
                  <c:v>-0.17674899999999999</c:v>
                </c:pt>
                <c:pt idx="17947">
                  <c:v>-0.176735</c:v>
                </c:pt>
                <c:pt idx="17948">
                  <c:v>-0.17672099999999999</c:v>
                </c:pt>
                <c:pt idx="17949">
                  <c:v>-0.176707</c:v>
                </c:pt>
                <c:pt idx="17950">
                  <c:v>-0.17669299999999999</c:v>
                </c:pt>
                <c:pt idx="17951">
                  <c:v>-0.176679</c:v>
                </c:pt>
                <c:pt idx="17952">
                  <c:v>-0.17666299999999999</c:v>
                </c:pt>
                <c:pt idx="17953">
                  <c:v>-0.176647</c:v>
                </c:pt>
                <c:pt idx="17954">
                  <c:v>-0.17663400000000001</c:v>
                </c:pt>
                <c:pt idx="17955">
                  <c:v>-0.17662</c:v>
                </c:pt>
                <c:pt idx="17956">
                  <c:v>-0.17660699999999999</c:v>
                </c:pt>
                <c:pt idx="17957">
                  <c:v>-0.176593</c:v>
                </c:pt>
                <c:pt idx="17958">
                  <c:v>-0.17657999999999999</c:v>
                </c:pt>
                <c:pt idx="17959">
                  <c:v>-0.176567</c:v>
                </c:pt>
                <c:pt idx="17960">
                  <c:v>-0.17655299999999999</c:v>
                </c:pt>
                <c:pt idx="17961">
                  <c:v>-0.176539</c:v>
                </c:pt>
                <c:pt idx="17962">
                  <c:v>-0.17652300000000001</c:v>
                </c:pt>
                <c:pt idx="17963">
                  <c:v>-0.176506</c:v>
                </c:pt>
                <c:pt idx="17964">
                  <c:v>-0.17649000000000001</c:v>
                </c:pt>
                <c:pt idx="17965">
                  <c:v>-0.17647499999999999</c:v>
                </c:pt>
                <c:pt idx="17966">
                  <c:v>-0.17646300000000001</c:v>
                </c:pt>
                <c:pt idx="17967">
                  <c:v>-0.17645</c:v>
                </c:pt>
                <c:pt idx="17968">
                  <c:v>-0.17644000000000001</c:v>
                </c:pt>
                <c:pt idx="17969">
                  <c:v>-0.176428</c:v>
                </c:pt>
                <c:pt idx="17970">
                  <c:v>-0.17641200000000001</c:v>
                </c:pt>
                <c:pt idx="17971">
                  <c:v>-0.176398</c:v>
                </c:pt>
                <c:pt idx="17972">
                  <c:v>-0.17638100000000001</c:v>
                </c:pt>
                <c:pt idx="17973">
                  <c:v>-0.17636299999999999</c:v>
                </c:pt>
                <c:pt idx="17974">
                  <c:v>-0.176343</c:v>
                </c:pt>
                <c:pt idx="17975">
                  <c:v>-0.17632200000000001</c:v>
                </c:pt>
                <c:pt idx="17976">
                  <c:v>-0.17629900000000001</c:v>
                </c:pt>
                <c:pt idx="17977">
                  <c:v>-0.17627799999999999</c:v>
                </c:pt>
                <c:pt idx="17978">
                  <c:v>-0.176259</c:v>
                </c:pt>
                <c:pt idx="17979">
                  <c:v>-0.17624300000000001</c:v>
                </c:pt>
                <c:pt idx="17980">
                  <c:v>-0.17623</c:v>
                </c:pt>
                <c:pt idx="17981">
                  <c:v>-0.17621800000000001</c:v>
                </c:pt>
                <c:pt idx="17982">
                  <c:v>-0.176207</c:v>
                </c:pt>
                <c:pt idx="17983">
                  <c:v>-0.17619599999999999</c:v>
                </c:pt>
                <c:pt idx="17984">
                  <c:v>-0.17618700000000001</c:v>
                </c:pt>
                <c:pt idx="17985">
                  <c:v>-0.176177</c:v>
                </c:pt>
                <c:pt idx="17986">
                  <c:v>-0.17616599999999999</c:v>
                </c:pt>
                <c:pt idx="17987">
                  <c:v>-0.176152</c:v>
                </c:pt>
                <c:pt idx="17988">
                  <c:v>-0.17614099999999999</c:v>
                </c:pt>
                <c:pt idx="17989">
                  <c:v>-0.17612700000000001</c:v>
                </c:pt>
                <c:pt idx="17990">
                  <c:v>-0.17611299999999999</c:v>
                </c:pt>
                <c:pt idx="17991">
                  <c:v>-0.176098</c:v>
                </c:pt>
                <c:pt idx="17992">
                  <c:v>-0.17608499999999999</c:v>
                </c:pt>
                <c:pt idx="17993">
                  <c:v>-0.17607</c:v>
                </c:pt>
                <c:pt idx="17994">
                  <c:v>-0.17605499999999999</c:v>
                </c:pt>
                <c:pt idx="17995">
                  <c:v>-0.17604400000000001</c:v>
                </c:pt>
                <c:pt idx="17996">
                  <c:v>-0.17603199999999999</c:v>
                </c:pt>
                <c:pt idx="17997">
                  <c:v>-0.17602100000000001</c:v>
                </c:pt>
                <c:pt idx="17998">
                  <c:v>-0.176009</c:v>
                </c:pt>
                <c:pt idx="17999">
                  <c:v>-0.17599699999999999</c:v>
                </c:pt>
                <c:pt idx="18000">
                  <c:v>-0.175985</c:v>
                </c:pt>
                <c:pt idx="18001">
                  <c:v>-0.17596700000000001</c:v>
                </c:pt>
                <c:pt idx="18002">
                  <c:v>-0.17594899999999999</c:v>
                </c:pt>
                <c:pt idx="18003">
                  <c:v>-0.175928</c:v>
                </c:pt>
                <c:pt idx="18004">
                  <c:v>-0.17590700000000001</c:v>
                </c:pt>
                <c:pt idx="18005">
                  <c:v>-0.17588799999999999</c:v>
                </c:pt>
                <c:pt idx="18006">
                  <c:v>-0.175872</c:v>
                </c:pt>
                <c:pt idx="18007">
                  <c:v>-0.17585600000000001</c:v>
                </c:pt>
                <c:pt idx="18008">
                  <c:v>-0.175842</c:v>
                </c:pt>
                <c:pt idx="18009">
                  <c:v>-0.17583099999999999</c:v>
                </c:pt>
                <c:pt idx="18010">
                  <c:v>-0.17582100000000001</c:v>
                </c:pt>
                <c:pt idx="18011">
                  <c:v>-0.17580999999999999</c:v>
                </c:pt>
                <c:pt idx="18012">
                  <c:v>-0.17579500000000001</c:v>
                </c:pt>
                <c:pt idx="18013">
                  <c:v>-0.17577899999999999</c:v>
                </c:pt>
                <c:pt idx="18014">
                  <c:v>-0.175765</c:v>
                </c:pt>
                <c:pt idx="18015">
                  <c:v>-0.17574999999999999</c:v>
                </c:pt>
                <c:pt idx="18016">
                  <c:v>-0.175731</c:v>
                </c:pt>
                <c:pt idx="18017">
                  <c:v>-0.17571400000000001</c:v>
                </c:pt>
                <c:pt idx="18018">
                  <c:v>-0.17569699999999999</c:v>
                </c:pt>
                <c:pt idx="18019">
                  <c:v>-0.175676</c:v>
                </c:pt>
                <c:pt idx="18020">
                  <c:v>-0.17565600000000001</c:v>
                </c:pt>
                <c:pt idx="18021">
                  <c:v>-0.17563899999999999</c:v>
                </c:pt>
                <c:pt idx="18022">
                  <c:v>-0.175622</c:v>
                </c:pt>
                <c:pt idx="18023">
                  <c:v>-0.17560600000000001</c:v>
                </c:pt>
                <c:pt idx="18024">
                  <c:v>-0.17558699999999999</c:v>
                </c:pt>
                <c:pt idx="18025">
                  <c:v>-0.17557</c:v>
                </c:pt>
                <c:pt idx="18026">
                  <c:v>-0.17555399999999999</c:v>
                </c:pt>
                <c:pt idx="18027">
                  <c:v>-0.175538</c:v>
                </c:pt>
                <c:pt idx="18028">
                  <c:v>-0.17552400000000001</c:v>
                </c:pt>
                <c:pt idx="18029">
                  <c:v>-0.175509</c:v>
                </c:pt>
                <c:pt idx="18030">
                  <c:v>-0.17549500000000001</c:v>
                </c:pt>
                <c:pt idx="18031">
                  <c:v>-0.175481</c:v>
                </c:pt>
                <c:pt idx="18032">
                  <c:v>-0.17546800000000001</c:v>
                </c:pt>
                <c:pt idx="18033">
                  <c:v>-0.175455</c:v>
                </c:pt>
                <c:pt idx="18034">
                  <c:v>-0.17544000000000001</c:v>
                </c:pt>
                <c:pt idx="18035">
                  <c:v>-0.175427</c:v>
                </c:pt>
                <c:pt idx="18036">
                  <c:v>-0.17541300000000001</c:v>
                </c:pt>
                <c:pt idx="18037">
                  <c:v>-0.175398</c:v>
                </c:pt>
                <c:pt idx="18038">
                  <c:v>-0.17538100000000001</c:v>
                </c:pt>
                <c:pt idx="18039">
                  <c:v>-0.17536299999999999</c:v>
                </c:pt>
                <c:pt idx="18040">
                  <c:v>-0.175342</c:v>
                </c:pt>
                <c:pt idx="18041">
                  <c:v>-0.17532</c:v>
                </c:pt>
                <c:pt idx="18042">
                  <c:v>-0.17530100000000001</c:v>
                </c:pt>
                <c:pt idx="18043">
                  <c:v>-0.17528099999999999</c:v>
                </c:pt>
                <c:pt idx="18044">
                  <c:v>-0.175262</c:v>
                </c:pt>
                <c:pt idx="18045">
                  <c:v>-0.17524400000000001</c:v>
                </c:pt>
                <c:pt idx="18046">
                  <c:v>-0.175229</c:v>
                </c:pt>
                <c:pt idx="18047">
                  <c:v>-0.17521400000000001</c:v>
                </c:pt>
                <c:pt idx="18048">
                  <c:v>-0.17519999999999999</c:v>
                </c:pt>
                <c:pt idx="18049">
                  <c:v>-0.17518600000000001</c:v>
                </c:pt>
                <c:pt idx="18050">
                  <c:v>-0.17517099999999999</c:v>
                </c:pt>
                <c:pt idx="18051">
                  <c:v>-0.17515600000000001</c:v>
                </c:pt>
                <c:pt idx="18052">
                  <c:v>-0.17513999999999999</c:v>
                </c:pt>
                <c:pt idx="18053">
                  <c:v>-0.175125</c:v>
                </c:pt>
                <c:pt idx="18054">
                  <c:v>-0.17510800000000001</c:v>
                </c:pt>
                <c:pt idx="18055">
                  <c:v>-0.175091</c:v>
                </c:pt>
                <c:pt idx="18056">
                  <c:v>-0.17507400000000001</c:v>
                </c:pt>
                <c:pt idx="18057">
                  <c:v>-0.17505499999999999</c:v>
                </c:pt>
                <c:pt idx="18058">
                  <c:v>-0.175039</c:v>
                </c:pt>
                <c:pt idx="18059">
                  <c:v>-0.17502300000000001</c:v>
                </c:pt>
                <c:pt idx="18060">
                  <c:v>-0.175009</c:v>
                </c:pt>
                <c:pt idx="18061">
                  <c:v>-0.17499400000000001</c:v>
                </c:pt>
                <c:pt idx="18062">
                  <c:v>-0.17497699999999999</c:v>
                </c:pt>
                <c:pt idx="18063">
                  <c:v>-0.174959</c:v>
                </c:pt>
                <c:pt idx="18064">
                  <c:v>-0.17494000000000001</c:v>
                </c:pt>
                <c:pt idx="18065">
                  <c:v>-0.17492099999999999</c:v>
                </c:pt>
                <c:pt idx="18066">
                  <c:v>-0.174902</c:v>
                </c:pt>
                <c:pt idx="18067">
                  <c:v>-0.17488300000000001</c:v>
                </c:pt>
                <c:pt idx="18068">
                  <c:v>-0.17486399999999999</c:v>
                </c:pt>
                <c:pt idx="18069">
                  <c:v>-0.174848</c:v>
                </c:pt>
                <c:pt idx="18070">
                  <c:v>-0.17483000000000001</c:v>
                </c:pt>
                <c:pt idx="18071">
                  <c:v>-0.174814</c:v>
                </c:pt>
                <c:pt idx="18072">
                  <c:v>-0.17479800000000001</c:v>
                </c:pt>
                <c:pt idx="18073">
                  <c:v>-0.17478399999999999</c:v>
                </c:pt>
                <c:pt idx="18074">
                  <c:v>-0.17477000000000001</c:v>
                </c:pt>
                <c:pt idx="18075">
                  <c:v>-0.17475499999999999</c:v>
                </c:pt>
                <c:pt idx="18076">
                  <c:v>-0.17474200000000001</c:v>
                </c:pt>
                <c:pt idx="18077">
                  <c:v>-0.17472699999999999</c:v>
                </c:pt>
                <c:pt idx="18078">
                  <c:v>-0.17471500000000001</c:v>
                </c:pt>
                <c:pt idx="18079">
                  <c:v>-0.174701</c:v>
                </c:pt>
                <c:pt idx="18080">
                  <c:v>-0.17469000000000001</c:v>
                </c:pt>
                <c:pt idx="18081">
                  <c:v>-0.174677</c:v>
                </c:pt>
                <c:pt idx="18082">
                  <c:v>-0.17466300000000001</c:v>
                </c:pt>
                <c:pt idx="18083">
                  <c:v>-0.174647</c:v>
                </c:pt>
                <c:pt idx="18084">
                  <c:v>-0.17462900000000001</c:v>
                </c:pt>
                <c:pt idx="18085">
                  <c:v>-0.17461099999999999</c:v>
                </c:pt>
                <c:pt idx="18086">
                  <c:v>-0.174593</c:v>
                </c:pt>
                <c:pt idx="18087">
                  <c:v>-0.17457600000000001</c:v>
                </c:pt>
                <c:pt idx="18088">
                  <c:v>-0.17455699999999999</c:v>
                </c:pt>
                <c:pt idx="18089">
                  <c:v>-0.174538</c:v>
                </c:pt>
                <c:pt idx="18090">
                  <c:v>-0.17452000000000001</c:v>
                </c:pt>
                <c:pt idx="18091">
                  <c:v>-0.17450299999999999</c:v>
                </c:pt>
                <c:pt idx="18092">
                  <c:v>-0.174486</c:v>
                </c:pt>
                <c:pt idx="18093">
                  <c:v>-0.17447099999999999</c:v>
                </c:pt>
                <c:pt idx="18094">
                  <c:v>-0.174456</c:v>
                </c:pt>
                <c:pt idx="18095">
                  <c:v>-0.17444200000000001</c:v>
                </c:pt>
                <c:pt idx="18096">
                  <c:v>-0.174428</c:v>
                </c:pt>
                <c:pt idx="18097">
                  <c:v>-0.17441300000000001</c:v>
                </c:pt>
                <c:pt idx="18098">
                  <c:v>-0.174398</c:v>
                </c:pt>
                <c:pt idx="18099">
                  <c:v>-0.17438200000000001</c:v>
                </c:pt>
                <c:pt idx="18100">
                  <c:v>-0.17436699999999999</c:v>
                </c:pt>
                <c:pt idx="18101">
                  <c:v>-0.17435</c:v>
                </c:pt>
                <c:pt idx="18102">
                  <c:v>-0.17433299999999999</c:v>
                </c:pt>
                <c:pt idx="18103">
                  <c:v>-0.174315</c:v>
                </c:pt>
                <c:pt idx="18104">
                  <c:v>-0.17429600000000001</c:v>
                </c:pt>
                <c:pt idx="18105">
                  <c:v>-0.17427899999999999</c:v>
                </c:pt>
                <c:pt idx="18106">
                  <c:v>-0.174262</c:v>
                </c:pt>
                <c:pt idx="18107">
                  <c:v>-0.17424400000000001</c:v>
                </c:pt>
                <c:pt idx="18108">
                  <c:v>-0.17422699999999999</c:v>
                </c:pt>
                <c:pt idx="18109">
                  <c:v>-0.17421</c:v>
                </c:pt>
                <c:pt idx="18110">
                  <c:v>-0.17419499999999999</c:v>
                </c:pt>
                <c:pt idx="18111">
                  <c:v>-0.174181</c:v>
                </c:pt>
                <c:pt idx="18112">
                  <c:v>-0.17416799999999999</c:v>
                </c:pt>
                <c:pt idx="18113">
                  <c:v>-0.174155</c:v>
                </c:pt>
                <c:pt idx="18114">
                  <c:v>-0.17413899999999999</c:v>
                </c:pt>
                <c:pt idx="18115">
                  <c:v>-0.174122</c:v>
                </c:pt>
                <c:pt idx="18116">
                  <c:v>-0.17410700000000001</c:v>
                </c:pt>
                <c:pt idx="18117">
                  <c:v>-0.174091</c:v>
                </c:pt>
                <c:pt idx="18118">
                  <c:v>-0.17407500000000001</c:v>
                </c:pt>
                <c:pt idx="18119">
                  <c:v>-0.17405799999999999</c:v>
                </c:pt>
                <c:pt idx="18120">
                  <c:v>-0.174043</c:v>
                </c:pt>
                <c:pt idx="18121">
                  <c:v>-0.17402799999999999</c:v>
                </c:pt>
                <c:pt idx="18122">
                  <c:v>-0.174013</c:v>
                </c:pt>
                <c:pt idx="18123">
                  <c:v>-0.17399800000000001</c:v>
                </c:pt>
                <c:pt idx="18124">
                  <c:v>-0.173983</c:v>
                </c:pt>
                <c:pt idx="18125">
                  <c:v>-0.17397000000000001</c:v>
                </c:pt>
                <c:pt idx="18126">
                  <c:v>-0.173954</c:v>
                </c:pt>
                <c:pt idx="18127">
                  <c:v>-0.17394000000000001</c:v>
                </c:pt>
                <c:pt idx="18128">
                  <c:v>-0.173925</c:v>
                </c:pt>
                <c:pt idx="18129">
                  <c:v>-0.17391000000000001</c:v>
                </c:pt>
                <c:pt idx="18130">
                  <c:v>-0.17389299999999999</c:v>
                </c:pt>
                <c:pt idx="18131">
                  <c:v>-0.17387900000000001</c:v>
                </c:pt>
                <c:pt idx="18132">
                  <c:v>-0.17386699999999999</c:v>
                </c:pt>
                <c:pt idx="18133">
                  <c:v>-0.17385400000000001</c:v>
                </c:pt>
                <c:pt idx="18134">
                  <c:v>-0.173844</c:v>
                </c:pt>
                <c:pt idx="18135">
                  <c:v>-0.17383299999999999</c:v>
                </c:pt>
                <c:pt idx="18136">
                  <c:v>-0.173818</c:v>
                </c:pt>
                <c:pt idx="18137">
                  <c:v>-0.17380399999999999</c:v>
                </c:pt>
                <c:pt idx="18138">
                  <c:v>-0.173789</c:v>
                </c:pt>
                <c:pt idx="18139">
                  <c:v>-0.17377600000000001</c:v>
                </c:pt>
                <c:pt idx="18140">
                  <c:v>-0.173761</c:v>
                </c:pt>
                <c:pt idx="18141">
                  <c:v>-0.17374400000000001</c:v>
                </c:pt>
                <c:pt idx="18142">
                  <c:v>-0.17372899999999999</c:v>
                </c:pt>
                <c:pt idx="18143">
                  <c:v>-0.17371800000000001</c:v>
                </c:pt>
                <c:pt idx="18144">
                  <c:v>-0.173705</c:v>
                </c:pt>
                <c:pt idx="18145">
                  <c:v>-0.17369399999999999</c:v>
                </c:pt>
                <c:pt idx="18146">
                  <c:v>-0.173683</c:v>
                </c:pt>
                <c:pt idx="18147">
                  <c:v>-0.17367099999999999</c:v>
                </c:pt>
                <c:pt idx="18148">
                  <c:v>-0.17366000000000001</c:v>
                </c:pt>
                <c:pt idx="18149">
                  <c:v>-0.173649</c:v>
                </c:pt>
                <c:pt idx="18150">
                  <c:v>-0.17363799999999999</c:v>
                </c:pt>
                <c:pt idx="18151">
                  <c:v>-0.173625</c:v>
                </c:pt>
                <c:pt idx="18152">
                  <c:v>-0.17361199999999999</c:v>
                </c:pt>
                <c:pt idx="18153">
                  <c:v>-0.17360300000000001</c:v>
                </c:pt>
                <c:pt idx="18154">
                  <c:v>-0.173594</c:v>
                </c:pt>
                <c:pt idx="18155">
                  <c:v>-0.17358699999999999</c:v>
                </c:pt>
                <c:pt idx="18156">
                  <c:v>-0.17358000000000001</c:v>
                </c:pt>
                <c:pt idx="18157">
                  <c:v>-0.173571</c:v>
                </c:pt>
                <c:pt idx="18158">
                  <c:v>-0.17356099999999999</c:v>
                </c:pt>
                <c:pt idx="18159">
                  <c:v>-0.17355000000000001</c:v>
                </c:pt>
                <c:pt idx="18160">
                  <c:v>-0.173538</c:v>
                </c:pt>
                <c:pt idx="18161">
                  <c:v>-0.17352699999999999</c:v>
                </c:pt>
                <c:pt idx="18162">
                  <c:v>-0.173514</c:v>
                </c:pt>
                <c:pt idx="18163">
                  <c:v>-0.17350099999999999</c:v>
                </c:pt>
                <c:pt idx="18164">
                  <c:v>-0.173488</c:v>
                </c:pt>
                <c:pt idx="18165">
                  <c:v>-0.17347599999999999</c:v>
                </c:pt>
                <c:pt idx="18166">
                  <c:v>-0.17346400000000001</c:v>
                </c:pt>
                <c:pt idx="18167">
                  <c:v>-0.173452</c:v>
                </c:pt>
                <c:pt idx="18168">
                  <c:v>-0.17343800000000001</c:v>
                </c:pt>
                <c:pt idx="18169">
                  <c:v>-0.17342399999999999</c:v>
                </c:pt>
                <c:pt idx="18170">
                  <c:v>-0.17341000000000001</c:v>
                </c:pt>
                <c:pt idx="18171">
                  <c:v>-0.17339599999999999</c:v>
                </c:pt>
                <c:pt idx="18172">
                  <c:v>-0.17338400000000001</c:v>
                </c:pt>
                <c:pt idx="18173">
                  <c:v>-0.173372</c:v>
                </c:pt>
                <c:pt idx="18174">
                  <c:v>-0.17335900000000001</c:v>
                </c:pt>
                <c:pt idx="18175">
                  <c:v>-0.173346</c:v>
                </c:pt>
                <c:pt idx="18176">
                  <c:v>-0.17333299999999999</c:v>
                </c:pt>
                <c:pt idx="18177">
                  <c:v>-0.173321</c:v>
                </c:pt>
                <c:pt idx="18178">
                  <c:v>-0.17330999999999999</c:v>
                </c:pt>
                <c:pt idx="18179">
                  <c:v>-0.17329900000000001</c:v>
                </c:pt>
                <c:pt idx="18180">
                  <c:v>-0.17329</c:v>
                </c:pt>
                <c:pt idx="18181">
                  <c:v>-0.17328399999999999</c:v>
                </c:pt>
                <c:pt idx="18182">
                  <c:v>-0.17327899999999999</c:v>
                </c:pt>
                <c:pt idx="18183">
                  <c:v>-0.17327500000000001</c:v>
                </c:pt>
                <c:pt idx="18184">
                  <c:v>-0.17327100000000001</c:v>
                </c:pt>
                <c:pt idx="18185">
                  <c:v>-0.173263</c:v>
                </c:pt>
                <c:pt idx="18186">
                  <c:v>-0.17325399999999999</c:v>
                </c:pt>
                <c:pt idx="18187">
                  <c:v>-0.173239</c:v>
                </c:pt>
                <c:pt idx="18188">
                  <c:v>-0.17322399999999999</c:v>
                </c:pt>
                <c:pt idx="18189">
                  <c:v>-0.173211</c:v>
                </c:pt>
                <c:pt idx="18190">
                  <c:v>-0.17319799999999999</c:v>
                </c:pt>
                <c:pt idx="18191">
                  <c:v>-0.17318700000000001</c:v>
                </c:pt>
                <c:pt idx="18192">
                  <c:v>-0.173177</c:v>
                </c:pt>
                <c:pt idx="18193">
                  <c:v>-0.17316699999999999</c:v>
                </c:pt>
                <c:pt idx="18194">
                  <c:v>-0.17315900000000001</c:v>
                </c:pt>
                <c:pt idx="18195">
                  <c:v>-0.173151</c:v>
                </c:pt>
                <c:pt idx="18196">
                  <c:v>-0.17314099999999999</c:v>
                </c:pt>
                <c:pt idx="18197">
                  <c:v>-0.17313200000000001</c:v>
                </c:pt>
                <c:pt idx="18198">
                  <c:v>-0.173122</c:v>
                </c:pt>
                <c:pt idx="18199">
                  <c:v>-0.17311299999999999</c:v>
                </c:pt>
                <c:pt idx="18200">
                  <c:v>-0.173101</c:v>
                </c:pt>
                <c:pt idx="18201">
                  <c:v>-0.17308799999999999</c:v>
                </c:pt>
                <c:pt idx="18202">
                  <c:v>-0.17307700000000001</c:v>
                </c:pt>
                <c:pt idx="18203">
                  <c:v>-0.173068</c:v>
                </c:pt>
                <c:pt idx="18204">
                  <c:v>-0.17305999999999999</c:v>
                </c:pt>
                <c:pt idx="18205">
                  <c:v>-0.17305499999999999</c:v>
                </c:pt>
                <c:pt idx="18206">
                  <c:v>-0.17305000000000001</c:v>
                </c:pt>
                <c:pt idx="18207">
                  <c:v>-0.173045</c:v>
                </c:pt>
                <c:pt idx="18208">
                  <c:v>-0.173039</c:v>
                </c:pt>
                <c:pt idx="18209">
                  <c:v>-0.17303299999999999</c:v>
                </c:pt>
                <c:pt idx="18210">
                  <c:v>-0.17302600000000001</c:v>
                </c:pt>
                <c:pt idx="18211">
                  <c:v>-0.17301900000000001</c:v>
                </c:pt>
                <c:pt idx="18212">
                  <c:v>-0.17301</c:v>
                </c:pt>
                <c:pt idx="18213">
                  <c:v>-0.17300099999999999</c:v>
                </c:pt>
                <c:pt idx="18214">
                  <c:v>-0.17299100000000001</c:v>
                </c:pt>
                <c:pt idx="18215">
                  <c:v>-0.172982</c:v>
                </c:pt>
                <c:pt idx="18216">
                  <c:v>-0.17297499999999999</c:v>
                </c:pt>
                <c:pt idx="18217">
                  <c:v>-0.17296800000000001</c:v>
                </c:pt>
                <c:pt idx="18218">
                  <c:v>-0.172962</c:v>
                </c:pt>
                <c:pt idx="18219">
                  <c:v>-0.172956</c:v>
                </c:pt>
                <c:pt idx="18220">
                  <c:v>-0.17294399999999999</c:v>
                </c:pt>
                <c:pt idx="18221">
                  <c:v>-0.172932</c:v>
                </c:pt>
                <c:pt idx="18222">
                  <c:v>-0.17292099999999999</c:v>
                </c:pt>
                <c:pt idx="18223">
                  <c:v>-0.17290800000000001</c:v>
                </c:pt>
                <c:pt idx="18224">
                  <c:v>-0.17289499999999999</c:v>
                </c:pt>
                <c:pt idx="18225">
                  <c:v>-0.17288300000000001</c:v>
                </c:pt>
                <c:pt idx="18226">
                  <c:v>-0.172871</c:v>
                </c:pt>
                <c:pt idx="18227">
                  <c:v>-0.17286199999999999</c:v>
                </c:pt>
                <c:pt idx="18228">
                  <c:v>-0.17285200000000001</c:v>
                </c:pt>
                <c:pt idx="18229">
                  <c:v>-0.172843</c:v>
                </c:pt>
                <c:pt idx="18230">
                  <c:v>-0.17283299999999999</c:v>
                </c:pt>
                <c:pt idx="18231">
                  <c:v>-0.17282600000000001</c:v>
                </c:pt>
                <c:pt idx="18232">
                  <c:v>-0.17282</c:v>
                </c:pt>
                <c:pt idx="18233">
                  <c:v>-0.17281299999999999</c:v>
                </c:pt>
                <c:pt idx="18234">
                  <c:v>-0.17280200000000001</c:v>
                </c:pt>
                <c:pt idx="18235">
                  <c:v>-0.172788</c:v>
                </c:pt>
                <c:pt idx="18236">
                  <c:v>-0.17277300000000001</c:v>
                </c:pt>
                <c:pt idx="18237">
                  <c:v>-0.17275599999999999</c:v>
                </c:pt>
                <c:pt idx="18238">
                  <c:v>-0.17274</c:v>
                </c:pt>
                <c:pt idx="18239">
                  <c:v>-0.17272499999999999</c:v>
                </c:pt>
                <c:pt idx="18240">
                  <c:v>-0.172708</c:v>
                </c:pt>
                <c:pt idx="18241">
                  <c:v>-0.17269100000000001</c:v>
                </c:pt>
                <c:pt idx="18242">
                  <c:v>-0.172676</c:v>
                </c:pt>
                <c:pt idx="18243">
                  <c:v>-0.17266400000000001</c:v>
                </c:pt>
                <c:pt idx="18244">
                  <c:v>-0.172653</c:v>
                </c:pt>
                <c:pt idx="18245">
                  <c:v>-0.17264299999999999</c:v>
                </c:pt>
                <c:pt idx="18246">
                  <c:v>-0.17263700000000001</c:v>
                </c:pt>
                <c:pt idx="18247">
                  <c:v>-0.172629</c:v>
                </c:pt>
                <c:pt idx="18248">
                  <c:v>-0.17262</c:v>
                </c:pt>
                <c:pt idx="18249">
                  <c:v>-0.17260600000000001</c:v>
                </c:pt>
                <c:pt idx="18250">
                  <c:v>-0.17259099999999999</c:v>
                </c:pt>
                <c:pt idx="18251">
                  <c:v>-0.17257500000000001</c:v>
                </c:pt>
                <c:pt idx="18252">
                  <c:v>-0.17255999999999999</c:v>
                </c:pt>
                <c:pt idx="18253">
                  <c:v>-0.172543</c:v>
                </c:pt>
                <c:pt idx="18254">
                  <c:v>-0.17252899999999999</c:v>
                </c:pt>
                <c:pt idx="18255">
                  <c:v>-0.172516</c:v>
                </c:pt>
                <c:pt idx="18256">
                  <c:v>-0.17250599999999999</c:v>
                </c:pt>
                <c:pt idx="18257">
                  <c:v>-0.17249500000000001</c:v>
                </c:pt>
                <c:pt idx="18258">
                  <c:v>-0.172486</c:v>
                </c:pt>
                <c:pt idx="18259">
                  <c:v>-0.17247899999999999</c:v>
                </c:pt>
                <c:pt idx="18260">
                  <c:v>-0.17247199999999999</c:v>
                </c:pt>
                <c:pt idx="18261">
                  <c:v>-0.172461</c:v>
                </c:pt>
                <c:pt idx="18262">
                  <c:v>-0.17245099999999999</c:v>
                </c:pt>
                <c:pt idx="18263">
                  <c:v>-0.17244200000000001</c:v>
                </c:pt>
                <c:pt idx="18264">
                  <c:v>-0.172433</c:v>
                </c:pt>
                <c:pt idx="18265">
                  <c:v>-0.17242499999999999</c:v>
                </c:pt>
                <c:pt idx="18266">
                  <c:v>-0.17241699999999999</c:v>
                </c:pt>
                <c:pt idx="18267">
                  <c:v>-0.17241100000000001</c:v>
                </c:pt>
                <c:pt idx="18268">
                  <c:v>-0.172402</c:v>
                </c:pt>
                <c:pt idx="18269">
                  <c:v>-0.17239399999999999</c:v>
                </c:pt>
                <c:pt idx="18270">
                  <c:v>-0.17238800000000001</c:v>
                </c:pt>
                <c:pt idx="18271">
                  <c:v>-0.17238300000000001</c:v>
                </c:pt>
                <c:pt idx="18272">
                  <c:v>-0.172378</c:v>
                </c:pt>
                <c:pt idx="18273">
                  <c:v>-0.172375</c:v>
                </c:pt>
                <c:pt idx="18274">
                  <c:v>-0.172371</c:v>
                </c:pt>
                <c:pt idx="18275">
                  <c:v>-0.17236699999999999</c:v>
                </c:pt>
                <c:pt idx="18276">
                  <c:v>-0.17236299999999999</c:v>
                </c:pt>
                <c:pt idx="18277">
                  <c:v>-0.17236299999999999</c:v>
                </c:pt>
                <c:pt idx="18278">
                  <c:v>-0.17236299999999999</c:v>
                </c:pt>
                <c:pt idx="18279">
                  <c:v>-0.17236399999999999</c:v>
                </c:pt>
                <c:pt idx="18280">
                  <c:v>-0.17236599999999999</c:v>
                </c:pt>
                <c:pt idx="18281">
                  <c:v>-0.17236399999999999</c:v>
                </c:pt>
                <c:pt idx="18282">
                  <c:v>-0.17236399999999999</c:v>
                </c:pt>
                <c:pt idx="18283">
                  <c:v>-0.17236399999999999</c:v>
                </c:pt>
                <c:pt idx="18284">
                  <c:v>-0.17236599999999999</c:v>
                </c:pt>
                <c:pt idx="18285">
                  <c:v>-0.17236699999999999</c:v>
                </c:pt>
                <c:pt idx="18286">
                  <c:v>-0.172371</c:v>
                </c:pt>
                <c:pt idx="18287">
                  <c:v>-0.172379</c:v>
                </c:pt>
                <c:pt idx="18288">
                  <c:v>-0.17238600000000001</c:v>
                </c:pt>
                <c:pt idx="18289">
                  <c:v>-0.17239299999999999</c:v>
                </c:pt>
                <c:pt idx="18290">
                  <c:v>-0.172406</c:v>
                </c:pt>
                <c:pt idx="18291">
                  <c:v>-0.17241699999999999</c:v>
                </c:pt>
                <c:pt idx="18292">
                  <c:v>-0.17242399999999999</c:v>
                </c:pt>
                <c:pt idx="18293">
                  <c:v>-0.172432</c:v>
                </c:pt>
                <c:pt idx="18294">
                  <c:v>-0.17244000000000001</c:v>
                </c:pt>
                <c:pt idx="18295">
                  <c:v>-0.17244699999999999</c:v>
                </c:pt>
                <c:pt idx="18296">
                  <c:v>-0.17245099999999999</c:v>
                </c:pt>
                <c:pt idx="18297">
                  <c:v>-0.172457</c:v>
                </c:pt>
                <c:pt idx="18298">
                  <c:v>-0.17246400000000001</c:v>
                </c:pt>
                <c:pt idx="18299">
                  <c:v>-0.17247100000000001</c:v>
                </c:pt>
                <c:pt idx="18300">
                  <c:v>-0.17247499999999999</c:v>
                </c:pt>
                <c:pt idx="18301">
                  <c:v>-0.17247699999999999</c:v>
                </c:pt>
                <c:pt idx="18302">
                  <c:v>-0.17247399999999999</c:v>
                </c:pt>
                <c:pt idx="18303">
                  <c:v>-0.17247299999999999</c:v>
                </c:pt>
                <c:pt idx="18304">
                  <c:v>-0.17247100000000001</c:v>
                </c:pt>
                <c:pt idx="18305">
                  <c:v>-0.17247100000000001</c:v>
                </c:pt>
                <c:pt idx="18306">
                  <c:v>-0.17247299999999999</c:v>
                </c:pt>
                <c:pt idx="18307">
                  <c:v>-0.17247699999999999</c:v>
                </c:pt>
                <c:pt idx="18308">
                  <c:v>-0.172485</c:v>
                </c:pt>
                <c:pt idx="18309">
                  <c:v>-0.17249300000000001</c:v>
                </c:pt>
                <c:pt idx="18310">
                  <c:v>-0.17250299999999999</c:v>
                </c:pt>
                <c:pt idx="18311">
                  <c:v>-0.172511</c:v>
                </c:pt>
                <c:pt idx="18312">
                  <c:v>-0.17251900000000001</c:v>
                </c:pt>
                <c:pt idx="18313">
                  <c:v>-0.17252500000000001</c:v>
                </c:pt>
                <c:pt idx="18314">
                  <c:v>-0.17253099999999999</c:v>
                </c:pt>
                <c:pt idx="18315">
                  <c:v>-0.17253599999999999</c:v>
                </c:pt>
                <c:pt idx="18316">
                  <c:v>-0.172543</c:v>
                </c:pt>
                <c:pt idx="18317">
                  <c:v>-0.17255000000000001</c:v>
                </c:pt>
                <c:pt idx="18318">
                  <c:v>-0.17255899999999999</c:v>
                </c:pt>
                <c:pt idx="18319">
                  <c:v>-0.172569</c:v>
                </c:pt>
                <c:pt idx="18320">
                  <c:v>-0.17257800000000001</c:v>
                </c:pt>
                <c:pt idx="18321">
                  <c:v>-0.17258599999999999</c:v>
                </c:pt>
                <c:pt idx="18322">
                  <c:v>-0.172595</c:v>
                </c:pt>
                <c:pt idx="18323">
                  <c:v>-0.17260500000000001</c:v>
                </c:pt>
                <c:pt idx="18324">
                  <c:v>-0.17261199999999999</c:v>
                </c:pt>
                <c:pt idx="18325">
                  <c:v>-0.17261799999999999</c:v>
                </c:pt>
                <c:pt idx="18326">
                  <c:v>-0.172625</c:v>
                </c:pt>
                <c:pt idx="18327">
                  <c:v>-0.17263400000000001</c:v>
                </c:pt>
                <c:pt idx="18328">
                  <c:v>-0.17263899999999999</c:v>
                </c:pt>
                <c:pt idx="18329">
                  <c:v>-0.17264399999999999</c:v>
                </c:pt>
                <c:pt idx="18330">
                  <c:v>-0.172648</c:v>
                </c:pt>
                <c:pt idx="18331">
                  <c:v>-0.17265</c:v>
                </c:pt>
                <c:pt idx="18332">
                  <c:v>-0.172652</c:v>
                </c:pt>
                <c:pt idx="18333">
                  <c:v>-0.172654</c:v>
                </c:pt>
                <c:pt idx="18334">
                  <c:v>-0.17265800000000001</c:v>
                </c:pt>
                <c:pt idx="18335">
                  <c:v>-0.17266100000000001</c:v>
                </c:pt>
                <c:pt idx="18336">
                  <c:v>-0.17266500000000001</c:v>
                </c:pt>
                <c:pt idx="18337">
                  <c:v>-0.17267099999999999</c:v>
                </c:pt>
                <c:pt idx="18338">
                  <c:v>-0.172676</c:v>
                </c:pt>
                <c:pt idx="18339">
                  <c:v>-0.17268</c:v>
                </c:pt>
                <c:pt idx="18340">
                  <c:v>-0.17268</c:v>
                </c:pt>
                <c:pt idx="18341">
                  <c:v>-0.17268</c:v>
                </c:pt>
                <c:pt idx="18342">
                  <c:v>-0.172678</c:v>
                </c:pt>
                <c:pt idx="18343">
                  <c:v>-0.172676</c:v>
                </c:pt>
                <c:pt idx="18344">
                  <c:v>-0.172678</c:v>
                </c:pt>
                <c:pt idx="18345">
                  <c:v>-0.17268</c:v>
                </c:pt>
                <c:pt idx="18346">
                  <c:v>-0.172681</c:v>
                </c:pt>
                <c:pt idx="18347">
                  <c:v>-0.172681</c:v>
                </c:pt>
                <c:pt idx="18348">
                  <c:v>-0.172679</c:v>
                </c:pt>
                <c:pt idx="18349">
                  <c:v>-0.172675</c:v>
                </c:pt>
                <c:pt idx="18350">
                  <c:v>-0.17267099999999999</c:v>
                </c:pt>
                <c:pt idx="18351">
                  <c:v>-0.17266699999999999</c:v>
                </c:pt>
                <c:pt idx="18352">
                  <c:v>-0.17266100000000001</c:v>
                </c:pt>
                <c:pt idx="18353">
                  <c:v>-0.172655</c:v>
                </c:pt>
                <c:pt idx="18354">
                  <c:v>-0.17265</c:v>
                </c:pt>
                <c:pt idx="18355">
                  <c:v>-0.17264699999999999</c:v>
                </c:pt>
                <c:pt idx="18356">
                  <c:v>-0.17264199999999999</c:v>
                </c:pt>
                <c:pt idx="18357">
                  <c:v>-0.17263600000000001</c:v>
                </c:pt>
                <c:pt idx="18358">
                  <c:v>-0.172629</c:v>
                </c:pt>
                <c:pt idx="18359">
                  <c:v>-0.17261899999999999</c:v>
                </c:pt>
                <c:pt idx="18360">
                  <c:v>-0.17258999999999999</c:v>
                </c:pt>
                <c:pt idx="18361">
                  <c:v>-0.17255100000000001</c:v>
                </c:pt>
                <c:pt idx="18362">
                  <c:v>-0.17250499999999999</c:v>
                </c:pt>
                <c:pt idx="18363">
                  <c:v>-0.17247799999999999</c:v>
                </c:pt>
                <c:pt idx="18364">
                  <c:v>-0.17246300000000001</c:v>
                </c:pt>
                <c:pt idx="18365">
                  <c:v>-0.17244399999999999</c:v>
                </c:pt>
                <c:pt idx="18366">
                  <c:v>-0.172428</c:v>
                </c:pt>
                <c:pt idx="18367">
                  <c:v>-0.172405</c:v>
                </c:pt>
                <c:pt idx="18368">
                  <c:v>-0.17238800000000001</c:v>
                </c:pt>
                <c:pt idx="18369">
                  <c:v>-0.17237</c:v>
                </c:pt>
                <c:pt idx="18370">
                  <c:v>-0.17235200000000001</c:v>
                </c:pt>
                <c:pt idx="18371">
                  <c:v>-0.172324</c:v>
                </c:pt>
                <c:pt idx="18372">
                  <c:v>-0.17229700000000001</c:v>
                </c:pt>
                <c:pt idx="18373">
                  <c:v>-0.17227799999999999</c:v>
                </c:pt>
                <c:pt idx="18374">
                  <c:v>-0.17225299999999999</c:v>
                </c:pt>
                <c:pt idx="18375">
                  <c:v>-0.172236</c:v>
                </c:pt>
                <c:pt idx="18376">
                  <c:v>-0.17221700000000001</c:v>
                </c:pt>
                <c:pt idx="18377">
                  <c:v>-0.17219799999999999</c:v>
                </c:pt>
                <c:pt idx="18378">
                  <c:v>-0.172177</c:v>
                </c:pt>
                <c:pt idx="18379">
                  <c:v>-0.172156</c:v>
                </c:pt>
                <c:pt idx="18380">
                  <c:v>-0.17213400000000001</c:v>
                </c:pt>
                <c:pt idx="18381">
                  <c:v>-0.17211299999999999</c:v>
                </c:pt>
                <c:pt idx="18382">
                  <c:v>-0.17209099999999999</c:v>
                </c:pt>
                <c:pt idx="18383">
                  <c:v>-0.172069</c:v>
                </c:pt>
                <c:pt idx="18384">
                  <c:v>-0.17204800000000001</c:v>
                </c:pt>
                <c:pt idx="18385">
                  <c:v>-0.17202600000000001</c:v>
                </c:pt>
                <c:pt idx="18386">
                  <c:v>-0.17200199999999999</c:v>
                </c:pt>
                <c:pt idx="18387">
                  <c:v>-0.17197799999999999</c:v>
                </c:pt>
                <c:pt idx="18388">
                  <c:v>-0.17194400000000001</c:v>
                </c:pt>
                <c:pt idx="18389">
                  <c:v>-0.17191899999999999</c:v>
                </c:pt>
                <c:pt idx="18390">
                  <c:v>-0.17188300000000001</c:v>
                </c:pt>
                <c:pt idx="18391">
                  <c:v>-0.17183599999999999</c:v>
                </c:pt>
                <c:pt idx="18392">
                  <c:v>-0.171787</c:v>
                </c:pt>
                <c:pt idx="18393">
                  <c:v>-0.171738</c:v>
                </c:pt>
                <c:pt idx="18394">
                  <c:v>-0.171709</c:v>
                </c:pt>
                <c:pt idx="18395">
                  <c:v>-0.171678</c:v>
                </c:pt>
                <c:pt idx="18396">
                  <c:v>-0.171651</c:v>
                </c:pt>
                <c:pt idx="18397">
                  <c:v>-0.171624</c:v>
                </c:pt>
                <c:pt idx="18398">
                  <c:v>-0.171598</c:v>
                </c:pt>
                <c:pt idx="18399">
                  <c:v>-0.171572</c:v>
                </c:pt>
                <c:pt idx="18400">
                  <c:v>-0.17154700000000001</c:v>
                </c:pt>
                <c:pt idx="18401">
                  <c:v>-0.17152100000000001</c:v>
                </c:pt>
                <c:pt idx="18402">
                  <c:v>-0.17149600000000001</c:v>
                </c:pt>
                <c:pt idx="18403">
                  <c:v>-0.17147000000000001</c:v>
                </c:pt>
                <c:pt idx="18404">
                  <c:v>-0.17144400000000001</c:v>
                </c:pt>
                <c:pt idx="18405">
                  <c:v>-0.17141500000000001</c:v>
                </c:pt>
                <c:pt idx="18406">
                  <c:v>-0.17138700000000001</c:v>
                </c:pt>
                <c:pt idx="18407">
                  <c:v>-0.17135900000000001</c:v>
                </c:pt>
                <c:pt idx="18408">
                  <c:v>-0.17133000000000001</c:v>
                </c:pt>
                <c:pt idx="18409">
                  <c:v>-0.17130400000000001</c:v>
                </c:pt>
                <c:pt idx="18410">
                  <c:v>-0.17127899999999999</c:v>
                </c:pt>
                <c:pt idx="18411">
                  <c:v>-0.17125499999999999</c:v>
                </c:pt>
                <c:pt idx="18412">
                  <c:v>-0.17122899999999999</c:v>
                </c:pt>
                <c:pt idx="18413">
                  <c:v>-0.17120299999999999</c:v>
                </c:pt>
                <c:pt idx="18414">
                  <c:v>-0.17117599999999999</c:v>
                </c:pt>
                <c:pt idx="18415">
                  <c:v>-0.171151</c:v>
                </c:pt>
                <c:pt idx="18416">
                  <c:v>-0.171124</c:v>
                </c:pt>
                <c:pt idx="18417">
                  <c:v>-0.171095</c:v>
                </c:pt>
                <c:pt idx="18418">
                  <c:v>-0.171068</c:v>
                </c:pt>
                <c:pt idx="18419">
                  <c:v>-0.17104</c:v>
                </c:pt>
                <c:pt idx="18420">
                  <c:v>-0.171013</c:v>
                </c:pt>
                <c:pt idx="18421">
                  <c:v>-0.170988</c:v>
                </c:pt>
                <c:pt idx="18422">
                  <c:v>-0.17096600000000001</c:v>
                </c:pt>
                <c:pt idx="18423">
                  <c:v>-0.17094400000000001</c:v>
                </c:pt>
                <c:pt idx="18424">
                  <c:v>-0.17092099999999999</c:v>
                </c:pt>
                <c:pt idx="18425">
                  <c:v>-0.1709</c:v>
                </c:pt>
                <c:pt idx="18426">
                  <c:v>-0.17088100000000001</c:v>
                </c:pt>
                <c:pt idx="18427">
                  <c:v>-0.17085900000000001</c:v>
                </c:pt>
                <c:pt idx="18428">
                  <c:v>-0.17083300000000001</c:v>
                </c:pt>
                <c:pt idx="18429">
                  <c:v>-0.17080699999999999</c:v>
                </c:pt>
                <c:pt idx="18430">
                  <c:v>-0.17078099999999999</c:v>
                </c:pt>
                <c:pt idx="18431">
                  <c:v>-0.17075599999999999</c:v>
                </c:pt>
                <c:pt idx="18432">
                  <c:v>-0.170733</c:v>
                </c:pt>
                <c:pt idx="18433">
                  <c:v>-0.17071</c:v>
                </c:pt>
                <c:pt idx="18434">
                  <c:v>-0.170686</c:v>
                </c:pt>
                <c:pt idx="18435">
                  <c:v>-0.17066200000000001</c:v>
                </c:pt>
                <c:pt idx="18436">
                  <c:v>-0.17063600000000001</c:v>
                </c:pt>
                <c:pt idx="18437">
                  <c:v>-0.17061299999999999</c:v>
                </c:pt>
                <c:pt idx="18438">
                  <c:v>-0.17058599999999999</c:v>
                </c:pt>
                <c:pt idx="18439">
                  <c:v>-0.17055799999999999</c:v>
                </c:pt>
                <c:pt idx="18440">
                  <c:v>-0.17052999999999999</c:v>
                </c:pt>
                <c:pt idx="18441">
                  <c:v>-0.17049800000000001</c:v>
                </c:pt>
                <c:pt idx="18442">
                  <c:v>-0.17046800000000001</c:v>
                </c:pt>
                <c:pt idx="18443">
                  <c:v>-0.170436</c:v>
                </c:pt>
                <c:pt idx="18444">
                  <c:v>-0.170405</c:v>
                </c:pt>
                <c:pt idx="18445">
                  <c:v>-0.170377</c:v>
                </c:pt>
                <c:pt idx="18446">
                  <c:v>-0.170351</c:v>
                </c:pt>
                <c:pt idx="18447">
                  <c:v>-0.17032600000000001</c:v>
                </c:pt>
                <c:pt idx="18448">
                  <c:v>-0.17030300000000001</c:v>
                </c:pt>
                <c:pt idx="18449">
                  <c:v>-0.17027900000000001</c:v>
                </c:pt>
                <c:pt idx="18450">
                  <c:v>-0.17025699999999999</c:v>
                </c:pt>
                <c:pt idx="18451">
                  <c:v>-0.170234</c:v>
                </c:pt>
                <c:pt idx="18452">
                  <c:v>-0.170212</c:v>
                </c:pt>
                <c:pt idx="18453">
                  <c:v>-0.17019000000000001</c:v>
                </c:pt>
                <c:pt idx="18454">
                  <c:v>-0.17017099999999999</c:v>
                </c:pt>
                <c:pt idx="18455">
                  <c:v>-0.170151</c:v>
                </c:pt>
                <c:pt idx="18456">
                  <c:v>-0.170129</c:v>
                </c:pt>
                <c:pt idx="18457">
                  <c:v>-0.17010600000000001</c:v>
                </c:pt>
                <c:pt idx="18458">
                  <c:v>-0.17008300000000001</c:v>
                </c:pt>
                <c:pt idx="18459">
                  <c:v>-0.17006199999999999</c:v>
                </c:pt>
                <c:pt idx="18460">
                  <c:v>-0.170039</c:v>
                </c:pt>
                <c:pt idx="18461">
                  <c:v>-0.170013</c:v>
                </c:pt>
                <c:pt idx="18462">
                  <c:v>-0.169988</c:v>
                </c:pt>
                <c:pt idx="18463">
                  <c:v>-0.169965</c:v>
                </c:pt>
                <c:pt idx="18464">
                  <c:v>-0.16994100000000001</c:v>
                </c:pt>
                <c:pt idx="18465">
                  <c:v>-0.16991500000000001</c:v>
                </c:pt>
                <c:pt idx="18466">
                  <c:v>-0.16988900000000001</c:v>
                </c:pt>
                <c:pt idx="18467">
                  <c:v>-0.16985800000000001</c:v>
                </c:pt>
                <c:pt idx="18468">
                  <c:v>-0.16982800000000001</c:v>
                </c:pt>
                <c:pt idx="18469">
                  <c:v>-0.169796</c:v>
                </c:pt>
                <c:pt idx="18470">
                  <c:v>-0.169767</c:v>
                </c:pt>
                <c:pt idx="18471">
                  <c:v>-0.169741</c:v>
                </c:pt>
                <c:pt idx="18472">
                  <c:v>-0.16971700000000001</c:v>
                </c:pt>
                <c:pt idx="18473">
                  <c:v>-0.16969500000000001</c:v>
                </c:pt>
                <c:pt idx="18474">
                  <c:v>-0.16967099999999999</c:v>
                </c:pt>
                <c:pt idx="18475">
                  <c:v>-0.16964799999999999</c:v>
                </c:pt>
                <c:pt idx="18476">
                  <c:v>-0.169627</c:v>
                </c:pt>
                <c:pt idx="18477">
                  <c:v>-0.16960500000000001</c:v>
                </c:pt>
                <c:pt idx="18478">
                  <c:v>-0.16958000000000001</c:v>
                </c:pt>
                <c:pt idx="18479">
                  <c:v>-0.16955300000000001</c:v>
                </c:pt>
                <c:pt idx="18480">
                  <c:v>-0.16952300000000001</c:v>
                </c:pt>
                <c:pt idx="18481">
                  <c:v>-0.169493</c:v>
                </c:pt>
                <c:pt idx="18482">
                  <c:v>-0.169464</c:v>
                </c:pt>
                <c:pt idx="18483">
                  <c:v>-0.169433</c:v>
                </c:pt>
                <c:pt idx="18484">
                  <c:v>-0.169403</c:v>
                </c:pt>
                <c:pt idx="18485">
                  <c:v>-0.169373</c:v>
                </c:pt>
                <c:pt idx="18486">
                  <c:v>-0.169346</c:v>
                </c:pt>
                <c:pt idx="18487">
                  <c:v>-0.169319</c:v>
                </c:pt>
                <c:pt idx="18488">
                  <c:v>-0.169293</c:v>
                </c:pt>
                <c:pt idx="18489">
                  <c:v>-0.169267</c:v>
                </c:pt>
                <c:pt idx="18490">
                  <c:v>-0.169243</c:v>
                </c:pt>
                <c:pt idx="18491">
                  <c:v>-0.16921800000000001</c:v>
                </c:pt>
                <c:pt idx="18492">
                  <c:v>-0.16918900000000001</c:v>
                </c:pt>
                <c:pt idx="18493">
                  <c:v>-0.16916200000000001</c:v>
                </c:pt>
                <c:pt idx="18494">
                  <c:v>-0.16913600000000001</c:v>
                </c:pt>
                <c:pt idx="18495">
                  <c:v>-0.16910800000000001</c:v>
                </c:pt>
                <c:pt idx="18496">
                  <c:v>-0.16907900000000001</c:v>
                </c:pt>
                <c:pt idx="18497">
                  <c:v>-0.16905100000000001</c:v>
                </c:pt>
                <c:pt idx="18498">
                  <c:v>-0.169021</c:v>
                </c:pt>
                <c:pt idx="18499">
                  <c:v>-0.16899</c:v>
                </c:pt>
                <c:pt idx="18500">
                  <c:v>-0.16896</c:v>
                </c:pt>
                <c:pt idx="18501">
                  <c:v>-0.168931</c:v>
                </c:pt>
                <c:pt idx="18502">
                  <c:v>-0.168901</c:v>
                </c:pt>
                <c:pt idx="18503">
                  <c:v>-0.168874</c:v>
                </c:pt>
                <c:pt idx="18504">
                  <c:v>-0.168847</c:v>
                </c:pt>
                <c:pt idx="18505">
                  <c:v>-0.168822</c:v>
                </c:pt>
                <c:pt idx="18506">
                  <c:v>-0.168799</c:v>
                </c:pt>
                <c:pt idx="18507">
                  <c:v>-0.16877900000000001</c:v>
                </c:pt>
                <c:pt idx="18508">
                  <c:v>-0.16875599999999999</c:v>
                </c:pt>
                <c:pt idx="18509">
                  <c:v>-0.16873099999999999</c:v>
                </c:pt>
                <c:pt idx="18510">
                  <c:v>-0.16870399999999999</c:v>
                </c:pt>
                <c:pt idx="18511">
                  <c:v>-0.16867499999999999</c:v>
                </c:pt>
                <c:pt idx="18512">
                  <c:v>-0.16864599999999999</c:v>
                </c:pt>
                <c:pt idx="18513">
                  <c:v>-0.16861499999999999</c:v>
                </c:pt>
                <c:pt idx="18514">
                  <c:v>-0.16858300000000001</c:v>
                </c:pt>
                <c:pt idx="18515">
                  <c:v>-0.16855100000000001</c:v>
                </c:pt>
                <c:pt idx="18516">
                  <c:v>-0.168521</c:v>
                </c:pt>
                <c:pt idx="18517">
                  <c:v>-0.16849500000000001</c:v>
                </c:pt>
                <c:pt idx="18518">
                  <c:v>-0.16846800000000001</c:v>
                </c:pt>
                <c:pt idx="18519">
                  <c:v>-0.16844000000000001</c:v>
                </c:pt>
                <c:pt idx="18520">
                  <c:v>-0.16841200000000001</c:v>
                </c:pt>
                <c:pt idx="18521">
                  <c:v>-0.168383</c:v>
                </c:pt>
                <c:pt idx="18522">
                  <c:v>-0.168353</c:v>
                </c:pt>
                <c:pt idx="18523">
                  <c:v>-0.168325</c:v>
                </c:pt>
                <c:pt idx="18524">
                  <c:v>-0.168297</c:v>
                </c:pt>
                <c:pt idx="18525">
                  <c:v>-0.168267</c:v>
                </c:pt>
                <c:pt idx="18526">
                  <c:v>-0.168237</c:v>
                </c:pt>
                <c:pt idx="18527">
                  <c:v>-0.16821</c:v>
                </c:pt>
                <c:pt idx="18528">
                  <c:v>-0.168186</c:v>
                </c:pt>
                <c:pt idx="18529">
                  <c:v>-0.168161</c:v>
                </c:pt>
                <c:pt idx="18530">
                  <c:v>-0.16813700000000001</c:v>
                </c:pt>
                <c:pt idx="18531">
                  <c:v>-0.16811000000000001</c:v>
                </c:pt>
                <c:pt idx="18532">
                  <c:v>-0.16808200000000001</c:v>
                </c:pt>
                <c:pt idx="18533">
                  <c:v>-0.16805500000000001</c:v>
                </c:pt>
                <c:pt idx="18534">
                  <c:v>-0.16802700000000001</c:v>
                </c:pt>
                <c:pt idx="18535">
                  <c:v>-0.16799700000000001</c:v>
                </c:pt>
                <c:pt idx="18536">
                  <c:v>-0.167966</c:v>
                </c:pt>
                <c:pt idx="18537">
                  <c:v>-0.167935</c:v>
                </c:pt>
                <c:pt idx="18538">
                  <c:v>-0.167908</c:v>
                </c:pt>
                <c:pt idx="18539">
                  <c:v>-0.16788400000000001</c:v>
                </c:pt>
                <c:pt idx="18540">
                  <c:v>-0.16786200000000001</c:v>
                </c:pt>
                <c:pt idx="18541">
                  <c:v>-0.16784099999999999</c:v>
                </c:pt>
                <c:pt idx="18542">
                  <c:v>-0.167819</c:v>
                </c:pt>
                <c:pt idx="18543">
                  <c:v>-0.167798</c:v>
                </c:pt>
                <c:pt idx="18544">
                  <c:v>-0.16777700000000001</c:v>
                </c:pt>
                <c:pt idx="18545">
                  <c:v>-0.16775499999999999</c:v>
                </c:pt>
                <c:pt idx="18546">
                  <c:v>-0.16773199999999999</c:v>
                </c:pt>
                <c:pt idx="18547">
                  <c:v>-0.16770699999999999</c:v>
                </c:pt>
                <c:pt idx="18548">
                  <c:v>-0.167683</c:v>
                </c:pt>
                <c:pt idx="18549">
                  <c:v>-0.167658</c:v>
                </c:pt>
                <c:pt idx="18550">
                  <c:v>-0.16763400000000001</c:v>
                </c:pt>
                <c:pt idx="18551">
                  <c:v>-0.16761000000000001</c:v>
                </c:pt>
                <c:pt idx="18552">
                  <c:v>-0.16758700000000001</c:v>
                </c:pt>
                <c:pt idx="18553">
                  <c:v>-0.16756399999999999</c:v>
                </c:pt>
                <c:pt idx="18554">
                  <c:v>-0.167541</c:v>
                </c:pt>
                <c:pt idx="18555">
                  <c:v>-0.167518</c:v>
                </c:pt>
                <c:pt idx="18556">
                  <c:v>-0.16749600000000001</c:v>
                </c:pt>
                <c:pt idx="18557">
                  <c:v>-0.16747400000000001</c:v>
                </c:pt>
                <c:pt idx="18558">
                  <c:v>-0.16745299999999999</c:v>
                </c:pt>
                <c:pt idx="18559">
                  <c:v>-0.16743</c:v>
                </c:pt>
                <c:pt idx="18560">
                  <c:v>-0.167409</c:v>
                </c:pt>
                <c:pt idx="18561">
                  <c:v>-0.16738900000000001</c:v>
                </c:pt>
                <c:pt idx="18562">
                  <c:v>-0.16736599999999999</c:v>
                </c:pt>
                <c:pt idx="18563">
                  <c:v>-0.16734399999999999</c:v>
                </c:pt>
                <c:pt idx="18564">
                  <c:v>-0.167323</c:v>
                </c:pt>
                <c:pt idx="18565">
                  <c:v>-0.16730200000000001</c:v>
                </c:pt>
                <c:pt idx="18566">
                  <c:v>-0.16728199999999999</c:v>
                </c:pt>
                <c:pt idx="18567">
                  <c:v>-0.16725899999999999</c:v>
                </c:pt>
                <c:pt idx="18568">
                  <c:v>-0.16723399999999999</c:v>
                </c:pt>
                <c:pt idx="18569">
                  <c:v>-0.167209</c:v>
                </c:pt>
                <c:pt idx="18570">
                  <c:v>-0.167185</c:v>
                </c:pt>
                <c:pt idx="18571">
                  <c:v>-0.16716</c:v>
                </c:pt>
                <c:pt idx="18572">
                  <c:v>-0.167134</c:v>
                </c:pt>
                <c:pt idx="18573">
                  <c:v>-0.16710800000000001</c:v>
                </c:pt>
                <c:pt idx="18574">
                  <c:v>-0.16708100000000001</c:v>
                </c:pt>
                <c:pt idx="18575">
                  <c:v>-0.16705300000000001</c:v>
                </c:pt>
                <c:pt idx="18576">
                  <c:v>-0.16702700000000001</c:v>
                </c:pt>
                <c:pt idx="18577">
                  <c:v>-0.16700200000000001</c:v>
                </c:pt>
                <c:pt idx="18578">
                  <c:v>-0.16697899999999999</c:v>
                </c:pt>
                <c:pt idx="18579">
                  <c:v>-0.16695599999999999</c:v>
                </c:pt>
                <c:pt idx="18580">
                  <c:v>-0.16693</c:v>
                </c:pt>
                <c:pt idx="18581">
                  <c:v>-0.166903</c:v>
                </c:pt>
                <c:pt idx="18582">
                  <c:v>-0.166876</c:v>
                </c:pt>
                <c:pt idx="18583">
                  <c:v>-0.166849</c:v>
                </c:pt>
                <c:pt idx="18584">
                  <c:v>-0.166822</c:v>
                </c:pt>
                <c:pt idx="18585">
                  <c:v>-0.166794</c:v>
                </c:pt>
                <c:pt idx="18586">
                  <c:v>-0.166766</c:v>
                </c:pt>
                <c:pt idx="18587">
                  <c:v>-0.166738</c:v>
                </c:pt>
                <c:pt idx="18588">
                  <c:v>-0.166711</c:v>
                </c:pt>
                <c:pt idx="18589">
                  <c:v>-0.166683</c:v>
                </c:pt>
                <c:pt idx="18590">
                  <c:v>-0.166657</c:v>
                </c:pt>
                <c:pt idx="18591">
                  <c:v>-0.166628</c:v>
                </c:pt>
                <c:pt idx="18592">
                  <c:v>-0.166597</c:v>
                </c:pt>
                <c:pt idx="18593">
                  <c:v>-0.16656699999999999</c:v>
                </c:pt>
                <c:pt idx="18594">
                  <c:v>-0.16653499999999999</c:v>
                </c:pt>
                <c:pt idx="18595">
                  <c:v>-0.16650699999999999</c:v>
                </c:pt>
                <c:pt idx="18596">
                  <c:v>-0.16647899999999999</c:v>
                </c:pt>
                <c:pt idx="18597">
                  <c:v>-0.16644900000000001</c:v>
                </c:pt>
                <c:pt idx="18598">
                  <c:v>-0.16642100000000001</c:v>
                </c:pt>
                <c:pt idx="18599">
                  <c:v>-0.16639499999999999</c:v>
                </c:pt>
                <c:pt idx="18600">
                  <c:v>-0.16636899999999999</c:v>
                </c:pt>
                <c:pt idx="18601">
                  <c:v>-0.16634399999999999</c:v>
                </c:pt>
                <c:pt idx="18602">
                  <c:v>-0.16631899999999999</c:v>
                </c:pt>
                <c:pt idx="18603">
                  <c:v>-0.166293</c:v>
                </c:pt>
                <c:pt idx="18604">
                  <c:v>-0.166268</c:v>
                </c:pt>
                <c:pt idx="18605">
                  <c:v>-0.166241</c:v>
                </c:pt>
                <c:pt idx="18606">
                  <c:v>-0.166218</c:v>
                </c:pt>
                <c:pt idx="18607">
                  <c:v>-0.16619400000000001</c:v>
                </c:pt>
                <c:pt idx="18608">
                  <c:v>-0.16617000000000001</c:v>
                </c:pt>
                <c:pt idx="18609">
                  <c:v>-0.16614499999999999</c:v>
                </c:pt>
                <c:pt idx="18610">
                  <c:v>-0.16611799999999999</c:v>
                </c:pt>
                <c:pt idx="18611">
                  <c:v>-0.16609199999999999</c:v>
                </c:pt>
                <c:pt idx="18612">
                  <c:v>-0.16606299999999999</c:v>
                </c:pt>
                <c:pt idx="18613">
                  <c:v>-0.16603399999999999</c:v>
                </c:pt>
                <c:pt idx="18614">
                  <c:v>-0.16600500000000001</c:v>
                </c:pt>
                <c:pt idx="18615">
                  <c:v>-0.16597500000000001</c:v>
                </c:pt>
                <c:pt idx="18616">
                  <c:v>-0.16594600000000001</c:v>
                </c:pt>
                <c:pt idx="18617">
                  <c:v>-0.16591800000000001</c:v>
                </c:pt>
                <c:pt idx="18618">
                  <c:v>-0.16589100000000001</c:v>
                </c:pt>
                <c:pt idx="18619">
                  <c:v>-0.16586699999999999</c:v>
                </c:pt>
                <c:pt idx="18620">
                  <c:v>-0.16584199999999999</c:v>
                </c:pt>
                <c:pt idx="18621">
                  <c:v>-0.16581799999999999</c:v>
                </c:pt>
                <c:pt idx="18622">
                  <c:v>-0.16579199999999999</c:v>
                </c:pt>
                <c:pt idx="18623">
                  <c:v>-0.16576399999999999</c:v>
                </c:pt>
                <c:pt idx="18624">
                  <c:v>-0.165738</c:v>
                </c:pt>
                <c:pt idx="18625">
                  <c:v>-0.16571</c:v>
                </c:pt>
                <c:pt idx="18626">
                  <c:v>-0.165682</c:v>
                </c:pt>
                <c:pt idx="18627">
                  <c:v>-0.165656</c:v>
                </c:pt>
                <c:pt idx="18628">
                  <c:v>-0.165629</c:v>
                </c:pt>
                <c:pt idx="18629">
                  <c:v>-0.165602</c:v>
                </c:pt>
                <c:pt idx="18630">
                  <c:v>-0.165577</c:v>
                </c:pt>
                <c:pt idx="18631">
                  <c:v>-0.165549</c:v>
                </c:pt>
                <c:pt idx="18632">
                  <c:v>-0.165521</c:v>
                </c:pt>
                <c:pt idx="18633">
                  <c:v>-0.165494</c:v>
                </c:pt>
                <c:pt idx="18634">
                  <c:v>-0.165467</c:v>
                </c:pt>
                <c:pt idx="18635">
                  <c:v>-0.16544</c:v>
                </c:pt>
                <c:pt idx="18636">
                  <c:v>-0.16541</c:v>
                </c:pt>
                <c:pt idx="18637">
                  <c:v>-0.16538</c:v>
                </c:pt>
                <c:pt idx="18638">
                  <c:v>-0.165349</c:v>
                </c:pt>
                <c:pt idx="18639">
                  <c:v>-0.16531899999999999</c:v>
                </c:pt>
                <c:pt idx="18640">
                  <c:v>-0.16528799999999999</c:v>
                </c:pt>
                <c:pt idx="18641">
                  <c:v>-0.16525899999999999</c:v>
                </c:pt>
                <c:pt idx="18642">
                  <c:v>-0.16523299999999999</c:v>
                </c:pt>
                <c:pt idx="18643">
                  <c:v>-0.16521</c:v>
                </c:pt>
                <c:pt idx="18644">
                  <c:v>-0.165185</c:v>
                </c:pt>
                <c:pt idx="18645">
                  <c:v>-0.165161</c:v>
                </c:pt>
                <c:pt idx="18646">
                  <c:v>-0.16513700000000001</c:v>
                </c:pt>
                <c:pt idx="18647">
                  <c:v>-0.16511000000000001</c:v>
                </c:pt>
                <c:pt idx="18648">
                  <c:v>-0.16508300000000001</c:v>
                </c:pt>
                <c:pt idx="18649">
                  <c:v>-0.16505400000000001</c:v>
                </c:pt>
                <c:pt idx="18650">
                  <c:v>-0.16502600000000001</c:v>
                </c:pt>
                <c:pt idx="18651">
                  <c:v>-0.16499800000000001</c:v>
                </c:pt>
                <c:pt idx="18652">
                  <c:v>-0.164969</c:v>
                </c:pt>
                <c:pt idx="18653">
                  <c:v>-0.164941</c:v>
                </c:pt>
                <c:pt idx="18654">
                  <c:v>-0.16491500000000001</c:v>
                </c:pt>
                <c:pt idx="18655">
                  <c:v>-0.16489000000000001</c:v>
                </c:pt>
                <c:pt idx="18656">
                  <c:v>-0.16486600000000001</c:v>
                </c:pt>
                <c:pt idx="18657">
                  <c:v>-0.16484299999999999</c:v>
                </c:pt>
                <c:pt idx="18658">
                  <c:v>-0.164821</c:v>
                </c:pt>
                <c:pt idx="18659">
                  <c:v>-0.164799</c:v>
                </c:pt>
                <c:pt idx="18660">
                  <c:v>-0.16477700000000001</c:v>
                </c:pt>
                <c:pt idx="18661">
                  <c:v>-0.16475600000000001</c:v>
                </c:pt>
                <c:pt idx="18662">
                  <c:v>-0.16473399999999999</c:v>
                </c:pt>
                <c:pt idx="18663">
                  <c:v>-0.16471</c:v>
                </c:pt>
                <c:pt idx="18664">
                  <c:v>-0.164683</c:v>
                </c:pt>
                <c:pt idx="18665">
                  <c:v>-0.164657</c:v>
                </c:pt>
                <c:pt idx="18666">
                  <c:v>-0.164629</c:v>
                </c:pt>
                <c:pt idx="18667">
                  <c:v>-0.164602</c:v>
                </c:pt>
                <c:pt idx="18668">
                  <c:v>-0.164575</c:v>
                </c:pt>
                <c:pt idx="18669">
                  <c:v>-0.164548</c:v>
                </c:pt>
                <c:pt idx="18670">
                  <c:v>-0.164521</c:v>
                </c:pt>
                <c:pt idx="18671">
                  <c:v>-0.164497</c:v>
                </c:pt>
                <c:pt idx="18672">
                  <c:v>-0.16447100000000001</c:v>
                </c:pt>
                <c:pt idx="18673">
                  <c:v>-0.16444500000000001</c:v>
                </c:pt>
                <c:pt idx="18674">
                  <c:v>-0.16441600000000001</c:v>
                </c:pt>
                <c:pt idx="18675">
                  <c:v>-0.16438700000000001</c:v>
                </c:pt>
                <c:pt idx="18676">
                  <c:v>-0.16435900000000001</c:v>
                </c:pt>
                <c:pt idx="18677">
                  <c:v>-0.16433200000000001</c:v>
                </c:pt>
                <c:pt idx="18678">
                  <c:v>-0.16430900000000001</c:v>
                </c:pt>
                <c:pt idx="18679">
                  <c:v>-0.16428599999999999</c:v>
                </c:pt>
                <c:pt idx="18680">
                  <c:v>-0.16426199999999999</c:v>
                </c:pt>
                <c:pt idx="18681">
                  <c:v>-0.16423699999999999</c:v>
                </c:pt>
                <c:pt idx="18682">
                  <c:v>-0.164213</c:v>
                </c:pt>
                <c:pt idx="18683">
                  <c:v>-0.164186</c:v>
                </c:pt>
                <c:pt idx="18684">
                  <c:v>-0.164159</c:v>
                </c:pt>
                <c:pt idx="18685">
                  <c:v>-0.164129</c:v>
                </c:pt>
                <c:pt idx="18686">
                  <c:v>-0.16409599999999999</c:v>
                </c:pt>
                <c:pt idx="18687">
                  <c:v>-0.16406399999999999</c:v>
                </c:pt>
                <c:pt idx="18688">
                  <c:v>-0.16403200000000001</c:v>
                </c:pt>
                <c:pt idx="18689">
                  <c:v>-0.16400100000000001</c:v>
                </c:pt>
                <c:pt idx="18690">
                  <c:v>-0.16397</c:v>
                </c:pt>
                <c:pt idx="18691">
                  <c:v>-0.163942</c:v>
                </c:pt>
                <c:pt idx="18692">
                  <c:v>-0.163914</c:v>
                </c:pt>
                <c:pt idx="18693">
                  <c:v>-0.16388900000000001</c:v>
                </c:pt>
                <c:pt idx="18694">
                  <c:v>-0.16386500000000001</c:v>
                </c:pt>
                <c:pt idx="18695">
                  <c:v>-0.16384399999999999</c:v>
                </c:pt>
                <c:pt idx="18696">
                  <c:v>-0.163826</c:v>
                </c:pt>
                <c:pt idx="18697">
                  <c:v>-0.16380400000000001</c:v>
                </c:pt>
                <c:pt idx="18698">
                  <c:v>-0.16378100000000001</c:v>
                </c:pt>
                <c:pt idx="18699">
                  <c:v>-0.16375600000000001</c:v>
                </c:pt>
                <c:pt idx="18700">
                  <c:v>-0.16372800000000001</c:v>
                </c:pt>
                <c:pt idx="18701">
                  <c:v>-0.16369800000000001</c:v>
                </c:pt>
                <c:pt idx="18702">
                  <c:v>-0.16366900000000001</c:v>
                </c:pt>
                <c:pt idx="18703">
                  <c:v>-0.16363800000000001</c:v>
                </c:pt>
                <c:pt idx="18704">
                  <c:v>-0.163608</c:v>
                </c:pt>
                <c:pt idx="18705">
                  <c:v>-0.16358</c:v>
                </c:pt>
                <c:pt idx="18706">
                  <c:v>-0.163553</c:v>
                </c:pt>
                <c:pt idx="18707">
                  <c:v>-0.16352700000000001</c:v>
                </c:pt>
                <c:pt idx="18708">
                  <c:v>-0.16350300000000001</c:v>
                </c:pt>
                <c:pt idx="18709">
                  <c:v>-0.16347900000000001</c:v>
                </c:pt>
                <c:pt idx="18710">
                  <c:v>-0.16345399999999999</c:v>
                </c:pt>
                <c:pt idx="18711">
                  <c:v>-0.16342999999999999</c:v>
                </c:pt>
                <c:pt idx="18712">
                  <c:v>-0.16340299999999999</c:v>
                </c:pt>
                <c:pt idx="18713">
                  <c:v>-0.16337699999999999</c:v>
                </c:pt>
                <c:pt idx="18714">
                  <c:v>-0.163351</c:v>
                </c:pt>
                <c:pt idx="18715">
                  <c:v>-0.163325</c:v>
                </c:pt>
                <c:pt idx="18716">
                  <c:v>-0.163301</c:v>
                </c:pt>
                <c:pt idx="18717">
                  <c:v>-0.16327900000000001</c:v>
                </c:pt>
                <c:pt idx="18718">
                  <c:v>-0.16325600000000001</c:v>
                </c:pt>
                <c:pt idx="18719">
                  <c:v>-0.16323199999999999</c:v>
                </c:pt>
                <c:pt idx="18720">
                  <c:v>-0.16320899999999999</c:v>
                </c:pt>
                <c:pt idx="18721">
                  <c:v>-0.16318299999999999</c:v>
                </c:pt>
                <c:pt idx="18722">
                  <c:v>-0.163159</c:v>
                </c:pt>
                <c:pt idx="18723">
                  <c:v>-0.163132</c:v>
                </c:pt>
                <c:pt idx="18724">
                  <c:v>-0.163105</c:v>
                </c:pt>
                <c:pt idx="18725">
                  <c:v>-0.163078</c:v>
                </c:pt>
                <c:pt idx="18726">
                  <c:v>-0.163054</c:v>
                </c:pt>
                <c:pt idx="18727">
                  <c:v>-0.16302900000000001</c:v>
                </c:pt>
                <c:pt idx="18728">
                  <c:v>-0.16300300000000001</c:v>
                </c:pt>
                <c:pt idx="18729">
                  <c:v>-0.16297800000000001</c:v>
                </c:pt>
                <c:pt idx="18730">
                  <c:v>-0.16295200000000001</c:v>
                </c:pt>
                <c:pt idx="18731">
                  <c:v>-0.16292499999999999</c:v>
                </c:pt>
                <c:pt idx="18732">
                  <c:v>-0.16289699999999999</c:v>
                </c:pt>
                <c:pt idx="18733">
                  <c:v>-0.16286700000000001</c:v>
                </c:pt>
                <c:pt idx="18734">
                  <c:v>-0.16284100000000001</c:v>
                </c:pt>
                <c:pt idx="18735">
                  <c:v>-0.16281200000000001</c:v>
                </c:pt>
                <c:pt idx="18736">
                  <c:v>-0.16278500000000001</c:v>
                </c:pt>
                <c:pt idx="18737">
                  <c:v>-0.16275899999999999</c:v>
                </c:pt>
                <c:pt idx="18738">
                  <c:v>-0.16273399999999999</c:v>
                </c:pt>
                <c:pt idx="18739">
                  <c:v>-0.16270799999999999</c:v>
                </c:pt>
                <c:pt idx="18740">
                  <c:v>-0.16268199999999999</c:v>
                </c:pt>
                <c:pt idx="18741">
                  <c:v>-0.162656</c:v>
                </c:pt>
                <c:pt idx="18742">
                  <c:v>-0.16263</c:v>
                </c:pt>
                <c:pt idx="18743">
                  <c:v>-0.162604</c:v>
                </c:pt>
                <c:pt idx="18744">
                  <c:v>-0.162579</c:v>
                </c:pt>
                <c:pt idx="18745">
                  <c:v>-0.16255500000000001</c:v>
                </c:pt>
                <c:pt idx="18746">
                  <c:v>-0.16253000000000001</c:v>
                </c:pt>
                <c:pt idx="18747">
                  <c:v>-0.16250200000000001</c:v>
                </c:pt>
                <c:pt idx="18748">
                  <c:v>-0.16247300000000001</c:v>
                </c:pt>
                <c:pt idx="18749">
                  <c:v>-0.162443</c:v>
                </c:pt>
                <c:pt idx="18750">
                  <c:v>-0.162411</c:v>
                </c:pt>
                <c:pt idx="18751">
                  <c:v>-0.162379</c:v>
                </c:pt>
                <c:pt idx="18752">
                  <c:v>-0.16234799999999999</c:v>
                </c:pt>
                <c:pt idx="18753">
                  <c:v>-0.16231799999999999</c:v>
                </c:pt>
                <c:pt idx="18754">
                  <c:v>-0.16228899999999999</c:v>
                </c:pt>
                <c:pt idx="18755">
                  <c:v>-0.16226199999999999</c:v>
                </c:pt>
                <c:pt idx="18756">
                  <c:v>-0.16223399999999999</c:v>
                </c:pt>
                <c:pt idx="18757">
                  <c:v>-0.16220999999999999</c:v>
                </c:pt>
                <c:pt idx="18758">
                  <c:v>-0.162185</c:v>
                </c:pt>
                <c:pt idx="18759">
                  <c:v>-0.162161</c:v>
                </c:pt>
                <c:pt idx="18760">
                  <c:v>-0.162138</c:v>
                </c:pt>
                <c:pt idx="18761">
                  <c:v>-0.16211100000000001</c:v>
                </c:pt>
                <c:pt idx="18762">
                  <c:v>-0.162082</c:v>
                </c:pt>
                <c:pt idx="18763">
                  <c:v>-0.162052</c:v>
                </c:pt>
                <c:pt idx="18764">
                  <c:v>-0.162023</c:v>
                </c:pt>
                <c:pt idx="18765">
                  <c:v>-0.161993</c:v>
                </c:pt>
                <c:pt idx="18766">
                  <c:v>-0.161964</c:v>
                </c:pt>
                <c:pt idx="18767">
                  <c:v>-0.161936</c:v>
                </c:pt>
                <c:pt idx="18768">
                  <c:v>-0.16191</c:v>
                </c:pt>
                <c:pt idx="18769">
                  <c:v>-0.161883</c:v>
                </c:pt>
                <c:pt idx="18770">
                  <c:v>-0.161856</c:v>
                </c:pt>
                <c:pt idx="18771">
                  <c:v>-0.161831</c:v>
                </c:pt>
                <c:pt idx="18772">
                  <c:v>-0.161805</c:v>
                </c:pt>
                <c:pt idx="18773">
                  <c:v>-0.16177900000000001</c:v>
                </c:pt>
                <c:pt idx="18774">
                  <c:v>-0.16175300000000001</c:v>
                </c:pt>
                <c:pt idx="18775">
                  <c:v>-0.16172800000000001</c:v>
                </c:pt>
                <c:pt idx="18776">
                  <c:v>-0.16170200000000001</c:v>
                </c:pt>
                <c:pt idx="18777">
                  <c:v>-0.16167599999999999</c:v>
                </c:pt>
                <c:pt idx="18778">
                  <c:v>-0.16164999999999999</c:v>
                </c:pt>
                <c:pt idx="18779">
                  <c:v>-0.16162299999999999</c:v>
                </c:pt>
                <c:pt idx="18780">
                  <c:v>-0.16159499999999999</c:v>
                </c:pt>
                <c:pt idx="18781">
                  <c:v>-0.16156499999999999</c:v>
                </c:pt>
                <c:pt idx="18782">
                  <c:v>-0.16153600000000001</c:v>
                </c:pt>
                <c:pt idx="18783">
                  <c:v>-0.16150700000000001</c:v>
                </c:pt>
                <c:pt idx="18784">
                  <c:v>-0.16147900000000001</c:v>
                </c:pt>
                <c:pt idx="18785">
                  <c:v>-0.16145000000000001</c:v>
                </c:pt>
                <c:pt idx="18786">
                  <c:v>-0.16142300000000001</c:v>
                </c:pt>
                <c:pt idx="18787">
                  <c:v>-0.16139700000000001</c:v>
                </c:pt>
                <c:pt idx="18788">
                  <c:v>-0.16137199999999999</c:v>
                </c:pt>
                <c:pt idx="18789">
                  <c:v>-0.16134399999999999</c:v>
                </c:pt>
                <c:pt idx="18790">
                  <c:v>-0.16131699999999999</c:v>
                </c:pt>
                <c:pt idx="18791">
                  <c:v>-0.16128899999999999</c:v>
                </c:pt>
                <c:pt idx="18792">
                  <c:v>-0.16125900000000001</c:v>
                </c:pt>
                <c:pt idx="18793">
                  <c:v>-0.16123000000000001</c:v>
                </c:pt>
                <c:pt idx="18794">
                  <c:v>-0.16120100000000001</c:v>
                </c:pt>
                <c:pt idx="18795">
                  <c:v>-0.16117100000000001</c:v>
                </c:pt>
                <c:pt idx="18796">
                  <c:v>-0.16114100000000001</c:v>
                </c:pt>
                <c:pt idx="18797">
                  <c:v>-0.16111300000000001</c:v>
                </c:pt>
                <c:pt idx="18798">
                  <c:v>-0.16108600000000001</c:v>
                </c:pt>
                <c:pt idx="18799">
                  <c:v>-0.16106100000000001</c:v>
                </c:pt>
                <c:pt idx="18800">
                  <c:v>-0.16103500000000001</c:v>
                </c:pt>
                <c:pt idx="18801">
                  <c:v>-0.16100999999999999</c:v>
                </c:pt>
                <c:pt idx="18802">
                  <c:v>-0.16098599999999999</c:v>
                </c:pt>
                <c:pt idx="18803">
                  <c:v>-0.160964</c:v>
                </c:pt>
                <c:pt idx="18804">
                  <c:v>-0.16094</c:v>
                </c:pt>
                <c:pt idx="18805">
                  <c:v>-0.160916</c:v>
                </c:pt>
                <c:pt idx="18806">
                  <c:v>-0.160888</c:v>
                </c:pt>
                <c:pt idx="18807">
                  <c:v>-0.160862</c:v>
                </c:pt>
                <c:pt idx="18808">
                  <c:v>-0.16083700000000001</c:v>
                </c:pt>
                <c:pt idx="18809">
                  <c:v>-0.16081200000000001</c:v>
                </c:pt>
                <c:pt idx="18810">
                  <c:v>-0.16078700000000001</c:v>
                </c:pt>
                <c:pt idx="18811">
                  <c:v>-0.16076199999999999</c:v>
                </c:pt>
                <c:pt idx="18812">
                  <c:v>-0.16073699999999999</c:v>
                </c:pt>
                <c:pt idx="18813">
                  <c:v>-0.16071299999999999</c:v>
                </c:pt>
                <c:pt idx="18814">
                  <c:v>-0.160687</c:v>
                </c:pt>
                <c:pt idx="18815">
                  <c:v>-0.160663</c:v>
                </c:pt>
                <c:pt idx="18816">
                  <c:v>-0.16064100000000001</c:v>
                </c:pt>
                <c:pt idx="18817">
                  <c:v>-0.16062100000000001</c:v>
                </c:pt>
                <c:pt idx="18818">
                  <c:v>-0.160603</c:v>
                </c:pt>
                <c:pt idx="18819">
                  <c:v>-0.160584</c:v>
                </c:pt>
                <c:pt idx="18820">
                  <c:v>-0.16056400000000001</c:v>
                </c:pt>
                <c:pt idx="18821">
                  <c:v>-0.16054399999999999</c:v>
                </c:pt>
                <c:pt idx="18822">
                  <c:v>-0.160525</c:v>
                </c:pt>
                <c:pt idx="18823">
                  <c:v>-0.16050300000000001</c:v>
                </c:pt>
                <c:pt idx="18824">
                  <c:v>-0.16047900000000001</c:v>
                </c:pt>
                <c:pt idx="18825">
                  <c:v>-0.16045300000000001</c:v>
                </c:pt>
                <c:pt idx="18826">
                  <c:v>-0.16042400000000001</c:v>
                </c:pt>
                <c:pt idx="18827">
                  <c:v>-0.16039600000000001</c:v>
                </c:pt>
                <c:pt idx="18828">
                  <c:v>-0.16037000000000001</c:v>
                </c:pt>
                <c:pt idx="18829">
                  <c:v>-0.16034200000000001</c:v>
                </c:pt>
                <c:pt idx="18830">
                  <c:v>-0.16031699999999999</c:v>
                </c:pt>
                <c:pt idx="18831">
                  <c:v>-0.16029099999999999</c:v>
                </c:pt>
                <c:pt idx="18832">
                  <c:v>-0.16026799999999999</c:v>
                </c:pt>
                <c:pt idx="18833">
                  <c:v>-0.160245</c:v>
                </c:pt>
                <c:pt idx="18834">
                  <c:v>-0.160219</c:v>
                </c:pt>
                <c:pt idx="18835">
                  <c:v>-0.160193</c:v>
                </c:pt>
                <c:pt idx="18836">
                  <c:v>-0.160168</c:v>
                </c:pt>
                <c:pt idx="18837">
                  <c:v>-0.16014300000000001</c:v>
                </c:pt>
                <c:pt idx="18838">
                  <c:v>-0.16012100000000001</c:v>
                </c:pt>
                <c:pt idx="18839">
                  <c:v>-0.16009899999999999</c:v>
                </c:pt>
                <c:pt idx="18840">
                  <c:v>-0.160078</c:v>
                </c:pt>
                <c:pt idx="18841">
                  <c:v>-0.16005800000000001</c:v>
                </c:pt>
                <c:pt idx="18842">
                  <c:v>-0.16003700000000001</c:v>
                </c:pt>
                <c:pt idx="18843">
                  <c:v>-0.16001699999999999</c:v>
                </c:pt>
                <c:pt idx="18844">
                  <c:v>-0.159996</c:v>
                </c:pt>
                <c:pt idx="18845">
                  <c:v>-0.15997400000000001</c:v>
                </c:pt>
                <c:pt idx="18846">
                  <c:v>-0.15995000000000001</c:v>
                </c:pt>
                <c:pt idx="18847">
                  <c:v>-0.15992700000000001</c:v>
                </c:pt>
                <c:pt idx="18848">
                  <c:v>-0.15990599999999999</c:v>
                </c:pt>
                <c:pt idx="18849">
                  <c:v>-0.159885</c:v>
                </c:pt>
                <c:pt idx="18850">
                  <c:v>-0.15986500000000001</c:v>
                </c:pt>
                <c:pt idx="18851">
                  <c:v>-0.15984200000000001</c:v>
                </c:pt>
                <c:pt idx="18852">
                  <c:v>-0.15982099999999999</c:v>
                </c:pt>
                <c:pt idx="18853">
                  <c:v>-0.15979699999999999</c:v>
                </c:pt>
                <c:pt idx="18854">
                  <c:v>-0.159774</c:v>
                </c:pt>
                <c:pt idx="18855">
                  <c:v>-0.159751</c:v>
                </c:pt>
                <c:pt idx="18856">
                  <c:v>-0.15972900000000001</c:v>
                </c:pt>
                <c:pt idx="18857">
                  <c:v>-0.15970500000000001</c:v>
                </c:pt>
                <c:pt idx="18858">
                  <c:v>-0.15967999999999999</c:v>
                </c:pt>
                <c:pt idx="18859">
                  <c:v>-0.159661</c:v>
                </c:pt>
                <c:pt idx="18860">
                  <c:v>-0.15964200000000001</c:v>
                </c:pt>
                <c:pt idx="18861">
                  <c:v>-0.15962399999999999</c:v>
                </c:pt>
                <c:pt idx="18862">
                  <c:v>-0.159604</c:v>
                </c:pt>
                <c:pt idx="18863">
                  <c:v>-0.15958600000000001</c:v>
                </c:pt>
                <c:pt idx="18864">
                  <c:v>-0.15956400000000001</c:v>
                </c:pt>
                <c:pt idx="18865">
                  <c:v>-0.15954399999999999</c:v>
                </c:pt>
                <c:pt idx="18866">
                  <c:v>-0.159524</c:v>
                </c:pt>
                <c:pt idx="18867">
                  <c:v>-0.15950300000000001</c:v>
                </c:pt>
                <c:pt idx="18868">
                  <c:v>-0.15948399999999999</c:v>
                </c:pt>
                <c:pt idx="18869">
                  <c:v>-0.159466</c:v>
                </c:pt>
                <c:pt idx="18870">
                  <c:v>-0.15944900000000001</c:v>
                </c:pt>
                <c:pt idx="18871">
                  <c:v>-0.15943099999999999</c:v>
                </c:pt>
                <c:pt idx="18872">
                  <c:v>-0.159412</c:v>
                </c:pt>
                <c:pt idx="18873">
                  <c:v>-0.159389</c:v>
                </c:pt>
                <c:pt idx="18874">
                  <c:v>-0.15936600000000001</c:v>
                </c:pt>
                <c:pt idx="18875">
                  <c:v>-0.15934100000000001</c:v>
                </c:pt>
                <c:pt idx="18876">
                  <c:v>-0.15931600000000001</c:v>
                </c:pt>
                <c:pt idx="18877">
                  <c:v>-0.15929399999999999</c:v>
                </c:pt>
                <c:pt idx="18878">
                  <c:v>-0.159272</c:v>
                </c:pt>
                <c:pt idx="18879">
                  <c:v>-0.159249</c:v>
                </c:pt>
                <c:pt idx="18880">
                  <c:v>-0.159224</c:v>
                </c:pt>
                <c:pt idx="18881">
                  <c:v>-0.15920000000000001</c:v>
                </c:pt>
                <c:pt idx="18882">
                  <c:v>-0.15917500000000001</c:v>
                </c:pt>
                <c:pt idx="18883">
                  <c:v>-0.15914900000000001</c:v>
                </c:pt>
                <c:pt idx="18884">
                  <c:v>-0.15912399999999999</c:v>
                </c:pt>
                <c:pt idx="18885">
                  <c:v>-0.15909799999999999</c:v>
                </c:pt>
                <c:pt idx="18886">
                  <c:v>-0.15907199999999999</c:v>
                </c:pt>
                <c:pt idx="18887">
                  <c:v>-0.15904799999999999</c:v>
                </c:pt>
                <c:pt idx="18888">
                  <c:v>-0.159027</c:v>
                </c:pt>
                <c:pt idx="18889">
                  <c:v>-0.15900500000000001</c:v>
                </c:pt>
                <c:pt idx="18890">
                  <c:v>-0.15898399999999999</c:v>
                </c:pt>
                <c:pt idx="18891">
                  <c:v>-0.15896099999999999</c:v>
                </c:pt>
                <c:pt idx="18892">
                  <c:v>-0.158939</c:v>
                </c:pt>
                <c:pt idx="18893">
                  <c:v>-0.158917</c:v>
                </c:pt>
                <c:pt idx="18894">
                  <c:v>-0.15889700000000001</c:v>
                </c:pt>
                <c:pt idx="18895">
                  <c:v>-0.15887599999999999</c:v>
                </c:pt>
                <c:pt idx="18896">
                  <c:v>-0.158858</c:v>
                </c:pt>
                <c:pt idx="18897">
                  <c:v>-0.15884000000000001</c:v>
                </c:pt>
                <c:pt idx="18898">
                  <c:v>-0.15882099999999999</c:v>
                </c:pt>
                <c:pt idx="18899">
                  <c:v>-0.158802</c:v>
                </c:pt>
                <c:pt idx="18900">
                  <c:v>-0.15878300000000001</c:v>
                </c:pt>
                <c:pt idx="18901">
                  <c:v>-0.15876199999999999</c:v>
                </c:pt>
                <c:pt idx="18902">
                  <c:v>-0.15873999999999999</c:v>
                </c:pt>
                <c:pt idx="18903">
                  <c:v>-0.15871499999999999</c:v>
                </c:pt>
                <c:pt idx="18904">
                  <c:v>-0.158692</c:v>
                </c:pt>
                <c:pt idx="18905">
                  <c:v>-0.15867100000000001</c:v>
                </c:pt>
                <c:pt idx="18906">
                  <c:v>-0.15865000000000001</c:v>
                </c:pt>
                <c:pt idx="18907">
                  <c:v>-0.15862799999999999</c:v>
                </c:pt>
                <c:pt idx="18908">
                  <c:v>-0.158606</c:v>
                </c:pt>
                <c:pt idx="18909">
                  <c:v>-0.158583</c:v>
                </c:pt>
                <c:pt idx="18910">
                  <c:v>-0.15856000000000001</c:v>
                </c:pt>
                <c:pt idx="18911">
                  <c:v>-0.15853900000000001</c:v>
                </c:pt>
                <c:pt idx="18912">
                  <c:v>-0.15851899999999999</c:v>
                </c:pt>
                <c:pt idx="18913">
                  <c:v>-0.158499</c:v>
                </c:pt>
                <c:pt idx="18914">
                  <c:v>-0.15847800000000001</c:v>
                </c:pt>
                <c:pt idx="18915">
                  <c:v>-0.15845500000000001</c:v>
                </c:pt>
                <c:pt idx="18916">
                  <c:v>-0.15843399999999999</c:v>
                </c:pt>
                <c:pt idx="18917">
                  <c:v>-0.158415</c:v>
                </c:pt>
                <c:pt idx="18918">
                  <c:v>-0.15839500000000001</c:v>
                </c:pt>
                <c:pt idx="18919">
                  <c:v>-0.15837100000000001</c:v>
                </c:pt>
                <c:pt idx="18920">
                  <c:v>-0.15834999999999999</c:v>
                </c:pt>
                <c:pt idx="18921">
                  <c:v>-0.15832599999999999</c:v>
                </c:pt>
                <c:pt idx="18922">
                  <c:v>-0.158303</c:v>
                </c:pt>
                <c:pt idx="18923">
                  <c:v>-0.15828</c:v>
                </c:pt>
                <c:pt idx="18924">
                  <c:v>-0.15825900000000001</c:v>
                </c:pt>
                <c:pt idx="18925">
                  <c:v>-0.15823699999999999</c:v>
                </c:pt>
                <c:pt idx="18926">
                  <c:v>-0.15821299999999999</c:v>
                </c:pt>
                <c:pt idx="18927">
                  <c:v>-0.158192</c:v>
                </c:pt>
                <c:pt idx="18928">
                  <c:v>-0.15817200000000001</c:v>
                </c:pt>
                <c:pt idx="18929">
                  <c:v>-0.15814800000000001</c:v>
                </c:pt>
                <c:pt idx="18930">
                  <c:v>-0.15812699999999999</c:v>
                </c:pt>
                <c:pt idx="18931">
                  <c:v>-0.158105</c:v>
                </c:pt>
                <c:pt idx="18932">
                  <c:v>-0.158082</c:v>
                </c:pt>
                <c:pt idx="18933">
                  <c:v>-0.158057</c:v>
                </c:pt>
                <c:pt idx="18934">
                  <c:v>-0.15803300000000001</c:v>
                </c:pt>
                <c:pt idx="18935">
                  <c:v>-0.15801100000000001</c:v>
                </c:pt>
                <c:pt idx="18936">
                  <c:v>-0.15798999999999999</c:v>
                </c:pt>
                <c:pt idx="18937">
                  <c:v>-0.157966</c:v>
                </c:pt>
                <c:pt idx="18938">
                  <c:v>-0.157943</c:v>
                </c:pt>
                <c:pt idx="18939">
                  <c:v>-0.15792</c:v>
                </c:pt>
                <c:pt idx="18940">
                  <c:v>-0.15789700000000001</c:v>
                </c:pt>
                <c:pt idx="18941">
                  <c:v>-0.15787499999999999</c:v>
                </c:pt>
                <c:pt idx="18942">
                  <c:v>-0.157855</c:v>
                </c:pt>
                <c:pt idx="18943">
                  <c:v>-0.157834</c:v>
                </c:pt>
                <c:pt idx="18944">
                  <c:v>-0.15781400000000001</c:v>
                </c:pt>
                <c:pt idx="18945">
                  <c:v>-0.15779499999999999</c:v>
                </c:pt>
                <c:pt idx="18946">
                  <c:v>-0.157772</c:v>
                </c:pt>
                <c:pt idx="18947">
                  <c:v>-0.157752</c:v>
                </c:pt>
                <c:pt idx="18948">
                  <c:v>-0.15773000000000001</c:v>
                </c:pt>
                <c:pt idx="18949">
                  <c:v>-0.15770799999999999</c:v>
                </c:pt>
                <c:pt idx="18950">
                  <c:v>-0.15768399999999999</c:v>
                </c:pt>
                <c:pt idx="18951">
                  <c:v>-0.157662</c:v>
                </c:pt>
                <c:pt idx="18952">
                  <c:v>-0.157639</c:v>
                </c:pt>
                <c:pt idx="18953">
                  <c:v>-0.15761700000000001</c:v>
                </c:pt>
                <c:pt idx="18954">
                  <c:v>-0.15759200000000001</c:v>
                </c:pt>
                <c:pt idx="18955">
                  <c:v>-0.15756999999999999</c:v>
                </c:pt>
                <c:pt idx="18956">
                  <c:v>-0.15754599999999999</c:v>
                </c:pt>
                <c:pt idx="18957">
                  <c:v>-0.157522</c:v>
                </c:pt>
                <c:pt idx="18958">
                  <c:v>-0.157497</c:v>
                </c:pt>
                <c:pt idx="18959">
                  <c:v>-0.15747</c:v>
                </c:pt>
                <c:pt idx="18960">
                  <c:v>-0.157442</c:v>
                </c:pt>
                <c:pt idx="18961">
                  <c:v>-0.157413</c:v>
                </c:pt>
                <c:pt idx="18962">
                  <c:v>-0.157389</c:v>
                </c:pt>
                <c:pt idx="18963">
                  <c:v>-0.15736600000000001</c:v>
                </c:pt>
                <c:pt idx="18964">
                  <c:v>-0.15734600000000001</c:v>
                </c:pt>
                <c:pt idx="18965">
                  <c:v>-0.157328</c:v>
                </c:pt>
                <c:pt idx="18966">
                  <c:v>-0.15731200000000001</c:v>
                </c:pt>
                <c:pt idx="18967">
                  <c:v>-0.15729699999999999</c:v>
                </c:pt>
                <c:pt idx="18968">
                  <c:v>-0.157281</c:v>
                </c:pt>
                <c:pt idx="18969">
                  <c:v>-0.15726499999999999</c:v>
                </c:pt>
                <c:pt idx="18970">
                  <c:v>-0.157247</c:v>
                </c:pt>
                <c:pt idx="18971">
                  <c:v>-0.15722700000000001</c:v>
                </c:pt>
                <c:pt idx="18972">
                  <c:v>-0.15720700000000001</c:v>
                </c:pt>
                <c:pt idx="18973">
                  <c:v>-0.15718699999999999</c:v>
                </c:pt>
                <c:pt idx="18974">
                  <c:v>-0.157165</c:v>
                </c:pt>
                <c:pt idx="18975">
                  <c:v>-0.15714400000000001</c:v>
                </c:pt>
                <c:pt idx="18976">
                  <c:v>-0.15712400000000001</c:v>
                </c:pt>
                <c:pt idx="18977">
                  <c:v>-0.15710199999999999</c:v>
                </c:pt>
                <c:pt idx="18978">
                  <c:v>-0.157082</c:v>
                </c:pt>
                <c:pt idx="18979">
                  <c:v>-0.15706200000000001</c:v>
                </c:pt>
                <c:pt idx="18980">
                  <c:v>-0.15704199999999999</c:v>
                </c:pt>
                <c:pt idx="18981">
                  <c:v>-0.157023</c:v>
                </c:pt>
                <c:pt idx="18982">
                  <c:v>-0.157002</c:v>
                </c:pt>
                <c:pt idx="18983">
                  <c:v>-0.15698200000000001</c:v>
                </c:pt>
                <c:pt idx="18984">
                  <c:v>-0.15696299999999999</c:v>
                </c:pt>
                <c:pt idx="18985">
                  <c:v>-0.156945</c:v>
                </c:pt>
                <c:pt idx="18986">
                  <c:v>-0.15692600000000001</c:v>
                </c:pt>
                <c:pt idx="18987">
                  <c:v>-0.15690499999999999</c:v>
                </c:pt>
                <c:pt idx="18988">
                  <c:v>-0.156884</c:v>
                </c:pt>
                <c:pt idx="18989">
                  <c:v>-0.156863</c:v>
                </c:pt>
                <c:pt idx="18990">
                  <c:v>-0.15684100000000001</c:v>
                </c:pt>
                <c:pt idx="18991">
                  <c:v>-0.15682099999999999</c:v>
                </c:pt>
                <c:pt idx="18992">
                  <c:v>-0.156801</c:v>
                </c:pt>
                <c:pt idx="18993">
                  <c:v>-0.156782</c:v>
                </c:pt>
                <c:pt idx="18994">
                  <c:v>-0.15676399999999999</c:v>
                </c:pt>
                <c:pt idx="18995">
                  <c:v>-0.156747</c:v>
                </c:pt>
                <c:pt idx="18996">
                  <c:v>-0.15672800000000001</c:v>
                </c:pt>
                <c:pt idx="18997">
                  <c:v>-0.15670899999999999</c:v>
                </c:pt>
                <c:pt idx="18998">
                  <c:v>-0.15668799999999999</c:v>
                </c:pt>
                <c:pt idx="18999">
                  <c:v>-0.156668</c:v>
                </c:pt>
                <c:pt idx="19000">
                  <c:v>-0.15664800000000001</c:v>
                </c:pt>
                <c:pt idx="19001">
                  <c:v>-0.15662699999999999</c:v>
                </c:pt>
                <c:pt idx="19002">
                  <c:v>-0.156609</c:v>
                </c:pt>
                <c:pt idx="19003">
                  <c:v>-0.15659100000000001</c:v>
                </c:pt>
                <c:pt idx="19004">
                  <c:v>-0.15657299999999999</c:v>
                </c:pt>
                <c:pt idx="19005">
                  <c:v>-0.156555</c:v>
                </c:pt>
                <c:pt idx="19006">
                  <c:v>-0.15653700000000001</c:v>
                </c:pt>
                <c:pt idx="19007">
                  <c:v>-0.15651999999999999</c:v>
                </c:pt>
                <c:pt idx="19008">
                  <c:v>-0.156504</c:v>
                </c:pt>
                <c:pt idx="19009">
                  <c:v>-0.15648999999999999</c:v>
                </c:pt>
                <c:pt idx="19010">
                  <c:v>-0.156471</c:v>
                </c:pt>
                <c:pt idx="19011">
                  <c:v>-0.15645300000000001</c:v>
                </c:pt>
                <c:pt idx="19012">
                  <c:v>-0.15643399999999999</c:v>
                </c:pt>
                <c:pt idx="19013">
                  <c:v>-0.156414</c:v>
                </c:pt>
                <c:pt idx="19014">
                  <c:v>-0.15639400000000001</c:v>
                </c:pt>
                <c:pt idx="19015">
                  <c:v>-0.15637400000000001</c:v>
                </c:pt>
                <c:pt idx="19016">
                  <c:v>-0.15635599999999999</c:v>
                </c:pt>
                <c:pt idx="19017">
                  <c:v>-0.156336</c:v>
                </c:pt>
                <c:pt idx="19018">
                  <c:v>-0.15631600000000001</c:v>
                </c:pt>
                <c:pt idx="19019">
                  <c:v>-0.15629799999999999</c:v>
                </c:pt>
                <c:pt idx="19020">
                  <c:v>-0.156282</c:v>
                </c:pt>
                <c:pt idx="19021">
                  <c:v>-0.15626599999999999</c:v>
                </c:pt>
                <c:pt idx="19022">
                  <c:v>-0.156249</c:v>
                </c:pt>
                <c:pt idx="19023">
                  <c:v>-0.15623000000000001</c:v>
                </c:pt>
                <c:pt idx="19024">
                  <c:v>-0.15620999999999999</c:v>
                </c:pt>
                <c:pt idx="19025">
                  <c:v>-0.156193</c:v>
                </c:pt>
                <c:pt idx="19026">
                  <c:v>-0.15617600000000001</c:v>
                </c:pt>
                <c:pt idx="19027">
                  <c:v>-0.15616099999999999</c:v>
                </c:pt>
                <c:pt idx="19028">
                  <c:v>-0.15614600000000001</c:v>
                </c:pt>
                <c:pt idx="19029">
                  <c:v>-0.15613099999999999</c:v>
                </c:pt>
                <c:pt idx="19030">
                  <c:v>-0.156114</c:v>
                </c:pt>
                <c:pt idx="19031">
                  <c:v>-0.15609999999999999</c:v>
                </c:pt>
                <c:pt idx="19032">
                  <c:v>-0.156087</c:v>
                </c:pt>
                <c:pt idx="19033">
                  <c:v>-0.15607299999999999</c:v>
                </c:pt>
                <c:pt idx="19034">
                  <c:v>-0.15606100000000001</c:v>
                </c:pt>
                <c:pt idx="19035">
                  <c:v>-0.15604499999999999</c:v>
                </c:pt>
                <c:pt idx="19036">
                  <c:v>-0.156031</c:v>
                </c:pt>
                <c:pt idx="19037">
                  <c:v>-0.15601599999999999</c:v>
                </c:pt>
                <c:pt idx="19038">
                  <c:v>-0.155998</c:v>
                </c:pt>
                <c:pt idx="19039">
                  <c:v>-0.15597900000000001</c:v>
                </c:pt>
                <c:pt idx="19040">
                  <c:v>-0.15595999999999999</c:v>
                </c:pt>
                <c:pt idx="19041">
                  <c:v>-0.15593899999999999</c:v>
                </c:pt>
                <c:pt idx="19042">
                  <c:v>-0.155918</c:v>
                </c:pt>
                <c:pt idx="19043">
                  <c:v>-0.15590000000000001</c:v>
                </c:pt>
                <c:pt idx="19044">
                  <c:v>-0.15588299999999999</c:v>
                </c:pt>
                <c:pt idx="19045">
                  <c:v>-0.155866</c:v>
                </c:pt>
                <c:pt idx="19046">
                  <c:v>-0.15584999999999999</c:v>
                </c:pt>
                <c:pt idx="19047">
                  <c:v>-0.155833</c:v>
                </c:pt>
                <c:pt idx="19048">
                  <c:v>-0.15581700000000001</c:v>
                </c:pt>
                <c:pt idx="19049">
                  <c:v>-0.15579999999999999</c:v>
                </c:pt>
                <c:pt idx="19050">
                  <c:v>-0.155783</c:v>
                </c:pt>
                <c:pt idx="19051">
                  <c:v>-0.15576699999999999</c:v>
                </c:pt>
                <c:pt idx="19052">
                  <c:v>-0.155747</c:v>
                </c:pt>
                <c:pt idx="19053">
                  <c:v>-0.155726</c:v>
                </c:pt>
                <c:pt idx="19054">
                  <c:v>-0.15570500000000001</c:v>
                </c:pt>
                <c:pt idx="19055">
                  <c:v>-0.15568299999999999</c:v>
                </c:pt>
                <c:pt idx="19056">
                  <c:v>-0.15566199999999999</c:v>
                </c:pt>
                <c:pt idx="19057">
                  <c:v>-0.155643</c:v>
                </c:pt>
                <c:pt idx="19058">
                  <c:v>-0.15562500000000001</c:v>
                </c:pt>
                <c:pt idx="19059">
                  <c:v>-0.15560399999999999</c:v>
                </c:pt>
                <c:pt idx="19060">
                  <c:v>-0.155582</c:v>
                </c:pt>
                <c:pt idx="19061">
                  <c:v>-0.15556</c:v>
                </c:pt>
                <c:pt idx="19062">
                  <c:v>-0.15554100000000001</c:v>
                </c:pt>
                <c:pt idx="19063">
                  <c:v>-0.15552199999999999</c:v>
                </c:pt>
                <c:pt idx="19064">
                  <c:v>-0.155503</c:v>
                </c:pt>
                <c:pt idx="19065">
                  <c:v>-0.15548400000000001</c:v>
                </c:pt>
                <c:pt idx="19066">
                  <c:v>-0.15546599999999999</c:v>
                </c:pt>
                <c:pt idx="19067">
                  <c:v>-0.155447</c:v>
                </c:pt>
                <c:pt idx="19068">
                  <c:v>-0.15542900000000001</c:v>
                </c:pt>
                <c:pt idx="19069">
                  <c:v>-0.15540999999999999</c:v>
                </c:pt>
                <c:pt idx="19070">
                  <c:v>-0.15539</c:v>
                </c:pt>
                <c:pt idx="19071">
                  <c:v>-0.15537200000000001</c:v>
                </c:pt>
                <c:pt idx="19072">
                  <c:v>-0.15535099999999999</c:v>
                </c:pt>
                <c:pt idx="19073">
                  <c:v>-0.15532899999999999</c:v>
                </c:pt>
                <c:pt idx="19074">
                  <c:v>-0.155304</c:v>
                </c:pt>
                <c:pt idx="19075">
                  <c:v>-0.155278</c:v>
                </c:pt>
                <c:pt idx="19076">
                  <c:v>-0.155252</c:v>
                </c:pt>
                <c:pt idx="19077">
                  <c:v>-0.155228</c:v>
                </c:pt>
                <c:pt idx="19078">
                  <c:v>-0.15520200000000001</c:v>
                </c:pt>
                <c:pt idx="19079">
                  <c:v>-0.15517900000000001</c:v>
                </c:pt>
                <c:pt idx="19080">
                  <c:v>-0.15515699999999999</c:v>
                </c:pt>
                <c:pt idx="19081">
                  <c:v>-0.155137</c:v>
                </c:pt>
                <c:pt idx="19082">
                  <c:v>-0.155115</c:v>
                </c:pt>
                <c:pt idx="19083">
                  <c:v>-0.15509400000000001</c:v>
                </c:pt>
                <c:pt idx="19084">
                  <c:v>-0.15507099999999999</c:v>
                </c:pt>
                <c:pt idx="19085">
                  <c:v>-0.15504699999999999</c:v>
                </c:pt>
                <c:pt idx="19086">
                  <c:v>-0.15502099999999999</c:v>
                </c:pt>
                <c:pt idx="19087">
                  <c:v>-0.15499299999999999</c:v>
                </c:pt>
                <c:pt idx="19088">
                  <c:v>-0.15496699999999999</c:v>
                </c:pt>
                <c:pt idx="19089">
                  <c:v>-0.15493999999999999</c:v>
                </c:pt>
                <c:pt idx="19090">
                  <c:v>-0.154916</c:v>
                </c:pt>
                <c:pt idx="19091">
                  <c:v>-0.154892</c:v>
                </c:pt>
                <c:pt idx="19092">
                  <c:v>-0.15486800000000001</c:v>
                </c:pt>
                <c:pt idx="19093">
                  <c:v>-0.15484500000000001</c:v>
                </c:pt>
                <c:pt idx="19094">
                  <c:v>-0.15482299999999999</c:v>
                </c:pt>
                <c:pt idx="19095">
                  <c:v>-0.154804</c:v>
                </c:pt>
                <c:pt idx="19096">
                  <c:v>-0.154783</c:v>
                </c:pt>
                <c:pt idx="19097">
                  <c:v>-0.15476200000000001</c:v>
                </c:pt>
                <c:pt idx="19098">
                  <c:v>-0.15473799999999999</c:v>
                </c:pt>
                <c:pt idx="19099">
                  <c:v>-0.15471399999999999</c:v>
                </c:pt>
                <c:pt idx="19100">
                  <c:v>-0.15468799999999999</c:v>
                </c:pt>
                <c:pt idx="19101">
                  <c:v>-0.15466299999999999</c:v>
                </c:pt>
                <c:pt idx="19102">
                  <c:v>-0.154636</c:v>
                </c:pt>
                <c:pt idx="19103">
                  <c:v>-0.15460599999999999</c:v>
                </c:pt>
                <c:pt idx="19104">
                  <c:v>-0.15457899999999999</c:v>
                </c:pt>
                <c:pt idx="19105">
                  <c:v>-0.15455099999999999</c:v>
                </c:pt>
                <c:pt idx="19106">
                  <c:v>-0.154527</c:v>
                </c:pt>
                <c:pt idx="19107">
                  <c:v>-0.154502</c:v>
                </c:pt>
                <c:pt idx="19108">
                  <c:v>-0.154477</c:v>
                </c:pt>
                <c:pt idx="19109">
                  <c:v>-0.15445400000000001</c:v>
                </c:pt>
                <c:pt idx="19110">
                  <c:v>-0.15443299999999999</c:v>
                </c:pt>
                <c:pt idx="19111">
                  <c:v>-0.15440999999999999</c:v>
                </c:pt>
                <c:pt idx="19112">
                  <c:v>-0.154388</c:v>
                </c:pt>
                <c:pt idx="19113">
                  <c:v>-0.15436800000000001</c:v>
                </c:pt>
                <c:pt idx="19114">
                  <c:v>-0.15434300000000001</c:v>
                </c:pt>
                <c:pt idx="19115">
                  <c:v>-0.15432100000000001</c:v>
                </c:pt>
                <c:pt idx="19116">
                  <c:v>-0.15429899999999999</c:v>
                </c:pt>
                <c:pt idx="19117">
                  <c:v>-0.154276</c:v>
                </c:pt>
                <c:pt idx="19118">
                  <c:v>-0.154256</c:v>
                </c:pt>
                <c:pt idx="19119">
                  <c:v>-0.15423400000000001</c:v>
                </c:pt>
                <c:pt idx="19120">
                  <c:v>-0.15421299999999999</c:v>
                </c:pt>
                <c:pt idx="19121">
                  <c:v>-0.154193</c:v>
                </c:pt>
                <c:pt idx="19122">
                  <c:v>-0.154172</c:v>
                </c:pt>
                <c:pt idx="19123">
                  <c:v>-0.15415000000000001</c:v>
                </c:pt>
                <c:pt idx="19124">
                  <c:v>-0.15412699999999999</c:v>
                </c:pt>
                <c:pt idx="19125">
                  <c:v>-0.15410199999999999</c:v>
                </c:pt>
                <c:pt idx="19126">
                  <c:v>-0.15407799999999999</c:v>
                </c:pt>
                <c:pt idx="19127">
                  <c:v>-0.154054</c:v>
                </c:pt>
                <c:pt idx="19128">
                  <c:v>-0.154032</c:v>
                </c:pt>
                <c:pt idx="19129">
                  <c:v>-0.15401200000000001</c:v>
                </c:pt>
                <c:pt idx="19130">
                  <c:v>-0.15399299999999999</c:v>
                </c:pt>
                <c:pt idx="19131">
                  <c:v>-0.153974</c:v>
                </c:pt>
                <c:pt idx="19132">
                  <c:v>-0.15395700000000001</c:v>
                </c:pt>
                <c:pt idx="19133">
                  <c:v>-0.15393999999999999</c:v>
                </c:pt>
                <c:pt idx="19134">
                  <c:v>-0.153922</c:v>
                </c:pt>
                <c:pt idx="19135">
                  <c:v>-0.15390200000000001</c:v>
                </c:pt>
                <c:pt idx="19136">
                  <c:v>-0.15388299999999999</c:v>
                </c:pt>
                <c:pt idx="19137">
                  <c:v>-0.153865</c:v>
                </c:pt>
                <c:pt idx="19138">
                  <c:v>-0.15384600000000001</c:v>
                </c:pt>
                <c:pt idx="19139">
                  <c:v>-0.15382699999999999</c:v>
                </c:pt>
                <c:pt idx="19140">
                  <c:v>-0.15381</c:v>
                </c:pt>
                <c:pt idx="19141">
                  <c:v>-0.15379300000000001</c:v>
                </c:pt>
                <c:pt idx="19142">
                  <c:v>-0.153778</c:v>
                </c:pt>
                <c:pt idx="19143">
                  <c:v>-0.15376300000000001</c:v>
                </c:pt>
                <c:pt idx="19144">
                  <c:v>-0.15374699999999999</c:v>
                </c:pt>
                <c:pt idx="19145">
                  <c:v>-0.15373200000000001</c:v>
                </c:pt>
                <c:pt idx="19146">
                  <c:v>-0.15371799999999999</c:v>
                </c:pt>
                <c:pt idx="19147">
                  <c:v>-0.153701</c:v>
                </c:pt>
                <c:pt idx="19148">
                  <c:v>-0.15368399999999999</c:v>
                </c:pt>
                <c:pt idx="19149">
                  <c:v>-0.153665</c:v>
                </c:pt>
                <c:pt idx="19150">
                  <c:v>-0.15364700000000001</c:v>
                </c:pt>
                <c:pt idx="19151">
                  <c:v>-0.15362799999999999</c:v>
                </c:pt>
                <c:pt idx="19152">
                  <c:v>-0.15360799999999999</c:v>
                </c:pt>
                <c:pt idx="19153">
                  <c:v>-0.153589</c:v>
                </c:pt>
                <c:pt idx="19154">
                  <c:v>-0.15357199999999999</c:v>
                </c:pt>
                <c:pt idx="19155">
                  <c:v>-0.153554</c:v>
                </c:pt>
                <c:pt idx="19156">
                  <c:v>-0.15353700000000001</c:v>
                </c:pt>
                <c:pt idx="19157">
                  <c:v>-0.15351999999999999</c:v>
                </c:pt>
                <c:pt idx="19158">
                  <c:v>-0.153503</c:v>
                </c:pt>
                <c:pt idx="19159">
                  <c:v>-0.15348700000000001</c:v>
                </c:pt>
                <c:pt idx="19160">
                  <c:v>-0.153471</c:v>
                </c:pt>
                <c:pt idx="19161">
                  <c:v>-0.15345200000000001</c:v>
                </c:pt>
                <c:pt idx="19162">
                  <c:v>-0.15343300000000001</c:v>
                </c:pt>
                <c:pt idx="19163">
                  <c:v>-0.153416</c:v>
                </c:pt>
                <c:pt idx="19164">
                  <c:v>-0.15339900000000001</c:v>
                </c:pt>
                <c:pt idx="19165">
                  <c:v>-0.15338199999999999</c:v>
                </c:pt>
                <c:pt idx="19166">
                  <c:v>-0.153367</c:v>
                </c:pt>
                <c:pt idx="19167">
                  <c:v>-0.15335199999999999</c:v>
                </c:pt>
                <c:pt idx="19168">
                  <c:v>-0.153336</c:v>
                </c:pt>
                <c:pt idx="19169">
                  <c:v>-0.15331700000000001</c:v>
                </c:pt>
                <c:pt idx="19170">
                  <c:v>-0.15329699999999999</c:v>
                </c:pt>
                <c:pt idx="19171">
                  <c:v>-0.153281</c:v>
                </c:pt>
                <c:pt idx="19172">
                  <c:v>-0.15326100000000001</c:v>
                </c:pt>
                <c:pt idx="19173">
                  <c:v>-0.15324199999999999</c:v>
                </c:pt>
                <c:pt idx="19174">
                  <c:v>-0.153223</c:v>
                </c:pt>
                <c:pt idx="19175">
                  <c:v>-0.15320300000000001</c:v>
                </c:pt>
                <c:pt idx="19176">
                  <c:v>-0.15318399999999999</c:v>
                </c:pt>
                <c:pt idx="19177">
                  <c:v>-0.153166</c:v>
                </c:pt>
                <c:pt idx="19178">
                  <c:v>-0.15315100000000001</c:v>
                </c:pt>
                <c:pt idx="19179">
                  <c:v>-0.15313499999999999</c:v>
                </c:pt>
                <c:pt idx="19180">
                  <c:v>-0.153118</c:v>
                </c:pt>
                <c:pt idx="19181">
                  <c:v>-0.15310199999999999</c:v>
                </c:pt>
                <c:pt idx="19182">
                  <c:v>-0.153086</c:v>
                </c:pt>
                <c:pt idx="19183">
                  <c:v>-0.15306900000000001</c:v>
                </c:pt>
                <c:pt idx="19184">
                  <c:v>-0.15305199999999999</c:v>
                </c:pt>
                <c:pt idx="19185">
                  <c:v>-0.15303600000000001</c:v>
                </c:pt>
                <c:pt idx="19186">
                  <c:v>-0.15302399999999999</c:v>
                </c:pt>
                <c:pt idx="19187">
                  <c:v>-0.15300800000000001</c:v>
                </c:pt>
                <c:pt idx="19188">
                  <c:v>-0.15299399999999999</c:v>
                </c:pt>
                <c:pt idx="19189">
                  <c:v>-0.152978</c:v>
                </c:pt>
                <c:pt idx="19190">
                  <c:v>-0.15296299999999999</c:v>
                </c:pt>
                <c:pt idx="19191">
                  <c:v>-0.152948</c:v>
                </c:pt>
                <c:pt idx="19192">
                  <c:v>-0.15293100000000001</c:v>
                </c:pt>
                <c:pt idx="19193">
                  <c:v>-0.15290999999999999</c:v>
                </c:pt>
                <c:pt idx="19194">
                  <c:v>-0.152889</c:v>
                </c:pt>
                <c:pt idx="19195">
                  <c:v>-0.152867</c:v>
                </c:pt>
                <c:pt idx="19196">
                  <c:v>-0.15284800000000001</c:v>
                </c:pt>
                <c:pt idx="19197">
                  <c:v>-0.15282799999999999</c:v>
                </c:pt>
                <c:pt idx="19198">
                  <c:v>-0.152809</c:v>
                </c:pt>
                <c:pt idx="19199">
                  <c:v>-0.15279200000000001</c:v>
                </c:pt>
                <c:pt idx="19200">
                  <c:v>-0.15277499999999999</c:v>
                </c:pt>
                <c:pt idx="19201">
                  <c:v>-0.152756</c:v>
                </c:pt>
                <c:pt idx="19202">
                  <c:v>-0.15273800000000001</c:v>
                </c:pt>
                <c:pt idx="19203">
                  <c:v>-0.15271899999999999</c:v>
                </c:pt>
                <c:pt idx="19204">
                  <c:v>-0.152697</c:v>
                </c:pt>
                <c:pt idx="19205">
                  <c:v>-0.15267500000000001</c:v>
                </c:pt>
                <c:pt idx="19206">
                  <c:v>-0.15265400000000001</c:v>
                </c:pt>
                <c:pt idx="19207">
                  <c:v>-0.15263499999999999</c:v>
                </c:pt>
                <c:pt idx="19208">
                  <c:v>-0.152615</c:v>
                </c:pt>
                <c:pt idx="19209">
                  <c:v>-0.15259700000000001</c:v>
                </c:pt>
                <c:pt idx="19210">
                  <c:v>-0.15257899999999999</c:v>
                </c:pt>
                <c:pt idx="19211">
                  <c:v>-0.15256400000000001</c:v>
                </c:pt>
                <c:pt idx="19212">
                  <c:v>-0.15254899999999999</c:v>
                </c:pt>
                <c:pt idx="19213">
                  <c:v>-0.152534</c:v>
                </c:pt>
                <c:pt idx="19214">
                  <c:v>-0.15251400000000001</c:v>
                </c:pt>
                <c:pt idx="19215">
                  <c:v>-0.15249399999999999</c:v>
                </c:pt>
                <c:pt idx="19216">
                  <c:v>-0.152476</c:v>
                </c:pt>
                <c:pt idx="19217">
                  <c:v>-0.15245800000000001</c:v>
                </c:pt>
                <c:pt idx="19218">
                  <c:v>-0.15244199999999999</c:v>
                </c:pt>
                <c:pt idx="19219">
                  <c:v>-0.15242600000000001</c:v>
                </c:pt>
                <c:pt idx="19220">
                  <c:v>-0.15241199999999999</c:v>
                </c:pt>
                <c:pt idx="19221">
                  <c:v>-0.15240000000000001</c:v>
                </c:pt>
                <c:pt idx="19222">
                  <c:v>-0.152389</c:v>
                </c:pt>
                <c:pt idx="19223">
                  <c:v>-0.15237700000000001</c:v>
                </c:pt>
                <c:pt idx="19224">
                  <c:v>-0.152364</c:v>
                </c:pt>
                <c:pt idx="19225">
                  <c:v>-0.15235099999999999</c:v>
                </c:pt>
                <c:pt idx="19226">
                  <c:v>-0.152337</c:v>
                </c:pt>
                <c:pt idx="19227">
                  <c:v>-0.15232299999999999</c:v>
                </c:pt>
                <c:pt idx="19228">
                  <c:v>-0.152306</c:v>
                </c:pt>
                <c:pt idx="19229">
                  <c:v>-0.15228900000000001</c:v>
                </c:pt>
                <c:pt idx="19230">
                  <c:v>-0.15227099999999999</c:v>
                </c:pt>
                <c:pt idx="19231">
                  <c:v>-0.152254</c:v>
                </c:pt>
                <c:pt idx="19232">
                  <c:v>-0.15223700000000001</c:v>
                </c:pt>
                <c:pt idx="19233">
                  <c:v>-0.15221999999999999</c:v>
                </c:pt>
                <c:pt idx="19234">
                  <c:v>-0.152203</c:v>
                </c:pt>
                <c:pt idx="19235">
                  <c:v>-0.15218699999999999</c:v>
                </c:pt>
                <c:pt idx="19236">
                  <c:v>-0.152172</c:v>
                </c:pt>
                <c:pt idx="19237">
                  <c:v>-0.15215899999999999</c:v>
                </c:pt>
                <c:pt idx="19238">
                  <c:v>-0.152146</c:v>
                </c:pt>
                <c:pt idx="19239">
                  <c:v>-0.15213599999999999</c:v>
                </c:pt>
                <c:pt idx="19240">
                  <c:v>-0.15212700000000001</c:v>
                </c:pt>
                <c:pt idx="19241">
                  <c:v>-0.152114</c:v>
                </c:pt>
                <c:pt idx="19242">
                  <c:v>-0.15209900000000001</c:v>
                </c:pt>
                <c:pt idx="19243">
                  <c:v>-0.152084</c:v>
                </c:pt>
                <c:pt idx="19244">
                  <c:v>-0.15206700000000001</c:v>
                </c:pt>
                <c:pt idx="19245">
                  <c:v>-0.15204999999999999</c:v>
                </c:pt>
                <c:pt idx="19246">
                  <c:v>-0.152032</c:v>
                </c:pt>
                <c:pt idx="19247">
                  <c:v>-0.15201500000000001</c:v>
                </c:pt>
                <c:pt idx="19248">
                  <c:v>-0.15199699999999999</c:v>
                </c:pt>
                <c:pt idx="19249">
                  <c:v>-0.151979</c:v>
                </c:pt>
                <c:pt idx="19250">
                  <c:v>-0.15195900000000001</c:v>
                </c:pt>
                <c:pt idx="19251">
                  <c:v>-0.15194099999999999</c:v>
                </c:pt>
                <c:pt idx="19252">
                  <c:v>-0.151924</c:v>
                </c:pt>
                <c:pt idx="19253">
                  <c:v>-0.15190999999999999</c:v>
                </c:pt>
                <c:pt idx="19254">
                  <c:v>-0.151896</c:v>
                </c:pt>
                <c:pt idx="19255">
                  <c:v>-0.15188299999999999</c:v>
                </c:pt>
                <c:pt idx="19256">
                  <c:v>-0.151869</c:v>
                </c:pt>
                <c:pt idx="19257">
                  <c:v>-0.15185299999999999</c:v>
                </c:pt>
                <c:pt idx="19258">
                  <c:v>-0.151838</c:v>
                </c:pt>
                <c:pt idx="19259">
                  <c:v>-0.15182300000000001</c:v>
                </c:pt>
                <c:pt idx="19260">
                  <c:v>-0.151809</c:v>
                </c:pt>
                <c:pt idx="19261">
                  <c:v>-0.15179400000000001</c:v>
                </c:pt>
                <c:pt idx="19262">
                  <c:v>-0.151777</c:v>
                </c:pt>
                <c:pt idx="19263">
                  <c:v>-0.15175900000000001</c:v>
                </c:pt>
                <c:pt idx="19264">
                  <c:v>-0.15174499999999999</c:v>
                </c:pt>
                <c:pt idx="19265">
                  <c:v>-0.15173</c:v>
                </c:pt>
                <c:pt idx="19266">
                  <c:v>-0.15171499999999999</c:v>
                </c:pt>
                <c:pt idx="19267">
                  <c:v>-0.151702</c:v>
                </c:pt>
                <c:pt idx="19268">
                  <c:v>-0.15168899999999999</c:v>
                </c:pt>
                <c:pt idx="19269">
                  <c:v>-0.15167600000000001</c:v>
                </c:pt>
                <c:pt idx="19270">
                  <c:v>-0.15166199999999999</c:v>
                </c:pt>
                <c:pt idx="19271">
                  <c:v>-0.15164800000000001</c:v>
                </c:pt>
                <c:pt idx="19272">
                  <c:v>-0.15163399999999999</c:v>
                </c:pt>
                <c:pt idx="19273">
                  <c:v>-0.151619</c:v>
                </c:pt>
                <c:pt idx="19274">
                  <c:v>-0.15160399999999999</c:v>
                </c:pt>
                <c:pt idx="19275">
                  <c:v>-0.151589</c:v>
                </c:pt>
                <c:pt idx="19276">
                  <c:v>-0.15157599999999999</c:v>
                </c:pt>
                <c:pt idx="19277">
                  <c:v>-0.151559</c:v>
                </c:pt>
                <c:pt idx="19278">
                  <c:v>-0.15154200000000001</c:v>
                </c:pt>
                <c:pt idx="19279">
                  <c:v>-0.15152399999999999</c:v>
                </c:pt>
                <c:pt idx="19280">
                  <c:v>-0.151509</c:v>
                </c:pt>
                <c:pt idx="19281">
                  <c:v>-0.15149099999999999</c:v>
                </c:pt>
                <c:pt idx="19282">
                  <c:v>-0.151472</c:v>
                </c:pt>
                <c:pt idx="19283">
                  <c:v>-0.15145400000000001</c:v>
                </c:pt>
                <c:pt idx="19284">
                  <c:v>-0.15143499999999999</c:v>
                </c:pt>
                <c:pt idx="19285">
                  <c:v>-0.151416</c:v>
                </c:pt>
                <c:pt idx="19286">
                  <c:v>-0.15139900000000001</c:v>
                </c:pt>
                <c:pt idx="19287">
                  <c:v>-0.15138099999999999</c:v>
                </c:pt>
                <c:pt idx="19288">
                  <c:v>-0.151364</c:v>
                </c:pt>
                <c:pt idx="19289">
                  <c:v>-0.15134600000000001</c:v>
                </c:pt>
                <c:pt idx="19290">
                  <c:v>-0.15133099999999999</c:v>
                </c:pt>
                <c:pt idx="19291">
                  <c:v>-0.15131500000000001</c:v>
                </c:pt>
                <c:pt idx="19292">
                  <c:v>-0.15129999999999999</c:v>
                </c:pt>
                <c:pt idx="19293">
                  <c:v>-0.151285</c:v>
                </c:pt>
                <c:pt idx="19294">
                  <c:v>-0.15127299999999999</c:v>
                </c:pt>
                <c:pt idx="19295">
                  <c:v>-0.151257</c:v>
                </c:pt>
                <c:pt idx="19296">
                  <c:v>-0.15123700000000001</c:v>
                </c:pt>
                <c:pt idx="19297">
                  <c:v>-0.15121499999999999</c:v>
                </c:pt>
                <c:pt idx="19298">
                  <c:v>-0.15119299999999999</c:v>
                </c:pt>
                <c:pt idx="19299">
                  <c:v>-0.151168</c:v>
                </c:pt>
                <c:pt idx="19300">
                  <c:v>-0.15113699999999999</c:v>
                </c:pt>
                <c:pt idx="19301">
                  <c:v>-0.151112</c:v>
                </c:pt>
                <c:pt idx="19302">
                  <c:v>-0.151088</c:v>
                </c:pt>
                <c:pt idx="19303">
                  <c:v>-0.15106600000000001</c:v>
                </c:pt>
                <c:pt idx="19304">
                  <c:v>-0.15104500000000001</c:v>
                </c:pt>
                <c:pt idx="19305">
                  <c:v>-0.15102499999999999</c:v>
                </c:pt>
                <c:pt idx="19306">
                  <c:v>-0.151006</c:v>
                </c:pt>
                <c:pt idx="19307">
                  <c:v>-0.15098800000000001</c:v>
                </c:pt>
                <c:pt idx="19308">
                  <c:v>-0.15096899999999999</c:v>
                </c:pt>
                <c:pt idx="19309">
                  <c:v>-0.150948</c:v>
                </c:pt>
                <c:pt idx="19310">
                  <c:v>-0.150926</c:v>
                </c:pt>
                <c:pt idx="19311">
                  <c:v>-0.15090000000000001</c:v>
                </c:pt>
                <c:pt idx="19312">
                  <c:v>-0.15087500000000001</c:v>
                </c:pt>
                <c:pt idx="19313">
                  <c:v>-0.15084900000000001</c:v>
                </c:pt>
                <c:pt idx="19314">
                  <c:v>-0.15082499999999999</c:v>
                </c:pt>
                <c:pt idx="19315">
                  <c:v>-0.15079899999999999</c:v>
                </c:pt>
                <c:pt idx="19316">
                  <c:v>-0.15077499999999999</c:v>
                </c:pt>
                <c:pt idx="19317">
                  <c:v>-0.150752</c:v>
                </c:pt>
                <c:pt idx="19318">
                  <c:v>-0.150731</c:v>
                </c:pt>
                <c:pt idx="19319">
                  <c:v>-0.15071000000000001</c:v>
                </c:pt>
                <c:pt idx="19320">
                  <c:v>-0.15069399999999999</c:v>
                </c:pt>
                <c:pt idx="19321">
                  <c:v>-0.15067900000000001</c:v>
                </c:pt>
                <c:pt idx="19322">
                  <c:v>-0.15066299999999999</c:v>
                </c:pt>
                <c:pt idx="19323">
                  <c:v>-0.150644</c:v>
                </c:pt>
                <c:pt idx="19324">
                  <c:v>-0.15062200000000001</c:v>
                </c:pt>
                <c:pt idx="19325">
                  <c:v>-0.15060200000000001</c:v>
                </c:pt>
                <c:pt idx="19326">
                  <c:v>-0.15057999999999999</c:v>
                </c:pt>
                <c:pt idx="19327">
                  <c:v>-0.15055499999999999</c:v>
                </c:pt>
                <c:pt idx="19328">
                  <c:v>-0.150531</c:v>
                </c:pt>
                <c:pt idx="19329">
                  <c:v>-0.150507</c:v>
                </c:pt>
                <c:pt idx="19330">
                  <c:v>-0.150482</c:v>
                </c:pt>
                <c:pt idx="19331">
                  <c:v>-0.15045800000000001</c:v>
                </c:pt>
                <c:pt idx="19332">
                  <c:v>-0.15043799999999999</c:v>
                </c:pt>
                <c:pt idx="19333">
                  <c:v>-0.150421</c:v>
                </c:pt>
                <c:pt idx="19334">
                  <c:v>-0.15040400000000001</c:v>
                </c:pt>
                <c:pt idx="19335">
                  <c:v>-0.15038799999999999</c:v>
                </c:pt>
                <c:pt idx="19336">
                  <c:v>-0.15037</c:v>
                </c:pt>
                <c:pt idx="19337">
                  <c:v>-0.15035299999999999</c:v>
                </c:pt>
                <c:pt idx="19338">
                  <c:v>-0.15033199999999999</c:v>
                </c:pt>
                <c:pt idx="19339">
                  <c:v>-0.150308</c:v>
                </c:pt>
                <c:pt idx="19340">
                  <c:v>-0.150283</c:v>
                </c:pt>
                <c:pt idx="19341">
                  <c:v>-0.150258</c:v>
                </c:pt>
                <c:pt idx="19342">
                  <c:v>-0.150231</c:v>
                </c:pt>
                <c:pt idx="19343">
                  <c:v>-0.15020700000000001</c:v>
                </c:pt>
                <c:pt idx="19344">
                  <c:v>-0.15018400000000001</c:v>
                </c:pt>
                <c:pt idx="19345">
                  <c:v>-0.15016399999999999</c:v>
                </c:pt>
                <c:pt idx="19346">
                  <c:v>-0.150147</c:v>
                </c:pt>
                <c:pt idx="19347">
                  <c:v>-0.15012700000000001</c:v>
                </c:pt>
                <c:pt idx="19348">
                  <c:v>-0.15010799999999999</c:v>
                </c:pt>
                <c:pt idx="19349">
                  <c:v>-0.150092</c:v>
                </c:pt>
                <c:pt idx="19350">
                  <c:v>-0.15007599999999999</c:v>
                </c:pt>
                <c:pt idx="19351">
                  <c:v>-0.150057</c:v>
                </c:pt>
                <c:pt idx="19352">
                  <c:v>-0.150038</c:v>
                </c:pt>
                <c:pt idx="19353">
                  <c:v>-0.15001800000000001</c:v>
                </c:pt>
                <c:pt idx="19354">
                  <c:v>-0.14999699999999999</c:v>
                </c:pt>
                <c:pt idx="19355">
                  <c:v>-0.149977</c:v>
                </c:pt>
                <c:pt idx="19356">
                  <c:v>-0.149955</c:v>
                </c:pt>
                <c:pt idx="19357">
                  <c:v>-0.14993200000000001</c:v>
                </c:pt>
                <c:pt idx="19358">
                  <c:v>-0.14990600000000001</c:v>
                </c:pt>
                <c:pt idx="19359">
                  <c:v>-0.14988099999999999</c:v>
                </c:pt>
                <c:pt idx="19360">
                  <c:v>-0.14985599999999999</c:v>
                </c:pt>
                <c:pt idx="19361">
                  <c:v>-0.14983199999999999</c:v>
                </c:pt>
                <c:pt idx="19362">
                  <c:v>-0.149808</c:v>
                </c:pt>
                <c:pt idx="19363">
                  <c:v>-0.149783</c:v>
                </c:pt>
                <c:pt idx="19364">
                  <c:v>-0.149758</c:v>
                </c:pt>
                <c:pt idx="19365">
                  <c:v>-0.14973400000000001</c:v>
                </c:pt>
                <c:pt idx="19366">
                  <c:v>-0.14971100000000001</c:v>
                </c:pt>
                <c:pt idx="19367">
                  <c:v>-0.14969099999999999</c:v>
                </c:pt>
                <c:pt idx="19368">
                  <c:v>-0.149675</c:v>
                </c:pt>
                <c:pt idx="19369">
                  <c:v>-0.14965899999999999</c:v>
                </c:pt>
                <c:pt idx="19370">
                  <c:v>-0.149644</c:v>
                </c:pt>
                <c:pt idx="19371">
                  <c:v>-0.14962900000000001</c:v>
                </c:pt>
                <c:pt idx="19372">
                  <c:v>-0.149613</c:v>
                </c:pt>
                <c:pt idx="19373">
                  <c:v>-0.14959700000000001</c:v>
                </c:pt>
                <c:pt idx="19374">
                  <c:v>-0.14957699999999999</c:v>
                </c:pt>
                <c:pt idx="19375">
                  <c:v>-0.14955599999999999</c:v>
                </c:pt>
                <c:pt idx="19376">
                  <c:v>-0.149535</c:v>
                </c:pt>
                <c:pt idx="19377">
                  <c:v>-0.14951600000000001</c:v>
                </c:pt>
                <c:pt idx="19378">
                  <c:v>-0.14949899999999999</c:v>
                </c:pt>
                <c:pt idx="19379">
                  <c:v>-0.14948500000000001</c:v>
                </c:pt>
                <c:pt idx="19380">
                  <c:v>-0.14946999999999999</c:v>
                </c:pt>
                <c:pt idx="19381">
                  <c:v>-0.149454</c:v>
                </c:pt>
                <c:pt idx="19382">
                  <c:v>-0.14943999999999999</c:v>
                </c:pt>
                <c:pt idx="19383">
                  <c:v>-0.149424</c:v>
                </c:pt>
                <c:pt idx="19384">
                  <c:v>-0.14940600000000001</c:v>
                </c:pt>
                <c:pt idx="19385">
                  <c:v>-0.14938699999999999</c:v>
                </c:pt>
                <c:pt idx="19386">
                  <c:v>-0.149367</c:v>
                </c:pt>
                <c:pt idx="19387">
                  <c:v>-0.14934700000000001</c:v>
                </c:pt>
                <c:pt idx="19388">
                  <c:v>-0.14932799999999999</c:v>
                </c:pt>
                <c:pt idx="19389">
                  <c:v>-0.14931</c:v>
                </c:pt>
                <c:pt idx="19390">
                  <c:v>-0.14929500000000001</c:v>
                </c:pt>
                <c:pt idx="19391">
                  <c:v>-0.149282</c:v>
                </c:pt>
                <c:pt idx="19392">
                  <c:v>-0.14926900000000001</c:v>
                </c:pt>
                <c:pt idx="19393">
                  <c:v>-0.149255</c:v>
                </c:pt>
                <c:pt idx="19394">
                  <c:v>-0.14924000000000001</c:v>
                </c:pt>
                <c:pt idx="19395">
                  <c:v>-0.149226</c:v>
                </c:pt>
                <c:pt idx="19396">
                  <c:v>-0.14921200000000001</c:v>
                </c:pt>
                <c:pt idx="19397">
                  <c:v>-0.149196</c:v>
                </c:pt>
                <c:pt idx="19398">
                  <c:v>-0.149177</c:v>
                </c:pt>
                <c:pt idx="19399">
                  <c:v>-0.14915700000000001</c:v>
                </c:pt>
                <c:pt idx="19400">
                  <c:v>-0.14913699999999999</c:v>
                </c:pt>
                <c:pt idx="19401">
                  <c:v>-0.149122</c:v>
                </c:pt>
                <c:pt idx="19402">
                  <c:v>-0.14910300000000001</c:v>
                </c:pt>
                <c:pt idx="19403">
                  <c:v>-0.14908199999999999</c:v>
                </c:pt>
                <c:pt idx="19404">
                  <c:v>-0.149059</c:v>
                </c:pt>
                <c:pt idx="19405">
                  <c:v>-0.149039</c:v>
                </c:pt>
                <c:pt idx="19406">
                  <c:v>-0.14902000000000001</c:v>
                </c:pt>
                <c:pt idx="19407">
                  <c:v>-0.149002</c:v>
                </c:pt>
                <c:pt idx="19408">
                  <c:v>-0.14898500000000001</c:v>
                </c:pt>
                <c:pt idx="19409">
                  <c:v>-0.14896799999999999</c:v>
                </c:pt>
                <c:pt idx="19410">
                  <c:v>-0.148952</c:v>
                </c:pt>
                <c:pt idx="19411">
                  <c:v>-0.14893899999999999</c:v>
                </c:pt>
                <c:pt idx="19412">
                  <c:v>-0.148926</c:v>
                </c:pt>
                <c:pt idx="19413">
                  <c:v>-0.14890999999999999</c:v>
                </c:pt>
                <c:pt idx="19414">
                  <c:v>-0.148894</c:v>
                </c:pt>
                <c:pt idx="19415">
                  <c:v>-0.14887700000000001</c:v>
                </c:pt>
                <c:pt idx="19416">
                  <c:v>-0.14885699999999999</c:v>
                </c:pt>
                <c:pt idx="19417">
                  <c:v>-0.148837</c:v>
                </c:pt>
                <c:pt idx="19418">
                  <c:v>-0.148815</c:v>
                </c:pt>
                <c:pt idx="19419">
                  <c:v>-0.14879200000000001</c:v>
                </c:pt>
                <c:pt idx="19420">
                  <c:v>-0.14877299999999999</c:v>
                </c:pt>
                <c:pt idx="19421">
                  <c:v>-0.148753</c:v>
                </c:pt>
                <c:pt idx="19422">
                  <c:v>-0.148732</c:v>
                </c:pt>
                <c:pt idx="19423">
                  <c:v>-0.14871400000000001</c:v>
                </c:pt>
                <c:pt idx="19424">
                  <c:v>-0.14869499999999999</c:v>
                </c:pt>
                <c:pt idx="19425">
                  <c:v>-0.14867900000000001</c:v>
                </c:pt>
                <c:pt idx="19426">
                  <c:v>-0.14866099999999999</c:v>
                </c:pt>
                <c:pt idx="19427">
                  <c:v>-0.148642</c:v>
                </c:pt>
                <c:pt idx="19428">
                  <c:v>-0.14862500000000001</c:v>
                </c:pt>
                <c:pt idx="19429">
                  <c:v>-0.14860699999999999</c:v>
                </c:pt>
                <c:pt idx="19430">
                  <c:v>-0.14859</c:v>
                </c:pt>
                <c:pt idx="19431">
                  <c:v>-0.14857400000000001</c:v>
                </c:pt>
                <c:pt idx="19432">
                  <c:v>-0.14855399999999999</c:v>
                </c:pt>
                <c:pt idx="19433">
                  <c:v>-0.148535</c:v>
                </c:pt>
                <c:pt idx="19434">
                  <c:v>-0.14851800000000001</c:v>
                </c:pt>
                <c:pt idx="19435">
                  <c:v>-0.14849999999999999</c:v>
                </c:pt>
                <c:pt idx="19436">
                  <c:v>-0.148483</c:v>
                </c:pt>
                <c:pt idx="19437">
                  <c:v>-0.14846599999999999</c:v>
                </c:pt>
                <c:pt idx="19438">
                  <c:v>-0.14845</c:v>
                </c:pt>
                <c:pt idx="19439">
                  <c:v>-0.14843600000000001</c:v>
                </c:pt>
                <c:pt idx="19440">
                  <c:v>-0.148422</c:v>
                </c:pt>
                <c:pt idx="19441">
                  <c:v>-0.14840500000000001</c:v>
                </c:pt>
                <c:pt idx="19442">
                  <c:v>-0.14838799999999999</c:v>
                </c:pt>
                <c:pt idx="19443">
                  <c:v>-0.14837</c:v>
                </c:pt>
                <c:pt idx="19444">
                  <c:v>-0.14835300000000001</c:v>
                </c:pt>
                <c:pt idx="19445">
                  <c:v>-0.148336</c:v>
                </c:pt>
                <c:pt idx="19446">
                  <c:v>-0.14832200000000001</c:v>
                </c:pt>
                <c:pt idx="19447">
                  <c:v>-0.14830699999999999</c:v>
                </c:pt>
                <c:pt idx="19448">
                  <c:v>-0.14829300000000001</c:v>
                </c:pt>
                <c:pt idx="19449">
                  <c:v>-0.148282</c:v>
                </c:pt>
                <c:pt idx="19450">
                  <c:v>-0.14827099999999999</c:v>
                </c:pt>
                <c:pt idx="19451">
                  <c:v>-0.148261</c:v>
                </c:pt>
                <c:pt idx="19452">
                  <c:v>-0.14824999999999999</c:v>
                </c:pt>
                <c:pt idx="19453">
                  <c:v>-0.14823800000000001</c:v>
                </c:pt>
                <c:pt idx="19454">
                  <c:v>-0.148227</c:v>
                </c:pt>
                <c:pt idx="19455">
                  <c:v>-0.14821400000000001</c:v>
                </c:pt>
                <c:pt idx="19456">
                  <c:v>-0.148202</c:v>
                </c:pt>
                <c:pt idx="19457">
                  <c:v>-0.14819099999999999</c:v>
                </c:pt>
                <c:pt idx="19458">
                  <c:v>-0.14818000000000001</c:v>
                </c:pt>
                <c:pt idx="19459">
                  <c:v>-0.148169</c:v>
                </c:pt>
                <c:pt idx="19460">
                  <c:v>-0.14815800000000001</c:v>
                </c:pt>
                <c:pt idx="19461">
                  <c:v>-0.148147</c:v>
                </c:pt>
                <c:pt idx="19462">
                  <c:v>-0.14813599999999999</c:v>
                </c:pt>
                <c:pt idx="19463">
                  <c:v>-0.14812500000000001</c:v>
                </c:pt>
                <c:pt idx="19464">
                  <c:v>-0.148115</c:v>
                </c:pt>
                <c:pt idx="19465">
                  <c:v>-0.14810200000000001</c:v>
                </c:pt>
                <c:pt idx="19466">
                  <c:v>-0.148091</c:v>
                </c:pt>
                <c:pt idx="19467">
                  <c:v>-0.14807899999999999</c:v>
                </c:pt>
                <c:pt idx="19468">
                  <c:v>-0.14807100000000001</c:v>
                </c:pt>
                <c:pt idx="19469">
                  <c:v>-0.148062</c:v>
                </c:pt>
                <c:pt idx="19470">
                  <c:v>-0.14805399999999999</c:v>
                </c:pt>
                <c:pt idx="19471">
                  <c:v>-0.14804700000000001</c:v>
                </c:pt>
                <c:pt idx="19472">
                  <c:v>-0.14804300000000001</c:v>
                </c:pt>
                <c:pt idx="19473">
                  <c:v>-0.148037</c:v>
                </c:pt>
                <c:pt idx="19474">
                  <c:v>-0.14802999999999999</c:v>
                </c:pt>
                <c:pt idx="19475">
                  <c:v>-0.14802100000000001</c:v>
                </c:pt>
                <c:pt idx="19476">
                  <c:v>-0.148009</c:v>
                </c:pt>
                <c:pt idx="19477">
                  <c:v>-0.14799499999999999</c:v>
                </c:pt>
                <c:pt idx="19478">
                  <c:v>-0.14798</c:v>
                </c:pt>
                <c:pt idx="19479">
                  <c:v>-0.14796599999999999</c:v>
                </c:pt>
                <c:pt idx="19480">
                  <c:v>-0.147954</c:v>
                </c:pt>
                <c:pt idx="19481">
                  <c:v>-0.14794199999999999</c:v>
                </c:pt>
                <c:pt idx="19482">
                  <c:v>-0.14793200000000001</c:v>
                </c:pt>
                <c:pt idx="19483">
                  <c:v>-0.147926</c:v>
                </c:pt>
                <c:pt idx="19484">
                  <c:v>-0.14792</c:v>
                </c:pt>
                <c:pt idx="19485">
                  <c:v>-0.14791099999999999</c:v>
                </c:pt>
                <c:pt idx="19486">
                  <c:v>-0.14790400000000001</c:v>
                </c:pt>
                <c:pt idx="19487">
                  <c:v>-0.147895</c:v>
                </c:pt>
                <c:pt idx="19488">
                  <c:v>-0.14788499999999999</c:v>
                </c:pt>
                <c:pt idx="19489">
                  <c:v>-0.14787400000000001</c:v>
                </c:pt>
                <c:pt idx="19490">
                  <c:v>-0.14786199999999999</c:v>
                </c:pt>
                <c:pt idx="19491">
                  <c:v>-0.14785000000000001</c:v>
                </c:pt>
                <c:pt idx="19492">
                  <c:v>-0.147838</c:v>
                </c:pt>
                <c:pt idx="19493">
                  <c:v>-0.14782899999999999</c:v>
                </c:pt>
                <c:pt idx="19494">
                  <c:v>-0.14782200000000001</c:v>
                </c:pt>
                <c:pt idx="19495">
                  <c:v>-0.147814</c:v>
                </c:pt>
                <c:pt idx="19496">
                  <c:v>-0.14780499999999999</c:v>
                </c:pt>
                <c:pt idx="19497">
                  <c:v>-0.14779600000000001</c:v>
                </c:pt>
                <c:pt idx="19498">
                  <c:v>-0.147786</c:v>
                </c:pt>
                <c:pt idx="19499">
                  <c:v>-0.14777699999999999</c:v>
                </c:pt>
                <c:pt idx="19500">
                  <c:v>-0.14776500000000001</c:v>
                </c:pt>
                <c:pt idx="19501">
                  <c:v>-0.147753</c:v>
                </c:pt>
                <c:pt idx="19502">
                  <c:v>-0.14774000000000001</c:v>
                </c:pt>
                <c:pt idx="19503">
                  <c:v>-0.14772399999999999</c:v>
                </c:pt>
                <c:pt idx="19504">
                  <c:v>-0.14771100000000001</c:v>
                </c:pt>
                <c:pt idx="19505">
                  <c:v>-0.147698</c:v>
                </c:pt>
                <c:pt idx="19506">
                  <c:v>-0.14768600000000001</c:v>
                </c:pt>
                <c:pt idx="19507">
                  <c:v>-0.147674</c:v>
                </c:pt>
                <c:pt idx="19508">
                  <c:v>-0.14766099999999999</c:v>
                </c:pt>
                <c:pt idx="19509">
                  <c:v>-0.147647</c:v>
                </c:pt>
                <c:pt idx="19510">
                  <c:v>-0.14763299999999999</c:v>
                </c:pt>
                <c:pt idx="19511">
                  <c:v>-0.147621</c:v>
                </c:pt>
                <c:pt idx="19512">
                  <c:v>-0.14761099999999999</c:v>
                </c:pt>
                <c:pt idx="19513">
                  <c:v>-0.14760400000000001</c:v>
                </c:pt>
                <c:pt idx="19514">
                  <c:v>-0.147594</c:v>
                </c:pt>
                <c:pt idx="19515">
                  <c:v>-0.14758399999999999</c:v>
                </c:pt>
                <c:pt idx="19516">
                  <c:v>-0.14757500000000001</c:v>
                </c:pt>
                <c:pt idx="19517">
                  <c:v>-0.147565</c:v>
                </c:pt>
                <c:pt idx="19518">
                  <c:v>-0.14755099999999999</c:v>
                </c:pt>
                <c:pt idx="19519">
                  <c:v>-0.147537</c:v>
                </c:pt>
                <c:pt idx="19520">
                  <c:v>-0.14752100000000001</c:v>
                </c:pt>
                <c:pt idx="19521">
                  <c:v>-0.147504</c:v>
                </c:pt>
                <c:pt idx="19522">
                  <c:v>-0.14749000000000001</c:v>
                </c:pt>
                <c:pt idx="19523">
                  <c:v>-0.14747499999999999</c:v>
                </c:pt>
                <c:pt idx="19524">
                  <c:v>-0.14746100000000001</c:v>
                </c:pt>
                <c:pt idx="19525">
                  <c:v>-0.14744599999999999</c:v>
                </c:pt>
                <c:pt idx="19526">
                  <c:v>-0.14743000000000001</c:v>
                </c:pt>
                <c:pt idx="19527">
                  <c:v>-0.14741299999999999</c:v>
                </c:pt>
                <c:pt idx="19528">
                  <c:v>-0.147397</c:v>
                </c:pt>
                <c:pt idx="19529">
                  <c:v>-0.14738299999999999</c:v>
                </c:pt>
                <c:pt idx="19530">
                  <c:v>-0.147369</c:v>
                </c:pt>
                <c:pt idx="19531">
                  <c:v>-0.14735799999999999</c:v>
                </c:pt>
                <c:pt idx="19532">
                  <c:v>-0.14734800000000001</c:v>
                </c:pt>
                <c:pt idx="19533">
                  <c:v>-0.147339</c:v>
                </c:pt>
                <c:pt idx="19534">
                  <c:v>-0.14732999999999999</c:v>
                </c:pt>
                <c:pt idx="19535">
                  <c:v>-0.14732100000000001</c:v>
                </c:pt>
                <c:pt idx="19536">
                  <c:v>-0.147312</c:v>
                </c:pt>
                <c:pt idx="19537">
                  <c:v>-0.14730099999999999</c:v>
                </c:pt>
                <c:pt idx="19538">
                  <c:v>-0.147289</c:v>
                </c:pt>
                <c:pt idx="19539">
                  <c:v>-0.14727599999999999</c:v>
                </c:pt>
                <c:pt idx="19540">
                  <c:v>-0.14726500000000001</c:v>
                </c:pt>
                <c:pt idx="19541">
                  <c:v>-0.14725099999999999</c:v>
                </c:pt>
                <c:pt idx="19542">
                  <c:v>-0.14723800000000001</c:v>
                </c:pt>
                <c:pt idx="19543">
                  <c:v>-0.14722399999999999</c:v>
                </c:pt>
                <c:pt idx="19544">
                  <c:v>-0.14721000000000001</c:v>
                </c:pt>
                <c:pt idx="19545">
                  <c:v>-0.14719299999999999</c:v>
                </c:pt>
                <c:pt idx="19546">
                  <c:v>-0.147175</c:v>
                </c:pt>
                <c:pt idx="19547">
                  <c:v>-0.14716000000000001</c:v>
                </c:pt>
                <c:pt idx="19548">
                  <c:v>-0.147142</c:v>
                </c:pt>
                <c:pt idx="19549">
                  <c:v>-0.14712500000000001</c:v>
                </c:pt>
                <c:pt idx="19550">
                  <c:v>-0.14711099999999999</c:v>
                </c:pt>
                <c:pt idx="19551">
                  <c:v>-0.14709800000000001</c:v>
                </c:pt>
                <c:pt idx="19552">
                  <c:v>-0.14708399999999999</c:v>
                </c:pt>
                <c:pt idx="19553">
                  <c:v>-0.147068</c:v>
                </c:pt>
                <c:pt idx="19554">
                  <c:v>-0.14705099999999999</c:v>
                </c:pt>
                <c:pt idx="19555">
                  <c:v>-0.147033</c:v>
                </c:pt>
                <c:pt idx="19556">
                  <c:v>-0.147012</c:v>
                </c:pt>
                <c:pt idx="19557">
                  <c:v>-0.14699100000000001</c:v>
                </c:pt>
                <c:pt idx="19558">
                  <c:v>-0.14697199999999999</c:v>
                </c:pt>
                <c:pt idx="19559">
                  <c:v>-0.146957</c:v>
                </c:pt>
                <c:pt idx="19560">
                  <c:v>-0.14694299999999999</c:v>
                </c:pt>
                <c:pt idx="19561">
                  <c:v>-0.14693000000000001</c:v>
                </c:pt>
                <c:pt idx="19562">
                  <c:v>-0.14691699999999999</c:v>
                </c:pt>
                <c:pt idx="19563">
                  <c:v>-0.14690300000000001</c:v>
                </c:pt>
                <c:pt idx="19564">
                  <c:v>-0.14688699999999999</c:v>
                </c:pt>
                <c:pt idx="19565">
                  <c:v>-0.146867</c:v>
                </c:pt>
                <c:pt idx="19566">
                  <c:v>-0.146846</c:v>
                </c:pt>
                <c:pt idx="19567">
                  <c:v>-0.14682200000000001</c:v>
                </c:pt>
                <c:pt idx="19568">
                  <c:v>-0.14680099999999999</c:v>
                </c:pt>
                <c:pt idx="19569">
                  <c:v>-0.14678099999999999</c:v>
                </c:pt>
                <c:pt idx="19570">
                  <c:v>-0.14676600000000001</c:v>
                </c:pt>
                <c:pt idx="19571">
                  <c:v>-0.14675099999999999</c:v>
                </c:pt>
                <c:pt idx="19572">
                  <c:v>-0.146735</c:v>
                </c:pt>
                <c:pt idx="19573">
                  <c:v>-0.14671999999999999</c:v>
                </c:pt>
                <c:pt idx="19574">
                  <c:v>-0.146703</c:v>
                </c:pt>
                <c:pt idx="19575">
                  <c:v>-0.14668500000000001</c:v>
                </c:pt>
                <c:pt idx="19576">
                  <c:v>-0.14666799999999999</c:v>
                </c:pt>
                <c:pt idx="19577">
                  <c:v>-0.14665</c:v>
                </c:pt>
                <c:pt idx="19578">
                  <c:v>-0.14663300000000001</c:v>
                </c:pt>
                <c:pt idx="19579">
                  <c:v>-0.146616</c:v>
                </c:pt>
                <c:pt idx="19580">
                  <c:v>-0.14659700000000001</c:v>
                </c:pt>
                <c:pt idx="19581">
                  <c:v>-0.14657700000000001</c:v>
                </c:pt>
                <c:pt idx="19582">
                  <c:v>-0.14655799999999999</c:v>
                </c:pt>
                <c:pt idx="19583">
                  <c:v>-0.146537</c:v>
                </c:pt>
                <c:pt idx="19584">
                  <c:v>-0.14651600000000001</c:v>
                </c:pt>
                <c:pt idx="19585">
                  <c:v>-0.14649499999999999</c:v>
                </c:pt>
                <c:pt idx="19586">
                  <c:v>-0.14647199999999999</c:v>
                </c:pt>
                <c:pt idx="19587">
                  <c:v>-0.146452</c:v>
                </c:pt>
                <c:pt idx="19588">
                  <c:v>-0.14643400000000001</c:v>
                </c:pt>
                <c:pt idx="19589">
                  <c:v>-0.14641799999999999</c:v>
                </c:pt>
                <c:pt idx="19590">
                  <c:v>-0.14640400000000001</c:v>
                </c:pt>
                <c:pt idx="19591">
                  <c:v>-0.14638799999999999</c:v>
                </c:pt>
                <c:pt idx="19592">
                  <c:v>-0.146373</c:v>
                </c:pt>
                <c:pt idx="19593">
                  <c:v>-0.14635500000000001</c:v>
                </c:pt>
                <c:pt idx="19594">
                  <c:v>-0.14633599999999999</c:v>
                </c:pt>
                <c:pt idx="19595">
                  <c:v>-0.146317</c:v>
                </c:pt>
                <c:pt idx="19596">
                  <c:v>-0.14629600000000001</c:v>
                </c:pt>
                <c:pt idx="19597">
                  <c:v>-0.14627499999999999</c:v>
                </c:pt>
                <c:pt idx="19598">
                  <c:v>-0.146257</c:v>
                </c:pt>
                <c:pt idx="19599">
                  <c:v>-0.14623900000000001</c:v>
                </c:pt>
                <c:pt idx="19600">
                  <c:v>-0.14622299999999999</c:v>
                </c:pt>
                <c:pt idx="19601">
                  <c:v>-0.146207</c:v>
                </c:pt>
                <c:pt idx="19602">
                  <c:v>-0.14619199999999999</c:v>
                </c:pt>
                <c:pt idx="19603">
                  <c:v>-0.146176</c:v>
                </c:pt>
                <c:pt idx="19604">
                  <c:v>-0.14615900000000001</c:v>
                </c:pt>
                <c:pt idx="19605">
                  <c:v>-0.14613799999999999</c:v>
                </c:pt>
                <c:pt idx="19606">
                  <c:v>-0.146119</c:v>
                </c:pt>
                <c:pt idx="19607">
                  <c:v>-0.14609900000000001</c:v>
                </c:pt>
                <c:pt idx="19608">
                  <c:v>-0.14607800000000001</c:v>
                </c:pt>
                <c:pt idx="19609">
                  <c:v>-0.14605799999999999</c:v>
                </c:pt>
                <c:pt idx="19610">
                  <c:v>-0.146039</c:v>
                </c:pt>
                <c:pt idx="19611">
                  <c:v>-0.14601900000000001</c:v>
                </c:pt>
                <c:pt idx="19612">
                  <c:v>-0.14599899999999999</c:v>
                </c:pt>
                <c:pt idx="19613">
                  <c:v>-0.145982</c:v>
                </c:pt>
                <c:pt idx="19614">
                  <c:v>-0.14596799999999999</c:v>
                </c:pt>
                <c:pt idx="19615">
                  <c:v>-0.145955</c:v>
                </c:pt>
                <c:pt idx="19616">
                  <c:v>-0.14593999999999999</c:v>
                </c:pt>
                <c:pt idx="19617">
                  <c:v>-0.145924</c:v>
                </c:pt>
                <c:pt idx="19618">
                  <c:v>-0.14591100000000001</c:v>
                </c:pt>
                <c:pt idx="19619">
                  <c:v>-0.145897</c:v>
                </c:pt>
                <c:pt idx="19620">
                  <c:v>-0.14588100000000001</c:v>
                </c:pt>
                <c:pt idx="19621">
                  <c:v>-0.14586199999999999</c:v>
                </c:pt>
                <c:pt idx="19622">
                  <c:v>-0.145843</c:v>
                </c:pt>
                <c:pt idx="19623">
                  <c:v>-0.14582300000000001</c:v>
                </c:pt>
                <c:pt idx="19624">
                  <c:v>-0.14580599999999999</c:v>
                </c:pt>
                <c:pt idx="19625">
                  <c:v>-0.145792</c:v>
                </c:pt>
                <c:pt idx="19626">
                  <c:v>-0.14577699999999999</c:v>
                </c:pt>
                <c:pt idx="19627">
                  <c:v>-0.14576</c:v>
                </c:pt>
                <c:pt idx="19628">
                  <c:v>-0.14574400000000001</c:v>
                </c:pt>
                <c:pt idx="19629">
                  <c:v>-0.145729</c:v>
                </c:pt>
                <c:pt idx="19630">
                  <c:v>-0.14571300000000001</c:v>
                </c:pt>
                <c:pt idx="19631">
                  <c:v>-0.14569799999999999</c:v>
                </c:pt>
                <c:pt idx="19632">
                  <c:v>-0.145681</c:v>
                </c:pt>
                <c:pt idx="19633">
                  <c:v>-0.14566499999999999</c:v>
                </c:pt>
                <c:pt idx="19634">
                  <c:v>-0.14565</c:v>
                </c:pt>
                <c:pt idx="19635">
                  <c:v>-0.14563499999999999</c:v>
                </c:pt>
                <c:pt idx="19636">
                  <c:v>-0.145618</c:v>
                </c:pt>
                <c:pt idx="19637">
                  <c:v>-0.14559900000000001</c:v>
                </c:pt>
                <c:pt idx="19638">
                  <c:v>-0.14558099999999999</c:v>
                </c:pt>
                <c:pt idx="19639">
                  <c:v>-0.145562</c:v>
                </c:pt>
                <c:pt idx="19640">
                  <c:v>-0.145542</c:v>
                </c:pt>
                <c:pt idx="19641">
                  <c:v>-0.14552100000000001</c:v>
                </c:pt>
                <c:pt idx="19642">
                  <c:v>-0.14550199999999999</c:v>
                </c:pt>
                <c:pt idx="19643">
                  <c:v>-0.145481</c:v>
                </c:pt>
                <c:pt idx="19644">
                  <c:v>-0.14546100000000001</c:v>
                </c:pt>
                <c:pt idx="19645">
                  <c:v>-0.14543900000000001</c:v>
                </c:pt>
                <c:pt idx="19646">
                  <c:v>-0.14541999999999999</c:v>
                </c:pt>
                <c:pt idx="19647">
                  <c:v>-0.145402</c:v>
                </c:pt>
                <c:pt idx="19648">
                  <c:v>-0.14538599999999999</c:v>
                </c:pt>
                <c:pt idx="19649">
                  <c:v>-0.145371</c:v>
                </c:pt>
                <c:pt idx="19650">
                  <c:v>-0.14535699999999999</c:v>
                </c:pt>
                <c:pt idx="19651">
                  <c:v>-0.145341</c:v>
                </c:pt>
                <c:pt idx="19652">
                  <c:v>-0.14532800000000001</c:v>
                </c:pt>
                <c:pt idx="19653">
                  <c:v>-0.145315</c:v>
                </c:pt>
                <c:pt idx="19654">
                  <c:v>-0.14530100000000001</c:v>
                </c:pt>
                <c:pt idx="19655">
                  <c:v>-0.145286</c:v>
                </c:pt>
                <c:pt idx="19656">
                  <c:v>-0.14527200000000001</c:v>
                </c:pt>
                <c:pt idx="19657">
                  <c:v>-0.145258</c:v>
                </c:pt>
                <c:pt idx="19658">
                  <c:v>-0.14524200000000001</c:v>
                </c:pt>
                <c:pt idx="19659">
                  <c:v>-0.14522399999999999</c:v>
                </c:pt>
                <c:pt idx="19660">
                  <c:v>-0.145207</c:v>
                </c:pt>
                <c:pt idx="19661">
                  <c:v>-0.14519000000000001</c:v>
                </c:pt>
                <c:pt idx="19662">
                  <c:v>-0.145175</c:v>
                </c:pt>
                <c:pt idx="19663">
                  <c:v>-0.14515800000000001</c:v>
                </c:pt>
                <c:pt idx="19664">
                  <c:v>-0.14514199999999999</c:v>
                </c:pt>
                <c:pt idx="19665">
                  <c:v>-0.145126</c:v>
                </c:pt>
                <c:pt idx="19666">
                  <c:v>-0.14511199999999999</c:v>
                </c:pt>
                <c:pt idx="19667">
                  <c:v>-0.145098</c:v>
                </c:pt>
                <c:pt idx="19668">
                  <c:v>-0.14508399999999999</c:v>
                </c:pt>
                <c:pt idx="19669">
                  <c:v>-0.145069</c:v>
                </c:pt>
                <c:pt idx="19670">
                  <c:v>-0.14505399999999999</c:v>
                </c:pt>
                <c:pt idx="19671">
                  <c:v>-0.14504</c:v>
                </c:pt>
                <c:pt idx="19672">
                  <c:v>-0.14502499999999999</c:v>
                </c:pt>
                <c:pt idx="19673">
                  <c:v>-0.14501</c:v>
                </c:pt>
                <c:pt idx="19674">
                  <c:v>-0.14499500000000001</c:v>
                </c:pt>
                <c:pt idx="19675">
                  <c:v>-0.144983</c:v>
                </c:pt>
                <c:pt idx="19676">
                  <c:v>-0.14497199999999999</c:v>
                </c:pt>
                <c:pt idx="19677">
                  <c:v>-0.14496000000000001</c:v>
                </c:pt>
                <c:pt idx="19678">
                  <c:v>-0.14494699999999999</c:v>
                </c:pt>
                <c:pt idx="19679">
                  <c:v>-0.14493300000000001</c:v>
                </c:pt>
                <c:pt idx="19680">
                  <c:v>-0.14491999999999999</c:v>
                </c:pt>
                <c:pt idx="19681">
                  <c:v>-0.14491000000000001</c:v>
                </c:pt>
                <c:pt idx="19682">
                  <c:v>-0.144898</c:v>
                </c:pt>
                <c:pt idx="19683">
                  <c:v>-0.14488400000000001</c:v>
                </c:pt>
                <c:pt idx="19684">
                  <c:v>-0.144871</c:v>
                </c:pt>
                <c:pt idx="19685">
                  <c:v>-0.14485500000000001</c:v>
                </c:pt>
                <c:pt idx="19686">
                  <c:v>-0.14484</c:v>
                </c:pt>
                <c:pt idx="19687">
                  <c:v>-0.14482400000000001</c:v>
                </c:pt>
                <c:pt idx="19688">
                  <c:v>-0.14480499999999999</c:v>
                </c:pt>
                <c:pt idx="19689">
                  <c:v>-0.144785</c:v>
                </c:pt>
                <c:pt idx="19690">
                  <c:v>-0.144765</c:v>
                </c:pt>
                <c:pt idx="19691">
                  <c:v>-0.14474799999999999</c:v>
                </c:pt>
                <c:pt idx="19692">
                  <c:v>-0.144732</c:v>
                </c:pt>
                <c:pt idx="19693">
                  <c:v>-0.14471899999999999</c:v>
                </c:pt>
                <c:pt idx="19694">
                  <c:v>-0.144707</c:v>
                </c:pt>
                <c:pt idx="19695">
                  <c:v>-0.14469499999999999</c:v>
                </c:pt>
                <c:pt idx="19696">
                  <c:v>-0.14468400000000001</c:v>
                </c:pt>
                <c:pt idx="19697">
                  <c:v>-0.144674</c:v>
                </c:pt>
                <c:pt idx="19698">
                  <c:v>-0.14466499999999999</c:v>
                </c:pt>
                <c:pt idx="19699">
                  <c:v>-0.14465</c:v>
                </c:pt>
                <c:pt idx="19700">
                  <c:v>-0.14463799999999999</c:v>
                </c:pt>
                <c:pt idx="19701">
                  <c:v>-0.144625</c:v>
                </c:pt>
                <c:pt idx="19702">
                  <c:v>-0.14460999999999999</c:v>
                </c:pt>
                <c:pt idx="19703">
                  <c:v>-0.144596</c:v>
                </c:pt>
                <c:pt idx="19704">
                  <c:v>-0.14458199999999999</c:v>
                </c:pt>
                <c:pt idx="19705">
                  <c:v>-0.144569</c:v>
                </c:pt>
                <c:pt idx="19706">
                  <c:v>-0.14455499999999999</c:v>
                </c:pt>
                <c:pt idx="19707">
                  <c:v>-0.144542</c:v>
                </c:pt>
                <c:pt idx="19708">
                  <c:v>-0.14452899999999999</c:v>
                </c:pt>
                <c:pt idx="19709">
                  <c:v>-0.14451900000000001</c:v>
                </c:pt>
                <c:pt idx="19710">
                  <c:v>-0.144507</c:v>
                </c:pt>
                <c:pt idx="19711">
                  <c:v>-0.14449899999999999</c:v>
                </c:pt>
                <c:pt idx="19712">
                  <c:v>-0.14448800000000001</c:v>
                </c:pt>
                <c:pt idx="19713">
                  <c:v>-0.14447599999999999</c:v>
                </c:pt>
                <c:pt idx="19714">
                  <c:v>-0.14446200000000001</c:v>
                </c:pt>
                <c:pt idx="19715">
                  <c:v>-0.14444899999999999</c:v>
                </c:pt>
                <c:pt idx="19716">
                  <c:v>-0.14443300000000001</c:v>
                </c:pt>
                <c:pt idx="19717">
                  <c:v>-0.14441799999999999</c:v>
                </c:pt>
                <c:pt idx="19718">
                  <c:v>-0.144404</c:v>
                </c:pt>
                <c:pt idx="19719">
                  <c:v>-0.14438899999999999</c:v>
                </c:pt>
                <c:pt idx="19720">
                  <c:v>-0.14437700000000001</c:v>
                </c:pt>
                <c:pt idx="19721">
                  <c:v>-0.14436499999999999</c:v>
                </c:pt>
                <c:pt idx="19722">
                  <c:v>-0.14435300000000001</c:v>
                </c:pt>
                <c:pt idx="19723">
                  <c:v>-0.144342</c:v>
                </c:pt>
                <c:pt idx="19724">
                  <c:v>-0.14433000000000001</c:v>
                </c:pt>
                <c:pt idx="19725">
                  <c:v>-0.144317</c:v>
                </c:pt>
                <c:pt idx="19726">
                  <c:v>-0.14430299999999999</c:v>
                </c:pt>
                <c:pt idx="19727">
                  <c:v>-0.14429</c:v>
                </c:pt>
                <c:pt idx="19728">
                  <c:v>-0.14427599999999999</c:v>
                </c:pt>
                <c:pt idx="19729">
                  <c:v>-0.144261</c:v>
                </c:pt>
                <c:pt idx="19730">
                  <c:v>-0.14424500000000001</c:v>
                </c:pt>
                <c:pt idx="19731">
                  <c:v>-0.144228</c:v>
                </c:pt>
                <c:pt idx="19732">
                  <c:v>-0.14421300000000001</c:v>
                </c:pt>
                <c:pt idx="19733">
                  <c:v>-0.14419799999999999</c:v>
                </c:pt>
                <c:pt idx="19734">
                  <c:v>-0.144182</c:v>
                </c:pt>
                <c:pt idx="19735">
                  <c:v>-0.14416599999999999</c:v>
                </c:pt>
                <c:pt idx="19736">
                  <c:v>-0.144149</c:v>
                </c:pt>
                <c:pt idx="19737">
                  <c:v>-0.14413400000000001</c:v>
                </c:pt>
                <c:pt idx="19738">
                  <c:v>-0.14412</c:v>
                </c:pt>
                <c:pt idx="19739">
                  <c:v>-0.14410600000000001</c:v>
                </c:pt>
                <c:pt idx="19740">
                  <c:v>-0.144092</c:v>
                </c:pt>
                <c:pt idx="19741">
                  <c:v>-0.14407900000000001</c:v>
                </c:pt>
                <c:pt idx="19742">
                  <c:v>-0.144068</c:v>
                </c:pt>
                <c:pt idx="19743">
                  <c:v>-0.14405699999999999</c:v>
                </c:pt>
                <c:pt idx="19744">
                  <c:v>-0.14404600000000001</c:v>
                </c:pt>
                <c:pt idx="19745">
                  <c:v>-0.144034</c:v>
                </c:pt>
                <c:pt idx="19746">
                  <c:v>-0.14402300000000001</c:v>
                </c:pt>
                <c:pt idx="19747">
                  <c:v>-0.144011</c:v>
                </c:pt>
                <c:pt idx="19748">
                  <c:v>-0.14399999999999999</c:v>
                </c:pt>
                <c:pt idx="19749">
                  <c:v>-0.14399100000000001</c:v>
                </c:pt>
                <c:pt idx="19750">
                  <c:v>-0.14398</c:v>
                </c:pt>
                <c:pt idx="19751">
                  <c:v>-0.14396800000000001</c:v>
                </c:pt>
                <c:pt idx="19752">
                  <c:v>-0.143956</c:v>
                </c:pt>
                <c:pt idx="19753">
                  <c:v>-0.14394199999999999</c:v>
                </c:pt>
                <c:pt idx="19754">
                  <c:v>-0.14393</c:v>
                </c:pt>
                <c:pt idx="19755">
                  <c:v>-0.14391399999999999</c:v>
                </c:pt>
                <c:pt idx="19756">
                  <c:v>-0.143899</c:v>
                </c:pt>
                <c:pt idx="19757">
                  <c:v>-0.14388400000000001</c:v>
                </c:pt>
                <c:pt idx="19758">
                  <c:v>-0.143869</c:v>
                </c:pt>
                <c:pt idx="19759">
                  <c:v>-0.14385400000000001</c:v>
                </c:pt>
                <c:pt idx="19760">
                  <c:v>-0.14383899999999999</c:v>
                </c:pt>
                <c:pt idx="19761">
                  <c:v>-0.14382600000000001</c:v>
                </c:pt>
                <c:pt idx="19762">
                  <c:v>-0.143813</c:v>
                </c:pt>
                <c:pt idx="19763">
                  <c:v>-0.14380000000000001</c:v>
                </c:pt>
                <c:pt idx="19764">
                  <c:v>-0.143787</c:v>
                </c:pt>
                <c:pt idx="19765">
                  <c:v>-0.14377200000000001</c:v>
                </c:pt>
                <c:pt idx="19766">
                  <c:v>-0.143757</c:v>
                </c:pt>
                <c:pt idx="19767">
                  <c:v>-0.14374000000000001</c:v>
                </c:pt>
                <c:pt idx="19768">
                  <c:v>-0.14372199999999999</c:v>
                </c:pt>
                <c:pt idx="19769">
                  <c:v>-0.143706</c:v>
                </c:pt>
                <c:pt idx="19770">
                  <c:v>-0.14369100000000001</c:v>
                </c:pt>
                <c:pt idx="19771">
                  <c:v>-0.143674</c:v>
                </c:pt>
                <c:pt idx="19772">
                  <c:v>-0.14365600000000001</c:v>
                </c:pt>
                <c:pt idx="19773">
                  <c:v>-0.14363899999999999</c:v>
                </c:pt>
                <c:pt idx="19774">
                  <c:v>-0.143624</c:v>
                </c:pt>
                <c:pt idx="19775">
                  <c:v>-0.14361099999999999</c:v>
                </c:pt>
                <c:pt idx="19776">
                  <c:v>-0.143596</c:v>
                </c:pt>
                <c:pt idx="19777">
                  <c:v>-0.14358000000000001</c:v>
                </c:pt>
                <c:pt idx="19778">
                  <c:v>-0.143564</c:v>
                </c:pt>
                <c:pt idx="19779">
                  <c:v>-0.14354600000000001</c:v>
                </c:pt>
                <c:pt idx="19780">
                  <c:v>-0.14352699999999999</c:v>
                </c:pt>
                <c:pt idx="19781">
                  <c:v>-0.143507</c:v>
                </c:pt>
                <c:pt idx="19782">
                  <c:v>-0.143486</c:v>
                </c:pt>
                <c:pt idx="19783">
                  <c:v>-0.14346300000000001</c:v>
                </c:pt>
                <c:pt idx="19784">
                  <c:v>-0.14343900000000001</c:v>
                </c:pt>
                <c:pt idx="19785">
                  <c:v>-0.14341699999999999</c:v>
                </c:pt>
                <c:pt idx="19786">
                  <c:v>-0.143397</c:v>
                </c:pt>
                <c:pt idx="19787">
                  <c:v>-0.143377</c:v>
                </c:pt>
                <c:pt idx="19788">
                  <c:v>-0.14335600000000001</c:v>
                </c:pt>
                <c:pt idx="19789">
                  <c:v>-0.14333699999999999</c:v>
                </c:pt>
                <c:pt idx="19790">
                  <c:v>-0.143315</c:v>
                </c:pt>
                <c:pt idx="19791">
                  <c:v>-0.143293</c:v>
                </c:pt>
                <c:pt idx="19792">
                  <c:v>-0.14327200000000001</c:v>
                </c:pt>
                <c:pt idx="19793">
                  <c:v>-0.14325199999999999</c:v>
                </c:pt>
                <c:pt idx="19794">
                  <c:v>-0.143233</c:v>
                </c:pt>
                <c:pt idx="19795">
                  <c:v>-0.14321600000000001</c:v>
                </c:pt>
                <c:pt idx="19796">
                  <c:v>-0.143203</c:v>
                </c:pt>
                <c:pt idx="19797">
                  <c:v>-0.14319100000000001</c:v>
                </c:pt>
                <c:pt idx="19798">
                  <c:v>-0.143179</c:v>
                </c:pt>
                <c:pt idx="19799">
                  <c:v>-0.14316699999999999</c:v>
                </c:pt>
                <c:pt idx="19800">
                  <c:v>-0.143154</c:v>
                </c:pt>
                <c:pt idx="19801">
                  <c:v>-0.14313799999999999</c:v>
                </c:pt>
                <c:pt idx="19802">
                  <c:v>-0.14312</c:v>
                </c:pt>
                <c:pt idx="19803">
                  <c:v>-0.14310200000000001</c:v>
                </c:pt>
                <c:pt idx="19804">
                  <c:v>-0.14308399999999999</c:v>
                </c:pt>
                <c:pt idx="19805">
                  <c:v>-0.143067</c:v>
                </c:pt>
                <c:pt idx="19806">
                  <c:v>-0.14304900000000001</c:v>
                </c:pt>
                <c:pt idx="19807">
                  <c:v>-0.14303299999999999</c:v>
                </c:pt>
                <c:pt idx="19808">
                  <c:v>-0.14301900000000001</c:v>
                </c:pt>
                <c:pt idx="19809">
                  <c:v>-0.14300399999999999</c:v>
                </c:pt>
                <c:pt idx="19810">
                  <c:v>-0.142988</c:v>
                </c:pt>
                <c:pt idx="19811">
                  <c:v>-0.14297299999999999</c:v>
                </c:pt>
                <c:pt idx="19812">
                  <c:v>-0.142959</c:v>
                </c:pt>
                <c:pt idx="19813">
                  <c:v>-0.14294599999999999</c:v>
                </c:pt>
                <c:pt idx="19814">
                  <c:v>-0.14293700000000001</c:v>
                </c:pt>
                <c:pt idx="19815">
                  <c:v>-0.142932</c:v>
                </c:pt>
                <c:pt idx="19816">
                  <c:v>-0.142924</c:v>
                </c:pt>
                <c:pt idx="19817">
                  <c:v>-0.14291499999999999</c:v>
                </c:pt>
                <c:pt idx="19818">
                  <c:v>-0.142905</c:v>
                </c:pt>
                <c:pt idx="19819">
                  <c:v>-0.142897</c:v>
                </c:pt>
                <c:pt idx="19820">
                  <c:v>-0.14288899999999999</c:v>
                </c:pt>
                <c:pt idx="19821">
                  <c:v>-0.14288200000000001</c:v>
                </c:pt>
                <c:pt idx="19822">
                  <c:v>-0.142873</c:v>
                </c:pt>
                <c:pt idx="19823">
                  <c:v>-0.14286299999999999</c:v>
                </c:pt>
                <c:pt idx="19824">
                  <c:v>-0.14285300000000001</c:v>
                </c:pt>
                <c:pt idx="19825">
                  <c:v>-0.142844</c:v>
                </c:pt>
                <c:pt idx="19826">
                  <c:v>-0.14283499999999999</c:v>
                </c:pt>
                <c:pt idx="19827">
                  <c:v>-0.14282900000000001</c:v>
                </c:pt>
                <c:pt idx="19828">
                  <c:v>-0.14282300000000001</c:v>
                </c:pt>
                <c:pt idx="19829">
                  <c:v>-0.14282</c:v>
                </c:pt>
                <c:pt idx="19830">
                  <c:v>-0.142816</c:v>
                </c:pt>
                <c:pt idx="19831">
                  <c:v>-0.142813</c:v>
                </c:pt>
                <c:pt idx="19832">
                  <c:v>-0.14280899999999999</c:v>
                </c:pt>
                <c:pt idx="19833">
                  <c:v>-0.14280499999999999</c:v>
                </c:pt>
                <c:pt idx="19834">
                  <c:v>-0.14279900000000001</c:v>
                </c:pt>
                <c:pt idx="19835">
                  <c:v>-0.142791</c:v>
                </c:pt>
                <c:pt idx="19836">
                  <c:v>-0.14278199999999999</c:v>
                </c:pt>
                <c:pt idx="19837">
                  <c:v>-0.14277300000000001</c:v>
                </c:pt>
                <c:pt idx="19838">
                  <c:v>-0.142764</c:v>
                </c:pt>
                <c:pt idx="19839">
                  <c:v>-0.14275499999999999</c:v>
                </c:pt>
                <c:pt idx="19840">
                  <c:v>-0.14274500000000001</c:v>
                </c:pt>
                <c:pt idx="19841">
                  <c:v>-0.142734</c:v>
                </c:pt>
                <c:pt idx="19842">
                  <c:v>-0.14272599999999999</c:v>
                </c:pt>
                <c:pt idx="19843">
                  <c:v>-0.14272000000000001</c:v>
                </c:pt>
                <c:pt idx="19844">
                  <c:v>-0.14271700000000001</c:v>
                </c:pt>
                <c:pt idx="19845">
                  <c:v>-0.14271300000000001</c:v>
                </c:pt>
                <c:pt idx="19846">
                  <c:v>-0.14271</c:v>
                </c:pt>
                <c:pt idx="19847">
                  <c:v>-0.142706</c:v>
                </c:pt>
                <c:pt idx="19848">
                  <c:v>-0.14269899999999999</c:v>
                </c:pt>
                <c:pt idx="19849">
                  <c:v>-0.14269200000000001</c:v>
                </c:pt>
                <c:pt idx="19850">
                  <c:v>-0.142682</c:v>
                </c:pt>
                <c:pt idx="19851">
                  <c:v>-0.14267299999999999</c:v>
                </c:pt>
                <c:pt idx="19852">
                  <c:v>-0.14266499999999999</c:v>
                </c:pt>
                <c:pt idx="19853">
                  <c:v>-0.14265700000000001</c:v>
                </c:pt>
                <c:pt idx="19854">
                  <c:v>-0.142648</c:v>
                </c:pt>
                <c:pt idx="19855">
                  <c:v>-0.14264199999999999</c:v>
                </c:pt>
                <c:pt idx="19856">
                  <c:v>-0.14263500000000001</c:v>
                </c:pt>
                <c:pt idx="19857">
                  <c:v>-0.142628</c:v>
                </c:pt>
                <c:pt idx="19858">
                  <c:v>-0.142621</c:v>
                </c:pt>
                <c:pt idx="19859">
                  <c:v>-0.14261199999999999</c:v>
                </c:pt>
                <c:pt idx="19860">
                  <c:v>-0.14260400000000001</c:v>
                </c:pt>
                <c:pt idx="19861">
                  <c:v>-0.142596</c:v>
                </c:pt>
                <c:pt idx="19862">
                  <c:v>-0.14258799999999999</c:v>
                </c:pt>
                <c:pt idx="19863">
                  <c:v>-0.14258000000000001</c:v>
                </c:pt>
                <c:pt idx="19864">
                  <c:v>-0.14257300000000001</c:v>
                </c:pt>
                <c:pt idx="19865">
                  <c:v>-0.142566</c:v>
                </c:pt>
                <c:pt idx="19866">
                  <c:v>-0.14256099999999999</c:v>
                </c:pt>
                <c:pt idx="19867">
                  <c:v>-0.14255399999999999</c:v>
                </c:pt>
                <c:pt idx="19868">
                  <c:v>-0.142544</c:v>
                </c:pt>
                <c:pt idx="19869">
                  <c:v>-0.14253199999999999</c:v>
                </c:pt>
                <c:pt idx="19870">
                  <c:v>-0.14252000000000001</c:v>
                </c:pt>
                <c:pt idx="19871">
                  <c:v>-0.14250699999999999</c:v>
                </c:pt>
                <c:pt idx="19872">
                  <c:v>-0.14249400000000001</c:v>
                </c:pt>
                <c:pt idx="19873">
                  <c:v>-0.142481</c:v>
                </c:pt>
                <c:pt idx="19874">
                  <c:v>-0.14246700000000001</c:v>
                </c:pt>
                <c:pt idx="19875">
                  <c:v>-0.142454</c:v>
                </c:pt>
                <c:pt idx="19876">
                  <c:v>-0.14244000000000001</c:v>
                </c:pt>
                <c:pt idx="19877">
                  <c:v>-0.142428</c:v>
                </c:pt>
                <c:pt idx="19878">
                  <c:v>-0.14241799999999999</c:v>
                </c:pt>
                <c:pt idx="19879">
                  <c:v>-0.14240900000000001</c:v>
                </c:pt>
                <c:pt idx="19880">
                  <c:v>-0.142398</c:v>
                </c:pt>
                <c:pt idx="19881">
                  <c:v>-0.14238700000000001</c:v>
                </c:pt>
                <c:pt idx="19882">
                  <c:v>-0.142375</c:v>
                </c:pt>
                <c:pt idx="19883">
                  <c:v>-0.14236399999999999</c:v>
                </c:pt>
                <c:pt idx="19884">
                  <c:v>-0.14235500000000001</c:v>
                </c:pt>
                <c:pt idx="19885">
                  <c:v>-0.142346</c:v>
                </c:pt>
                <c:pt idx="19886">
                  <c:v>-0.14233599999999999</c:v>
                </c:pt>
                <c:pt idx="19887">
                  <c:v>-0.14232600000000001</c:v>
                </c:pt>
                <c:pt idx="19888">
                  <c:v>-0.142317</c:v>
                </c:pt>
                <c:pt idx="19889">
                  <c:v>-0.14230899999999999</c:v>
                </c:pt>
                <c:pt idx="19890">
                  <c:v>-0.14230000000000001</c:v>
                </c:pt>
                <c:pt idx="19891">
                  <c:v>-0.142287</c:v>
                </c:pt>
                <c:pt idx="19892">
                  <c:v>-0.14227400000000001</c:v>
                </c:pt>
                <c:pt idx="19893">
                  <c:v>-0.142259</c:v>
                </c:pt>
                <c:pt idx="19894">
                  <c:v>-0.14224500000000001</c:v>
                </c:pt>
                <c:pt idx="19895">
                  <c:v>-0.14223</c:v>
                </c:pt>
                <c:pt idx="19896">
                  <c:v>-0.14221600000000001</c:v>
                </c:pt>
                <c:pt idx="19897">
                  <c:v>-0.142203</c:v>
                </c:pt>
                <c:pt idx="19898">
                  <c:v>-0.14219000000000001</c:v>
                </c:pt>
                <c:pt idx="19899">
                  <c:v>-0.142177</c:v>
                </c:pt>
                <c:pt idx="19900">
                  <c:v>-0.14216699999999999</c:v>
                </c:pt>
                <c:pt idx="19901">
                  <c:v>-0.14215800000000001</c:v>
                </c:pt>
                <c:pt idx="19902">
                  <c:v>-0.14214599999999999</c:v>
                </c:pt>
                <c:pt idx="19903">
                  <c:v>-0.14213500000000001</c:v>
                </c:pt>
                <c:pt idx="19904">
                  <c:v>-0.142124</c:v>
                </c:pt>
                <c:pt idx="19905">
                  <c:v>-0.14211499999999999</c:v>
                </c:pt>
                <c:pt idx="19906">
                  <c:v>-0.14210600000000001</c:v>
                </c:pt>
                <c:pt idx="19907">
                  <c:v>-0.142097</c:v>
                </c:pt>
                <c:pt idx="19908">
                  <c:v>-0.14208899999999999</c:v>
                </c:pt>
                <c:pt idx="19909">
                  <c:v>-0.14208100000000001</c:v>
                </c:pt>
                <c:pt idx="19910">
                  <c:v>-0.14207500000000001</c:v>
                </c:pt>
                <c:pt idx="19911">
                  <c:v>-0.14207</c:v>
                </c:pt>
                <c:pt idx="19912">
                  <c:v>-0.142066</c:v>
                </c:pt>
                <c:pt idx="19913">
                  <c:v>-0.14206099999999999</c:v>
                </c:pt>
                <c:pt idx="19914">
                  <c:v>-0.14205599999999999</c:v>
                </c:pt>
                <c:pt idx="19915">
                  <c:v>-0.14204900000000001</c:v>
                </c:pt>
                <c:pt idx="19916">
                  <c:v>-0.142042</c:v>
                </c:pt>
                <c:pt idx="19917">
                  <c:v>-0.14203199999999999</c:v>
                </c:pt>
                <c:pt idx="19918">
                  <c:v>-0.14202200000000001</c:v>
                </c:pt>
                <c:pt idx="19919">
                  <c:v>-0.142011</c:v>
                </c:pt>
                <c:pt idx="19920">
                  <c:v>-0.14200199999999999</c:v>
                </c:pt>
                <c:pt idx="19921">
                  <c:v>-0.14199500000000001</c:v>
                </c:pt>
                <c:pt idx="19922">
                  <c:v>-0.141989</c:v>
                </c:pt>
                <c:pt idx="19923">
                  <c:v>-0.141984</c:v>
                </c:pt>
                <c:pt idx="19924">
                  <c:v>-0.14197899999999999</c:v>
                </c:pt>
                <c:pt idx="19925">
                  <c:v>-0.14197399999999999</c:v>
                </c:pt>
                <c:pt idx="19926">
                  <c:v>-0.14197000000000001</c:v>
                </c:pt>
                <c:pt idx="19927">
                  <c:v>-0.14196500000000001</c:v>
                </c:pt>
                <c:pt idx="19928">
                  <c:v>-0.141961</c:v>
                </c:pt>
                <c:pt idx="19929">
                  <c:v>-0.141955</c:v>
                </c:pt>
                <c:pt idx="19930">
                  <c:v>-0.14195099999999999</c:v>
                </c:pt>
                <c:pt idx="19931">
                  <c:v>-0.14194699999999999</c:v>
                </c:pt>
                <c:pt idx="19932">
                  <c:v>-0.14194000000000001</c:v>
                </c:pt>
                <c:pt idx="19933">
                  <c:v>-0.141933</c:v>
                </c:pt>
                <c:pt idx="19934">
                  <c:v>-0.141928</c:v>
                </c:pt>
                <c:pt idx="19935">
                  <c:v>-0.14191899999999999</c:v>
                </c:pt>
                <c:pt idx="19936">
                  <c:v>-0.14191100000000001</c:v>
                </c:pt>
                <c:pt idx="19937">
                  <c:v>-0.141903</c:v>
                </c:pt>
                <c:pt idx="19938">
                  <c:v>-0.14189499999999999</c:v>
                </c:pt>
                <c:pt idx="19939">
                  <c:v>-0.14188799999999999</c:v>
                </c:pt>
                <c:pt idx="19940">
                  <c:v>-0.14188100000000001</c:v>
                </c:pt>
                <c:pt idx="19941">
                  <c:v>-0.141875</c:v>
                </c:pt>
                <c:pt idx="19942">
                  <c:v>-0.141869</c:v>
                </c:pt>
                <c:pt idx="19943">
                  <c:v>-0.14186099999999999</c:v>
                </c:pt>
                <c:pt idx="19944">
                  <c:v>-0.141848</c:v>
                </c:pt>
                <c:pt idx="19945">
                  <c:v>-0.14183799999999999</c:v>
                </c:pt>
                <c:pt idx="19946">
                  <c:v>-0.14182700000000001</c:v>
                </c:pt>
                <c:pt idx="19947">
                  <c:v>-0.141818</c:v>
                </c:pt>
                <c:pt idx="19948">
                  <c:v>-0.14180999999999999</c:v>
                </c:pt>
                <c:pt idx="19949">
                  <c:v>-0.14180200000000001</c:v>
                </c:pt>
                <c:pt idx="19950">
                  <c:v>-0.141794</c:v>
                </c:pt>
                <c:pt idx="19951">
                  <c:v>-0.141789</c:v>
                </c:pt>
                <c:pt idx="19952">
                  <c:v>-0.14178299999999999</c:v>
                </c:pt>
                <c:pt idx="19953">
                  <c:v>-0.14177699999999999</c:v>
                </c:pt>
                <c:pt idx="19954">
                  <c:v>-0.14177000000000001</c:v>
                </c:pt>
                <c:pt idx="19955">
                  <c:v>-0.141761</c:v>
                </c:pt>
                <c:pt idx="19956">
                  <c:v>-0.14175499999999999</c:v>
                </c:pt>
                <c:pt idx="19957">
                  <c:v>-0.14174800000000001</c:v>
                </c:pt>
                <c:pt idx="19958">
                  <c:v>-0.14174</c:v>
                </c:pt>
                <c:pt idx="19959">
                  <c:v>-0.141733</c:v>
                </c:pt>
                <c:pt idx="19960">
                  <c:v>-0.14172699999999999</c:v>
                </c:pt>
                <c:pt idx="19961">
                  <c:v>-0.14171800000000001</c:v>
                </c:pt>
                <c:pt idx="19962">
                  <c:v>-0.141712</c:v>
                </c:pt>
                <c:pt idx="19963">
                  <c:v>-0.141705</c:v>
                </c:pt>
                <c:pt idx="19964">
                  <c:v>-0.14169999999999999</c:v>
                </c:pt>
                <c:pt idx="19965">
                  <c:v>-0.14169499999999999</c:v>
                </c:pt>
                <c:pt idx="19966">
                  <c:v>-0.14169200000000001</c:v>
                </c:pt>
                <c:pt idx="19967">
                  <c:v>-0.14168800000000001</c:v>
                </c:pt>
                <c:pt idx="19968">
                  <c:v>-0.141684</c:v>
                </c:pt>
                <c:pt idx="19969">
                  <c:v>-0.141679</c:v>
                </c:pt>
                <c:pt idx="19970">
                  <c:v>-0.14167099999999999</c:v>
                </c:pt>
                <c:pt idx="19971">
                  <c:v>-0.14166100000000001</c:v>
                </c:pt>
                <c:pt idx="19972">
                  <c:v>-0.14165</c:v>
                </c:pt>
                <c:pt idx="19973">
                  <c:v>-0.14163899999999999</c:v>
                </c:pt>
                <c:pt idx="19974">
                  <c:v>-0.14163000000000001</c:v>
                </c:pt>
                <c:pt idx="19975">
                  <c:v>-0.141622</c:v>
                </c:pt>
                <c:pt idx="19976">
                  <c:v>-0.14161599999999999</c:v>
                </c:pt>
                <c:pt idx="19977">
                  <c:v>-0.14161000000000001</c:v>
                </c:pt>
                <c:pt idx="19978">
                  <c:v>-0.14160400000000001</c:v>
                </c:pt>
                <c:pt idx="19979">
                  <c:v>-0.141599</c:v>
                </c:pt>
                <c:pt idx="19980">
                  <c:v>-0.141592</c:v>
                </c:pt>
                <c:pt idx="19981">
                  <c:v>-0.14158399999999999</c:v>
                </c:pt>
                <c:pt idx="19982">
                  <c:v>-0.14157800000000001</c:v>
                </c:pt>
                <c:pt idx="19983">
                  <c:v>-0.141568</c:v>
                </c:pt>
                <c:pt idx="19984">
                  <c:v>-0.14155999999999999</c:v>
                </c:pt>
                <c:pt idx="19985">
                  <c:v>-0.14155200000000001</c:v>
                </c:pt>
                <c:pt idx="19986">
                  <c:v>-0.141544</c:v>
                </c:pt>
                <c:pt idx="19987">
                  <c:v>-0.141537</c:v>
                </c:pt>
                <c:pt idx="19988">
                  <c:v>-0.14152999999999999</c:v>
                </c:pt>
                <c:pt idx="19989">
                  <c:v>-0.14152400000000001</c:v>
                </c:pt>
                <c:pt idx="19990">
                  <c:v>-0.141514</c:v>
                </c:pt>
                <c:pt idx="19991">
                  <c:v>-0.14150199999999999</c:v>
                </c:pt>
                <c:pt idx="19992">
                  <c:v>-0.14149300000000001</c:v>
                </c:pt>
                <c:pt idx="19993">
                  <c:v>-0.141483</c:v>
                </c:pt>
                <c:pt idx="19994">
                  <c:v>-0.14147000000000001</c:v>
                </c:pt>
                <c:pt idx="19995">
                  <c:v>-0.141459</c:v>
                </c:pt>
                <c:pt idx="19996">
                  <c:v>-0.14144799999999999</c:v>
                </c:pt>
                <c:pt idx="19997">
                  <c:v>-0.14143700000000001</c:v>
                </c:pt>
                <c:pt idx="19998">
                  <c:v>-0.141426</c:v>
                </c:pt>
                <c:pt idx="19999">
                  <c:v>-0.14141699999999999</c:v>
                </c:pt>
                <c:pt idx="20000">
                  <c:v>-0.14141000000000001</c:v>
                </c:pt>
                <c:pt idx="20001">
                  <c:v>-0.141404</c:v>
                </c:pt>
                <c:pt idx="20002">
                  <c:v>-0.14139499999999999</c:v>
                </c:pt>
                <c:pt idx="20003">
                  <c:v>-0.14138500000000001</c:v>
                </c:pt>
                <c:pt idx="20004">
                  <c:v>-0.141375</c:v>
                </c:pt>
                <c:pt idx="20005">
                  <c:v>-0.14136299999999999</c:v>
                </c:pt>
                <c:pt idx="20006">
                  <c:v>-0.14135</c:v>
                </c:pt>
                <c:pt idx="20007">
                  <c:v>-0.14133499999999999</c:v>
                </c:pt>
                <c:pt idx="20008">
                  <c:v>-0.141319</c:v>
                </c:pt>
                <c:pt idx="20009">
                  <c:v>-0.14130400000000001</c:v>
                </c:pt>
                <c:pt idx="20010">
                  <c:v>-0.141293</c:v>
                </c:pt>
                <c:pt idx="20011">
                  <c:v>-0.14128399999999999</c:v>
                </c:pt>
                <c:pt idx="20012">
                  <c:v>-0.14127899999999999</c:v>
                </c:pt>
                <c:pt idx="20013">
                  <c:v>-0.14127400000000001</c:v>
                </c:pt>
                <c:pt idx="20014">
                  <c:v>-0.14127000000000001</c:v>
                </c:pt>
                <c:pt idx="20015">
                  <c:v>-0.141263</c:v>
                </c:pt>
                <c:pt idx="20016">
                  <c:v>-0.14125399999999999</c:v>
                </c:pt>
                <c:pt idx="20017">
                  <c:v>-0.14124300000000001</c:v>
                </c:pt>
                <c:pt idx="20018">
                  <c:v>-0.14122999999999999</c:v>
                </c:pt>
                <c:pt idx="20019">
                  <c:v>-0.14121600000000001</c:v>
                </c:pt>
                <c:pt idx="20020">
                  <c:v>-0.14120199999999999</c:v>
                </c:pt>
                <c:pt idx="20021">
                  <c:v>-0.14118800000000001</c:v>
                </c:pt>
                <c:pt idx="20022">
                  <c:v>-0.14117299999999999</c:v>
                </c:pt>
                <c:pt idx="20023">
                  <c:v>-0.14115900000000001</c:v>
                </c:pt>
                <c:pt idx="20024">
                  <c:v>-0.14114599999999999</c:v>
                </c:pt>
                <c:pt idx="20025">
                  <c:v>-0.14113600000000001</c:v>
                </c:pt>
                <c:pt idx="20026">
                  <c:v>-0.141124</c:v>
                </c:pt>
                <c:pt idx="20027">
                  <c:v>-0.14111299999999999</c:v>
                </c:pt>
                <c:pt idx="20028">
                  <c:v>-0.14110300000000001</c:v>
                </c:pt>
                <c:pt idx="20029">
                  <c:v>-0.14109099999999999</c:v>
                </c:pt>
                <c:pt idx="20030">
                  <c:v>-0.14108100000000001</c:v>
                </c:pt>
                <c:pt idx="20031">
                  <c:v>-0.14107</c:v>
                </c:pt>
                <c:pt idx="20032">
                  <c:v>-0.14105999999999999</c:v>
                </c:pt>
                <c:pt idx="20033">
                  <c:v>-0.14104700000000001</c:v>
                </c:pt>
                <c:pt idx="20034">
                  <c:v>-0.14103199999999999</c:v>
                </c:pt>
                <c:pt idx="20035">
                  <c:v>-0.141016</c:v>
                </c:pt>
                <c:pt idx="20036">
                  <c:v>-0.14100099999999999</c:v>
                </c:pt>
                <c:pt idx="20037">
                  <c:v>-0.140988</c:v>
                </c:pt>
                <c:pt idx="20038">
                  <c:v>-0.14097899999999999</c:v>
                </c:pt>
                <c:pt idx="20039">
                  <c:v>-0.14097000000000001</c:v>
                </c:pt>
                <c:pt idx="20040">
                  <c:v>-0.140962</c:v>
                </c:pt>
                <c:pt idx="20041">
                  <c:v>-0.140954</c:v>
                </c:pt>
                <c:pt idx="20042">
                  <c:v>-0.14094599999999999</c:v>
                </c:pt>
                <c:pt idx="20043">
                  <c:v>-0.14093700000000001</c:v>
                </c:pt>
                <c:pt idx="20044">
                  <c:v>-0.140928</c:v>
                </c:pt>
                <c:pt idx="20045">
                  <c:v>-0.14091500000000001</c:v>
                </c:pt>
                <c:pt idx="20046">
                  <c:v>-0.140903</c:v>
                </c:pt>
                <c:pt idx="20047">
                  <c:v>-0.14089099999999999</c:v>
                </c:pt>
                <c:pt idx="20048">
                  <c:v>-0.140877</c:v>
                </c:pt>
                <c:pt idx="20049">
                  <c:v>-0.14086599999999999</c:v>
                </c:pt>
                <c:pt idx="20050">
                  <c:v>-0.14085700000000001</c:v>
                </c:pt>
                <c:pt idx="20051">
                  <c:v>-0.140849</c:v>
                </c:pt>
                <c:pt idx="20052">
                  <c:v>-0.140844</c:v>
                </c:pt>
                <c:pt idx="20053">
                  <c:v>-0.14083499999999999</c:v>
                </c:pt>
                <c:pt idx="20054">
                  <c:v>-0.14082800000000001</c:v>
                </c:pt>
                <c:pt idx="20055">
                  <c:v>-0.140818</c:v>
                </c:pt>
                <c:pt idx="20056">
                  <c:v>-0.14080799999999999</c:v>
                </c:pt>
                <c:pt idx="20057">
                  <c:v>-0.14079700000000001</c:v>
                </c:pt>
                <c:pt idx="20058">
                  <c:v>-0.14078399999999999</c:v>
                </c:pt>
                <c:pt idx="20059">
                  <c:v>-0.14077000000000001</c:v>
                </c:pt>
                <c:pt idx="20060">
                  <c:v>-0.14075399999999999</c:v>
                </c:pt>
                <c:pt idx="20061">
                  <c:v>-0.14074200000000001</c:v>
                </c:pt>
                <c:pt idx="20062">
                  <c:v>-0.14073099999999999</c:v>
                </c:pt>
                <c:pt idx="20063">
                  <c:v>-0.14072299999999999</c:v>
                </c:pt>
                <c:pt idx="20064">
                  <c:v>-0.140712</c:v>
                </c:pt>
                <c:pt idx="20065">
                  <c:v>-0.14070299999999999</c:v>
                </c:pt>
                <c:pt idx="20066">
                  <c:v>-0.14069300000000001</c:v>
                </c:pt>
                <c:pt idx="20067">
                  <c:v>-0.140685</c:v>
                </c:pt>
                <c:pt idx="20068">
                  <c:v>-0.140676</c:v>
                </c:pt>
                <c:pt idx="20069">
                  <c:v>-0.14066699999999999</c:v>
                </c:pt>
                <c:pt idx="20070">
                  <c:v>-0.140657</c:v>
                </c:pt>
                <c:pt idx="20071">
                  <c:v>-0.14064599999999999</c:v>
                </c:pt>
                <c:pt idx="20072">
                  <c:v>-0.14063600000000001</c:v>
                </c:pt>
                <c:pt idx="20073">
                  <c:v>-0.140625</c:v>
                </c:pt>
                <c:pt idx="20074">
                  <c:v>-0.14061299999999999</c:v>
                </c:pt>
                <c:pt idx="20075">
                  <c:v>-0.140602</c:v>
                </c:pt>
                <c:pt idx="20076">
                  <c:v>-0.140593</c:v>
                </c:pt>
                <c:pt idx="20077">
                  <c:v>-0.14058300000000001</c:v>
                </c:pt>
                <c:pt idx="20078">
                  <c:v>-0.14057600000000001</c:v>
                </c:pt>
                <c:pt idx="20079">
                  <c:v>-0.140568</c:v>
                </c:pt>
                <c:pt idx="20080">
                  <c:v>-0.14055999999999999</c:v>
                </c:pt>
                <c:pt idx="20081">
                  <c:v>-0.14055000000000001</c:v>
                </c:pt>
                <c:pt idx="20082">
                  <c:v>-0.140539</c:v>
                </c:pt>
                <c:pt idx="20083">
                  <c:v>-0.14052999999999999</c:v>
                </c:pt>
                <c:pt idx="20084">
                  <c:v>-0.14052100000000001</c:v>
                </c:pt>
                <c:pt idx="20085">
                  <c:v>-0.140513</c:v>
                </c:pt>
                <c:pt idx="20086">
                  <c:v>-0.14050699999999999</c:v>
                </c:pt>
                <c:pt idx="20087">
                  <c:v>-0.14050000000000001</c:v>
                </c:pt>
                <c:pt idx="20088">
                  <c:v>-0.14049200000000001</c:v>
                </c:pt>
                <c:pt idx="20089">
                  <c:v>-0.140486</c:v>
                </c:pt>
                <c:pt idx="20090">
                  <c:v>-0.14047799999999999</c:v>
                </c:pt>
                <c:pt idx="20091">
                  <c:v>-0.14047000000000001</c:v>
                </c:pt>
                <c:pt idx="20092">
                  <c:v>-0.140463</c:v>
                </c:pt>
                <c:pt idx="20093">
                  <c:v>-0.140456</c:v>
                </c:pt>
                <c:pt idx="20094">
                  <c:v>-0.14044899999999999</c:v>
                </c:pt>
                <c:pt idx="20095">
                  <c:v>-0.14044100000000001</c:v>
                </c:pt>
                <c:pt idx="20096">
                  <c:v>-0.140433</c:v>
                </c:pt>
                <c:pt idx="20097">
                  <c:v>-0.14042299999999999</c:v>
                </c:pt>
                <c:pt idx="20098">
                  <c:v>-0.14041500000000001</c:v>
                </c:pt>
                <c:pt idx="20099">
                  <c:v>-0.140405</c:v>
                </c:pt>
                <c:pt idx="20100">
                  <c:v>-0.14039699999999999</c:v>
                </c:pt>
                <c:pt idx="20101">
                  <c:v>-0.14039099999999999</c:v>
                </c:pt>
                <c:pt idx="20102">
                  <c:v>-0.14038400000000001</c:v>
                </c:pt>
                <c:pt idx="20103">
                  <c:v>-0.14038</c:v>
                </c:pt>
                <c:pt idx="20104">
                  <c:v>-0.140376</c:v>
                </c:pt>
                <c:pt idx="20105">
                  <c:v>-0.140373</c:v>
                </c:pt>
                <c:pt idx="20106">
                  <c:v>-0.14036999999999999</c:v>
                </c:pt>
                <c:pt idx="20107">
                  <c:v>-0.14036499999999999</c:v>
                </c:pt>
                <c:pt idx="20108">
                  <c:v>-0.14036100000000001</c:v>
                </c:pt>
                <c:pt idx="20109">
                  <c:v>-0.14035300000000001</c:v>
                </c:pt>
                <c:pt idx="20110">
                  <c:v>-0.140345</c:v>
                </c:pt>
                <c:pt idx="20111">
                  <c:v>-0.14033699999999999</c:v>
                </c:pt>
                <c:pt idx="20112">
                  <c:v>-0.14033200000000001</c:v>
                </c:pt>
                <c:pt idx="20113">
                  <c:v>-0.14032800000000001</c:v>
                </c:pt>
                <c:pt idx="20114">
                  <c:v>-0.140324</c:v>
                </c:pt>
                <c:pt idx="20115">
                  <c:v>-0.140319</c:v>
                </c:pt>
                <c:pt idx="20116">
                  <c:v>-0.140316</c:v>
                </c:pt>
                <c:pt idx="20117">
                  <c:v>-0.14031199999999999</c:v>
                </c:pt>
                <c:pt idx="20118">
                  <c:v>-0.14030799999999999</c:v>
                </c:pt>
                <c:pt idx="20119">
                  <c:v>-0.14030100000000001</c:v>
                </c:pt>
                <c:pt idx="20120">
                  <c:v>-0.140293</c:v>
                </c:pt>
                <c:pt idx="20121">
                  <c:v>-0.14028399999999999</c:v>
                </c:pt>
                <c:pt idx="20122">
                  <c:v>-0.14027700000000001</c:v>
                </c:pt>
                <c:pt idx="20123">
                  <c:v>-0.14027100000000001</c:v>
                </c:pt>
                <c:pt idx="20124">
                  <c:v>-0.140264</c:v>
                </c:pt>
                <c:pt idx="20125">
                  <c:v>-0.14025899999999999</c:v>
                </c:pt>
                <c:pt idx="20126">
                  <c:v>-0.14025499999999999</c:v>
                </c:pt>
                <c:pt idx="20127">
                  <c:v>-0.14025199999999999</c:v>
                </c:pt>
                <c:pt idx="20128">
                  <c:v>-0.14024900000000001</c:v>
                </c:pt>
                <c:pt idx="20129">
                  <c:v>-0.14024900000000001</c:v>
                </c:pt>
                <c:pt idx="20130">
                  <c:v>-0.14024900000000001</c:v>
                </c:pt>
                <c:pt idx="20131">
                  <c:v>-0.14024900000000001</c:v>
                </c:pt>
                <c:pt idx="20132">
                  <c:v>-0.14024600000000001</c:v>
                </c:pt>
                <c:pt idx="20133">
                  <c:v>-0.14024200000000001</c:v>
                </c:pt>
                <c:pt idx="20134">
                  <c:v>-0.140239</c:v>
                </c:pt>
                <c:pt idx="20135">
                  <c:v>-0.140235</c:v>
                </c:pt>
                <c:pt idx="20136">
                  <c:v>-0.14023099999999999</c:v>
                </c:pt>
                <c:pt idx="20137">
                  <c:v>-0.14022399999999999</c:v>
                </c:pt>
                <c:pt idx="20138">
                  <c:v>-0.14021700000000001</c:v>
                </c:pt>
                <c:pt idx="20139">
                  <c:v>-0.140211</c:v>
                </c:pt>
                <c:pt idx="20140">
                  <c:v>-0.140205</c:v>
                </c:pt>
                <c:pt idx="20141">
                  <c:v>-0.14019999999999999</c:v>
                </c:pt>
                <c:pt idx="20142">
                  <c:v>-0.14019799999999999</c:v>
                </c:pt>
                <c:pt idx="20143">
                  <c:v>-0.14019699999999999</c:v>
                </c:pt>
                <c:pt idx="20144">
                  <c:v>-0.14019200000000001</c:v>
                </c:pt>
                <c:pt idx="20145">
                  <c:v>-0.14018800000000001</c:v>
                </c:pt>
                <c:pt idx="20146">
                  <c:v>-0.140181</c:v>
                </c:pt>
                <c:pt idx="20147">
                  <c:v>-0.14017099999999999</c:v>
                </c:pt>
                <c:pt idx="20148">
                  <c:v>-0.14016000000000001</c:v>
                </c:pt>
                <c:pt idx="20149">
                  <c:v>-0.140149</c:v>
                </c:pt>
                <c:pt idx="20150">
                  <c:v>-0.14013800000000001</c:v>
                </c:pt>
                <c:pt idx="20151">
                  <c:v>-0.14013</c:v>
                </c:pt>
                <c:pt idx="20152">
                  <c:v>-0.140121</c:v>
                </c:pt>
                <c:pt idx="20153">
                  <c:v>-0.14011399999999999</c:v>
                </c:pt>
                <c:pt idx="20154">
                  <c:v>-0.14011000000000001</c:v>
                </c:pt>
                <c:pt idx="20155">
                  <c:v>-0.14010400000000001</c:v>
                </c:pt>
                <c:pt idx="20156">
                  <c:v>-0.1401</c:v>
                </c:pt>
                <c:pt idx="20157">
                  <c:v>-0.140096</c:v>
                </c:pt>
                <c:pt idx="20158">
                  <c:v>-0.14009099999999999</c:v>
                </c:pt>
                <c:pt idx="20159">
                  <c:v>-0.14008699999999999</c:v>
                </c:pt>
                <c:pt idx="20160">
                  <c:v>-0.14008200000000001</c:v>
                </c:pt>
                <c:pt idx="20161">
                  <c:v>-0.14007600000000001</c:v>
                </c:pt>
                <c:pt idx="20162">
                  <c:v>-0.14007</c:v>
                </c:pt>
                <c:pt idx="20163">
                  <c:v>-0.14006199999999999</c:v>
                </c:pt>
                <c:pt idx="20164">
                  <c:v>-0.14005500000000001</c:v>
                </c:pt>
                <c:pt idx="20165">
                  <c:v>-0.14004900000000001</c:v>
                </c:pt>
                <c:pt idx="20166">
                  <c:v>-0.140043</c:v>
                </c:pt>
                <c:pt idx="20167">
                  <c:v>-0.140039</c:v>
                </c:pt>
                <c:pt idx="20168">
                  <c:v>-0.14003699999999999</c:v>
                </c:pt>
                <c:pt idx="20169">
                  <c:v>-0.14003399999999999</c:v>
                </c:pt>
                <c:pt idx="20170">
                  <c:v>-0.14003699999999999</c:v>
                </c:pt>
                <c:pt idx="20171">
                  <c:v>-0.14004</c:v>
                </c:pt>
                <c:pt idx="20172">
                  <c:v>-0.140042</c:v>
                </c:pt>
                <c:pt idx="20173">
                  <c:v>-0.140044</c:v>
                </c:pt>
                <c:pt idx="20174">
                  <c:v>-0.140044</c:v>
                </c:pt>
                <c:pt idx="20175">
                  <c:v>-0.140043</c:v>
                </c:pt>
                <c:pt idx="20176">
                  <c:v>-0.14004</c:v>
                </c:pt>
                <c:pt idx="20177">
                  <c:v>-0.14003599999999999</c:v>
                </c:pt>
                <c:pt idx="20178">
                  <c:v>-0.14002800000000001</c:v>
                </c:pt>
                <c:pt idx="20179">
                  <c:v>-0.14002000000000001</c:v>
                </c:pt>
                <c:pt idx="20180">
                  <c:v>-0.140012</c:v>
                </c:pt>
                <c:pt idx="20181">
                  <c:v>-0.14000199999999999</c:v>
                </c:pt>
                <c:pt idx="20182">
                  <c:v>-0.13999400000000001</c:v>
                </c:pt>
                <c:pt idx="20183">
                  <c:v>-0.139987</c:v>
                </c:pt>
                <c:pt idx="20184">
                  <c:v>-0.13997899999999999</c:v>
                </c:pt>
                <c:pt idx="20185">
                  <c:v>-0.13997200000000001</c:v>
                </c:pt>
                <c:pt idx="20186">
                  <c:v>-0.13996700000000001</c:v>
                </c:pt>
                <c:pt idx="20187">
                  <c:v>-0.13996400000000001</c:v>
                </c:pt>
                <c:pt idx="20188">
                  <c:v>-0.13996</c:v>
                </c:pt>
                <c:pt idx="20189">
                  <c:v>-0.139955</c:v>
                </c:pt>
                <c:pt idx="20190">
                  <c:v>-0.13995199999999999</c:v>
                </c:pt>
                <c:pt idx="20191">
                  <c:v>-0.13994699999999999</c:v>
                </c:pt>
                <c:pt idx="20192">
                  <c:v>-0.13994300000000001</c:v>
                </c:pt>
                <c:pt idx="20193">
                  <c:v>-0.13993900000000001</c:v>
                </c:pt>
                <c:pt idx="20194">
                  <c:v>-0.13993800000000001</c:v>
                </c:pt>
                <c:pt idx="20195">
                  <c:v>-0.13993800000000001</c:v>
                </c:pt>
                <c:pt idx="20196">
                  <c:v>-0.13993700000000001</c:v>
                </c:pt>
                <c:pt idx="20197">
                  <c:v>-0.13993700000000001</c:v>
                </c:pt>
                <c:pt idx="20198">
                  <c:v>-0.13993900000000001</c:v>
                </c:pt>
                <c:pt idx="20199">
                  <c:v>-0.13993900000000001</c:v>
                </c:pt>
                <c:pt idx="20200">
                  <c:v>-0.13993700000000001</c:v>
                </c:pt>
                <c:pt idx="20201">
                  <c:v>-0.139932</c:v>
                </c:pt>
                <c:pt idx="20202">
                  <c:v>-0.139927</c:v>
                </c:pt>
                <c:pt idx="20203">
                  <c:v>-0.13992399999999999</c:v>
                </c:pt>
                <c:pt idx="20204">
                  <c:v>-0.13991999999999999</c:v>
                </c:pt>
                <c:pt idx="20205">
                  <c:v>-0.13991899999999999</c:v>
                </c:pt>
                <c:pt idx="20206">
                  <c:v>-0.13991799999999999</c:v>
                </c:pt>
                <c:pt idx="20207">
                  <c:v>-0.13991500000000001</c:v>
                </c:pt>
                <c:pt idx="20208">
                  <c:v>-0.13991300000000001</c:v>
                </c:pt>
                <c:pt idx="20209">
                  <c:v>-0.13991100000000001</c:v>
                </c:pt>
                <c:pt idx="20210">
                  <c:v>-0.139908</c:v>
                </c:pt>
                <c:pt idx="20211">
                  <c:v>-0.139905</c:v>
                </c:pt>
                <c:pt idx="20212">
                  <c:v>-0.139901</c:v>
                </c:pt>
                <c:pt idx="20213">
                  <c:v>-0.13989699999999999</c:v>
                </c:pt>
                <c:pt idx="20214">
                  <c:v>-0.13989399999999999</c:v>
                </c:pt>
                <c:pt idx="20215">
                  <c:v>-0.13989099999999999</c:v>
                </c:pt>
                <c:pt idx="20216">
                  <c:v>-0.13988999999999999</c:v>
                </c:pt>
                <c:pt idx="20217">
                  <c:v>-0.13988500000000001</c:v>
                </c:pt>
                <c:pt idx="20218">
                  <c:v>-0.139879</c:v>
                </c:pt>
                <c:pt idx="20219">
                  <c:v>-0.139875</c:v>
                </c:pt>
                <c:pt idx="20220">
                  <c:v>-0.13986999999999999</c:v>
                </c:pt>
                <c:pt idx="20221">
                  <c:v>-0.13986399999999999</c:v>
                </c:pt>
                <c:pt idx="20222">
                  <c:v>-0.13986000000000001</c:v>
                </c:pt>
                <c:pt idx="20223">
                  <c:v>-0.13985700000000001</c:v>
                </c:pt>
                <c:pt idx="20224">
                  <c:v>-0.139852</c:v>
                </c:pt>
                <c:pt idx="20225">
                  <c:v>-0.139848</c:v>
                </c:pt>
                <c:pt idx="20226">
                  <c:v>-0.139844</c:v>
                </c:pt>
                <c:pt idx="20227">
                  <c:v>-0.13983699999999999</c:v>
                </c:pt>
                <c:pt idx="20228">
                  <c:v>-0.13983200000000001</c:v>
                </c:pt>
                <c:pt idx="20229">
                  <c:v>-0.139825</c:v>
                </c:pt>
                <c:pt idx="20230">
                  <c:v>-0.139819</c:v>
                </c:pt>
                <c:pt idx="20231">
                  <c:v>-0.13981299999999999</c:v>
                </c:pt>
                <c:pt idx="20232">
                  <c:v>-0.13980799999999999</c:v>
                </c:pt>
                <c:pt idx="20233">
                  <c:v>-0.13980500000000001</c:v>
                </c:pt>
                <c:pt idx="20234">
                  <c:v>-0.13980300000000001</c:v>
                </c:pt>
                <c:pt idx="20235">
                  <c:v>-0.13980100000000001</c:v>
                </c:pt>
                <c:pt idx="20236">
                  <c:v>-0.139797</c:v>
                </c:pt>
                <c:pt idx="20237">
                  <c:v>-0.139791</c:v>
                </c:pt>
                <c:pt idx="20238">
                  <c:v>-0.13978399999999999</c:v>
                </c:pt>
                <c:pt idx="20239">
                  <c:v>-0.13977600000000001</c:v>
                </c:pt>
                <c:pt idx="20240">
                  <c:v>-0.139766</c:v>
                </c:pt>
                <c:pt idx="20241">
                  <c:v>-0.13975399999999999</c:v>
                </c:pt>
                <c:pt idx="20242">
                  <c:v>-0.13974400000000001</c:v>
                </c:pt>
                <c:pt idx="20243">
                  <c:v>-0.139734</c:v>
                </c:pt>
                <c:pt idx="20244">
                  <c:v>-0.13972599999999999</c:v>
                </c:pt>
                <c:pt idx="20245">
                  <c:v>-0.13972000000000001</c:v>
                </c:pt>
                <c:pt idx="20246">
                  <c:v>-0.139714</c:v>
                </c:pt>
                <c:pt idx="20247">
                  <c:v>-0.139709</c:v>
                </c:pt>
                <c:pt idx="20248">
                  <c:v>-0.13970199999999999</c:v>
                </c:pt>
                <c:pt idx="20249">
                  <c:v>-0.13969599999999999</c:v>
                </c:pt>
                <c:pt idx="20250">
                  <c:v>-0.13969000000000001</c:v>
                </c:pt>
                <c:pt idx="20251">
                  <c:v>-0.139682</c:v>
                </c:pt>
                <c:pt idx="20252">
                  <c:v>-0.13967399999999999</c:v>
                </c:pt>
                <c:pt idx="20253">
                  <c:v>-0.13966700000000001</c:v>
                </c:pt>
                <c:pt idx="20254">
                  <c:v>-0.139658</c:v>
                </c:pt>
                <c:pt idx="20255">
                  <c:v>-0.139649</c:v>
                </c:pt>
                <c:pt idx="20256">
                  <c:v>-0.13963900000000001</c:v>
                </c:pt>
                <c:pt idx="20257">
                  <c:v>-0.13963</c:v>
                </c:pt>
                <c:pt idx="20258">
                  <c:v>-0.13961999999999999</c:v>
                </c:pt>
                <c:pt idx="20259">
                  <c:v>-0.13960900000000001</c:v>
                </c:pt>
                <c:pt idx="20260">
                  <c:v>-0.1396</c:v>
                </c:pt>
                <c:pt idx="20261">
                  <c:v>-0.139595</c:v>
                </c:pt>
                <c:pt idx="20262">
                  <c:v>-0.13958899999999999</c:v>
                </c:pt>
                <c:pt idx="20263">
                  <c:v>-0.13958300000000001</c:v>
                </c:pt>
                <c:pt idx="20264">
                  <c:v>-0.13957700000000001</c:v>
                </c:pt>
                <c:pt idx="20265">
                  <c:v>-0.139571</c:v>
                </c:pt>
                <c:pt idx="20266">
                  <c:v>-0.13956499999999999</c:v>
                </c:pt>
                <c:pt idx="20267">
                  <c:v>-0.13955699999999999</c:v>
                </c:pt>
                <c:pt idx="20268">
                  <c:v>-0.13955300000000001</c:v>
                </c:pt>
                <c:pt idx="20269">
                  <c:v>-0.139547</c:v>
                </c:pt>
                <c:pt idx="20270">
                  <c:v>-0.139542</c:v>
                </c:pt>
                <c:pt idx="20271">
                  <c:v>-0.13954</c:v>
                </c:pt>
                <c:pt idx="20272">
                  <c:v>-0.139539</c:v>
                </c:pt>
                <c:pt idx="20273">
                  <c:v>-0.13953499999999999</c:v>
                </c:pt>
                <c:pt idx="20274">
                  <c:v>-0.13953299999999999</c:v>
                </c:pt>
                <c:pt idx="20275">
                  <c:v>-0.13952999999999999</c:v>
                </c:pt>
                <c:pt idx="20276">
                  <c:v>-0.13952300000000001</c:v>
                </c:pt>
                <c:pt idx="20277">
                  <c:v>-0.139517</c:v>
                </c:pt>
                <c:pt idx="20278">
                  <c:v>-0.139511</c:v>
                </c:pt>
                <c:pt idx="20279">
                  <c:v>-0.13950499999999999</c:v>
                </c:pt>
                <c:pt idx="20280">
                  <c:v>-0.13949700000000001</c:v>
                </c:pt>
                <c:pt idx="20281">
                  <c:v>-0.139492</c:v>
                </c:pt>
                <c:pt idx="20282">
                  <c:v>-0.139489</c:v>
                </c:pt>
                <c:pt idx="20283">
                  <c:v>-0.139487</c:v>
                </c:pt>
                <c:pt idx="20284">
                  <c:v>-0.13948099999999999</c:v>
                </c:pt>
                <c:pt idx="20285">
                  <c:v>-0.13947499999999999</c:v>
                </c:pt>
                <c:pt idx="20286">
                  <c:v>-0.13946900000000001</c:v>
                </c:pt>
                <c:pt idx="20287">
                  <c:v>-0.139461</c:v>
                </c:pt>
                <c:pt idx="20288">
                  <c:v>-0.13945399999999999</c:v>
                </c:pt>
                <c:pt idx="20289">
                  <c:v>-0.13944899999999999</c:v>
                </c:pt>
                <c:pt idx="20290">
                  <c:v>-0.13944300000000001</c:v>
                </c:pt>
                <c:pt idx="20291">
                  <c:v>-0.13943800000000001</c:v>
                </c:pt>
                <c:pt idx="20292">
                  <c:v>-0.139434</c:v>
                </c:pt>
                <c:pt idx="20293">
                  <c:v>-0.139432</c:v>
                </c:pt>
                <c:pt idx="20294">
                  <c:v>-0.139429</c:v>
                </c:pt>
                <c:pt idx="20295">
                  <c:v>-0.13942599999999999</c:v>
                </c:pt>
                <c:pt idx="20296">
                  <c:v>-0.13942199999999999</c:v>
                </c:pt>
                <c:pt idx="20297">
                  <c:v>-0.13941899999999999</c:v>
                </c:pt>
                <c:pt idx="20298">
                  <c:v>-0.13941500000000001</c:v>
                </c:pt>
                <c:pt idx="20299">
                  <c:v>-0.13941200000000001</c:v>
                </c:pt>
                <c:pt idx="20300">
                  <c:v>-0.13941000000000001</c:v>
                </c:pt>
                <c:pt idx="20301">
                  <c:v>-0.139408</c:v>
                </c:pt>
                <c:pt idx="20302">
                  <c:v>-0.139402</c:v>
                </c:pt>
                <c:pt idx="20303">
                  <c:v>-0.13939599999999999</c:v>
                </c:pt>
                <c:pt idx="20304">
                  <c:v>-0.13939000000000001</c:v>
                </c:pt>
                <c:pt idx="20305">
                  <c:v>-0.13938600000000001</c:v>
                </c:pt>
                <c:pt idx="20306">
                  <c:v>-0.139379</c:v>
                </c:pt>
                <c:pt idx="20307">
                  <c:v>-0.139374</c:v>
                </c:pt>
                <c:pt idx="20308">
                  <c:v>-0.13936699999999999</c:v>
                </c:pt>
                <c:pt idx="20309">
                  <c:v>-0.13936100000000001</c:v>
                </c:pt>
                <c:pt idx="20310">
                  <c:v>-0.13935500000000001</c:v>
                </c:pt>
                <c:pt idx="20311">
                  <c:v>-0.139349</c:v>
                </c:pt>
                <c:pt idx="20312">
                  <c:v>-0.139345</c:v>
                </c:pt>
                <c:pt idx="20313">
                  <c:v>-0.13933899999999999</c:v>
                </c:pt>
                <c:pt idx="20314">
                  <c:v>-0.13933200000000001</c:v>
                </c:pt>
                <c:pt idx="20315">
                  <c:v>-0.139323</c:v>
                </c:pt>
                <c:pt idx="20316">
                  <c:v>-0.13931499999999999</c:v>
                </c:pt>
                <c:pt idx="20317">
                  <c:v>-0.13930799999999999</c:v>
                </c:pt>
                <c:pt idx="20318">
                  <c:v>-0.13930200000000001</c:v>
                </c:pt>
                <c:pt idx="20319">
                  <c:v>-0.139294</c:v>
                </c:pt>
                <c:pt idx="20320">
                  <c:v>-0.13929</c:v>
                </c:pt>
                <c:pt idx="20321">
                  <c:v>-0.13928599999999999</c:v>
                </c:pt>
                <c:pt idx="20322">
                  <c:v>-0.13928299999999999</c:v>
                </c:pt>
                <c:pt idx="20323">
                  <c:v>-0.13927999999999999</c:v>
                </c:pt>
                <c:pt idx="20324">
                  <c:v>-0.13927600000000001</c:v>
                </c:pt>
                <c:pt idx="20325">
                  <c:v>-0.13927400000000001</c:v>
                </c:pt>
                <c:pt idx="20326">
                  <c:v>-0.13927100000000001</c:v>
                </c:pt>
                <c:pt idx="20327">
                  <c:v>-0.13927</c:v>
                </c:pt>
                <c:pt idx="20328">
                  <c:v>-0.139268</c:v>
                </c:pt>
                <c:pt idx="20329">
                  <c:v>-0.139265</c:v>
                </c:pt>
                <c:pt idx="20330">
                  <c:v>-0.13925999999999999</c:v>
                </c:pt>
                <c:pt idx="20331">
                  <c:v>-0.13925399999999999</c:v>
                </c:pt>
                <c:pt idx="20332">
                  <c:v>-0.13925000000000001</c:v>
                </c:pt>
                <c:pt idx="20333">
                  <c:v>-0.13924300000000001</c:v>
                </c:pt>
                <c:pt idx="20334">
                  <c:v>-0.13924</c:v>
                </c:pt>
                <c:pt idx="20335">
                  <c:v>-0.139238</c:v>
                </c:pt>
                <c:pt idx="20336">
                  <c:v>-0.139235</c:v>
                </c:pt>
                <c:pt idx="20337">
                  <c:v>-0.139234</c:v>
                </c:pt>
                <c:pt idx="20338">
                  <c:v>-0.139234</c:v>
                </c:pt>
                <c:pt idx="20339">
                  <c:v>-0.139233</c:v>
                </c:pt>
                <c:pt idx="20340">
                  <c:v>-0.13923099999999999</c:v>
                </c:pt>
                <c:pt idx="20341">
                  <c:v>-0.13922699999999999</c:v>
                </c:pt>
                <c:pt idx="20342">
                  <c:v>-0.13922200000000001</c:v>
                </c:pt>
                <c:pt idx="20343">
                  <c:v>-0.13921600000000001</c:v>
                </c:pt>
                <c:pt idx="20344">
                  <c:v>-0.13921</c:v>
                </c:pt>
                <c:pt idx="20345">
                  <c:v>-0.13920399999999999</c:v>
                </c:pt>
                <c:pt idx="20346">
                  <c:v>-0.13919799999999999</c:v>
                </c:pt>
                <c:pt idx="20347">
                  <c:v>-0.13919500000000001</c:v>
                </c:pt>
                <c:pt idx="20348">
                  <c:v>-0.13919400000000001</c:v>
                </c:pt>
                <c:pt idx="20349">
                  <c:v>-0.13919100000000001</c:v>
                </c:pt>
                <c:pt idx="20350">
                  <c:v>-0.13919000000000001</c:v>
                </c:pt>
                <c:pt idx="20351">
                  <c:v>-0.13918900000000001</c:v>
                </c:pt>
                <c:pt idx="20352">
                  <c:v>-0.13918900000000001</c:v>
                </c:pt>
                <c:pt idx="20353">
                  <c:v>-0.13918900000000001</c:v>
                </c:pt>
                <c:pt idx="20354">
                  <c:v>-0.13919000000000001</c:v>
                </c:pt>
                <c:pt idx="20355">
                  <c:v>-0.13919100000000001</c:v>
                </c:pt>
                <c:pt idx="20356">
                  <c:v>-0.13919300000000001</c:v>
                </c:pt>
                <c:pt idx="20357">
                  <c:v>-0.13919599999999999</c:v>
                </c:pt>
                <c:pt idx="20358">
                  <c:v>-0.13919599999999999</c:v>
                </c:pt>
                <c:pt idx="20359">
                  <c:v>-0.13919599999999999</c:v>
                </c:pt>
                <c:pt idx="20360">
                  <c:v>-0.13919699999999999</c:v>
                </c:pt>
                <c:pt idx="20361">
                  <c:v>-0.13919899999999999</c:v>
                </c:pt>
                <c:pt idx="20362">
                  <c:v>-0.13919999999999999</c:v>
                </c:pt>
                <c:pt idx="20363">
                  <c:v>-0.13920299999999999</c:v>
                </c:pt>
                <c:pt idx="20364">
                  <c:v>-0.139207</c:v>
                </c:pt>
                <c:pt idx="20365">
                  <c:v>-0.13921</c:v>
                </c:pt>
                <c:pt idx="20366">
                  <c:v>-0.139212</c:v>
                </c:pt>
                <c:pt idx="20367">
                  <c:v>-0.13921500000000001</c:v>
                </c:pt>
                <c:pt idx="20368">
                  <c:v>-0.13921700000000001</c:v>
                </c:pt>
                <c:pt idx="20369">
                  <c:v>-0.13921900000000001</c:v>
                </c:pt>
                <c:pt idx="20370">
                  <c:v>-0.13922000000000001</c:v>
                </c:pt>
                <c:pt idx="20371">
                  <c:v>-0.13922000000000001</c:v>
                </c:pt>
                <c:pt idx="20372">
                  <c:v>-0.13922200000000001</c:v>
                </c:pt>
                <c:pt idx="20373">
                  <c:v>-0.13922499999999999</c:v>
                </c:pt>
                <c:pt idx="20374">
                  <c:v>-0.13922799999999999</c:v>
                </c:pt>
                <c:pt idx="20375">
                  <c:v>-0.13923199999999999</c:v>
                </c:pt>
                <c:pt idx="20376">
                  <c:v>-0.139238</c:v>
                </c:pt>
                <c:pt idx="20377">
                  <c:v>-0.139242</c:v>
                </c:pt>
                <c:pt idx="20378">
                  <c:v>-0.13924500000000001</c:v>
                </c:pt>
                <c:pt idx="20379">
                  <c:v>-0.13924800000000001</c:v>
                </c:pt>
                <c:pt idx="20380">
                  <c:v>-0.13925299999999999</c:v>
                </c:pt>
                <c:pt idx="20381">
                  <c:v>-0.13925599999999999</c:v>
                </c:pt>
                <c:pt idx="20382">
                  <c:v>-0.13925899999999999</c:v>
                </c:pt>
                <c:pt idx="20383">
                  <c:v>-0.13925999999999999</c:v>
                </c:pt>
                <c:pt idx="20384">
                  <c:v>-0.139261</c:v>
                </c:pt>
                <c:pt idx="20385">
                  <c:v>-0.139261</c:v>
                </c:pt>
                <c:pt idx="20386">
                  <c:v>-0.139263</c:v>
                </c:pt>
                <c:pt idx="20387">
                  <c:v>-0.139266</c:v>
                </c:pt>
                <c:pt idx="20388">
                  <c:v>-0.139269</c:v>
                </c:pt>
                <c:pt idx="20389">
                  <c:v>-0.13927300000000001</c:v>
                </c:pt>
                <c:pt idx="20390">
                  <c:v>-0.13927800000000001</c:v>
                </c:pt>
                <c:pt idx="20391">
                  <c:v>-0.13928399999999999</c:v>
                </c:pt>
                <c:pt idx="20392">
                  <c:v>-0.139288</c:v>
                </c:pt>
                <c:pt idx="20393">
                  <c:v>-0.13929</c:v>
                </c:pt>
                <c:pt idx="20394">
                  <c:v>-0.139292</c:v>
                </c:pt>
                <c:pt idx="20395">
                  <c:v>-0.139294</c:v>
                </c:pt>
                <c:pt idx="20396">
                  <c:v>-0.139295</c:v>
                </c:pt>
                <c:pt idx="20397">
                  <c:v>-0.13929800000000001</c:v>
                </c:pt>
                <c:pt idx="20398">
                  <c:v>-0.13929800000000001</c:v>
                </c:pt>
                <c:pt idx="20399">
                  <c:v>-0.13930000000000001</c:v>
                </c:pt>
                <c:pt idx="20400">
                  <c:v>-0.13930200000000001</c:v>
                </c:pt>
                <c:pt idx="20401">
                  <c:v>-0.13930400000000001</c:v>
                </c:pt>
                <c:pt idx="20402">
                  <c:v>-0.13930899999999999</c:v>
                </c:pt>
                <c:pt idx="20403">
                  <c:v>-0.13930999999999999</c:v>
                </c:pt>
                <c:pt idx="20404">
                  <c:v>-0.13930999999999999</c:v>
                </c:pt>
                <c:pt idx="20405">
                  <c:v>-0.13930899999999999</c:v>
                </c:pt>
                <c:pt idx="20406">
                  <c:v>-0.13930899999999999</c:v>
                </c:pt>
                <c:pt idx="20407">
                  <c:v>-0.13930699999999999</c:v>
                </c:pt>
                <c:pt idx="20408">
                  <c:v>-0.13930600000000001</c:v>
                </c:pt>
                <c:pt idx="20409">
                  <c:v>-0.13930400000000001</c:v>
                </c:pt>
                <c:pt idx="20410">
                  <c:v>-0.13930400000000001</c:v>
                </c:pt>
                <c:pt idx="20411">
                  <c:v>-0.13930600000000001</c:v>
                </c:pt>
                <c:pt idx="20412">
                  <c:v>-0.13930899999999999</c:v>
                </c:pt>
                <c:pt idx="20413">
                  <c:v>-0.13931299999999999</c:v>
                </c:pt>
                <c:pt idx="20414">
                  <c:v>-0.139316</c:v>
                </c:pt>
                <c:pt idx="20415">
                  <c:v>-0.139322</c:v>
                </c:pt>
                <c:pt idx="20416">
                  <c:v>-0.13932600000000001</c:v>
                </c:pt>
                <c:pt idx="20417">
                  <c:v>-0.13933000000000001</c:v>
                </c:pt>
                <c:pt idx="20418">
                  <c:v>-0.13933300000000001</c:v>
                </c:pt>
                <c:pt idx="20419">
                  <c:v>-0.13933599999999999</c:v>
                </c:pt>
                <c:pt idx="20420">
                  <c:v>-0.13933899999999999</c:v>
                </c:pt>
                <c:pt idx="20421">
                  <c:v>-0.13933799999999999</c:v>
                </c:pt>
                <c:pt idx="20422">
                  <c:v>-0.13933899999999999</c:v>
                </c:pt>
                <c:pt idx="20423">
                  <c:v>-0.13934099999999999</c:v>
                </c:pt>
                <c:pt idx="20424">
                  <c:v>-0.13934099999999999</c:v>
                </c:pt>
                <c:pt idx="20425">
                  <c:v>-0.13934299999999999</c:v>
                </c:pt>
                <c:pt idx="20426">
                  <c:v>-0.139345</c:v>
                </c:pt>
                <c:pt idx="20427">
                  <c:v>-0.139346</c:v>
                </c:pt>
                <c:pt idx="20428">
                  <c:v>-0.13934299999999999</c:v>
                </c:pt>
                <c:pt idx="20429">
                  <c:v>-0.13934299999999999</c:v>
                </c:pt>
                <c:pt idx="20430">
                  <c:v>-0.139345</c:v>
                </c:pt>
                <c:pt idx="20431">
                  <c:v>-0.139348</c:v>
                </c:pt>
                <c:pt idx="20432">
                  <c:v>-0.139348</c:v>
                </c:pt>
                <c:pt idx="20433">
                  <c:v>-0.13935</c:v>
                </c:pt>
                <c:pt idx="20434">
                  <c:v>-0.139351</c:v>
                </c:pt>
                <c:pt idx="20435">
                  <c:v>-0.139352</c:v>
                </c:pt>
                <c:pt idx="20436">
                  <c:v>-0.13935400000000001</c:v>
                </c:pt>
                <c:pt idx="20437">
                  <c:v>-0.13935800000000001</c:v>
                </c:pt>
                <c:pt idx="20438">
                  <c:v>-0.13936299999999999</c:v>
                </c:pt>
                <c:pt idx="20439">
                  <c:v>-0.13936699999999999</c:v>
                </c:pt>
                <c:pt idx="20440">
                  <c:v>-0.13936699999999999</c:v>
                </c:pt>
                <c:pt idx="20441">
                  <c:v>-0.13936499999999999</c:v>
                </c:pt>
                <c:pt idx="20442">
                  <c:v>-0.13936499999999999</c:v>
                </c:pt>
                <c:pt idx="20443">
                  <c:v>-0.13936399999999999</c:v>
                </c:pt>
                <c:pt idx="20444">
                  <c:v>-0.13936299999999999</c:v>
                </c:pt>
                <c:pt idx="20445">
                  <c:v>-0.13936299999999999</c:v>
                </c:pt>
                <c:pt idx="20446">
                  <c:v>-0.13936499999999999</c:v>
                </c:pt>
                <c:pt idx="20447">
                  <c:v>-0.13936399999999999</c:v>
                </c:pt>
                <c:pt idx="20448">
                  <c:v>-0.13936499999999999</c:v>
                </c:pt>
                <c:pt idx="20449">
                  <c:v>-0.13936699999999999</c:v>
                </c:pt>
                <c:pt idx="20450">
                  <c:v>-0.13936699999999999</c:v>
                </c:pt>
                <c:pt idx="20451">
                  <c:v>-0.13936499999999999</c:v>
                </c:pt>
                <c:pt idx="20452">
                  <c:v>-0.13936399999999999</c:v>
                </c:pt>
                <c:pt idx="20453">
                  <c:v>-0.13936200000000001</c:v>
                </c:pt>
                <c:pt idx="20454">
                  <c:v>-0.13935800000000001</c:v>
                </c:pt>
                <c:pt idx="20455">
                  <c:v>-0.13935400000000001</c:v>
                </c:pt>
                <c:pt idx="20456">
                  <c:v>-0.13935</c:v>
                </c:pt>
                <c:pt idx="20457">
                  <c:v>-0.139346</c:v>
                </c:pt>
                <c:pt idx="20458">
                  <c:v>-0.13934199999999999</c:v>
                </c:pt>
                <c:pt idx="20459">
                  <c:v>-0.13933799999999999</c:v>
                </c:pt>
                <c:pt idx="20460">
                  <c:v>-0.13933300000000001</c:v>
                </c:pt>
                <c:pt idx="20461">
                  <c:v>-0.13932600000000001</c:v>
                </c:pt>
                <c:pt idx="20462">
                  <c:v>-0.13932</c:v>
                </c:pt>
                <c:pt idx="20463">
                  <c:v>-0.139317</c:v>
                </c:pt>
                <c:pt idx="20464">
                  <c:v>-0.13931399999999999</c:v>
                </c:pt>
                <c:pt idx="20465">
                  <c:v>-0.13931099999999999</c:v>
                </c:pt>
                <c:pt idx="20466">
                  <c:v>-0.13930799999999999</c:v>
                </c:pt>
                <c:pt idx="20467">
                  <c:v>-0.13930600000000001</c:v>
                </c:pt>
                <c:pt idx="20468">
                  <c:v>-0.13930100000000001</c:v>
                </c:pt>
                <c:pt idx="20469">
                  <c:v>-0.139294</c:v>
                </c:pt>
                <c:pt idx="20470">
                  <c:v>-0.13928699999999999</c:v>
                </c:pt>
                <c:pt idx="20471">
                  <c:v>-0.13928099999999999</c:v>
                </c:pt>
                <c:pt idx="20472">
                  <c:v>-0.13927700000000001</c:v>
                </c:pt>
                <c:pt idx="20473">
                  <c:v>-0.13927300000000001</c:v>
                </c:pt>
                <c:pt idx="20474">
                  <c:v>-0.13927100000000001</c:v>
                </c:pt>
                <c:pt idx="20475">
                  <c:v>-0.139267</c:v>
                </c:pt>
                <c:pt idx="20476">
                  <c:v>-0.139262</c:v>
                </c:pt>
                <c:pt idx="20477">
                  <c:v>-0.13925699999999999</c:v>
                </c:pt>
                <c:pt idx="20478">
                  <c:v>-0.13925100000000001</c:v>
                </c:pt>
                <c:pt idx="20479">
                  <c:v>-0.13924300000000001</c:v>
                </c:pt>
                <c:pt idx="20480">
                  <c:v>-0.139234</c:v>
                </c:pt>
                <c:pt idx="20481">
                  <c:v>-0.13922399999999999</c:v>
                </c:pt>
                <c:pt idx="20482">
                  <c:v>-0.139212</c:v>
                </c:pt>
                <c:pt idx="20483">
                  <c:v>-0.13920199999999999</c:v>
                </c:pt>
                <c:pt idx="20484">
                  <c:v>-0.13919500000000001</c:v>
                </c:pt>
                <c:pt idx="20485">
                  <c:v>-0.13918800000000001</c:v>
                </c:pt>
                <c:pt idx="20486">
                  <c:v>-0.139184</c:v>
                </c:pt>
                <c:pt idx="20487">
                  <c:v>-0.139181</c:v>
                </c:pt>
                <c:pt idx="20488">
                  <c:v>-0.139182</c:v>
                </c:pt>
                <c:pt idx="20489">
                  <c:v>-0.139184</c:v>
                </c:pt>
                <c:pt idx="20490">
                  <c:v>-0.139183</c:v>
                </c:pt>
                <c:pt idx="20491">
                  <c:v>-0.139183</c:v>
                </c:pt>
                <c:pt idx="20492">
                  <c:v>-0.139182</c:v>
                </c:pt>
                <c:pt idx="20493">
                  <c:v>-0.139181</c:v>
                </c:pt>
                <c:pt idx="20494">
                  <c:v>-0.139178</c:v>
                </c:pt>
                <c:pt idx="20495">
                  <c:v>-0.13917399999999999</c:v>
                </c:pt>
                <c:pt idx="20496">
                  <c:v>-0.13916600000000001</c:v>
                </c:pt>
                <c:pt idx="20497">
                  <c:v>-0.139158</c:v>
                </c:pt>
                <c:pt idx="20498">
                  <c:v>-0.13915</c:v>
                </c:pt>
                <c:pt idx="20499">
                  <c:v>-0.13913900000000001</c:v>
                </c:pt>
                <c:pt idx="20500">
                  <c:v>-0.139129</c:v>
                </c:pt>
                <c:pt idx="20501">
                  <c:v>-0.13912099999999999</c:v>
                </c:pt>
                <c:pt idx="20502">
                  <c:v>-0.13911399999999999</c:v>
                </c:pt>
                <c:pt idx="20503">
                  <c:v>-0.13910800000000001</c:v>
                </c:pt>
                <c:pt idx="20504">
                  <c:v>-0.139101</c:v>
                </c:pt>
                <c:pt idx="20505">
                  <c:v>-0.139098</c:v>
                </c:pt>
                <c:pt idx="20506">
                  <c:v>-0.139096</c:v>
                </c:pt>
                <c:pt idx="20507">
                  <c:v>-0.139094</c:v>
                </c:pt>
                <c:pt idx="20508">
                  <c:v>-0.13908999999999999</c:v>
                </c:pt>
                <c:pt idx="20509">
                  <c:v>-0.13908300000000001</c:v>
                </c:pt>
                <c:pt idx="20510">
                  <c:v>-0.139075</c:v>
                </c:pt>
                <c:pt idx="20511">
                  <c:v>-0.139067</c:v>
                </c:pt>
                <c:pt idx="20512">
                  <c:v>-0.13905799999999999</c:v>
                </c:pt>
                <c:pt idx="20513">
                  <c:v>-0.13905000000000001</c:v>
                </c:pt>
                <c:pt idx="20514">
                  <c:v>-0.139042</c:v>
                </c:pt>
                <c:pt idx="20515">
                  <c:v>-0.13903499999999999</c:v>
                </c:pt>
                <c:pt idx="20516">
                  <c:v>-0.13903099999999999</c:v>
                </c:pt>
                <c:pt idx="20517">
                  <c:v>-0.13902700000000001</c:v>
                </c:pt>
                <c:pt idx="20518">
                  <c:v>-0.13902300000000001</c:v>
                </c:pt>
                <c:pt idx="20519">
                  <c:v>-0.139019</c:v>
                </c:pt>
                <c:pt idx="20520">
                  <c:v>-0.139018</c:v>
                </c:pt>
                <c:pt idx="20521">
                  <c:v>-0.139018</c:v>
                </c:pt>
                <c:pt idx="20522">
                  <c:v>-0.139017</c:v>
                </c:pt>
                <c:pt idx="20523">
                  <c:v>-0.139016</c:v>
                </c:pt>
                <c:pt idx="20524">
                  <c:v>-0.139016</c:v>
                </c:pt>
                <c:pt idx="20525">
                  <c:v>-0.139016</c:v>
                </c:pt>
                <c:pt idx="20526">
                  <c:v>-0.139017</c:v>
                </c:pt>
                <c:pt idx="20527">
                  <c:v>-0.13902100000000001</c:v>
                </c:pt>
                <c:pt idx="20528">
                  <c:v>-0.13902600000000001</c:v>
                </c:pt>
                <c:pt idx="20529">
                  <c:v>-0.13902900000000001</c:v>
                </c:pt>
                <c:pt idx="20530">
                  <c:v>-0.13903499999999999</c:v>
                </c:pt>
                <c:pt idx="20531">
                  <c:v>-0.139039</c:v>
                </c:pt>
                <c:pt idx="20532">
                  <c:v>-0.139042</c:v>
                </c:pt>
                <c:pt idx="20533">
                  <c:v>-0.139045</c:v>
                </c:pt>
                <c:pt idx="20534">
                  <c:v>-0.139047</c:v>
                </c:pt>
                <c:pt idx="20535">
                  <c:v>-0.13905000000000001</c:v>
                </c:pt>
                <c:pt idx="20536">
                  <c:v>-0.13905300000000001</c:v>
                </c:pt>
                <c:pt idx="20537">
                  <c:v>-0.13905500000000001</c:v>
                </c:pt>
                <c:pt idx="20538">
                  <c:v>-0.13905699999999999</c:v>
                </c:pt>
                <c:pt idx="20539">
                  <c:v>-0.13905999999999999</c:v>
                </c:pt>
                <c:pt idx="20540">
                  <c:v>-0.13906299999999999</c:v>
                </c:pt>
                <c:pt idx="20541">
                  <c:v>-0.139067</c:v>
                </c:pt>
                <c:pt idx="20542">
                  <c:v>-0.139072</c:v>
                </c:pt>
                <c:pt idx="20543">
                  <c:v>-0.139075</c:v>
                </c:pt>
                <c:pt idx="20544">
                  <c:v>-0.13907700000000001</c:v>
                </c:pt>
                <c:pt idx="20545">
                  <c:v>-0.13907900000000001</c:v>
                </c:pt>
                <c:pt idx="20546">
                  <c:v>-0.13908300000000001</c:v>
                </c:pt>
                <c:pt idx="20547">
                  <c:v>-0.13908899999999999</c:v>
                </c:pt>
                <c:pt idx="20548">
                  <c:v>-0.139094</c:v>
                </c:pt>
                <c:pt idx="20549">
                  <c:v>-0.139098</c:v>
                </c:pt>
                <c:pt idx="20550">
                  <c:v>-0.139102</c:v>
                </c:pt>
                <c:pt idx="20551">
                  <c:v>-0.13910700000000001</c:v>
                </c:pt>
                <c:pt idx="20552">
                  <c:v>-0.13911499999999999</c:v>
                </c:pt>
                <c:pt idx="20553">
                  <c:v>-0.139126</c:v>
                </c:pt>
                <c:pt idx="20554">
                  <c:v>-0.13913900000000001</c:v>
                </c:pt>
                <c:pt idx="20555">
                  <c:v>-0.139151</c:v>
                </c:pt>
                <c:pt idx="20556">
                  <c:v>-0.13916500000000001</c:v>
                </c:pt>
                <c:pt idx="20557">
                  <c:v>-0.139182</c:v>
                </c:pt>
                <c:pt idx="20558">
                  <c:v>-0.13919599999999999</c:v>
                </c:pt>
                <c:pt idx="20559">
                  <c:v>-0.13921</c:v>
                </c:pt>
                <c:pt idx="20560">
                  <c:v>-0.13922300000000001</c:v>
                </c:pt>
                <c:pt idx="20561">
                  <c:v>-0.139235</c:v>
                </c:pt>
                <c:pt idx="20562">
                  <c:v>-0.13924500000000001</c:v>
                </c:pt>
                <c:pt idx="20563">
                  <c:v>-0.13925699999999999</c:v>
                </c:pt>
                <c:pt idx="20564">
                  <c:v>-0.139267</c:v>
                </c:pt>
                <c:pt idx="20565">
                  <c:v>-0.13927700000000001</c:v>
                </c:pt>
                <c:pt idx="20566">
                  <c:v>-0.13928699999999999</c:v>
                </c:pt>
                <c:pt idx="20567">
                  <c:v>-0.139296</c:v>
                </c:pt>
                <c:pt idx="20568">
                  <c:v>-0.13930699999999999</c:v>
                </c:pt>
                <c:pt idx="20569">
                  <c:v>-0.139317</c:v>
                </c:pt>
                <c:pt idx="20570">
                  <c:v>-0.13932700000000001</c:v>
                </c:pt>
                <c:pt idx="20571">
                  <c:v>-0.13933899999999999</c:v>
                </c:pt>
                <c:pt idx="20572">
                  <c:v>-0.139352</c:v>
                </c:pt>
                <c:pt idx="20573">
                  <c:v>-0.13936200000000001</c:v>
                </c:pt>
                <c:pt idx="20574">
                  <c:v>-0.139373</c:v>
                </c:pt>
                <c:pt idx="20575">
                  <c:v>-0.13938300000000001</c:v>
                </c:pt>
                <c:pt idx="20576">
                  <c:v>-0.13939399999999999</c:v>
                </c:pt>
                <c:pt idx="20577">
                  <c:v>-0.139405</c:v>
                </c:pt>
                <c:pt idx="20578">
                  <c:v>-0.13941999999999999</c:v>
                </c:pt>
                <c:pt idx="20579">
                  <c:v>-0.139433</c:v>
                </c:pt>
                <c:pt idx="20580">
                  <c:v>-0.13944500000000001</c:v>
                </c:pt>
                <c:pt idx="20581">
                  <c:v>-0.139458</c:v>
                </c:pt>
                <c:pt idx="20582">
                  <c:v>-0.13947000000000001</c:v>
                </c:pt>
                <c:pt idx="20583">
                  <c:v>-0.13947899999999999</c:v>
                </c:pt>
                <c:pt idx="20584">
                  <c:v>-0.139487</c:v>
                </c:pt>
                <c:pt idx="20585">
                  <c:v>-0.13949300000000001</c:v>
                </c:pt>
                <c:pt idx="20586">
                  <c:v>-0.13949700000000001</c:v>
                </c:pt>
                <c:pt idx="20587">
                  <c:v>-0.13950399999999999</c:v>
                </c:pt>
                <c:pt idx="20588">
                  <c:v>-0.139511</c:v>
                </c:pt>
                <c:pt idx="20589">
                  <c:v>-0.13952200000000001</c:v>
                </c:pt>
                <c:pt idx="20590">
                  <c:v>-0.13953299999999999</c:v>
                </c:pt>
                <c:pt idx="20591">
                  <c:v>-0.139543</c:v>
                </c:pt>
                <c:pt idx="20592">
                  <c:v>-0.13955699999999999</c:v>
                </c:pt>
                <c:pt idx="20593">
                  <c:v>-0.139573</c:v>
                </c:pt>
                <c:pt idx="20594">
                  <c:v>-0.13958400000000001</c:v>
                </c:pt>
                <c:pt idx="20595">
                  <c:v>-0.13959099999999999</c:v>
                </c:pt>
                <c:pt idx="20596">
                  <c:v>-0.139597</c:v>
                </c:pt>
                <c:pt idx="20597">
                  <c:v>-0.139602</c:v>
                </c:pt>
                <c:pt idx="20598">
                  <c:v>-0.13960700000000001</c:v>
                </c:pt>
                <c:pt idx="20599">
                  <c:v>-0.13961000000000001</c:v>
                </c:pt>
                <c:pt idx="20600">
                  <c:v>-0.13961299999999999</c:v>
                </c:pt>
                <c:pt idx="20601">
                  <c:v>-0.13961799999999999</c:v>
                </c:pt>
                <c:pt idx="20602">
                  <c:v>-0.139622</c:v>
                </c:pt>
                <c:pt idx="20603">
                  <c:v>-0.139624</c:v>
                </c:pt>
                <c:pt idx="20604">
                  <c:v>-0.139628</c:v>
                </c:pt>
                <c:pt idx="20605">
                  <c:v>-0.13963300000000001</c:v>
                </c:pt>
                <c:pt idx="20606">
                  <c:v>-0.13963900000000001</c:v>
                </c:pt>
                <c:pt idx="20607">
                  <c:v>-0.13964699999999999</c:v>
                </c:pt>
                <c:pt idx="20608">
                  <c:v>-0.139652</c:v>
                </c:pt>
                <c:pt idx="20609">
                  <c:v>-0.139657</c:v>
                </c:pt>
                <c:pt idx="20610">
                  <c:v>-0.13966000000000001</c:v>
                </c:pt>
                <c:pt idx="20611">
                  <c:v>-0.13966600000000001</c:v>
                </c:pt>
                <c:pt idx="20612">
                  <c:v>-0.13967199999999999</c:v>
                </c:pt>
                <c:pt idx="20613">
                  <c:v>-0.139679</c:v>
                </c:pt>
                <c:pt idx="20614">
                  <c:v>-0.139686</c:v>
                </c:pt>
                <c:pt idx="20615">
                  <c:v>-0.13969500000000001</c:v>
                </c:pt>
                <c:pt idx="20616">
                  <c:v>-0.13970299999999999</c:v>
                </c:pt>
                <c:pt idx="20617">
                  <c:v>-0.139711</c:v>
                </c:pt>
                <c:pt idx="20618">
                  <c:v>-0.13972200000000001</c:v>
                </c:pt>
                <c:pt idx="20619">
                  <c:v>-0.13972999999999999</c:v>
                </c:pt>
                <c:pt idx="20620">
                  <c:v>-0.139738</c:v>
                </c:pt>
                <c:pt idx="20621">
                  <c:v>-0.13974400000000001</c:v>
                </c:pt>
                <c:pt idx="20622">
                  <c:v>-0.13974800000000001</c:v>
                </c:pt>
                <c:pt idx="20623">
                  <c:v>-0.13975199999999999</c:v>
                </c:pt>
                <c:pt idx="20624">
                  <c:v>-0.13975499999999999</c:v>
                </c:pt>
                <c:pt idx="20625">
                  <c:v>-0.13975899999999999</c:v>
                </c:pt>
                <c:pt idx="20626">
                  <c:v>-0.139762</c:v>
                </c:pt>
                <c:pt idx="20627">
                  <c:v>-0.139765</c:v>
                </c:pt>
                <c:pt idx="20628">
                  <c:v>-0.139769</c:v>
                </c:pt>
                <c:pt idx="20629">
                  <c:v>-0.13977200000000001</c:v>
                </c:pt>
                <c:pt idx="20630">
                  <c:v>-0.13977700000000001</c:v>
                </c:pt>
                <c:pt idx="20631">
                  <c:v>-0.13977999999999999</c:v>
                </c:pt>
                <c:pt idx="20632">
                  <c:v>-0.13978399999999999</c:v>
                </c:pt>
                <c:pt idx="20633">
                  <c:v>-0.139788</c:v>
                </c:pt>
                <c:pt idx="20634">
                  <c:v>-0.139793</c:v>
                </c:pt>
                <c:pt idx="20635">
                  <c:v>-0.139797</c:v>
                </c:pt>
                <c:pt idx="20636">
                  <c:v>-0.13980000000000001</c:v>
                </c:pt>
                <c:pt idx="20637">
                  <c:v>-0.13980200000000001</c:v>
                </c:pt>
                <c:pt idx="20638">
                  <c:v>-0.13980400000000001</c:v>
                </c:pt>
                <c:pt idx="20639">
                  <c:v>-0.13980600000000001</c:v>
                </c:pt>
                <c:pt idx="20640">
                  <c:v>-0.13980600000000001</c:v>
                </c:pt>
                <c:pt idx="20641">
                  <c:v>-0.13980799999999999</c:v>
                </c:pt>
                <c:pt idx="20642">
                  <c:v>-0.13980799999999999</c:v>
                </c:pt>
                <c:pt idx="20643">
                  <c:v>-0.13980799999999999</c:v>
                </c:pt>
                <c:pt idx="20644">
                  <c:v>-0.13980600000000001</c:v>
                </c:pt>
                <c:pt idx="20645">
                  <c:v>-0.13980500000000001</c:v>
                </c:pt>
                <c:pt idx="20646">
                  <c:v>-0.13980500000000001</c:v>
                </c:pt>
                <c:pt idx="20647">
                  <c:v>-0.13980200000000001</c:v>
                </c:pt>
                <c:pt idx="20648">
                  <c:v>-0.13980000000000001</c:v>
                </c:pt>
                <c:pt idx="20649">
                  <c:v>-0.13979800000000001</c:v>
                </c:pt>
                <c:pt idx="20650">
                  <c:v>-0.139795</c:v>
                </c:pt>
                <c:pt idx="20651">
                  <c:v>-0.139791</c:v>
                </c:pt>
                <c:pt idx="20652">
                  <c:v>-0.13978599999999999</c:v>
                </c:pt>
                <c:pt idx="20653">
                  <c:v>-0.13978199999999999</c:v>
                </c:pt>
                <c:pt idx="20654">
                  <c:v>-0.13977700000000001</c:v>
                </c:pt>
                <c:pt idx="20655">
                  <c:v>-0.13977200000000001</c:v>
                </c:pt>
                <c:pt idx="20656">
                  <c:v>-0.13977000000000001</c:v>
                </c:pt>
                <c:pt idx="20657">
                  <c:v>-0.139765</c:v>
                </c:pt>
                <c:pt idx="20658">
                  <c:v>-0.13975899999999999</c:v>
                </c:pt>
                <c:pt idx="20659">
                  <c:v>-0.13975000000000001</c:v>
                </c:pt>
                <c:pt idx="20660">
                  <c:v>-0.139739</c:v>
                </c:pt>
                <c:pt idx="20661">
                  <c:v>-0.13972799999999999</c:v>
                </c:pt>
                <c:pt idx="20662">
                  <c:v>-0.13971900000000001</c:v>
                </c:pt>
                <c:pt idx="20663">
                  <c:v>-0.139707</c:v>
                </c:pt>
                <c:pt idx="20664">
                  <c:v>-0.13969599999999999</c:v>
                </c:pt>
                <c:pt idx="20665">
                  <c:v>-0.139684</c:v>
                </c:pt>
                <c:pt idx="20666">
                  <c:v>-0.13967399999999999</c:v>
                </c:pt>
                <c:pt idx="20667">
                  <c:v>-0.13966600000000001</c:v>
                </c:pt>
                <c:pt idx="20668">
                  <c:v>-0.139658</c:v>
                </c:pt>
                <c:pt idx="20669">
                  <c:v>-0.13964799999999999</c:v>
                </c:pt>
                <c:pt idx="20670">
                  <c:v>-0.13963800000000001</c:v>
                </c:pt>
                <c:pt idx="20671">
                  <c:v>-0.139628</c:v>
                </c:pt>
                <c:pt idx="20672">
                  <c:v>-0.13961699999999999</c:v>
                </c:pt>
                <c:pt idx="20673">
                  <c:v>-0.13960800000000001</c:v>
                </c:pt>
                <c:pt idx="20674">
                  <c:v>-0.139598</c:v>
                </c:pt>
                <c:pt idx="20675">
                  <c:v>-0.13958999999999999</c:v>
                </c:pt>
                <c:pt idx="20676">
                  <c:v>-0.13958300000000001</c:v>
                </c:pt>
                <c:pt idx="20677">
                  <c:v>-0.13957800000000001</c:v>
                </c:pt>
                <c:pt idx="20678">
                  <c:v>-0.139573</c:v>
                </c:pt>
                <c:pt idx="20679">
                  <c:v>-0.139568</c:v>
                </c:pt>
                <c:pt idx="20680">
                  <c:v>-0.13956299999999999</c:v>
                </c:pt>
                <c:pt idx="20681">
                  <c:v>-0.13955699999999999</c:v>
                </c:pt>
                <c:pt idx="20682">
                  <c:v>-0.13955300000000001</c:v>
                </c:pt>
                <c:pt idx="20683">
                  <c:v>-0.13954800000000001</c:v>
                </c:pt>
                <c:pt idx="20684">
                  <c:v>-0.139543</c:v>
                </c:pt>
                <c:pt idx="20685">
                  <c:v>-0.139538</c:v>
                </c:pt>
                <c:pt idx="20686">
                  <c:v>-0.13953199999999999</c:v>
                </c:pt>
                <c:pt idx="20687">
                  <c:v>-0.13952500000000001</c:v>
                </c:pt>
                <c:pt idx="20688">
                  <c:v>-0.139518</c:v>
                </c:pt>
                <c:pt idx="20689">
                  <c:v>-0.139512</c:v>
                </c:pt>
                <c:pt idx="20690">
                  <c:v>-0.13950599999999999</c:v>
                </c:pt>
                <c:pt idx="20691">
                  <c:v>-0.13950000000000001</c:v>
                </c:pt>
                <c:pt idx="20692">
                  <c:v>-0.13949500000000001</c:v>
                </c:pt>
                <c:pt idx="20693">
                  <c:v>-0.139488</c:v>
                </c:pt>
                <c:pt idx="20694">
                  <c:v>-0.13947799999999999</c:v>
                </c:pt>
                <c:pt idx="20695">
                  <c:v>-0.13946800000000001</c:v>
                </c:pt>
                <c:pt idx="20696">
                  <c:v>-0.139457</c:v>
                </c:pt>
                <c:pt idx="20697">
                  <c:v>-0.13944400000000001</c:v>
                </c:pt>
                <c:pt idx="20698">
                  <c:v>-0.139429</c:v>
                </c:pt>
                <c:pt idx="20699">
                  <c:v>-0.13941100000000001</c:v>
                </c:pt>
                <c:pt idx="20700">
                  <c:v>-0.13939399999999999</c:v>
                </c:pt>
                <c:pt idx="20701">
                  <c:v>-0.139376</c:v>
                </c:pt>
                <c:pt idx="20702">
                  <c:v>-0.13935800000000001</c:v>
                </c:pt>
                <c:pt idx="20703">
                  <c:v>-0.13933599999999999</c:v>
                </c:pt>
                <c:pt idx="20704">
                  <c:v>-0.13931499999999999</c:v>
                </c:pt>
                <c:pt idx="20705">
                  <c:v>-0.139295</c:v>
                </c:pt>
                <c:pt idx="20706">
                  <c:v>-0.13927700000000001</c:v>
                </c:pt>
                <c:pt idx="20707">
                  <c:v>-0.13925999999999999</c:v>
                </c:pt>
                <c:pt idx="20708">
                  <c:v>-0.139241</c:v>
                </c:pt>
                <c:pt idx="20709">
                  <c:v>-0.13922100000000001</c:v>
                </c:pt>
                <c:pt idx="20710">
                  <c:v>-0.13920099999999999</c:v>
                </c:pt>
                <c:pt idx="20711">
                  <c:v>-0.13917599999999999</c:v>
                </c:pt>
                <c:pt idx="20712">
                  <c:v>-0.139154</c:v>
                </c:pt>
                <c:pt idx="20713">
                  <c:v>-0.13913200000000001</c:v>
                </c:pt>
                <c:pt idx="20714">
                  <c:v>-0.13911100000000001</c:v>
                </c:pt>
                <c:pt idx="20715">
                  <c:v>-0.13908899999999999</c:v>
                </c:pt>
                <c:pt idx="20716">
                  <c:v>-0.139067</c:v>
                </c:pt>
                <c:pt idx="20717">
                  <c:v>-0.139045</c:v>
                </c:pt>
                <c:pt idx="20718">
                  <c:v>-0.13902400000000001</c:v>
                </c:pt>
                <c:pt idx="20719">
                  <c:v>-0.13900299999999999</c:v>
                </c:pt>
                <c:pt idx="20720">
                  <c:v>-0.138983</c:v>
                </c:pt>
                <c:pt idx="20721">
                  <c:v>-0.13896600000000001</c:v>
                </c:pt>
                <c:pt idx="20722">
                  <c:v>-0.13894999999999999</c:v>
                </c:pt>
                <c:pt idx="20723">
                  <c:v>-0.138935</c:v>
                </c:pt>
                <c:pt idx="20724">
                  <c:v>-0.13891899999999999</c:v>
                </c:pt>
                <c:pt idx="20725">
                  <c:v>-0.138903</c:v>
                </c:pt>
                <c:pt idx="20726">
                  <c:v>-0.13889099999999999</c:v>
                </c:pt>
                <c:pt idx="20727">
                  <c:v>-0.138878</c:v>
                </c:pt>
                <c:pt idx="20728">
                  <c:v>-0.13886699999999999</c:v>
                </c:pt>
                <c:pt idx="20729">
                  <c:v>-0.13885500000000001</c:v>
                </c:pt>
                <c:pt idx="20730">
                  <c:v>-0.13884299999999999</c:v>
                </c:pt>
                <c:pt idx="20731">
                  <c:v>-0.13883200000000001</c:v>
                </c:pt>
                <c:pt idx="20732">
                  <c:v>-0.13882</c:v>
                </c:pt>
                <c:pt idx="20733">
                  <c:v>-0.13880999999999999</c:v>
                </c:pt>
                <c:pt idx="20734">
                  <c:v>-0.13880200000000001</c:v>
                </c:pt>
                <c:pt idx="20735">
                  <c:v>-0.138795</c:v>
                </c:pt>
                <c:pt idx="20736">
                  <c:v>-0.13878799999999999</c:v>
                </c:pt>
                <c:pt idx="20737">
                  <c:v>-0.13877999999999999</c:v>
                </c:pt>
                <c:pt idx="20738">
                  <c:v>-0.13877300000000001</c:v>
                </c:pt>
                <c:pt idx="20739">
                  <c:v>-0.138766</c:v>
                </c:pt>
                <c:pt idx="20740">
                  <c:v>-0.13875999999999999</c:v>
                </c:pt>
                <c:pt idx="20741">
                  <c:v>-0.13875599999999999</c:v>
                </c:pt>
                <c:pt idx="20742">
                  <c:v>-0.13875399999999999</c:v>
                </c:pt>
                <c:pt idx="20743">
                  <c:v>-0.13875199999999999</c:v>
                </c:pt>
                <c:pt idx="20744">
                  <c:v>-0.13875100000000001</c:v>
                </c:pt>
                <c:pt idx="20745">
                  <c:v>-0.13875499999999999</c:v>
                </c:pt>
                <c:pt idx="20746">
                  <c:v>-0.13875699999999999</c:v>
                </c:pt>
                <c:pt idx="20747">
                  <c:v>-0.13875999999999999</c:v>
                </c:pt>
                <c:pt idx="20748">
                  <c:v>-0.13877100000000001</c:v>
                </c:pt>
                <c:pt idx="20749">
                  <c:v>-0.13878799999999999</c:v>
                </c:pt>
                <c:pt idx="20750">
                  <c:v>-0.13880600000000001</c:v>
                </c:pt>
                <c:pt idx="20751">
                  <c:v>-0.138818</c:v>
                </c:pt>
                <c:pt idx="20752">
                  <c:v>-0.138826</c:v>
                </c:pt>
                <c:pt idx="20753">
                  <c:v>-0.13883899999999999</c:v>
                </c:pt>
                <c:pt idx="20754">
                  <c:v>-0.13885600000000001</c:v>
                </c:pt>
                <c:pt idx="20755">
                  <c:v>-0.13888400000000001</c:v>
                </c:pt>
                <c:pt idx="20756">
                  <c:v>-0.13892099999999999</c:v>
                </c:pt>
                <c:pt idx="20757">
                  <c:v>-0.138955</c:v>
                </c:pt>
                <c:pt idx="20758">
                  <c:v>-0.13899300000000001</c:v>
                </c:pt>
                <c:pt idx="20759">
                  <c:v>-0.139041</c:v>
                </c:pt>
                <c:pt idx="20760">
                  <c:v>-0.139094</c:v>
                </c:pt>
                <c:pt idx="20761">
                  <c:v>-0.139152</c:v>
                </c:pt>
                <c:pt idx="20762">
                  <c:v>-0.13922300000000001</c:v>
                </c:pt>
                <c:pt idx="20763">
                  <c:v>-0.13929</c:v>
                </c:pt>
                <c:pt idx="20764">
                  <c:v>-0.139352</c:v>
                </c:pt>
                <c:pt idx="20765">
                  <c:v>-0.13938700000000001</c:v>
                </c:pt>
                <c:pt idx="20766">
                  <c:v>-0.13942199999999999</c:v>
                </c:pt>
                <c:pt idx="20767">
                  <c:v>-0.13944799999999999</c:v>
                </c:pt>
                <c:pt idx="20768">
                  <c:v>-0.139463</c:v>
                </c:pt>
                <c:pt idx="20769">
                  <c:v>-0.139484</c:v>
                </c:pt>
                <c:pt idx="20770">
                  <c:v>-0.13950299999999999</c:v>
                </c:pt>
                <c:pt idx="20771">
                  <c:v>-0.13952100000000001</c:v>
                </c:pt>
                <c:pt idx="20772">
                  <c:v>-0.139539</c:v>
                </c:pt>
                <c:pt idx="20773">
                  <c:v>-0.139567</c:v>
                </c:pt>
                <c:pt idx="20774">
                  <c:v>-0.13960400000000001</c:v>
                </c:pt>
                <c:pt idx="20775">
                  <c:v>-0.139656</c:v>
                </c:pt>
                <c:pt idx="20776">
                  <c:v>-0.13968900000000001</c:v>
                </c:pt>
                <c:pt idx="20777">
                  <c:v>-0.13972699999999999</c:v>
                </c:pt>
                <c:pt idx="20778">
                  <c:v>-0.13974800000000001</c:v>
                </c:pt>
                <c:pt idx="20779">
                  <c:v>-0.13978699999999999</c:v>
                </c:pt>
                <c:pt idx="20780">
                  <c:v>-0.13983000000000001</c:v>
                </c:pt>
                <c:pt idx="20781">
                  <c:v>-0.13986299999999999</c:v>
                </c:pt>
                <c:pt idx="20782">
                  <c:v>-0.13988400000000001</c:v>
                </c:pt>
                <c:pt idx="20783">
                  <c:v>-0.139904</c:v>
                </c:pt>
                <c:pt idx="20784">
                  <c:v>-0.13992599999999999</c:v>
                </c:pt>
                <c:pt idx="20785">
                  <c:v>-0.139958</c:v>
                </c:pt>
                <c:pt idx="20786">
                  <c:v>-0.139991</c:v>
                </c:pt>
                <c:pt idx="20787">
                  <c:v>-0.140015</c:v>
                </c:pt>
                <c:pt idx="20788">
                  <c:v>-0.140041</c:v>
                </c:pt>
                <c:pt idx="20789">
                  <c:v>-0.140065</c:v>
                </c:pt>
                <c:pt idx="20790">
                  <c:v>-0.14009099999999999</c:v>
                </c:pt>
                <c:pt idx="20791">
                  <c:v>-0.140121</c:v>
                </c:pt>
                <c:pt idx="20792">
                  <c:v>-0.14014799999999999</c:v>
                </c:pt>
                <c:pt idx="20793">
                  <c:v>-0.14017099999999999</c:v>
                </c:pt>
                <c:pt idx="20794">
                  <c:v>-0.14019100000000001</c:v>
                </c:pt>
                <c:pt idx="20795">
                  <c:v>-0.140213</c:v>
                </c:pt>
                <c:pt idx="20796">
                  <c:v>-0.140236</c:v>
                </c:pt>
                <c:pt idx="20797">
                  <c:v>-0.14025799999999999</c:v>
                </c:pt>
                <c:pt idx="20798">
                  <c:v>-0.14028099999999999</c:v>
                </c:pt>
                <c:pt idx="20799">
                  <c:v>-0.14030300000000001</c:v>
                </c:pt>
                <c:pt idx="20800">
                  <c:v>-0.14032700000000001</c:v>
                </c:pt>
                <c:pt idx="20801">
                  <c:v>-0.14035400000000001</c:v>
                </c:pt>
                <c:pt idx="20802">
                  <c:v>-0.14038100000000001</c:v>
                </c:pt>
                <c:pt idx="20803">
                  <c:v>-0.140405</c:v>
                </c:pt>
                <c:pt idx="20804">
                  <c:v>-0.140427</c:v>
                </c:pt>
                <c:pt idx="20805">
                  <c:v>-0.14044799999999999</c:v>
                </c:pt>
                <c:pt idx="20806">
                  <c:v>-0.14046700000000001</c:v>
                </c:pt>
                <c:pt idx="20807">
                  <c:v>-0.140487</c:v>
                </c:pt>
                <c:pt idx="20808">
                  <c:v>-0.14050799999999999</c:v>
                </c:pt>
                <c:pt idx="20809">
                  <c:v>-0.14053099999999999</c:v>
                </c:pt>
                <c:pt idx="20810">
                  <c:v>-0.14055200000000001</c:v>
                </c:pt>
                <c:pt idx="20811">
                  <c:v>-0.14057600000000001</c:v>
                </c:pt>
                <c:pt idx="20812">
                  <c:v>-0.140597</c:v>
                </c:pt>
                <c:pt idx="20813">
                  <c:v>-0.14061799999999999</c:v>
                </c:pt>
                <c:pt idx="20814">
                  <c:v>-0.14063999999999999</c:v>
                </c:pt>
                <c:pt idx="20815">
                  <c:v>-0.14066200000000001</c:v>
                </c:pt>
                <c:pt idx="20816">
                  <c:v>-0.140683</c:v>
                </c:pt>
                <c:pt idx="20817">
                  <c:v>-0.14070299999999999</c:v>
                </c:pt>
                <c:pt idx="20818">
                  <c:v>-0.14072200000000001</c:v>
                </c:pt>
                <c:pt idx="20819">
                  <c:v>-0.14074</c:v>
                </c:pt>
                <c:pt idx="20820">
                  <c:v>-0.14075699999999999</c:v>
                </c:pt>
                <c:pt idx="20821">
                  <c:v>-0.14077300000000001</c:v>
                </c:pt>
                <c:pt idx="20822">
                  <c:v>-0.14079</c:v>
                </c:pt>
                <c:pt idx="20823">
                  <c:v>-0.14080500000000001</c:v>
                </c:pt>
                <c:pt idx="20824">
                  <c:v>-0.140822</c:v>
                </c:pt>
                <c:pt idx="20825">
                  <c:v>-0.14083899999999999</c:v>
                </c:pt>
                <c:pt idx="20826">
                  <c:v>-0.14085600000000001</c:v>
                </c:pt>
                <c:pt idx="20827">
                  <c:v>-0.140872</c:v>
                </c:pt>
                <c:pt idx="20828">
                  <c:v>-0.14088999999999999</c:v>
                </c:pt>
                <c:pt idx="20829">
                  <c:v>-0.14090800000000001</c:v>
                </c:pt>
                <c:pt idx="20830">
                  <c:v>-0.14092299999999999</c:v>
                </c:pt>
                <c:pt idx="20831">
                  <c:v>-0.14093800000000001</c:v>
                </c:pt>
                <c:pt idx="20832">
                  <c:v>-0.14095199999999999</c:v>
                </c:pt>
                <c:pt idx="20833">
                  <c:v>-0.140962</c:v>
                </c:pt>
                <c:pt idx="20834">
                  <c:v>-0.14097100000000001</c:v>
                </c:pt>
                <c:pt idx="20835">
                  <c:v>-0.14097999999999999</c:v>
                </c:pt>
                <c:pt idx="20836">
                  <c:v>-0.14099300000000001</c:v>
                </c:pt>
                <c:pt idx="20837">
                  <c:v>-0.14100599999999999</c:v>
                </c:pt>
                <c:pt idx="20838">
                  <c:v>-0.141018</c:v>
                </c:pt>
                <c:pt idx="20839">
                  <c:v>-0.14103299999999999</c:v>
                </c:pt>
                <c:pt idx="20840">
                  <c:v>-0.14104700000000001</c:v>
                </c:pt>
                <c:pt idx="20841">
                  <c:v>-0.14105899999999999</c:v>
                </c:pt>
                <c:pt idx="20842">
                  <c:v>-0.141068</c:v>
                </c:pt>
                <c:pt idx="20843">
                  <c:v>-0.14107500000000001</c:v>
                </c:pt>
                <c:pt idx="20844">
                  <c:v>-0.14108299999999999</c:v>
                </c:pt>
                <c:pt idx="20845">
                  <c:v>-0.14108799999999999</c:v>
                </c:pt>
                <c:pt idx="20846">
                  <c:v>-0.141093</c:v>
                </c:pt>
                <c:pt idx="20847">
                  <c:v>-0.141098</c:v>
                </c:pt>
                <c:pt idx="20848">
                  <c:v>-0.14110400000000001</c:v>
                </c:pt>
                <c:pt idx="20849">
                  <c:v>-0.14111000000000001</c:v>
                </c:pt>
                <c:pt idx="20850">
                  <c:v>-0.14111499999999999</c:v>
                </c:pt>
                <c:pt idx="20851">
                  <c:v>-0.14111699999999999</c:v>
                </c:pt>
                <c:pt idx="20852">
                  <c:v>-0.14111799999999999</c:v>
                </c:pt>
                <c:pt idx="20853">
                  <c:v>-0.14111699999999999</c:v>
                </c:pt>
                <c:pt idx="20854">
                  <c:v>-0.14111499999999999</c:v>
                </c:pt>
                <c:pt idx="20855">
                  <c:v>-0.14110800000000001</c:v>
                </c:pt>
                <c:pt idx="20856">
                  <c:v>-0.14110400000000001</c:v>
                </c:pt>
                <c:pt idx="20857">
                  <c:v>-0.141099</c:v>
                </c:pt>
                <c:pt idx="20858">
                  <c:v>-0.141094</c:v>
                </c:pt>
                <c:pt idx="20859">
                  <c:v>-0.14108899999999999</c:v>
                </c:pt>
                <c:pt idx="20860">
                  <c:v>-0.14108699999999999</c:v>
                </c:pt>
                <c:pt idx="20861">
                  <c:v>-0.14108399999999999</c:v>
                </c:pt>
                <c:pt idx="20862">
                  <c:v>-0.14108200000000001</c:v>
                </c:pt>
                <c:pt idx="20863">
                  <c:v>-0.14108000000000001</c:v>
                </c:pt>
                <c:pt idx="20864">
                  <c:v>-0.14107800000000001</c:v>
                </c:pt>
                <c:pt idx="20865">
                  <c:v>-0.14107700000000001</c:v>
                </c:pt>
                <c:pt idx="20866">
                  <c:v>-0.141072</c:v>
                </c:pt>
                <c:pt idx="20867">
                  <c:v>-0.141067</c:v>
                </c:pt>
                <c:pt idx="20868">
                  <c:v>-0.14105999999999999</c:v>
                </c:pt>
                <c:pt idx="20869">
                  <c:v>-0.14105300000000001</c:v>
                </c:pt>
                <c:pt idx="20870">
                  <c:v>-0.141044</c:v>
                </c:pt>
                <c:pt idx="20871">
                  <c:v>-0.14103599999999999</c:v>
                </c:pt>
                <c:pt idx="20872">
                  <c:v>-0.14102799999999999</c:v>
                </c:pt>
                <c:pt idx="20873">
                  <c:v>-0.14102100000000001</c:v>
                </c:pt>
                <c:pt idx="20874">
                  <c:v>-0.14101900000000001</c:v>
                </c:pt>
                <c:pt idx="20875">
                  <c:v>-0.14101900000000001</c:v>
                </c:pt>
                <c:pt idx="20876">
                  <c:v>-0.14102100000000001</c:v>
                </c:pt>
                <c:pt idx="20877">
                  <c:v>-0.14102200000000001</c:v>
                </c:pt>
                <c:pt idx="20878">
                  <c:v>-0.14102400000000001</c:v>
                </c:pt>
                <c:pt idx="20879">
                  <c:v>-0.14102600000000001</c:v>
                </c:pt>
                <c:pt idx="20880">
                  <c:v>-0.14102700000000001</c:v>
                </c:pt>
                <c:pt idx="20881">
                  <c:v>-0.14102700000000001</c:v>
                </c:pt>
                <c:pt idx="20882">
                  <c:v>-0.14102700000000001</c:v>
                </c:pt>
                <c:pt idx="20883">
                  <c:v>-0.14102600000000001</c:v>
                </c:pt>
                <c:pt idx="20884">
                  <c:v>-0.14102600000000001</c:v>
                </c:pt>
                <c:pt idx="20885">
                  <c:v>-0.14102700000000001</c:v>
                </c:pt>
                <c:pt idx="20886">
                  <c:v>-0.14102899999999999</c:v>
                </c:pt>
                <c:pt idx="20887">
                  <c:v>-0.14103099999999999</c:v>
                </c:pt>
                <c:pt idx="20888">
                  <c:v>-0.14103499999999999</c:v>
                </c:pt>
                <c:pt idx="20889">
                  <c:v>-0.141037</c:v>
                </c:pt>
                <c:pt idx="20890">
                  <c:v>-0.141039</c:v>
                </c:pt>
                <c:pt idx="20891">
                  <c:v>-0.141038</c:v>
                </c:pt>
                <c:pt idx="20892">
                  <c:v>-0.141037</c:v>
                </c:pt>
                <c:pt idx="20893">
                  <c:v>-0.14103299999999999</c:v>
                </c:pt>
                <c:pt idx="20894">
                  <c:v>-0.14102600000000001</c:v>
                </c:pt>
                <c:pt idx="20895">
                  <c:v>-0.14102100000000001</c:v>
                </c:pt>
                <c:pt idx="20896">
                  <c:v>-0.141018</c:v>
                </c:pt>
                <c:pt idx="20897">
                  <c:v>-0.141014</c:v>
                </c:pt>
                <c:pt idx="20898">
                  <c:v>-0.141012</c:v>
                </c:pt>
                <c:pt idx="20899">
                  <c:v>-0.141013</c:v>
                </c:pt>
                <c:pt idx="20900">
                  <c:v>-0.141016</c:v>
                </c:pt>
                <c:pt idx="20901">
                  <c:v>-0.14101900000000001</c:v>
                </c:pt>
                <c:pt idx="20902">
                  <c:v>-0.14102400000000001</c:v>
                </c:pt>
                <c:pt idx="20903">
                  <c:v>-0.14103099999999999</c:v>
                </c:pt>
                <c:pt idx="20904">
                  <c:v>-0.14103499999999999</c:v>
                </c:pt>
                <c:pt idx="20905">
                  <c:v>-0.141041</c:v>
                </c:pt>
                <c:pt idx="20906">
                  <c:v>-0.141042</c:v>
                </c:pt>
                <c:pt idx="20907">
                  <c:v>-0.141046</c:v>
                </c:pt>
                <c:pt idx="20908">
                  <c:v>-0.14104800000000001</c:v>
                </c:pt>
                <c:pt idx="20909">
                  <c:v>-0.14104900000000001</c:v>
                </c:pt>
                <c:pt idx="20910">
                  <c:v>-0.14104900000000001</c:v>
                </c:pt>
                <c:pt idx="20911">
                  <c:v>-0.14104800000000001</c:v>
                </c:pt>
                <c:pt idx="20912">
                  <c:v>-0.141046</c:v>
                </c:pt>
                <c:pt idx="20913">
                  <c:v>-0.141045</c:v>
                </c:pt>
                <c:pt idx="20914">
                  <c:v>-0.14104700000000001</c:v>
                </c:pt>
                <c:pt idx="20915">
                  <c:v>-0.14104900000000001</c:v>
                </c:pt>
                <c:pt idx="20916">
                  <c:v>-0.14105400000000001</c:v>
                </c:pt>
                <c:pt idx="20917">
                  <c:v>-0.14105899999999999</c:v>
                </c:pt>
                <c:pt idx="20918">
                  <c:v>-0.14106299999999999</c:v>
                </c:pt>
                <c:pt idx="20919">
                  <c:v>-0.141065</c:v>
                </c:pt>
                <c:pt idx="20920">
                  <c:v>-0.141066</c:v>
                </c:pt>
                <c:pt idx="20921">
                  <c:v>-0.141066</c:v>
                </c:pt>
                <c:pt idx="20922">
                  <c:v>-0.141068</c:v>
                </c:pt>
                <c:pt idx="20923">
                  <c:v>-0.14107</c:v>
                </c:pt>
                <c:pt idx="20924">
                  <c:v>-0.141072</c:v>
                </c:pt>
                <c:pt idx="20925">
                  <c:v>-0.14107500000000001</c:v>
                </c:pt>
                <c:pt idx="20926">
                  <c:v>-0.14108000000000001</c:v>
                </c:pt>
                <c:pt idx="20927">
                  <c:v>-0.14108699999999999</c:v>
                </c:pt>
                <c:pt idx="20928">
                  <c:v>-0.141094</c:v>
                </c:pt>
                <c:pt idx="20929">
                  <c:v>-0.14110400000000001</c:v>
                </c:pt>
                <c:pt idx="20930">
                  <c:v>-0.14111299999999999</c:v>
                </c:pt>
                <c:pt idx="20931">
                  <c:v>-0.14111899999999999</c:v>
                </c:pt>
                <c:pt idx="20932">
                  <c:v>-0.141124</c:v>
                </c:pt>
                <c:pt idx="20933">
                  <c:v>-0.141127</c:v>
                </c:pt>
                <c:pt idx="20934">
                  <c:v>-0.141127</c:v>
                </c:pt>
                <c:pt idx="20935">
                  <c:v>-0.141127</c:v>
                </c:pt>
                <c:pt idx="20936">
                  <c:v>-0.141128</c:v>
                </c:pt>
                <c:pt idx="20937">
                  <c:v>-0.14113100000000001</c:v>
                </c:pt>
                <c:pt idx="20938">
                  <c:v>-0.14113300000000001</c:v>
                </c:pt>
                <c:pt idx="20939">
                  <c:v>-0.14113500000000001</c:v>
                </c:pt>
                <c:pt idx="20940">
                  <c:v>-0.14113600000000001</c:v>
                </c:pt>
                <c:pt idx="20941">
                  <c:v>-0.14114099999999999</c:v>
                </c:pt>
                <c:pt idx="20942">
                  <c:v>-0.14114599999999999</c:v>
                </c:pt>
                <c:pt idx="20943">
                  <c:v>-0.141149</c:v>
                </c:pt>
                <c:pt idx="20944">
                  <c:v>-0.141151</c:v>
                </c:pt>
                <c:pt idx="20945">
                  <c:v>-0.141153</c:v>
                </c:pt>
                <c:pt idx="20946">
                  <c:v>-0.141154</c:v>
                </c:pt>
                <c:pt idx="20947">
                  <c:v>-0.141152</c:v>
                </c:pt>
                <c:pt idx="20948">
                  <c:v>-0.14115</c:v>
                </c:pt>
                <c:pt idx="20949">
                  <c:v>-0.14114699999999999</c:v>
                </c:pt>
                <c:pt idx="20950">
                  <c:v>-0.14114499999999999</c:v>
                </c:pt>
                <c:pt idx="20951">
                  <c:v>-0.14114399999999999</c:v>
                </c:pt>
                <c:pt idx="20952">
                  <c:v>-0.14114499999999999</c:v>
                </c:pt>
                <c:pt idx="20953">
                  <c:v>-0.141148</c:v>
                </c:pt>
                <c:pt idx="20954">
                  <c:v>-0.141151</c:v>
                </c:pt>
                <c:pt idx="20955">
                  <c:v>-0.141154</c:v>
                </c:pt>
                <c:pt idx="20956">
                  <c:v>-0.14115800000000001</c:v>
                </c:pt>
                <c:pt idx="20957">
                  <c:v>-0.14116200000000001</c:v>
                </c:pt>
                <c:pt idx="20958">
                  <c:v>-0.14116600000000001</c:v>
                </c:pt>
                <c:pt idx="20959">
                  <c:v>-0.14116799999999999</c:v>
                </c:pt>
                <c:pt idx="20960">
                  <c:v>-0.14117099999999999</c:v>
                </c:pt>
                <c:pt idx="20961">
                  <c:v>-0.14117399999999999</c:v>
                </c:pt>
                <c:pt idx="20962">
                  <c:v>-0.14117299999999999</c:v>
                </c:pt>
                <c:pt idx="20963">
                  <c:v>-0.14117099999999999</c:v>
                </c:pt>
                <c:pt idx="20964">
                  <c:v>-0.14116799999999999</c:v>
                </c:pt>
                <c:pt idx="20965">
                  <c:v>-0.14116699999999999</c:v>
                </c:pt>
                <c:pt idx="20966">
                  <c:v>-0.14116400000000001</c:v>
                </c:pt>
                <c:pt idx="20967">
                  <c:v>-0.14116100000000001</c:v>
                </c:pt>
                <c:pt idx="20968">
                  <c:v>-0.14116000000000001</c:v>
                </c:pt>
                <c:pt idx="20969">
                  <c:v>-0.14116100000000001</c:v>
                </c:pt>
                <c:pt idx="20970">
                  <c:v>-0.14116100000000001</c:v>
                </c:pt>
                <c:pt idx="20971">
                  <c:v>-0.14116300000000001</c:v>
                </c:pt>
                <c:pt idx="20972">
                  <c:v>-0.14116400000000001</c:v>
                </c:pt>
                <c:pt idx="20973">
                  <c:v>-0.14116699999999999</c:v>
                </c:pt>
                <c:pt idx="20974">
                  <c:v>-0.14116799999999999</c:v>
                </c:pt>
                <c:pt idx="20975">
                  <c:v>-0.14117099999999999</c:v>
                </c:pt>
                <c:pt idx="20976">
                  <c:v>-0.14117299999999999</c:v>
                </c:pt>
                <c:pt idx="20977">
                  <c:v>-0.14117399999999999</c:v>
                </c:pt>
                <c:pt idx="20978">
                  <c:v>-0.141176</c:v>
                </c:pt>
                <c:pt idx="20979">
                  <c:v>-0.141177</c:v>
                </c:pt>
                <c:pt idx="20980">
                  <c:v>-0.141179</c:v>
                </c:pt>
                <c:pt idx="20981">
                  <c:v>-0.141179</c:v>
                </c:pt>
                <c:pt idx="20982">
                  <c:v>-0.141177</c:v>
                </c:pt>
                <c:pt idx="20983">
                  <c:v>-0.141177</c:v>
                </c:pt>
                <c:pt idx="20984">
                  <c:v>-0.141177</c:v>
                </c:pt>
                <c:pt idx="20985">
                  <c:v>-0.141179</c:v>
                </c:pt>
                <c:pt idx="20986">
                  <c:v>-0.14118</c:v>
                </c:pt>
                <c:pt idx="20987">
                  <c:v>-0.141179</c:v>
                </c:pt>
                <c:pt idx="20988">
                  <c:v>-0.141179</c:v>
                </c:pt>
                <c:pt idx="20989">
                  <c:v>-0.141181</c:v>
                </c:pt>
                <c:pt idx="20990">
                  <c:v>-0.141182</c:v>
                </c:pt>
                <c:pt idx="20991">
                  <c:v>-0.141183</c:v>
                </c:pt>
                <c:pt idx="20992">
                  <c:v>-0.141185</c:v>
                </c:pt>
                <c:pt idx="20993">
                  <c:v>-0.14118600000000001</c:v>
                </c:pt>
                <c:pt idx="20994">
                  <c:v>-0.14118700000000001</c:v>
                </c:pt>
                <c:pt idx="20995">
                  <c:v>-0.14118900000000001</c:v>
                </c:pt>
                <c:pt idx="20996">
                  <c:v>-0.14119200000000001</c:v>
                </c:pt>
                <c:pt idx="20997">
                  <c:v>-0.14119699999999999</c:v>
                </c:pt>
                <c:pt idx="20998">
                  <c:v>-0.141203</c:v>
                </c:pt>
                <c:pt idx="20999">
                  <c:v>-0.141207</c:v>
                </c:pt>
                <c:pt idx="21000">
                  <c:v>-0.14121</c:v>
                </c:pt>
                <c:pt idx="21001">
                  <c:v>-0.14121300000000001</c:v>
                </c:pt>
                <c:pt idx="21002">
                  <c:v>-0.14121400000000001</c:v>
                </c:pt>
                <c:pt idx="21003">
                  <c:v>-0.14121900000000001</c:v>
                </c:pt>
                <c:pt idx="21004">
                  <c:v>-0.14122599999999999</c:v>
                </c:pt>
                <c:pt idx="21005">
                  <c:v>-0.141231</c:v>
                </c:pt>
                <c:pt idx="21006">
                  <c:v>-0.141238</c:v>
                </c:pt>
                <c:pt idx="21007">
                  <c:v>-0.14124500000000001</c:v>
                </c:pt>
                <c:pt idx="21008">
                  <c:v>-0.14125199999999999</c:v>
                </c:pt>
                <c:pt idx="21009">
                  <c:v>-0.14126</c:v>
                </c:pt>
                <c:pt idx="21010">
                  <c:v>-0.141266</c:v>
                </c:pt>
                <c:pt idx="21011">
                  <c:v>-0.14127100000000001</c:v>
                </c:pt>
                <c:pt idx="21012">
                  <c:v>-0.14127500000000001</c:v>
                </c:pt>
                <c:pt idx="21013">
                  <c:v>-0.14127799999999999</c:v>
                </c:pt>
                <c:pt idx="21014">
                  <c:v>-0.14127999999999999</c:v>
                </c:pt>
                <c:pt idx="21015">
                  <c:v>-0.14128199999999999</c:v>
                </c:pt>
                <c:pt idx="21016">
                  <c:v>-0.14128599999999999</c:v>
                </c:pt>
                <c:pt idx="21017">
                  <c:v>-0.141288</c:v>
                </c:pt>
                <c:pt idx="21018">
                  <c:v>-0.141294</c:v>
                </c:pt>
                <c:pt idx="21019">
                  <c:v>-0.14129900000000001</c:v>
                </c:pt>
                <c:pt idx="21020">
                  <c:v>-0.14130400000000001</c:v>
                </c:pt>
                <c:pt idx="21021">
                  <c:v>-0.14130999999999999</c:v>
                </c:pt>
                <c:pt idx="21022">
                  <c:v>-0.141314</c:v>
                </c:pt>
                <c:pt idx="21023">
                  <c:v>-0.141319</c:v>
                </c:pt>
                <c:pt idx="21024">
                  <c:v>-0.14132400000000001</c:v>
                </c:pt>
                <c:pt idx="21025">
                  <c:v>-0.14132900000000001</c:v>
                </c:pt>
                <c:pt idx="21026">
                  <c:v>-0.14133599999999999</c:v>
                </c:pt>
                <c:pt idx="21027">
                  <c:v>-0.141344</c:v>
                </c:pt>
                <c:pt idx="21028">
                  <c:v>-0.14135200000000001</c:v>
                </c:pt>
                <c:pt idx="21029">
                  <c:v>-0.14135900000000001</c:v>
                </c:pt>
                <c:pt idx="21030">
                  <c:v>-0.14136599999999999</c:v>
                </c:pt>
                <c:pt idx="21031">
                  <c:v>-0.141373</c:v>
                </c:pt>
                <c:pt idx="21032">
                  <c:v>-0.141379</c:v>
                </c:pt>
                <c:pt idx="21033">
                  <c:v>-0.14138700000000001</c:v>
                </c:pt>
                <c:pt idx="21034">
                  <c:v>-0.14139199999999999</c:v>
                </c:pt>
                <c:pt idx="21035">
                  <c:v>-0.14139699999999999</c:v>
                </c:pt>
                <c:pt idx="21036">
                  <c:v>-0.141402</c:v>
                </c:pt>
                <c:pt idx="21037">
                  <c:v>-0.14140900000000001</c:v>
                </c:pt>
                <c:pt idx="21038">
                  <c:v>-0.14141400000000001</c:v>
                </c:pt>
                <c:pt idx="21039">
                  <c:v>-0.14141699999999999</c:v>
                </c:pt>
                <c:pt idx="21040">
                  <c:v>-0.14142099999999999</c:v>
                </c:pt>
                <c:pt idx="21041">
                  <c:v>-0.141425</c:v>
                </c:pt>
                <c:pt idx="21042">
                  <c:v>-0.141432</c:v>
                </c:pt>
                <c:pt idx="21043">
                  <c:v>-0.14144000000000001</c:v>
                </c:pt>
                <c:pt idx="21044">
                  <c:v>-0.14144799999999999</c:v>
                </c:pt>
                <c:pt idx="21045">
                  <c:v>-0.141457</c:v>
                </c:pt>
                <c:pt idx="21046">
                  <c:v>-0.14146500000000001</c:v>
                </c:pt>
                <c:pt idx="21047">
                  <c:v>-0.14147199999999999</c:v>
                </c:pt>
                <c:pt idx="21048">
                  <c:v>-0.141481</c:v>
                </c:pt>
                <c:pt idx="21049">
                  <c:v>-0.141487</c:v>
                </c:pt>
                <c:pt idx="21050">
                  <c:v>-0.14149300000000001</c:v>
                </c:pt>
                <c:pt idx="21051">
                  <c:v>-0.14149700000000001</c:v>
                </c:pt>
                <c:pt idx="21052">
                  <c:v>-0.14150199999999999</c:v>
                </c:pt>
                <c:pt idx="21053">
                  <c:v>-0.14151</c:v>
                </c:pt>
                <c:pt idx="21054">
                  <c:v>-0.14152000000000001</c:v>
                </c:pt>
                <c:pt idx="21055">
                  <c:v>-0.14153099999999999</c:v>
                </c:pt>
                <c:pt idx="21056">
                  <c:v>-0.141542</c:v>
                </c:pt>
                <c:pt idx="21057">
                  <c:v>-0.14155100000000001</c:v>
                </c:pt>
                <c:pt idx="21058">
                  <c:v>-0.14155999999999999</c:v>
                </c:pt>
                <c:pt idx="21059">
                  <c:v>-0.141569</c:v>
                </c:pt>
                <c:pt idx="21060">
                  <c:v>-0.14157500000000001</c:v>
                </c:pt>
                <c:pt idx="21061">
                  <c:v>-0.14158100000000001</c:v>
                </c:pt>
                <c:pt idx="21062">
                  <c:v>-0.14158799999999999</c:v>
                </c:pt>
                <c:pt idx="21063">
                  <c:v>-0.141594</c:v>
                </c:pt>
                <c:pt idx="21064">
                  <c:v>-0.14160300000000001</c:v>
                </c:pt>
                <c:pt idx="21065">
                  <c:v>-0.14161399999999999</c:v>
                </c:pt>
                <c:pt idx="21066">
                  <c:v>-0.141627</c:v>
                </c:pt>
                <c:pt idx="21067">
                  <c:v>-0.14164299999999999</c:v>
                </c:pt>
                <c:pt idx="21068">
                  <c:v>-0.141656</c:v>
                </c:pt>
                <c:pt idx="21069">
                  <c:v>-0.14166799999999999</c:v>
                </c:pt>
                <c:pt idx="21070">
                  <c:v>-0.141682</c:v>
                </c:pt>
                <c:pt idx="21071">
                  <c:v>-0.14169300000000001</c:v>
                </c:pt>
                <c:pt idx="21072">
                  <c:v>-0.141704</c:v>
                </c:pt>
                <c:pt idx="21073">
                  <c:v>-0.14171300000000001</c:v>
                </c:pt>
                <c:pt idx="21074">
                  <c:v>-0.14172100000000001</c:v>
                </c:pt>
                <c:pt idx="21075">
                  <c:v>-0.14172599999999999</c:v>
                </c:pt>
                <c:pt idx="21076">
                  <c:v>-0.141732</c:v>
                </c:pt>
                <c:pt idx="21077">
                  <c:v>-0.14174</c:v>
                </c:pt>
                <c:pt idx="21078">
                  <c:v>-0.14174800000000001</c:v>
                </c:pt>
                <c:pt idx="21079">
                  <c:v>-0.141758</c:v>
                </c:pt>
                <c:pt idx="21080">
                  <c:v>-0.141767</c:v>
                </c:pt>
                <c:pt idx="21081">
                  <c:v>-0.14177600000000001</c:v>
                </c:pt>
                <c:pt idx="21082">
                  <c:v>-0.14179</c:v>
                </c:pt>
                <c:pt idx="21083">
                  <c:v>-0.14180699999999999</c:v>
                </c:pt>
                <c:pt idx="21084">
                  <c:v>-0.141823</c:v>
                </c:pt>
                <c:pt idx="21085">
                  <c:v>-0.14183699999999999</c:v>
                </c:pt>
                <c:pt idx="21086">
                  <c:v>-0.141851</c:v>
                </c:pt>
                <c:pt idx="21087">
                  <c:v>-0.14186099999999999</c:v>
                </c:pt>
                <c:pt idx="21088">
                  <c:v>-0.141869</c:v>
                </c:pt>
                <c:pt idx="21089">
                  <c:v>-0.141874</c:v>
                </c:pt>
                <c:pt idx="21090">
                  <c:v>-0.14188100000000001</c:v>
                </c:pt>
                <c:pt idx="21091">
                  <c:v>-0.14188500000000001</c:v>
                </c:pt>
                <c:pt idx="21092">
                  <c:v>-0.14189099999999999</c:v>
                </c:pt>
                <c:pt idx="21093">
                  <c:v>-0.141901</c:v>
                </c:pt>
                <c:pt idx="21094">
                  <c:v>-0.14191000000000001</c:v>
                </c:pt>
                <c:pt idx="21095">
                  <c:v>-0.14192099999999999</c:v>
                </c:pt>
                <c:pt idx="21096">
                  <c:v>-0.141931</c:v>
                </c:pt>
                <c:pt idx="21097">
                  <c:v>-0.14194100000000001</c:v>
                </c:pt>
                <c:pt idx="21098">
                  <c:v>-0.14195199999999999</c:v>
                </c:pt>
                <c:pt idx="21099">
                  <c:v>-0.14196400000000001</c:v>
                </c:pt>
                <c:pt idx="21100">
                  <c:v>-0.14197399999999999</c:v>
                </c:pt>
                <c:pt idx="21101">
                  <c:v>-0.141984</c:v>
                </c:pt>
                <c:pt idx="21102">
                  <c:v>-0.14199300000000001</c:v>
                </c:pt>
                <c:pt idx="21103">
                  <c:v>-0.14200299999999999</c:v>
                </c:pt>
                <c:pt idx="21104">
                  <c:v>-0.142013</c:v>
                </c:pt>
                <c:pt idx="21105">
                  <c:v>-0.14202000000000001</c:v>
                </c:pt>
                <c:pt idx="21106">
                  <c:v>-0.14202899999999999</c:v>
                </c:pt>
                <c:pt idx="21107">
                  <c:v>-0.142038</c:v>
                </c:pt>
                <c:pt idx="21108">
                  <c:v>-0.14204600000000001</c:v>
                </c:pt>
                <c:pt idx="21109">
                  <c:v>-0.14205400000000001</c:v>
                </c:pt>
                <c:pt idx="21110">
                  <c:v>-0.142064</c:v>
                </c:pt>
                <c:pt idx="21111">
                  <c:v>-0.142072</c:v>
                </c:pt>
                <c:pt idx="21112">
                  <c:v>-0.14208100000000001</c:v>
                </c:pt>
                <c:pt idx="21113">
                  <c:v>-0.14208799999999999</c:v>
                </c:pt>
                <c:pt idx="21114">
                  <c:v>-0.142092</c:v>
                </c:pt>
                <c:pt idx="21115">
                  <c:v>-0.1421</c:v>
                </c:pt>
                <c:pt idx="21116">
                  <c:v>-0.14210600000000001</c:v>
                </c:pt>
                <c:pt idx="21117">
                  <c:v>-0.14211299999999999</c:v>
                </c:pt>
                <c:pt idx="21118">
                  <c:v>-0.14212</c:v>
                </c:pt>
                <c:pt idx="21119">
                  <c:v>-0.142128</c:v>
                </c:pt>
                <c:pt idx="21120">
                  <c:v>-0.14213999999999999</c:v>
                </c:pt>
                <c:pt idx="21121">
                  <c:v>-0.142149</c:v>
                </c:pt>
                <c:pt idx="21122">
                  <c:v>-0.14215900000000001</c:v>
                </c:pt>
                <c:pt idx="21123">
                  <c:v>-0.14217099999999999</c:v>
                </c:pt>
                <c:pt idx="21124">
                  <c:v>-0.142183</c:v>
                </c:pt>
                <c:pt idx="21125">
                  <c:v>-0.14219300000000001</c:v>
                </c:pt>
                <c:pt idx="21126">
                  <c:v>-0.142206</c:v>
                </c:pt>
                <c:pt idx="21127">
                  <c:v>-0.14221800000000001</c:v>
                </c:pt>
                <c:pt idx="21128">
                  <c:v>-0.14222799999999999</c:v>
                </c:pt>
                <c:pt idx="21129">
                  <c:v>-0.142236</c:v>
                </c:pt>
                <c:pt idx="21130">
                  <c:v>-0.14224500000000001</c:v>
                </c:pt>
                <c:pt idx="21131">
                  <c:v>-0.14225199999999999</c:v>
                </c:pt>
                <c:pt idx="21132">
                  <c:v>-0.14226</c:v>
                </c:pt>
                <c:pt idx="21133">
                  <c:v>-0.14226800000000001</c:v>
                </c:pt>
                <c:pt idx="21134">
                  <c:v>-0.14227400000000001</c:v>
                </c:pt>
                <c:pt idx="21135">
                  <c:v>-0.14228299999999999</c:v>
                </c:pt>
                <c:pt idx="21136">
                  <c:v>-0.142293</c:v>
                </c:pt>
                <c:pt idx="21137">
                  <c:v>-0.14230499999999999</c:v>
                </c:pt>
                <c:pt idx="21138">
                  <c:v>-0.142316</c:v>
                </c:pt>
                <c:pt idx="21139">
                  <c:v>-0.14232900000000001</c:v>
                </c:pt>
                <c:pt idx="21140">
                  <c:v>-0.142341</c:v>
                </c:pt>
                <c:pt idx="21141">
                  <c:v>-0.14235400000000001</c:v>
                </c:pt>
                <c:pt idx="21142">
                  <c:v>-0.14236699999999999</c:v>
                </c:pt>
                <c:pt idx="21143">
                  <c:v>-0.14238100000000001</c:v>
                </c:pt>
                <c:pt idx="21144">
                  <c:v>-0.14239099999999999</c:v>
                </c:pt>
                <c:pt idx="21145">
                  <c:v>-0.142403</c:v>
                </c:pt>
                <c:pt idx="21146">
                  <c:v>-0.14241599999999999</c:v>
                </c:pt>
                <c:pt idx="21147">
                  <c:v>-0.142429</c:v>
                </c:pt>
                <c:pt idx="21148">
                  <c:v>-0.14244299999999999</c:v>
                </c:pt>
                <c:pt idx="21149">
                  <c:v>-0.142455</c:v>
                </c:pt>
                <c:pt idx="21150">
                  <c:v>-0.14247000000000001</c:v>
                </c:pt>
                <c:pt idx="21151">
                  <c:v>-0.142483</c:v>
                </c:pt>
                <c:pt idx="21152">
                  <c:v>-0.14249800000000001</c:v>
                </c:pt>
                <c:pt idx="21153">
                  <c:v>-0.142514</c:v>
                </c:pt>
                <c:pt idx="21154">
                  <c:v>-0.14252899999999999</c:v>
                </c:pt>
                <c:pt idx="21155">
                  <c:v>-0.142543</c:v>
                </c:pt>
                <c:pt idx="21156">
                  <c:v>-0.14255999999999999</c:v>
                </c:pt>
                <c:pt idx="21157">
                  <c:v>-0.14257600000000001</c:v>
                </c:pt>
                <c:pt idx="21158">
                  <c:v>-0.14258799999999999</c:v>
                </c:pt>
                <c:pt idx="21159">
                  <c:v>-0.14260300000000001</c:v>
                </c:pt>
                <c:pt idx="21160">
                  <c:v>-0.14261799999999999</c:v>
                </c:pt>
                <c:pt idx="21161">
                  <c:v>-0.14263400000000001</c:v>
                </c:pt>
                <c:pt idx="21162">
                  <c:v>-0.142653</c:v>
                </c:pt>
                <c:pt idx="21163">
                  <c:v>-0.14267299999999999</c:v>
                </c:pt>
                <c:pt idx="21164">
                  <c:v>-0.14269000000000001</c:v>
                </c:pt>
                <c:pt idx="21165">
                  <c:v>-0.142708</c:v>
                </c:pt>
                <c:pt idx="21166">
                  <c:v>-0.14272499999999999</c:v>
                </c:pt>
                <c:pt idx="21167">
                  <c:v>-0.14274400000000001</c:v>
                </c:pt>
                <c:pt idx="21168">
                  <c:v>-0.142762</c:v>
                </c:pt>
                <c:pt idx="21169">
                  <c:v>-0.14277599999999999</c:v>
                </c:pt>
                <c:pt idx="21170">
                  <c:v>-0.142792</c:v>
                </c:pt>
                <c:pt idx="21171">
                  <c:v>-0.14280999999999999</c:v>
                </c:pt>
                <c:pt idx="21172">
                  <c:v>-0.14282700000000001</c:v>
                </c:pt>
                <c:pt idx="21173">
                  <c:v>-0.142845</c:v>
                </c:pt>
                <c:pt idx="21174">
                  <c:v>-0.14286399999999999</c:v>
                </c:pt>
                <c:pt idx="21175">
                  <c:v>-0.14288200000000001</c:v>
                </c:pt>
                <c:pt idx="21176">
                  <c:v>-0.1429</c:v>
                </c:pt>
                <c:pt idx="21177">
                  <c:v>-0.14291799999999999</c:v>
                </c:pt>
                <c:pt idx="21178">
                  <c:v>-0.14293600000000001</c:v>
                </c:pt>
                <c:pt idx="21179">
                  <c:v>-0.142955</c:v>
                </c:pt>
                <c:pt idx="21180">
                  <c:v>-0.14297199999999999</c:v>
                </c:pt>
                <c:pt idx="21181">
                  <c:v>-0.14299000000000001</c:v>
                </c:pt>
                <c:pt idx="21182">
                  <c:v>-0.143007</c:v>
                </c:pt>
                <c:pt idx="21183">
                  <c:v>-0.14302400000000001</c:v>
                </c:pt>
                <c:pt idx="21184">
                  <c:v>-0.143039</c:v>
                </c:pt>
                <c:pt idx="21185">
                  <c:v>-0.14305399999999999</c:v>
                </c:pt>
                <c:pt idx="21186">
                  <c:v>-0.14307</c:v>
                </c:pt>
                <c:pt idx="21187">
                  <c:v>-0.14308399999999999</c:v>
                </c:pt>
                <c:pt idx="21188">
                  <c:v>-0.143099</c:v>
                </c:pt>
                <c:pt idx="21189">
                  <c:v>-0.14311399999999999</c:v>
                </c:pt>
                <c:pt idx="21190">
                  <c:v>-0.14313000000000001</c:v>
                </c:pt>
                <c:pt idx="21191">
                  <c:v>-0.143146</c:v>
                </c:pt>
                <c:pt idx="21192">
                  <c:v>-0.14316200000000001</c:v>
                </c:pt>
                <c:pt idx="21193">
                  <c:v>-0.143176</c:v>
                </c:pt>
                <c:pt idx="21194">
                  <c:v>-0.14319200000000001</c:v>
                </c:pt>
                <c:pt idx="21195">
                  <c:v>-0.143206</c:v>
                </c:pt>
                <c:pt idx="21196">
                  <c:v>-0.14321900000000001</c:v>
                </c:pt>
                <c:pt idx="21197">
                  <c:v>-0.143232</c:v>
                </c:pt>
                <c:pt idx="21198">
                  <c:v>-0.14324400000000001</c:v>
                </c:pt>
                <c:pt idx="21199">
                  <c:v>-0.14325499999999999</c:v>
                </c:pt>
                <c:pt idx="21200">
                  <c:v>-0.14326700000000001</c:v>
                </c:pt>
                <c:pt idx="21201">
                  <c:v>-0.14327899999999999</c:v>
                </c:pt>
                <c:pt idx="21202">
                  <c:v>-0.14329</c:v>
                </c:pt>
                <c:pt idx="21203">
                  <c:v>-0.14330300000000001</c:v>
                </c:pt>
                <c:pt idx="21204">
                  <c:v>-0.143315</c:v>
                </c:pt>
                <c:pt idx="21205">
                  <c:v>-0.14332700000000001</c:v>
                </c:pt>
                <c:pt idx="21206">
                  <c:v>-0.14333699999999999</c:v>
                </c:pt>
                <c:pt idx="21207">
                  <c:v>-0.143348</c:v>
                </c:pt>
                <c:pt idx="21208">
                  <c:v>-0.14335999999999999</c:v>
                </c:pt>
                <c:pt idx="21209">
                  <c:v>-0.143372</c:v>
                </c:pt>
                <c:pt idx="21210">
                  <c:v>-0.14338400000000001</c:v>
                </c:pt>
                <c:pt idx="21211">
                  <c:v>-0.14339399999999999</c:v>
                </c:pt>
                <c:pt idx="21212">
                  <c:v>-0.14340600000000001</c:v>
                </c:pt>
                <c:pt idx="21213">
                  <c:v>-0.14341400000000001</c:v>
                </c:pt>
                <c:pt idx="21214">
                  <c:v>-0.14342099999999999</c:v>
                </c:pt>
                <c:pt idx="21215">
                  <c:v>-0.143427</c:v>
                </c:pt>
                <c:pt idx="21216">
                  <c:v>-0.14343500000000001</c:v>
                </c:pt>
                <c:pt idx="21217">
                  <c:v>-0.14344199999999999</c:v>
                </c:pt>
                <c:pt idx="21218">
                  <c:v>-0.14344899999999999</c:v>
                </c:pt>
                <c:pt idx="21219">
                  <c:v>-0.143455</c:v>
                </c:pt>
                <c:pt idx="21220">
                  <c:v>-0.14346200000000001</c:v>
                </c:pt>
                <c:pt idx="21221">
                  <c:v>-0.14346800000000001</c:v>
                </c:pt>
                <c:pt idx="21222">
                  <c:v>-0.14347499999999999</c:v>
                </c:pt>
                <c:pt idx="21223">
                  <c:v>-0.143484</c:v>
                </c:pt>
                <c:pt idx="21224">
                  <c:v>-0.14349300000000001</c:v>
                </c:pt>
                <c:pt idx="21225">
                  <c:v>-0.14350199999999999</c:v>
                </c:pt>
                <c:pt idx="21226">
                  <c:v>-0.14351</c:v>
                </c:pt>
                <c:pt idx="21227">
                  <c:v>-0.14351700000000001</c:v>
                </c:pt>
                <c:pt idx="21228">
                  <c:v>-0.14352200000000001</c:v>
                </c:pt>
                <c:pt idx="21229">
                  <c:v>-0.14352500000000001</c:v>
                </c:pt>
                <c:pt idx="21230">
                  <c:v>-0.14352699999999999</c:v>
                </c:pt>
                <c:pt idx="21231">
                  <c:v>-0.14352899999999999</c:v>
                </c:pt>
                <c:pt idx="21232">
                  <c:v>-0.14353099999999999</c:v>
                </c:pt>
                <c:pt idx="21233">
                  <c:v>-0.14353299999999999</c:v>
                </c:pt>
                <c:pt idx="21234">
                  <c:v>-0.143536</c:v>
                </c:pt>
                <c:pt idx="21235">
                  <c:v>-0.143539</c:v>
                </c:pt>
                <c:pt idx="21236">
                  <c:v>-0.143542</c:v>
                </c:pt>
                <c:pt idx="21237">
                  <c:v>-0.14354900000000001</c:v>
                </c:pt>
                <c:pt idx="21238">
                  <c:v>-0.14355599999999999</c:v>
                </c:pt>
                <c:pt idx="21239">
                  <c:v>-0.143564</c:v>
                </c:pt>
                <c:pt idx="21240">
                  <c:v>-0.14357400000000001</c:v>
                </c:pt>
                <c:pt idx="21241">
                  <c:v>-0.14358399999999999</c:v>
                </c:pt>
                <c:pt idx="21242">
                  <c:v>-0.143595</c:v>
                </c:pt>
                <c:pt idx="21243">
                  <c:v>-0.14360500000000001</c:v>
                </c:pt>
                <c:pt idx="21244">
                  <c:v>-0.14361699999999999</c:v>
                </c:pt>
                <c:pt idx="21245">
                  <c:v>-0.143627</c:v>
                </c:pt>
                <c:pt idx="21246">
                  <c:v>-0.14363699999999999</c:v>
                </c:pt>
                <c:pt idx="21247">
                  <c:v>-0.143646</c:v>
                </c:pt>
                <c:pt idx="21248">
                  <c:v>-0.14365800000000001</c:v>
                </c:pt>
                <c:pt idx="21249">
                  <c:v>-0.14367099999999999</c:v>
                </c:pt>
                <c:pt idx="21250">
                  <c:v>-0.14368300000000001</c:v>
                </c:pt>
                <c:pt idx="21251">
                  <c:v>-0.14369699999999999</c:v>
                </c:pt>
                <c:pt idx="21252">
                  <c:v>-0.14371200000000001</c:v>
                </c:pt>
                <c:pt idx="21253">
                  <c:v>-0.14372599999999999</c:v>
                </c:pt>
                <c:pt idx="21254">
                  <c:v>-0.14374100000000001</c:v>
                </c:pt>
                <c:pt idx="21255">
                  <c:v>-0.14375499999999999</c:v>
                </c:pt>
                <c:pt idx="21256">
                  <c:v>-0.14376800000000001</c:v>
                </c:pt>
                <c:pt idx="21257">
                  <c:v>-0.14377899999999999</c:v>
                </c:pt>
                <c:pt idx="21258">
                  <c:v>-0.143793</c:v>
                </c:pt>
                <c:pt idx="21259">
                  <c:v>-0.14380899999999999</c:v>
                </c:pt>
                <c:pt idx="21260">
                  <c:v>-0.14382700000000001</c:v>
                </c:pt>
                <c:pt idx="21261">
                  <c:v>-0.143843</c:v>
                </c:pt>
                <c:pt idx="21262">
                  <c:v>-0.14385999999999999</c:v>
                </c:pt>
                <c:pt idx="21263">
                  <c:v>-0.14387800000000001</c:v>
                </c:pt>
                <c:pt idx="21264">
                  <c:v>-0.14389399999999999</c:v>
                </c:pt>
                <c:pt idx="21265">
                  <c:v>-0.14390700000000001</c:v>
                </c:pt>
                <c:pt idx="21266">
                  <c:v>-0.14392099999999999</c:v>
                </c:pt>
                <c:pt idx="21267">
                  <c:v>-0.14393400000000001</c:v>
                </c:pt>
                <c:pt idx="21268">
                  <c:v>-0.14394599999999999</c:v>
                </c:pt>
                <c:pt idx="21269">
                  <c:v>-0.143959</c:v>
                </c:pt>
                <c:pt idx="21270">
                  <c:v>-0.14397099999999999</c:v>
                </c:pt>
                <c:pt idx="21271">
                  <c:v>-0.143985</c:v>
                </c:pt>
                <c:pt idx="21272">
                  <c:v>-0.14399899999999999</c:v>
                </c:pt>
                <c:pt idx="21273">
                  <c:v>-0.144012</c:v>
                </c:pt>
                <c:pt idx="21274">
                  <c:v>-0.14402499999999999</c:v>
                </c:pt>
                <c:pt idx="21275">
                  <c:v>-0.144041</c:v>
                </c:pt>
                <c:pt idx="21276">
                  <c:v>-0.14405699999999999</c:v>
                </c:pt>
                <c:pt idx="21277">
                  <c:v>-0.14407200000000001</c:v>
                </c:pt>
                <c:pt idx="21278">
                  <c:v>-0.14408899999999999</c:v>
                </c:pt>
                <c:pt idx="21279">
                  <c:v>-0.14410700000000001</c:v>
                </c:pt>
                <c:pt idx="21280">
                  <c:v>-0.144126</c:v>
                </c:pt>
                <c:pt idx="21281">
                  <c:v>-0.14414299999999999</c:v>
                </c:pt>
                <c:pt idx="21282">
                  <c:v>-0.14415800000000001</c:v>
                </c:pt>
                <c:pt idx="21283">
                  <c:v>-0.144173</c:v>
                </c:pt>
                <c:pt idx="21284">
                  <c:v>-0.14418400000000001</c:v>
                </c:pt>
                <c:pt idx="21285">
                  <c:v>-0.14419399999999999</c:v>
                </c:pt>
                <c:pt idx="21286">
                  <c:v>-0.144205</c:v>
                </c:pt>
                <c:pt idx="21287">
                  <c:v>-0.14421600000000001</c:v>
                </c:pt>
                <c:pt idx="21288">
                  <c:v>-0.144231</c:v>
                </c:pt>
                <c:pt idx="21289">
                  <c:v>-0.14424500000000001</c:v>
                </c:pt>
                <c:pt idx="21290">
                  <c:v>-0.144263</c:v>
                </c:pt>
                <c:pt idx="21291">
                  <c:v>-0.14427899999999999</c:v>
                </c:pt>
                <c:pt idx="21292">
                  <c:v>-0.14429800000000001</c:v>
                </c:pt>
                <c:pt idx="21293">
                  <c:v>-0.144318</c:v>
                </c:pt>
                <c:pt idx="21294">
                  <c:v>-0.14433399999999999</c:v>
                </c:pt>
                <c:pt idx="21295">
                  <c:v>-0.144348</c:v>
                </c:pt>
                <c:pt idx="21296">
                  <c:v>-0.14436399999999999</c:v>
                </c:pt>
                <c:pt idx="21297">
                  <c:v>-0.14437900000000001</c:v>
                </c:pt>
                <c:pt idx="21298">
                  <c:v>-0.144395</c:v>
                </c:pt>
                <c:pt idx="21299">
                  <c:v>-0.14441000000000001</c:v>
                </c:pt>
                <c:pt idx="21300">
                  <c:v>-0.144427</c:v>
                </c:pt>
                <c:pt idx="21301">
                  <c:v>-0.14444299999999999</c:v>
                </c:pt>
                <c:pt idx="21302">
                  <c:v>-0.144457</c:v>
                </c:pt>
                <c:pt idx="21303">
                  <c:v>-0.14447099999999999</c:v>
                </c:pt>
                <c:pt idx="21304">
                  <c:v>-0.144483</c:v>
                </c:pt>
                <c:pt idx="21305">
                  <c:v>-0.14449500000000001</c:v>
                </c:pt>
                <c:pt idx="21306">
                  <c:v>-0.144507</c:v>
                </c:pt>
                <c:pt idx="21307">
                  <c:v>-0.14452100000000001</c:v>
                </c:pt>
                <c:pt idx="21308">
                  <c:v>-0.144535</c:v>
                </c:pt>
                <c:pt idx="21309">
                  <c:v>-0.14455200000000001</c:v>
                </c:pt>
                <c:pt idx="21310">
                  <c:v>-0.144567</c:v>
                </c:pt>
                <c:pt idx="21311">
                  <c:v>-0.14458399999999999</c:v>
                </c:pt>
                <c:pt idx="21312">
                  <c:v>-0.14460200000000001</c:v>
                </c:pt>
                <c:pt idx="21313">
                  <c:v>-0.144617</c:v>
                </c:pt>
                <c:pt idx="21314">
                  <c:v>-0.14463300000000001</c:v>
                </c:pt>
                <c:pt idx="21315">
                  <c:v>-0.144645</c:v>
                </c:pt>
                <c:pt idx="21316">
                  <c:v>-0.14465900000000001</c:v>
                </c:pt>
                <c:pt idx="21317">
                  <c:v>-0.144672</c:v>
                </c:pt>
                <c:pt idx="21318">
                  <c:v>-0.14468600000000001</c:v>
                </c:pt>
                <c:pt idx="21319">
                  <c:v>-0.14469899999999999</c:v>
                </c:pt>
                <c:pt idx="21320">
                  <c:v>-0.14471400000000001</c:v>
                </c:pt>
                <c:pt idx="21321">
                  <c:v>-0.144731</c:v>
                </c:pt>
                <c:pt idx="21322">
                  <c:v>-0.14474799999999999</c:v>
                </c:pt>
                <c:pt idx="21323">
                  <c:v>-0.144762</c:v>
                </c:pt>
                <c:pt idx="21324">
                  <c:v>-0.14477699999999999</c:v>
                </c:pt>
                <c:pt idx="21325">
                  <c:v>-0.14479300000000001</c:v>
                </c:pt>
                <c:pt idx="21326">
                  <c:v>-0.14480899999999999</c:v>
                </c:pt>
                <c:pt idx="21327">
                  <c:v>-0.14482800000000001</c:v>
                </c:pt>
                <c:pt idx="21328">
                  <c:v>-0.144846</c:v>
                </c:pt>
                <c:pt idx="21329">
                  <c:v>-0.14485899999999999</c:v>
                </c:pt>
                <c:pt idx="21330">
                  <c:v>-0.144871</c:v>
                </c:pt>
                <c:pt idx="21331">
                  <c:v>-0.14488400000000001</c:v>
                </c:pt>
                <c:pt idx="21332">
                  <c:v>-0.144898</c:v>
                </c:pt>
                <c:pt idx="21333">
                  <c:v>-0.14491299999999999</c:v>
                </c:pt>
                <c:pt idx="21334">
                  <c:v>-0.144928</c:v>
                </c:pt>
                <c:pt idx="21335">
                  <c:v>-0.14494000000000001</c:v>
                </c:pt>
                <c:pt idx="21336">
                  <c:v>-0.144952</c:v>
                </c:pt>
                <c:pt idx="21337">
                  <c:v>-0.14496400000000001</c:v>
                </c:pt>
                <c:pt idx="21338">
                  <c:v>-0.14498</c:v>
                </c:pt>
                <c:pt idx="21339">
                  <c:v>-0.14499600000000001</c:v>
                </c:pt>
                <c:pt idx="21340">
                  <c:v>-0.145012</c:v>
                </c:pt>
                <c:pt idx="21341">
                  <c:v>-0.14503099999999999</c:v>
                </c:pt>
                <c:pt idx="21342">
                  <c:v>-0.14504800000000001</c:v>
                </c:pt>
                <c:pt idx="21343">
                  <c:v>-0.145064</c:v>
                </c:pt>
                <c:pt idx="21344">
                  <c:v>-0.14507900000000001</c:v>
                </c:pt>
                <c:pt idx="21345">
                  <c:v>-0.145092</c:v>
                </c:pt>
                <c:pt idx="21346">
                  <c:v>-0.14510300000000001</c:v>
                </c:pt>
                <c:pt idx="21347">
                  <c:v>-0.14511299999999999</c:v>
                </c:pt>
                <c:pt idx="21348">
                  <c:v>-0.145124</c:v>
                </c:pt>
                <c:pt idx="21349">
                  <c:v>-0.14513300000000001</c:v>
                </c:pt>
                <c:pt idx="21350">
                  <c:v>-0.145144</c:v>
                </c:pt>
                <c:pt idx="21351">
                  <c:v>-0.14515700000000001</c:v>
                </c:pt>
                <c:pt idx="21352">
                  <c:v>-0.14516899999999999</c:v>
                </c:pt>
                <c:pt idx="21353">
                  <c:v>-0.14518200000000001</c:v>
                </c:pt>
                <c:pt idx="21354">
                  <c:v>-0.14519399999999999</c:v>
                </c:pt>
                <c:pt idx="21355">
                  <c:v>-0.145205</c:v>
                </c:pt>
                <c:pt idx="21356">
                  <c:v>-0.14521700000000001</c:v>
                </c:pt>
                <c:pt idx="21357">
                  <c:v>-0.145231</c:v>
                </c:pt>
                <c:pt idx="21358">
                  <c:v>-0.14524200000000001</c:v>
                </c:pt>
                <c:pt idx="21359">
                  <c:v>-0.14525299999999999</c:v>
                </c:pt>
                <c:pt idx="21360">
                  <c:v>-0.14526600000000001</c:v>
                </c:pt>
                <c:pt idx="21361">
                  <c:v>-0.14527799999999999</c:v>
                </c:pt>
                <c:pt idx="21362">
                  <c:v>-0.145291</c:v>
                </c:pt>
                <c:pt idx="21363">
                  <c:v>-0.14530599999999999</c:v>
                </c:pt>
                <c:pt idx="21364">
                  <c:v>-0.14532100000000001</c:v>
                </c:pt>
                <c:pt idx="21365">
                  <c:v>-0.14533499999999999</c:v>
                </c:pt>
                <c:pt idx="21366">
                  <c:v>-0.145345</c:v>
                </c:pt>
                <c:pt idx="21367">
                  <c:v>-0.14535799999999999</c:v>
                </c:pt>
                <c:pt idx="21368">
                  <c:v>-0.145369</c:v>
                </c:pt>
                <c:pt idx="21369">
                  <c:v>-0.14538000000000001</c:v>
                </c:pt>
                <c:pt idx="21370">
                  <c:v>-0.14538899999999999</c:v>
                </c:pt>
                <c:pt idx="21371">
                  <c:v>-0.145399</c:v>
                </c:pt>
                <c:pt idx="21372">
                  <c:v>-0.14540700000000001</c:v>
                </c:pt>
                <c:pt idx="21373">
                  <c:v>-0.14541499999999999</c:v>
                </c:pt>
                <c:pt idx="21374">
                  <c:v>-0.145425</c:v>
                </c:pt>
                <c:pt idx="21375">
                  <c:v>-0.14543700000000001</c:v>
                </c:pt>
                <c:pt idx="21376">
                  <c:v>-0.14544899999999999</c:v>
                </c:pt>
                <c:pt idx="21377">
                  <c:v>-0.14546200000000001</c:v>
                </c:pt>
                <c:pt idx="21378">
                  <c:v>-0.14547599999999999</c:v>
                </c:pt>
                <c:pt idx="21379">
                  <c:v>-0.14549200000000001</c:v>
                </c:pt>
                <c:pt idx="21380">
                  <c:v>-0.145511</c:v>
                </c:pt>
                <c:pt idx="21381">
                  <c:v>-0.14552999999999999</c:v>
                </c:pt>
                <c:pt idx="21382">
                  <c:v>-0.14554600000000001</c:v>
                </c:pt>
                <c:pt idx="21383">
                  <c:v>-0.14555999999999999</c:v>
                </c:pt>
                <c:pt idx="21384">
                  <c:v>-0.14557100000000001</c:v>
                </c:pt>
                <c:pt idx="21385">
                  <c:v>-0.14558199999999999</c:v>
                </c:pt>
                <c:pt idx="21386">
                  <c:v>-0.145593</c:v>
                </c:pt>
                <c:pt idx="21387">
                  <c:v>-0.14560100000000001</c:v>
                </c:pt>
                <c:pt idx="21388">
                  <c:v>-0.14560899999999999</c:v>
                </c:pt>
                <c:pt idx="21389">
                  <c:v>-0.145618</c:v>
                </c:pt>
                <c:pt idx="21390">
                  <c:v>-0.145625</c:v>
                </c:pt>
                <c:pt idx="21391">
                  <c:v>-0.14563400000000001</c:v>
                </c:pt>
                <c:pt idx="21392">
                  <c:v>-0.14564199999999999</c:v>
                </c:pt>
                <c:pt idx="21393">
                  <c:v>-0.145651</c:v>
                </c:pt>
                <c:pt idx="21394">
                  <c:v>-0.14566200000000001</c:v>
                </c:pt>
                <c:pt idx="21395">
                  <c:v>-0.145673</c:v>
                </c:pt>
                <c:pt idx="21396">
                  <c:v>-0.14568600000000001</c:v>
                </c:pt>
                <c:pt idx="21397">
                  <c:v>-0.145699</c:v>
                </c:pt>
                <c:pt idx="21398">
                  <c:v>-0.14571400000000001</c:v>
                </c:pt>
                <c:pt idx="21399">
                  <c:v>-0.145729</c:v>
                </c:pt>
                <c:pt idx="21400">
                  <c:v>-0.14574400000000001</c:v>
                </c:pt>
                <c:pt idx="21401">
                  <c:v>-0.145759</c:v>
                </c:pt>
                <c:pt idx="21402">
                  <c:v>-0.14577399999999999</c:v>
                </c:pt>
                <c:pt idx="21403">
                  <c:v>-0.14579</c:v>
                </c:pt>
                <c:pt idx="21404">
                  <c:v>-0.14580299999999999</c:v>
                </c:pt>
                <c:pt idx="21405">
                  <c:v>-0.145817</c:v>
                </c:pt>
                <c:pt idx="21406">
                  <c:v>-0.14582999999999999</c:v>
                </c:pt>
                <c:pt idx="21407">
                  <c:v>-0.145844</c:v>
                </c:pt>
                <c:pt idx="21408">
                  <c:v>-0.14585600000000001</c:v>
                </c:pt>
                <c:pt idx="21409">
                  <c:v>-0.145867</c:v>
                </c:pt>
                <c:pt idx="21410">
                  <c:v>-0.14587800000000001</c:v>
                </c:pt>
                <c:pt idx="21411">
                  <c:v>-0.14588799999999999</c:v>
                </c:pt>
                <c:pt idx="21412">
                  <c:v>-0.1459</c:v>
                </c:pt>
                <c:pt idx="21413">
                  <c:v>-0.14591199999999999</c:v>
                </c:pt>
                <c:pt idx="21414">
                  <c:v>-0.145925</c:v>
                </c:pt>
                <c:pt idx="21415">
                  <c:v>-0.14593800000000001</c:v>
                </c:pt>
                <c:pt idx="21416">
                  <c:v>-0.145953</c:v>
                </c:pt>
                <c:pt idx="21417">
                  <c:v>-0.14596899999999999</c:v>
                </c:pt>
                <c:pt idx="21418">
                  <c:v>-0.145986</c:v>
                </c:pt>
                <c:pt idx="21419">
                  <c:v>-0.14600099999999999</c:v>
                </c:pt>
                <c:pt idx="21420">
                  <c:v>-0.14601600000000001</c:v>
                </c:pt>
                <c:pt idx="21421">
                  <c:v>-0.146032</c:v>
                </c:pt>
                <c:pt idx="21422">
                  <c:v>-0.14604900000000001</c:v>
                </c:pt>
                <c:pt idx="21423">
                  <c:v>-0.146066</c:v>
                </c:pt>
                <c:pt idx="21424">
                  <c:v>-0.14607800000000001</c:v>
                </c:pt>
                <c:pt idx="21425">
                  <c:v>-0.146093</c:v>
                </c:pt>
                <c:pt idx="21426">
                  <c:v>-0.14610699999999999</c:v>
                </c:pt>
                <c:pt idx="21427">
                  <c:v>-0.146122</c:v>
                </c:pt>
                <c:pt idx="21428">
                  <c:v>-0.14613699999999999</c:v>
                </c:pt>
                <c:pt idx="21429">
                  <c:v>-0.14615400000000001</c:v>
                </c:pt>
                <c:pt idx="21430">
                  <c:v>-0.146172</c:v>
                </c:pt>
                <c:pt idx="21431">
                  <c:v>-0.14618800000000001</c:v>
                </c:pt>
                <c:pt idx="21432">
                  <c:v>-0.146205</c:v>
                </c:pt>
                <c:pt idx="21433">
                  <c:v>-0.14622199999999999</c:v>
                </c:pt>
                <c:pt idx="21434">
                  <c:v>-0.14623800000000001</c:v>
                </c:pt>
                <c:pt idx="21435">
                  <c:v>-0.146254</c:v>
                </c:pt>
                <c:pt idx="21436">
                  <c:v>-0.14626700000000001</c:v>
                </c:pt>
                <c:pt idx="21437">
                  <c:v>-0.14627699999999999</c:v>
                </c:pt>
                <c:pt idx="21438">
                  <c:v>-0.146288</c:v>
                </c:pt>
                <c:pt idx="21439">
                  <c:v>-0.14630000000000001</c:v>
                </c:pt>
                <c:pt idx="21440">
                  <c:v>-0.146313</c:v>
                </c:pt>
                <c:pt idx="21441">
                  <c:v>-0.14632700000000001</c:v>
                </c:pt>
                <c:pt idx="21442">
                  <c:v>-0.146343</c:v>
                </c:pt>
                <c:pt idx="21443">
                  <c:v>-0.14635899999999999</c:v>
                </c:pt>
                <c:pt idx="21444">
                  <c:v>-0.14637600000000001</c:v>
                </c:pt>
                <c:pt idx="21445">
                  <c:v>-0.146395</c:v>
                </c:pt>
                <c:pt idx="21446">
                  <c:v>-0.14641299999999999</c:v>
                </c:pt>
                <c:pt idx="21447">
                  <c:v>-0.14643100000000001</c:v>
                </c:pt>
                <c:pt idx="21448">
                  <c:v>-0.14644599999999999</c:v>
                </c:pt>
                <c:pt idx="21449">
                  <c:v>-0.14646000000000001</c:v>
                </c:pt>
                <c:pt idx="21450">
                  <c:v>-0.14647499999999999</c:v>
                </c:pt>
                <c:pt idx="21451">
                  <c:v>-0.14649000000000001</c:v>
                </c:pt>
                <c:pt idx="21452">
                  <c:v>-0.146507</c:v>
                </c:pt>
                <c:pt idx="21453">
                  <c:v>-0.14652399999999999</c:v>
                </c:pt>
                <c:pt idx="21454">
                  <c:v>-0.146541</c:v>
                </c:pt>
                <c:pt idx="21455">
                  <c:v>-0.146561</c:v>
                </c:pt>
                <c:pt idx="21456">
                  <c:v>-0.14657999999999999</c:v>
                </c:pt>
                <c:pt idx="21457">
                  <c:v>-0.14660000000000001</c:v>
                </c:pt>
                <c:pt idx="21458">
                  <c:v>-0.146619</c:v>
                </c:pt>
                <c:pt idx="21459">
                  <c:v>-0.14663699999999999</c:v>
                </c:pt>
                <c:pt idx="21460">
                  <c:v>-0.14665600000000001</c:v>
                </c:pt>
                <c:pt idx="21461">
                  <c:v>-0.146672</c:v>
                </c:pt>
                <c:pt idx="21462">
                  <c:v>-0.14668600000000001</c:v>
                </c:pt>
                <c:pt idx="21463">
                  <c:v>-0.1467</c:v>
                </c:pt>
                <c:pt idx="21464">
                  <c:v>-0.14671400000000001</c:v>
                </c:pt>
                <c:pt idx="21465">
                  <c:v>-0.146728</c:v>
                </c:pt>
                <c:pt idx="21466">
                  <c:v>-0.14674499999999999</c:v>
                </c:pt>
                <c:pt idx="21467">
                  <c:v>-0.146763</c:v>
                </c:pt>
                <c:pt idx="21468">
                  <c:v>-0.14678099999999999</c:v>
                </c:pt>
                <c:pt idx="21469">
                  <c:v>-0.14680000000000001</c:v>
                </c:pt>
                <c:pt idx="21470">
                  <c:v>-0.14681900000000001</c:v>
                </c:pt>
                <c:pt idx="21471">
                  <c:v>-0.14683499999999999</c:v>
                </c:pt>
                <c:pt idx="21472">
                  <c:v>-0.14685599999999999</c:v>
                </c:pt>
                <c:pt idx="21473">
                  <c:v>-0.14687600000000001</c:v>
                </c:pt>
                <c:pt idx="21474">
                  <c:v>-0.146897</c:v>
                </c:pt>
                <c:pt idx="21475">
                  <c:v>-0.14691699999999999</c:v>
                </c:pt>
                <c:pt idx="21476">
                  <c:v>-0.14693400000000001</c:v>
                </c:pt>
                <c:pt idx="21477">
                  <c:v>-0.146951</c:v>
                </c:pt>
                <c:pt idx="21478">
                  <c:v>-0.14696899999999999</c:v>
                </c:pt>
                <c:pt idx="21479">
                  <c:v>-0.14698800000000001</c:v>
                </c:pt>
                <c:pt idx="21480">
                  <c:v>-0.147005</c:v>
                </c:pt>
                <c:pt idx="21481">
                  <c:v>-0.14702399999999999</c:v>
                </c:pt>
                <c:pt idx="21482">
                  <c:v>-0.14704400000000001</c:v>
                </c:pt>
                <c:pt idx="21483">
                  <c:v>-0.147067</c:v>
                </c:pt>
                <c:pt idx="21484">
                  <c:v>-0.147087</c:v>
                </c:pt>
                <c:pt idx="21485">
                  <c:v>-0.14710599999999999</c:v>
                </c:pt>
                <c:pt idx="21486">
                  <c:v>-0.147124</c:v>
                </c:pt>
                <c:pt idx="21487">
                  <c:v>-0.147142</c:v>
                </c:pt>
                <c:pt idx="21488">
                  <c:v>-0.14716000000000001</c:v>
                </c:pt>
                <c:pt idx="21489">
                  <c:v>-0.147178</c:v>
                </c:pt>
                <c:pt idx="21490">
                  <c:v>-0.147198</c:v>
                </c:pt>
                <c:pt idx="21491">
                  <c:v>-0.14721500000000001</c:v>
                </c:pt>
                <c:pt idx="21492">
                  <c:v>-0.147229</c:v>
                </c:pt>
                <c:pt idx="21493">
                  <c:v>-0.14724200000000001</c:v>
                </c:pt>
                <c:pt idx="21494">
                  <c:v>-0.147259</c:v>
                </c:pt>
                <c:pt idx="21495">
                  <c:v>-0.14727499999999999</c:v>
                </c:pt>
                <c:pt idx="21496">
                  <c:v>-0.14729100000000001</c:v>
                </c:pt>
                <c:pt idx="21497">
                  <c:v>-0.147311</c:v>
                </c:pt>
                <c:pt idx="21498">
                  <c:v>-0.14733099999999999</c:v>
                </c:pt>
                <c:pt idx="21499">
                  <c:v>-0.14735100000000001</c:v>
                </c:pt>
                <c:pt idx="21500">
                  <c:v>-0.147374</c:v>
                </c:pt>
                <c:pt idx="21501">
                  <c:v>-0.147397</c:v>
                </c:pt>
                <c:pt idx="21502">
                  <c:v>-0.14741699999999999</c:v>
                </c:pt>
                <c:pt idx="21503">
                  <c:v>-0.14743500000000001</c:v>
                </c:pt>
                <c:pt idx="21504">
                  <c:v>-0.147452</c:v>
                </c:pt>
                <c:pt idx="21505">
                  <c:v>-0.14746899999999999</c:v>
                </c:pt>
                <c:pt idx="21506">
                  <c:v>-0.14749100000000001</c:v>
                </c:pt>
                <c:pt idx="21507">
                  <c:v>-0.14751400000000001</c:v>
                </c:pt>
                <c:pt idx="21508">
                  <c:v>-0.147537</c:v>
                </c:pt>
                <c:pt idx="21509">
                  <c:v>-0.147561</c:v>
                </c:pt>
                <c:pt idx="21510">
                  <c:v>-0.14758099999999999</c:v>
                </c:pt>
                <c:pt idx="21511">
                  <c:v>-0.14760300000000001</c:v>
                </c:pt>
                <c:pt idx="21512">
                  <c:v>-0.147622</c:v>
                </c:pt>
                <c:pt idx="21513">
                  <c:v>-0.14763899999999999</c:v>
                </c:pt>
                <c:pt idx="21514">
                  <c:v>-0.14765700000000001</c:v>
                </c:pt>
                <c:pt idx="21515">
                  <c:v>-0.147675</c:v>
                </c:pt>
                <c:pt idx="21516">
                  <c:v>-0.14769199999999999</c:v>
                </c:pt>
                <c:pt idx="21517">
                  <c:v>-0.14771000000000001</c:v>
                </c:pt>
                <c:pt idx="21518">
                  <c:v>-0.14773</c:v>
                </c:pt>
                <c:pt idx="21519">
                  <c:v>-0.14774999999999999</c:v>
                </c:pt>
                <c:pt idx="21520">
                  <c:v>-0.14777000000000001</c:v>
                </c:pt>
                <c:pt idx="21521">
                  <c:v>-0.14779100000000001</c:v>
                </c:pt>
                <c:pt idx="21522">
                  <c:v>-0.147811</c:v>
                </c:pt>
                <c:pt idx="21523">
                  <c:v>-0.14782999999999999</c:v>
                </c:pt>
                <c:pt idx="21524">
                  <c:v>-0.14784800000000001</c:v>
                </c:pt>
                <c:pt idx="21525">
                  <c:v>-0.147867</c:v>
                </c:pt>
                <c:pt idx="21526">
                  <c:v>-0.14788599999999999</c:v>
                </c:pt>
                <c:pt idx="21527">
                  <c:v>-0.14790400000000001</c:v>
                </c:pt>
                <c:pt idx="21528">
                  <c:v>-0.147923</c:v>
                </c:pt>
                <c:pt idx="21529">
                  <c:v>-0.14794099999999999</c:v>
                </c:pt>
                <c:pt idx="21530">
                  <c:v>-0.14795900000000001</c:v>
                </c:pt>
                <c:pt idx="21531">
                  <c:v>-0.147978</c:v>
                </c:pt>
                <c:pt idx="21532">
                  <c:v>-0.14799599999999999</c:v>
                </c:pt>
                <c:pt idx="21533">
                  <c:v>-0.14801400000000001</c:v>
                </c:pt>
                <c:pt idx="21534">
                  <c:v>-0.148031</c:v>
                </c:pt>
                <c:pt idx="21535">
                  <c:v>-0.14804800000000001</c:v>
                </c:pt>
                <c:pt idx="21536">
                  <c:v>-0.148067</c:v>
                </c:pt>
                <c:pt idx="21537">
                  <c:v>-0.148087</c:v>
                </c:pt>
                <c:pt idx="21538">
                  <c:v>-0.14811099999999999</c:v>
                </c:pt>
                <c:pt idx="21539">
                  <c:v>-0.14813299999999999</c:v>
                </c:pt>
                <c:pt idx="21540">
                  <c:v>-0.14815300000000001</c:v>
                </c:pt>
                <c:pt idx="21541">
                  <c:v>-0.148175</c:v>
                </c:pt>
                <c:pt idx="21542">
                  <c:v>-0.14819599999999999</c:v>
                </c:pt>
                <c:pt idx="21543">
                  <c:v>-0.14821899999999999</c:v>
                </c:pt>
                <c:pt idx="21544">
                  <c:v>-0.14824300000000001</c:v>
                </c:pt>
                <c:pt idx="21545">
                  <c:v>-0.14826500000000001</c:v>
                </c:pt>
                <c:pt idx="21546">
                  <c:v>-0.148286</c:v>
                </c:pt>
                <c:pt idx="21547">
                  <c:v>-0.148308</c:v>
                </c:pt>
                <c:pt idx="21548">
                  <c:v>-0.14833199999999999</c:v>
                </c:pt>
                <c:pt idx="21549">
                  <c:v>-0.14835400000000001</c:v>
                </c:pt>
                <c:pt idx="21550">
                  <c:v>-0.14837400000000001</c:v>
                </c:pt>
                <c:pt idx="21551">
                  <c:v>-0.148396</c:v>
                </c:pt>
                <c:pt idx="21552">
                  <c:v>-0.14841699999999999</c:v>
                </c:pt>
                <c:pt idx="21553">
                  <c:v>-0.14843999999999999</c:v>
                </c:pt>
                <c:pt idx="21554">
                  <c:v>-0.14846400000000001</c:v>
                </c:pt>
                <c:pt idx="21555">
                  <c:v>-0.14848600000000001</c:v>
                </c:pt>
                <c:pt idx="21556">
                  <c:v>-0.148503</c:v>
                </c:pt>
                <c:pt idx="21557">
                  <c:v>-0.14852099999999999</c:v>
                </c:pt>
                <c:pt idx="21558">
                  <c:v>-0.148538</c:v>
                </c:pt>
                <c:pt idx="21559">
                  <c:v>-0.14855599999999999</c:v>
                </c:pt>
                <c:pt idx="21560">
                  <c:v>-0.14857000000000001</c:v>
                </c:pt>
                <c:pt idx="21561">
                  <c:v>-0.14858199999999999</c:v>
                </c:pt>
                <c:pt idx="21562">
                  <c:v>-0.14859600000000001</c:v>
                </c:pt>
                <c:pt idx="21563">
                  <c:v>-0.14861099999999999</c:v>
                </c:pt>
                <c:pt idx="21564">
                  <c:v>-0.14862700000000001</c:v>
                </c:pt>
                <c:pt idx="21565">
                  <c:v>-0.148642</c:v>
                </c:pt>
                <c:pt idx="21566">
                  <c:v>-0.14865800000000001</c:v>
                </c:pt>
                <c:pt idx="21567">
                  <c:v>-0.148678</c:v>
                </c:pt>
                <c:pt idx="21568">
                  <c:v>-0.148699</c:v>
                </c:pt>
                <c:pt idx="21569">
                  <c:v>-0.14872099999999999</c:v>
                </c:pt>
                <c:pt idx="21570">
                  <c:v>-0.14874599999999999</c:v>
                </c:pt>
                <c:pt idx="21571">
                  <c:v>-0.14877000000000001</c:v>
                </c:pt>
                <c:pt idx="21572">
                  <c:v>-0.14879500000000001</c:v>
                </c:pt>
                <c:pt idx="21573">
                  <c:v>-0.148816</c:v>
                </c:pt>
                <c:pt idx="21574">
                  <c:v>-0.148839</c:v>
                </c:pt>
                <c:pt idx="21575">
                  <c:v>-0.14886099999999999</c:v>
                </c:pt>
                <c:pt idx="21576">
                  <c:v>-0.14888000000000001</c:v>
                </c:pt>
                <c:pt idx="21577">
                  <c:v>-0.1489</c:v>
                </c:pt>
                <c:pt idx="21578">
                  <c:v>-0.14892</c:v>
                </c:pt>
                <c:pt idx="21579">
                  <c:v>-0.14893799999999999</c:v>
                </c:pt>
                <c:pt idx="21580">
                  <c:v>-0.148955</c:v>
                </c:pt>
                <c:pt idx="21581">
                  <c:v>-0.14897299999999999</c:v>
                </c:pt>
                <c:pt idx="21582">
                  <c:v>-0.14899000000000001</c:v>
                </c:pt>
                <c:pt idx="21583">
                  <c:v>-0.149011</c:v>
                </c:pt>
                <c:pt idx="21584">
                  <c:v>-0.149032</c:v>
                </c:pt>
                <c:pt idx="21585">
                  <c:v>-0.14905399999999999</c:v>
                </c:pt>
                <c:pt idx="21586">
                  <c:v>-0.14907799999999999</c:v>
                </c:pt>
                <c:pt idx="21587">
                  <c:v>-0.14910300000000001</c:v>
                </c:pt>
                <c:pt idx="21588">
                  <c:v>-0.14912800000000001</c:v>
                </c:pt>
                <c:pt idx="21589">
                  <c:v>-0.14915400000000001</c:v>
                </c:pt>
                <c:pt idx="21590">
                  <c:v>-0.149177</c:v>
                </c:pt>
                <c:pt idx="21591">
                  <c:v>-0.149197</c:v>
                </c:pt>
                <c:pt idx="21592">
                  <c:v>-0.14921799999999999</c:v>
                </c:pt>
                <c:pt idx="21593">
                  <c:v>-0.14923600000000001</c:v>
                </c:pt>
                <c:pt idx="21594">
                  <c:v>-0.149255</c:v>
                </c:pt>
                <c:pt idx="21595">
                  <c:v>-0.14927199999999999</c:v>
                </c:pt>
                <c:pt idx="21596">
                  <c:v>-0.14929100000000001</c:v>
                </c:pt>
                <c:pt idx="21597">
                  <c:v>-0.149315</c:v>
                </c:pt>
                <c:pt idx="21598">
                  <c:v>-0.149338</c:v>
                </c:pt>
                <c:pt idx="21599">
                  <c:v>-0.14936099999999999</c:v>
                </c:pt>
                <c:pt idx="21600">
                  <c:v>-0.14938299999999999</c:v>
                </c:pt>
                <c:pt idx="21601">
                  <c:v>-0.14940300000000001</c:v>
                </c:pt>
                <c:pt idx="21602">
                  <c:v>-0.149425</c:v>
                </c:pt>
                <c:pt idx="21603">
                  <c:v>-0.149447</c:v>
                </c:pt>
                <c:pt idx="21604">
                  <c:v>-0.14946599999999999</c:v>
                </c:pt>
                <c:pt idx="21605">
                  <c:v>-0.14948400000000001</c:v>
                </c:pt>
                <c:pt idx="21606">
                  <c:v>-0.149501</c:v>
                </c:pt>
                <c:pt idx="21607">
                  <c:v>-0.14951700000000001</c:v>
                </c:pt>
                <c:pt idx="21608">
                  <c:v>-0.149535</c:v>
                </c:pt>
                <c:pt idx="21609">
                  <c:v>-0.14955299999999999</c:v>
                </c:pt>
                <c:pt idx="21610">
                  <c:v>-0.14957100000000001</c:v>
                </c:pt>
                <c:pt idx="21611">
                  <c:v>-0.14959</c:v>
                </c:pt>
                <c:pt idx="21612">
                  <c:v>-0.14960799999999999</c:v>
                </c:pt>
                <c:pt idx="21613">
                  <c:v>-0.14962600000000001</c:v>
                </c:pt>
                <c:pt idx="21614">
                  <c:v>-0.149644</c:v>
                </c:pt>
                <c:pt idx="21615">
                  <c:v>-0.14966299999999999</c:v>
                </c:pt>
                <c:pt idx="21616">
                  <c:v>-0.14967800000000001</c:v>
                </c:pt>
                <c:pt idx="21617">
                  <c:v>-0.14969199999999999</c:v>
                </c:pt>
                <c:pt idx="21618">
                  <c:v>-0.14970600000000001</c:v>
                </c:pt>
                <c:pt idx="21619">
                  <c:v>-0.14971999999999999</c:v>
                </c:pt>
                <c:pt idx="21620">
                  <c:v>-0.14973400000000001</c:v>
                </c:pt>
                <c:pt idx="21621">
                  <c:v>-0.14974999999999999</c:v>
                </c:pt>
                <c:pt idx="21622">
                  <c:v>-0.14976900000000001</c:v>
                </c:pt>
                <c:pt idx="21623">
                  <c:v>-0.14978900000000001</c:v>
                </c:pt>
                <c:pt idx="21624">
                  <c:v>-0.149808</c:v>
                </c:pt>
                <c:pt idx="21625">
                  <c:v>-0.14982899999999999</c:v>
                </c:pt>
                <c:pt idx="21626">
                  <c:v>-0.14984800000000001</c:v>
                </c:pt>
                <c:pt idx="21627">
                  <c:v>-0.149868</c:v>
                </c:pt>
                <c:pt idx="21628">
                  <c:v>-0.14989</c:v>
                </c:pt>
                <c:pt idx="21629">
                  <c:v>-0.14990899999999999</c:v>
                </c:pt>
                <c:pt idx="21630">
                  <c:v>-0.149926</c:v>
                </c:pt>
                <c:pt idx="21631">
                  <c:v>-0.14994199999999999</c:v>
                </c:pt>
                <c:pt idx="21632">
                  <c:v>-0.14995700000000001</c:v>
                </c:pt>
                <c:pt idx="21633">
                  <c:v>-0.149973</c:v>
                </c:pt>
                <c:pt idx="21634">
                  <c:v>-0.14998900000000001</c:v>
                </c:pt>
                <c:pt idx="21635">
                  <c:v>-0.150006</c:v>
                </c:pt>
                <c:pt idx="21636">
                  <c:v>-0.15002699999999999</c:v>
                </c:pt>
                <c:pt idx="21637">
                  <c:v>-0.15004700000000001</c:v>
                </c:pt>
                <c:pt idx="21638">
                  <c:v>-0.150064</c:v>
                </c:pt>
                <c:pt idx="21639">
                  <c:v>-0.15007799999999999</c:v>
                </c:pt>
                <c:pt idx="21640">
                  <c:v>-0.15009400000000001</c:v>
                </c:pt>
                <c:pt idx="21641">
                  <c:v>-0.15010699999999999</c:v>
                </c:pt>
                <c:pt idx="21642">
                  <c:v>-0.15012</c:v>
                </c:pt>
                <c:pt idx="21643">
                  <c:v>-0.15013299999999999</c:v>
                </c:pt>
                <c:pt idx="21644">
                  <c:v>-0.150146</c:v>
                </c:pt>
                <c:pt idx="21645">
                  <c:v>-0.15015700000000001</c:v>
                </c:pt>
                <c:pt idx="21646">
                  <c:v>-0.15016699999999999</c:v>
                </c:pt>
                <c:pt idx="21647">
                  <c:v>-0.15017800000000001</c:v>
                </c:pt>
                <c:pt idx="21648">
                  <c:v>-0.15019099999999999</c:v>
                </c:pt>
                <c:pt idx="21649">
                  <c:v>-0.150201</c:v>
                </c:pt>
                <c:pt idx="21650">
                  <c:v>-0.15021000000000001</c:v>
                </c:pt>
                <c:pt idx="21651">
                  <c:v>-0.15021999999999999</c:v>
                </c:pt>
                <c:pt idx="21652">
                  <c:v>-0.150228</c:v>
                </c:pt>
                <c:pt idx="21653">
                  <c:v>-0.15023700000000001</c:v>
                </c:pt>
                <c:pt idx="21654">
                  <c:v>-0.15024599999999999</c:v>
                </c:pt>
                <c:pt idx="21655">
                  <c:v>-0.150256</c:v>
                </c:pt>
                <c:pt idx="21656">
                  <c:v>-0.15026500000000001</c:v>
                </c:pt>
                <c:pt idx="21657">
                  <c:v>-0.15027599999999999</c:v>
                </c:pt>
                <c:pt idx="21658">
                  <c:v>-0.150288</c:v>
                </c:pt>
                <c:pt idx="21659">
                  <c:v>-0.15029999999999999</c:v>
                </c:pt>
                <c:pt idx="21660">
                  <c:v>-0.150312</c:v>
                </c:pt>
                <c:pt idx="21661">
                  <c:v>-0.15032400000000001</c:v>
                </c:pt>
                <c:pt idx="21662">
                  <c:v>-0.150335</c:v>
                </c:pt>
                <c:pt idx="21663">
                  <c:v>-0.15034500000000001</c:v>
                </c:pt>
                <c:pt idx="21664">
                  <c:v>-0.15035799999999999</c:v>
                </c:pt>
                <c:pt idx="21665">
                  <c:v>-0.150367</c:v>
                </c:pt>
                <c:pt idx="21666">
                  <c:v>-0.15037700000000001</c:v>
                </c:pt>
                <c:pt idx="21667">
                  <c:v>-0.15038499999999999</c:v>
                </c:pt>
                <c:pt idx="21668">
                  <c:v>-0.150391</c:v>
                </c:pt>
                <c:pt idx="21669">
                  <c:v>-0.150399</c:v>
                </c:pt>
                <c:pt idx="21670">
                  <c:v>-0.15040700000000001</c:v>
                </c:pt>
                <c:pt idx="21671">
                  <c:v>-0.15041499999999999</c:v>
                </c:pt>
                <c:pt idx="21672">
                  <c:v>-0.150424</c:v>
                </c:pt>
                <c:pt idx="21673">
                  <c:v>-0.15043100000000001</c:v>
                </c:pt>
                <c:pt idx="21674">
                  <c:v>-0.15044099999999999</c:v>
                </c:pt>
                <c:pt idx="21675">
                  <c:v>-0.150451</c:v>
                </c:pt>
                <c:pt idx="21676">
                  <c:v>-0.15046399999999999</c:v>
                </c:pt>
                <c:pt idx="21677">
                  <c:v>-0.150473</c:v>
                </c:pt>
                <c:pt idx="21678">
                  <c:v>-0.15048300000000001</c:v>
                </c:pt>
                <c:pt idx="21679">
                  <c:v>-0.15049299999999999</c:v>
                </c:pt>
                <c:pt idx="21680">
                  <c:v>-0.150504</c:v>
                </c:pt>
                <c:pt idx="21681">
                  <c:v>-0.15051200000000001</c:v>
                </c:pt>
                <c:pt idx="21682">
                  <c:v>-0.15051900000000001</c:v>
                </c:pt>
                <c:pt idx="21683">
                  <c:v>-0.15052399999999999</c:v>
                </c:pt>
                <c:pt idx="21684">
                  <c:v>-0.150531</c:v>
                </c:pt>
                <c:pt idx="21685">
                  <c:v>-0.15054300000000001</c:v>
                </c:pt>
                <c:pt idx="21686">
                  <c:v>-0.15055399999999999</c:v>
                </c:pt>
                <c:pt idx="21687">
                  <c:v>-0.15056700000000001</c:v>
                </c:pt>
                <c:pt idx="21688">
                  <c:v>-0.15058099999999999</c:v>
                </c:pt>
                <c:pt idx="21689">
                  <c:v>-0.15059700000000001</c:v>
                </c:pt>
                <c:pt idx="21690">
                  <c:v>-0.150614</c:v>
                </c:pt>
                <c:pt idx="21691">
                  <c:v>-0.15063099999999999</c:v>
                </c:pt>
                <c:pt idx="21692">
                  <c:v>-0.150645</c:v>
                </c:pt>
                <c:pt idx="21693">
                  <c:v>-0.15065700000000001</c:v>
                </c:pt>
                <c:pt idx="21694">
                  <c:v>-0.15067</c:v>
                </c:pt>
                <c:pt idx="21695">
                  <c:v>-0.15068100000000001</c:v>
                </c:pt>
                <c:pt idx="21696">
                  <c:v>-0.150695</c:v>
                </c:pt>
                <c:pt idx="21697">
                  <c:v>-0.15071100000000001</c:v>
                </c:pt>
                <c:pt idx="21698">
                  <c:v>-0.150729</c:v>
                </c:pt>
                <c:pt idx="21699">
                  <c:v>-0.150751</c:v>
                </c:pt>
                <c:pt idx="21700">
                  <c:v>-0.15079000000000001</c:v>
                </c:pt>
                <c:pt idx="21701">
                  <c:v>-0.15082400000000001</c:v>
                </c:pt>
                <c:pt idx="21702">
                  <c:v>-0.150867</c:v>
                </c:pt>
                <c:pt idx="21703">
                  <c:v>-0.150891</c:v>
                </c:pt>
                <c:pt idx="21704">
                  <c:v>-0.150923</c:v>
                </c:pt>
                <c:pt idx="21705">
                  <c:v>-0.150953</c:v>
                </c:pt>
                <c:pt idx="21706">
                  <c:v>-0.150977</c:v>
                </c:pt>
                <c:pt idx="21707">
                  <c:v>-0.15099899999999999</c:v>
                </c:pt>
                <c:pt idx="21708">
                  <c:v>-0.15102099999999999</c:v>
                </c:pt>
                <c:pt idx="21709">
                  <c:v>-0.15104300000000001</c:v>
                </c:pt>
                <c:pt idx="21710">
                  <c:v>-0.15106700000000001</c:v>
                </c:pt>
                <c:pt idx="21711">
                  <c:v>-0.15109600000000001</c:v>
                </c:pt>
                <c:pt idx="21712">
                  <c:v>-0.15112400000000001</c:v>
                </c:pt>
                <c:pt idx="21713">
                  <c:v>-0.15116499999999999</c:v>
                </c:pt>
                <c:pt idx="21714">
                  <c:v>-0.15121599999999999</c:v>
                </c:pt>
                <c:pt idx="21715">
                  <c:v>-0.151284</c:v>
                </c:pt>
                <c:pt idx="21716">
                  <c:v>-0.151337</c:v>
                </c:pt>
                <c:pt idx="21717">
                  <c:v>-0.15137</c:v>
                </c:pt>
                <c:pt idx="21718">
                  <c:v>-0.151397</c:v>
                </c:pt>
                <c:pt idx="21719">
                  <c:v>-0.151422</c:v>
                </c:pt>
                <c:pt idx="21720">
                  <c:v>-0.151445</c:v>
                </c:pt>
                <c:pt idx="21721">
                  <c:v>-0.15146699999999999</c:v>
                </c:pt>
                <c:pt idx="21722">
                  <c:v>-0.15148700000000001</c:v>
                </c:pt>
                <c:pt idx="21723">
                  <c:v>-0.151508</c:v>
                </c:pt>
                <c:pt idx="21724">
                  <c:v>-0.15153</c:v>
                </c:pt>
                <c:pt idx="21725">
                  <c:v>-0.15155399999999999</c:v>
                </c:pt>
                <c:pt idx="21726">
                  <c:v>-0.15157999999999999</c:v>
                </c:pt>
                <c:pt idx="21727">
                  <c:v>-0.15160899999999999</c:v>
                </c:pt>
                <c:pt idx="21728">
                  <c:v>-0.151639</c:v>
                </c:pt>
                <c:pt idx="21729">
                  <c:v>-0.151668</c:v>
                </c:pt>
                <c:pt idx="21730">
                  <c:v>-0.151698</c:v>
                </c:pt>
                <c:pt idx="21731">
                  <c:v>-0.151726</c:v>
                </c:pt>
                <c:pt idx="21732">
                  <c:v>-0.151755</c:v>
                </c:pt>
                <c:pt idx="21733">
                  <c:v>-0.151781</c:v>
                </c:pt>
                <c:pt idx="21734">
                  <c:v>-0.151805</c:v>
                </c:pt>
                <c:pt idx="21735">
                  <c:v>-0.15182799999999999</c:v>
                </c:pt>
                <c:pt idx="21736">
                  <c:v>-0.15185299999999999</c:v>
                </c:pt>
                <c:pt idx="21737">
                  <c:v>-0.15187700000000001</c:v>
                </c:pt>
                <c:pt idx="21738">
                  <c:v>-0.15190200000000001</c:v>
                </c:pt>
                <c:pt idx="21739">
                  <c:v>-0.151924</c:v>
                </c:pt>
                <c:pt idx="21740">
                  <c:v>-0.15194299999999999</c:v>
                </c:pt>
                <c:pt idx="21741">
                  <c:v>-0.15196299999999999</c:v>
                </c:pt>
                <c:pt idx="21742">
                  <c:v>-0.15198400000000001</c:v>
                </c:pt>
                <c:pt idx="21743">
                  <c:v>-0.152004</c:v>
                </c:pt>
                <c:pt idx="21744">
                  <c:v>-0.15202199999999999</c:v>
                </c:pt>
                <c:pt idx="21745">
                  <c:v>-0.152036</c:v>
                </c:pt>
                <c:pt idx="21746">
                  <c:v>-0.15205099999999999</c:v>
                </c:pt>
                <c:pt idx="21747">
                  <c:v>-0.152062</c:v>
                </c:pt>
                <c:pt idx="21748">
                  <c:v>-0.15207300000000001</c:v>
                </c:pt>
                <c:pt idx="21749">
                  <c:v>-0.152084</c:v>
                </c:pt>
                <c:pt idx="21750">
                  <c:v>-0.15209600000000001</c:v>
                </c:pt>
                <c:pt idx="21751">
                  <c:v>-0.15210899999999999</c:v>
                </c:pt>
                <c:pt idx="21752">
                  <c:v>-0.15212200000000001</c:v>
                </c:pt>
                <c:pt idx="21753">
                  <c:v>-0.15213499999999999</c:v>
                </c:pt>
                <c:pt idx="21754">
                  <c:v>-0.15214900000000001</c:v>
                </c:pt>
                <c:pt idx="21755">
                  <c:v>-0.15216199999999999</c:v>
                </c:pt>
                <c:pt idx="21756">
                  <c:v>-0.152175</c:v>
                </c:pt>
                <c:pt idx="21757">
                  <c:v>-0.15218699999999999</c:v>
                </c:pt>
                <c:pt idx="21758">
                  <c:v>-0.152197</c:v>
                </c:pt>
                <c:pt idx="21759">
                  <c:v>-0.15220800000000001</c:v>
                </c:pt>
                <c:pt idx="21760">
                  <c:v>-0.15221799999999999</c:v>
                </c:pt>
                <c:pt idx="21761">
                  <c:v>-0.15223</c:v>
                </c:pt>
                <c:pt idx="21762">
                  <c:v>-0.15223999999999999</c:v>
                </c:pt>
                <c:pt idx="21763">
                  <c:v>-0.15224799999999999</c:v>
                </c:pt>
                <c:pt idx="21764">
                  <c:v>-0.152256</c:v>
                </c:pt>
                <c:pt idx="21765">
                  <c:v>-0.15226400000000001</c:v>
                </c:pt>
                <c:pt idx="21766">
                  <c:v>-0.15226899999999999</c:v>
                </c:pt>
                <c:pt idx="21767">
                  <c:v>-0.15227199999999999</c:v>
                </c:pt>
                <c:pt idx="21768">
                  <c:v>-0.15227299999999999</c:v>
                </c:pt>
                <c:pt idx="21769">
                  <c:v>-0.15227199999999999</c:v>
                </c:pt>
                <c:pt idx="21770">
                  <c:v>-0.15226799999999999</c:v>
                </c:pt>
                <c:pt idx="21771">
                  <c:v>-0.15226799999999999</c:v>
                </c:pt>
                <c:pt idx="21772">
                  <c:v>-0.15226700000000001</c:v>
                </c:pt>
                <c:pt idx="21773">
                  <c:v>-0.15226799999999999</c:v>
                </c:pt>
                <c:pt idx="21774">
                  <c:v>-0.15227099999999999</c:v>
                </c:pt>
                <c:pt idx="21775">
                  <c:v>-0.15227499999999999</c:v>
                </c:pt>
                <c:pt idx="21776">
                  <c:v>-0.15228</c:v>
                </c:pt>
                <c:pt idx="21777">
                  <c:v>-0.152283</c:v>
                </c:pt>
                <c:pt idx="21778">
                  <c:v>-0.152285</c:v>
                </c:pt>
                <c:pt idx="21779">
                  <c:v>-0.152285</c:v>
                </c:pt>
                <c:pt idx="21780">
                  <c:v>-0.152284</c:v>
                </c:pt>
                <c:pt idx="21781">
                  <c:v>-0.152284</c:v>
                </c:pt>
                <c:pt idx="21782">
                  <c:v>-0.152284</c:v>
                </c:pt>
                <c:pt idx="21783">
                  <c:v>-0.152283</c:v>
                </c:pt>
                <c:pt idx="21784">
                  <c:v>-0.152281</c:v>
                </c:pt>
                <c:pt idx="21785">
                  <c:v>-0.152279</c:v>
                </c:pt>
                <c:pt idx="21786">
                  <c:v>-0.152278</c:v>
                </c:pt>
                <c:pt idx="21787">
                  <c:v>-0.152279</c:v>
                </c:pt>
                <c:pt idx="21788">
                  <c:v>-0.152281</c:v>
                </c:pt>
                <c:pt idx="21789">
                  <c:v>-0.152282</c:v>
                </c:pt>
                <c:pt idx="21790">
                  <c:v>-0.152284</c:v>
                </c:pt>
                <c:pt idx="21791">
                  <c:v>-0.152286</c:v>
                </c:pt>
                <c:pt idx="21792">
                  <c:v>-0.152286</c:v>
                </c:pt>
                <c:pt idx="21793">
                  <c:v>-0.152284</c:v>
                </c:pt>
                <c:pt idx="21794">
                  <c:v>-0.15228</c:v>
                </c:pt>
                <c:pt idx="21795">
                  <c:v>-0.15227499999999999</c:v>
                </c:pt>
                <c:pt idx="21796">
                  <c:v>-0.15226999999999999</c:v>
                </c:pt>
                <c:pt idx="21797">
                  <c:v>-0.15226300000000001</c:v>
                </c:pt>
                <c:pt idx="21798">
                  <c:v>-0.152258</c:v>
                </c:pt>
                <c:pt idx="21799">
                  <c:v>-0.152251</c:v>
                </c:pt>
                <c:pt idx="21800">
                  <c:v>-0.15224599999999999</c:v>
                </c:pt>
                <c:pt idx="21801">
                  <c:v>-0.15224299999999999</c:v>
                </c:pt>
                <c:pt idx="21802">
                  <c:v>-0.15224299999999999</c:v>
                </c:pt>
                <c:pt idx="21803">
                  <c:v>-0.15224399999999999</c:v>
                </c:pt>
                <c:pt idx="21804">
                  <c:v>-0.15224299999999999</c:v>
                </c:pt>
                <c:pt idx="21805">
                  <c:v>-0.15223999999999999</c:v>
                </c:pt>
                <c:pt idx="21806">
                  <c:v>-0.15223900000000001</c:v>
                </c:pt>
                <c:pt idx="21807">
                  <c:v>-0.15223999999999999</c:v>
                </c:pt>
                <c:pt idx="21808">
                  <c:v>-0.15224199999999999</c:v>
                </c:pt>
                <c:pt idx="21809">
                  <c:v>-0.15224299999999999</c:v>
                </c:pt>
                <c:pt idx="21810">
                  <c:v>-0.15224299999999999</c:v>
                </c:pt>
                <c:pt idx="21811">
                  <c:v>-0.15224299999999999</c:v>
                </c:pt>
                <c:pt idx="21812">
                  <c:v>-0.15224299999999999</c:v>
                </c:pt>
                <c:pt idx="21813">
                  <c:v>-0.15224299999999999</c:v>
                </c:pt>
                <c:pt idx="21814">
                  <c:v>-0.15224699999999999</c:v>
                </c:pt>
                <c:pt idx="21815">
                  <c:v>-0.152252</c:v>
                </c:pt>
                <c:pt idx="21816">
                  <c:v>-0.152256</c:v>
                </c:pt>
                <c:pt idx="21817">
                  <c:v>-0.15226000000000001</c:v>
                </c:pt>
                <c:pt idx="21818">
                  <c:v>-0.15226300000000001</c:v>
                </c:pt>
                <c:pt idx="21819">
                  <c:v>-0.15226700000000001</c:v>
                </c:pt>
                <c:pt idx="21820">
                  <c:v>-0.15227299999999999</c:v>
                </c:pt>
                <c:pt idx="21821">
                  <c:v>-0.152277</c:v>
                </c:pt>
                <c:pt idx="21822">
                  <c:v>-0.152279</c:v>
                </c:pt>
                <c:pt idx="21823">
                  <c:v>-0.15228</c:v>
                </c:pt>
                <c:pt idx="21824">
                  <c:v>-0.15228</c:v>
                </c:pt>
                <c:pt idx="21825">
                  <c:v>-0.152284</c:v>
                </c:pt>
                <c:pt idx="21826">
                  <c:v>-0.15228900000000001</c:v>
                </c:pt>
                <c:pt idx="21827">
                  <c:v>-0.15229599999999999</c:v>
                </c:pt>
                <c:pt idx="21828">
                  <c:v>-0.15230399999999999</c:v>
                </c:pt>
                <c:pt idx="21829">
                  <c:v>-0.152313</c:v>
                </c:pt>
                <c:pt idx="21830">
                  <c:v>-0.15232299999999999</c:v>
                </c:pt>
                <c:pt idx="21831">
                  <c:v>-0.152334</c:v>
                </c:pt>
                <c:pt idx="21832">
                  <c:v>-0.15234700000000001</c:v>
                </c:pt>
                <c:pt idx="21833">
                  <c:v>-0.15235899999999999</c:v>
                </c:pt>
                <c:pt idx="21834">
                  <c:v>-0.15237100000000001</c:v>
                </c:pt>
                <c:pt idx="21835">
                  <c:v>-0.15238399999999999</c:v>
                </c:pt>
                <c:pt idx="21836">
                  <c:v>-0.152396</c:v>
                </c:pt>
                <c:pt idx="21837">
                  <c:v>-0.15240799999999999</c:v>
                </c:pt>
                <c:pt idx="21838">
                  <c:v>-0.15242</c:v>
                </c:pt>
                <c:pt idx="21839">
                  <c:v>-0.15243200000000001</c:v>
                </c:pt>
                <c:pt idx="21840">
                  <c:v>-0.152443</c:v>
                </c:pt>
                <c:pt idx="21841">
                  <c:v>-0.15245700000000001</c:v>
                </c:pt>
                <c:pt idx="21842">
                  <c:v>-0.15246999999999999</c:v>
                </c:pt>
                <c:pt idx="21843">
                  <c:v>-0.15248600000000001</c:v>
                </c:pt>
                <c:pt idx="21844">
                  <c:v>-0.152502</c:v>
                </c:pt>
                <c:pt idx="21845">
                  <c:v>-0.15251500000000001</c:v>
                </c:pt>
                <c:pt idx="21846">
                  <c:v>-0.152531</c:v>
                </c:pt>
                <c:pt idx="21847">
                  <c:v>-0.15254799999999999</c:v>
                </c:pt>
                <c:pt idx="21848">
                  <c:v>-0.152561</c:v>
                </c:pt>
                <c:pt idx="21849">
                  <c:v>-0.15257399999999999</c:v>
                </c:pt>
                <c:pt idx="21850">
                  <c:v>-0.152591</c:v>
                </c:pt>
                <c:pt idx="21851">
                  <c:v>-0.15260599999999999</c:v>
                </c:pt>
                <c:pt idx="21852">
                  <c:v>-0.15262100000000001</c:v>
                </c:pt>
                <c:pt idx="21853">
                  <c:v>-0.15263599999999999</c:v>
                </c:pt>
                <c:pt idx="21854">
                  <c:v>-0.15265200000000001</c:v>
                </c:pt>
                <c:pt idx="21855">
                  <c:v>-0.152669</c:v>
                </c:pt>
                <c:pt idx="21856">
                  <c:v>-0.15268499999999999</c:v>
                </c:pt>
                <c:pt idx="21857">
                  <c:v>-0.1527</c:v>
                </c:pt>
                <c:pt idx="21858">
                  <c:v>-0.15271499999999999</c:v>
                </c:pt>
                <c:pt idx="21859">
                  <c:v>-0.152728</c:v>
                </c:pt>
                <c:pt idx="21860">
                  <c:v>-0.15274299999999999</c:v>
                </c:pt>
                <c:pt idx="21861">
                  <c:v>-0.15275900000000001</c:v>
                </c:pt>
                <c:pt idx="21862">
                  <c:v>-0.15277499999999999</c:v>
                </c:pt>
                <c:pt idx="21863">
                  <c:v>-0.15279100000000001</c:v>
                </c:pt>
                <c:pt idx="21864">
                  <c:v>-0.152809</c:v>
                </c:pt>
                <c:pt idx="21865">
                  <c:v>-0.15282799999999999</c:v>
                </c:pt>
                <c:pt idx="21866">
                  <c:v>-0.15284800000000001</c:v>
                </c:pt>
                <c:pt idx="21867">
                  <c:v>-0.15287100000000001</c:v>
                </c:pt>
                <c:pt idx="21868">
                  <c:v>-0.15289700000000001</c:v>
                </c:pt>
                <c:pt idx="21869">
                  <c:v>-0.15293300000000001</c:v>
                </c:pt>
                <c:pt idx="21870">
                  <c:v>-0.15295800000000001</c:v>
                </c:pt>
                <c:pt idx="21871">
                  <c:v>-0.15298400000000001</c:v>
                </c:pt>
                <c:pt idx="21872">
                  <c:v>-0.15300800000000001</c:v>
                </c:pt>
                <c:pt idx="21873">
                  <c:v>-0.15303</c:v>
                </c:pt>
                <c:pt idx="21874">
                  <c:v>-0.153054</c:v>
                </c:pt>
                <c:pt idx="21875">
                  <c:v>-0.15307399999999999</c:v>
                </c:pt>
                <c:pt idx="21876">
                  <c:v>-0.15309400000000001</c:v>
                </c:pt>
                <c:pt idx="21877">
                  <c:v>-0.153115</c:v>
                </c:pt>
                <c:pt idx="21878">
                  <c:v>-0.15313599999999999</c:v>
                </c:pt>
                <c:pt idx="21879">
                  <c:v>-0.15316099999999999</c:v>
                </c:pt>
                <c:pt idx="21880">
                  <c:v>-0.15318799999999999</c:v>
                </c:pt>
                <c:pt idx="21881">
                  <c:v>-0.15321399999999999</c:v>
                </c:pt>
                <c:pt idx="21882">
                  <c:v>-0.15323999999999999</c:v>
                </c:pt>
                <c:pt idx="21883">
                  <c:v>-0.15326699999999999</c:v>
                </c:pt>
                <c:pt idx="21884">
                  <c:v>-0.15329200000000001</c:v>
                </c:pt>
                <c:pt idx="21885">
                  <c:v>-0.15331800000000001</c:v>
                </c:pt>
                <c:pt idx="21886">
                  <c:v>-0.15334100000000001</c:v>
                </c:pt>
                <c:pt idx="21887">
                  <c:v>-0.153364</c:v>
                </c:pt>
                <c:pt idx="21888">
                  <c:v>-0.153389</c:v>
                </c:pt>
                <c:pt idx="21889">
                  <c:v>-0.15341299999999999</c:v>
                </c:pt>
                <c:pt idx="21890">
                  <c:v>-0.15343799999999999</c:v>
                </c:pt>
                <c:pt idx="21891">
                  <c:v>-0.15346199999999999</c:v>
                </c:pt>
                <c:pt idx="21892">
                  <c:v>-0.15348600000000001</c:v>
                </c:pt>
                <c:pt idx="21893">
                  <c:v>-0.15351100000000001</c:v>
                </c:pt>
                <c:pt idx="21894">
                  <c:v>-0.15353700000000001</c:v>
                </c:pt>
                <c:pt idx="21895">
                  <c:v>-0.15356400000000001</c:v>
                </c:pt>
                <c:pt idx="21896">
                  <c:v>-0.153589</c:v>
                </c:pt>
                <c:pt idx="21897">
                  <c:v>-0.153614</c:v>
                </c:pt>
                <c:pt idx="21898">
                  <c:v>-0.153644</c:v>
                </c:pt>
                <c:pt idx="21899">
                  <c:v>-0.15367400000000001</c:v>
                </c:pt>
                <c:pt idx="21900">
                  <c:v>-0.15370300000000001</c:v>
                </c:pt>
                <c:pt idx="21901">
                  <c:v>-0.15373300000000001</c:v>
                </c:pt>
                <c:pt idx="21902">
                  <c:v>-0.15376300000000001</c:v>
                </c:pt>
                <c:pt idx="21903">
                  <c:v>-0.15379200000000001</c:v>
                </c:pt>
                <c:pt idx="21904">
                  <c:v>-0.15382100000000001</c:v>
                </c:pt>
                <c:pt idx="21905">
                  <c:v>-0.15385299999999999</c:v>
                </c:pt>
                <c:pt idx="21906">
                  <c:v>-0.15388399999999999</c:v>
                </c:pt>
                <c:pt idx="21907">
                  <c:v>-0.15391299999999999</c:v>
                </c:pt>
                <c:pt idx="21908">
                  <c:v>-0.15394099999999999</c:v>
                </c:pt>
                <c:pt idx="21909">
                  <c:v>-0.15396599999999999</c:v>
                </c:pt>
                <c:pt idx="21910">
                  <c:v>-0.15399099999999999</c:v>
                </c:pt>
                <c:pt idx="21911">
                  <c:v>-0.15401200000000001</c:v>
                </c:pt>
                <c:pt idx="21912">
                  <c:v>-0.154031</c:v>
                </c:pt>
                <c:pt idx="21913">
                  <c:v>-0.154053</c:v>
                </c:pt>
                <c:pt idx="21914">
                  <c:v>-0.15407499999999999</c:v>
                </c:pt>
                <c:pt idx="21915">
                  <c:v>-0.15409999999999999</c:v>
                </c:pt>
                <c:pt idx="21916">
                  <c:v>-0.15412799999999999</c:v>
                </c:pt>
                <c:pt idx="21917">
                  <c:v>-0.15415599999999999</c:v>
                </c:pt>
                <c:pt idx="21918">
                  <c:v>-0.15418599999999999</c:v>
                </c:pt>
                <c:pt idx="21919">
                  <c:v>-0.15421799999999999</c:v>
                </c:pt>
                <c:pt idx="21920">
                  <c:v>-0.154248</c:v>
                </c:pt>
                <c:pt idx="21921">
                  <c:v>-0.154275</c:v>
                </c:pt>
                <c:pt idx="21922">
                  <c:v>-0.15430099999999999</c:v>
                </c:pt>
                <c:pt idx="21923">
                  <c:v>-0.15432699999999999</c:v>
                </c:pt>
                <c:pt idx="21924">
                  <c:v>-0.15435399999999999</c:v>
                </c:pt>
                <c:pt idx="21925">
                  <c:v>-0.15438199999999999</c:v>
                </c:pt>
                <c:pt idx="21926">
                  <c:v>-0.15440999999999999</c:v>
                </c:pt>
                <c:pt idx="21927">
                  <c:v>-0.15443999999999999</c:v>
                </c:pt>
                <c:pt idx="21928">
                  <c:v>-0.15446799999999999</c:v>
                </c:pt>
                <c:pt idx="21929">
                  <c:v>-0.154497</c:v>
                </c:pt>
                <c:pt idx="21930">
                  <c:v>-0.154526</c:v>
                </c:pt>
                <c:pt idx="21931">
                  <c:v>-0.154556</c:v>
                </c:pt>
                <c:pt idx="21932">
                  <c:v>-0.154582</c:v>
                </c:pt>
                <c:pt idx="21933">
                  <c:v>-0.154609</c:v>
                </c:pt>
                <c:pt idx="21934">
                  <c:v>-0.15463399999999999</c:v>
                </c:pt>
                <c:pt idx="21935">
                  <c:v>-0.15465999999999999</c:v>
                </c:pt>
                <c:pt idx="21936">
                  <c:v>-0.15468699999999999</c:v>
                </c:pt>
                <c:pt idx="21937">
                  <c:v>-0.15471499999999999</c:v>
                </c:pt>
                <c:pt idx="21938">
                  <c:v>-0.15474399999999999</c:v>
                </c:pt>
                <c:pt idx="21939">
                  <c:v>-0.15477399999999999</c:v>
                </c:pt>
                <c:pt idx="21940">
                  <c:v>-0.154805</c:v>
                </c:pt>
                <c:pt idx="21941">
                  <c:v>-0.154835</c:v>
                </c:pt>
                <c:pt idx="21942">
                  <c:v>-0.154867</c:v>
                </c:pt>
                <c:pt idx="21943">
                  <c:v>-0.15489800000000001</c:v>
                </c:pt>
                <c:pt idx="21944">
                  <c:v>-0.15492800000000001</c:v>
                </c:pt>
                <c:pt idx="21945">
                  <c:v>-0.15495900000000001</c:v>
                </c:pt>
                <c:pt idx="21946">
                  <c:v>-0.15498899999999999</c:v>
                </c:pt>
                <c:pt idx="21947">
                  <c:v>-0.15501500000000001</c:v>
                </c:pt>
                <c:pt idx="21948">
                  <c:v>-0.15503700000000001</c:v>
                </c:pt>
                <c:pt idx="21949">
                  <c:v>-0.155059</c:v>
                </c:pt>
                <c:pt idx="21950">
                  <c:v>-0.15508</c:v>
                </c:pt>
                <c:pt idx="21951">
                  <c:v>-0.15510099999999999</c:v>
                </c:pt>
                <c:pt idx="21952">
                  <c:v>-0.15512400000000001</c:v>
                </c:pt>
                <c:pt idx="21953">
                  <c:v>-0.15514800000000001</c:v>
                </c:pt>
                <c:pt idx="21954">
                  <c:v>-0.15517400000000001</c:v>
                </c:pt>
                <c:pt idx="21955">
                  <c:v>-0.15520200000000001</c:v>
                </c:pt>
                <c:pt idx="21956">
                  <c:v>-0.15522900000000001</c:v>
                </c:pt>
                <c:pt idx="21957">
                  <c:v>-0.15525700000000001</c:v>
                </c:pt>
                <c:pt idx="21958">
                  <c:v>-0.15528500000000001</c:v>
                </c:pt>
                <c:pt idx="21959">
                  <c:v>-0.15531500000000001</c:v>
                </c:pt>
                <c:pt idx="21960">
                  <c:v>-0.15534200000000001</c:v>
                </c:pt>
                <c:pt idx="21961">
                  <c:v>-0.155366</c:v>
                </c:pt>
                <c:pt idx="21962">
                  <c:v>-0.155391</c:v>
                </c:pt>
                <c:pt idx="21963">
                  <c:v>-0.155417</c:v>
                </c:pt>
                <c:pt idx="21964">
                  <c:v>-0.155444</c:v>
                </c:pt>
                <c:pt idx="21965">
                  <c:v>-0.15547</c:v>
                </c:pt>
                <c:pt idx="21966">
                  <c:v>-0.155499</c:v>
                </c:pt>
                <c:pt idx="21967">
                  <c:v>-0.155527</c:v>
                </c:pt>
                <c:pt idx="21968">
                  <c:v>-0.155558</c:v>
                </c:pt>
                <c:pt idx="21969">
                  <c:v>-0.15559100000000001</c:v>
                </c:pt>
                <c:pt idx="21970">
                  <c:v>-0.15562400000000001</c:v>
                </c:pt>
                <c:pt idx="21971">
                  <c:v>-0.15565499999999999</c:v>
                </c:pt>
                <c:pt idx="21972">
                  <c:v>-0.15568599999999999</c:v>
                </c:pt>
                <c:pt idx="21973">
                  <c:v>-0.155718</c:v>
                </c:pt>
                <c:pt idx="21974">
                  <c:v>-0.155749</c:v>
                </c:pt>
                <c:pt idx="21975">
                  <c:v>-0.15578</c:v>
                </c:pt>
                <c:pt idx="21976">
                  <c:v>-0.15581</c:v>
                </c:pt>
                <c:pt idx="21977">
                  <c:v>-0.15584000000000001</c:v>
                </c:pt>
                <c:pt idx="21978">
                  <c:v>-0.15587300000000001</c:v>
                </c:pt>
                <c:pt idx="21979">
                  <c:v>-0.15590699999999999</c:v>
                </c:pt>
                <c:pt idx="21980">
                  <c:v>-0.15594</c:v>
                </c:pt>
                <c:pt idx="21981">
                  <c:v>-0.155971</c:v>
                </c:pt>
                <c:pt idx="21982">
                  <c:v>-0.156</c:v>
                </c:pt>
                <c:pt idx="21983">
                  <c:v>-0.156029</c:v>
                </c:pt>
                <c:pt idx="21984">
                  <c:v>-0.156058</c:v>
                </c:pt>
                <c:pt idx="21985">
                  <c:v>-0.156086</c:v>
                </c:pt>
                <c:pt idx="21986">
                  <c:v>-0.156113</c:v>
                </c:pt>
                <c:pt idx="21987">
                  <c:v>-0.15614</c:v>
                </c:pt>
                <c:pt idx="21988">
                  <c:v>-0.156164</c:v>
                </c:pt>
                <c:pt idx="21989">
                  <c:v>-0.156192</c:v>
                </c:pt>
                <c:pt idx="21990">
                  <c:v>-0.156219</c:v>
                </c:pt>
                <c:pt idx="21991">
                  <c:v>-0.156248</c:v>
                </c:pt>
                <c:pt idx="21992">
                  <c:v>-0.156281</c:v>
                </c:pt>
                <c:pt idx="21993">
                  <c:v>-0.15631200000000001</c:v>
                </c:pt>
                <c:pt idx="21994">
                  <c:v>-0.15634200000000001</c:v>
                </c:pt>
                <c:pt idx="21995">
                  <c:v>-0.15637300000000001</c:v>
                </c:pt>
                <c:pt idx="21996">
                  <c:v>-0.15640399999999999</c:v>
                </c:pt>
                <c:pt idx="21997">
                  <c:v>-0.15642900000000001</c:v>
                </c:pt>
                <c:pt idx="21998">
                  <c:v>-0.15645800000000001</c:v>
                </c:pt>
                <c:pt idx="21999">
                  <c:v>-0.15648300000000001</c:v>
                </c:pt>
                <c:pt idx="22000">
                  <c:v>-0.15650700000000001</c:v>
                </c:pt>
                <c:pt idx="22001">
                  <c:v>-0.156531</c:v>
                </c:pt>
                <c:pt idx="22002">
                  <c:v>-0.156556</c:v>
                </c:pt>
                <c:pt idx="22003">
                  <c:v>-0.156582</c:v>
                </c:pt>
                <c:pt idx="22004">
                  <c:v>-0.15661</c:v>
                </c:pt>
                <c:pt idx="22005">
                  <c:v>-0.156637</c:v>
                </c:pt>
                <c:pt idx="22006">
                  <c:v>-0.156663</c:v>
                </c:pt>
                <c:pt idx="22007">
                  <c:v>-0.15669</c:v>
                </c:pt>
                <c:pt idx="22008">
                  <c:v>-0.156718</c:v>
                </c:pt>
                <c:pt idx="22009">
                  <c:v>-0.156748</c:v>
                </c:pt>
                <c:pt idx="22010">
                  <c:v>-0.156776</c:v>
                </c:pt>
                <c:pt idx="22011">
                  <c:v>-0.156805</c:v>
                </c:pt>
                <c:pt idx="22012">
                  <c:v>-0.156835</c:v>
                </c:pt>
                <c:pt idx="22013">
                  <c:v>-0.156863</c:v>
                </c:pt>
                <c:pt idx="22014">
                  <c:v>-0.15689</c:v>
                </c:pt>
                <c:pt idx="22015">
                  <c:v>-0.156917</c:v>
                </c:pt>
                <c:pt idx="22016">
                  <c:v>-0.156944</c:v>
                </c:pt>
                <c:pt idx="22017">
                  <c:v>-0.156971</c:v>
                </c:pt>
                <c:pt idx="22018">
                  <c:v>-0.156998</c:v>
                </c:pt>
                <c:pt idx="22019">
                  <c:v>-0.157028</c:v>
                </c:pt>
                <c:pt idx="22020">
                  <c:v>-0.157056</c:v>
                </c:pt>
                <c:pt idx="22021">
                  <c:v>-0.157085</c:v>
                </c:pt>
                <c:pt idx="22022">
                  <c:v>-0.157112</c:v>
                </c:pt>
                <c:pt idx="22023">
                  <c:v>-0.157142</c:v>
                </c:pt>
                <c:pt idx="22024">
                  <c:v>-0.157169</c:v>
                </c:pt>
                <c:pt idx="22025">
                  <c:v>-0.157196</c:v>
                </c:pt>
                <c:pt idx="22026">
                  <c:v>-0.157223</c:v>
                </c:pt>
                <c:pt idx="22027">
                  <c:v>-0.15725</c:v>
                </c:pt>
                <c:pt idx="22028">
                  <c:v>-0.157277</c:v>
                </c:pt>
                <c:pt idx="22029">
                  <c:v>-0.157307</c:v>
                </c:pt>
                <c:pt idx="22030">
                  <c:v>-0.157337</c:v>
                </c:pt>
                <c:pt idx="22031">
                  <c:v>-0.15736800000000001</c:v>
                </c:pt>
                <c:pt idx="22032">
                  <c:v>-0.15740100000000001</c:v>
                </c:pt>
                <c:pt idx="22033">
                  <c:v>-0.15743299999999999</c:v>
                </c:pt>
                <c:pt idx="22034">
                  <c:v>-0.15746399999999999</c:v>
                </c:pt>
                <c:pt idx="22035">
                  <c:v>-0.157494</c:v>
                </c:pt>
                <c:pt idx="22036">
                  <c:v>-0.15752099999999999</c:v>
                </c:pt>
                <c:pt idx="22037">
                  <c:v>-0.15754699999999999</c:v>
                </c:pt>
                <c:pt idx="22038">
                  <c:v>-0.15757499999999999</c:v>
                </c:pt>
                <c:pt idx="22039">
                  <c:v>-0.15760199999999999</c:v>
                </c:pt>
                <c:pt idx="22040">
                  <c:v>-0.15762799999999999</c:v>
                </c:pt>
                <c:pt idx="22041">
                  <c:v>-0.15765599999999999</c:v>
                </c:pt>
                <c:pt idx="22042">
                  <c:v>-0.15768399999999999</c:v>
                </c:pt>
                <c:pt idx="22043">
                  <c:v>-0.15771199999999999</c:v>
                </c:pt>
                <c:pt idx="22044">
                  <c:v>-0.15774199999999999</c:v>
                </c:pt>
                <c:pt idx="22045">
                  <c:v>-0.157773</c:v>
                </c:pt>
                <c:pt idx="22046">
                  <c:v>-0.157802</c:v>
                </c:pt>
                <c:pt idx="22047">
                  <c:v>-0.157831</c:v>
                </c:pt>
                <c:pt idx="22048">
                  <c:v>-0.157858</c:v>
                </c:pt>
                <c:pt idx="22049">
                  <c:v>-0.157885</c:v>
                </c:pt>
                <c:pt idx="22050">
                  <c:v>-0.157912</c:v>
                </c:pt>
                <c:pt idx="22051">
                  <c:v>-0.15794</c:v>
                </c:pt>
                <c:pt idx="22052">
                  <c:v>-0.157967</c:v>
                </c:pt>
                <c:pt idx="22053">
                  <c:v>-0.15798999999999999</c:v>
                </c:pt>
                <c:pt idx="22054">
                  <c:v>-0.15801399999999999</c:v>
                </c:pt>
                <c:pt idx="22055">
                  <c:v>-0.15804000000000001</c:v>
                </c:pt>
                <c:pt idx="22056">
                  <c:v>-0.15806300000000001</c:v>
                </c:pt>
                <c:pt idx="22057">
                  <c:v>-0.15808900000000001</c:v>
                </c:pt>
                <c:pt idx="22058">
                  <c:v>-0.15811800000000001</c:v>
                </c:pt>
                <c:pt idx="22059">
                  <c:v>-0.15814600000000001</c:v>
                </c:pt>
                <c:pt idx="22060">
                  <c:v>-0.15817500000000001</c:v>
                </c:pt>
                <c:pt idx="22061">
                  <c:v>-0.15820500000000001</c:v>
                </c:pt>
                <c:pt idx="22062">
                  <c:v>-0.15823499999999999</c:v>
                </c:pt>
                <c:pt idx="22063">
                  <c:v>-0.15826499999999999</c:v>
                </c:pt>
                <c:pt idx="22064">
                  <c:v>-0.15829199999999999</c:v>
                </c:pt>
                <c:pt idx="22065">
                  <c:v>-0.15831999999999999</c:v>
                </c:pt>
                <c:pt idx="22066">
                  <c:v>-0.15834599999999999</c:v>
                </c:pt>
                <c:pt idx="22067">
                  <c:v>-0.15837200000000001</c:v>
                </c:pt>
                <c:pt idx="22068">
                  <c:v>-0.15839700000000001</c:v>
                </c:pt>
                <c:pt idx="22069">
                  <c:v>-0.15842300000000001</c:v>
                </c:pt>
                <c:pt idx="22070">
                  <c:v>-0.15844800000000001</c:v>
                </c:pt>
                <c:pt idx="22071">
                  <c:v>-0.158474</c:v>
                </c:pt>
                <c:pt idx="22072">
                  <c:v>-0.158503</c:v>
                </c:pt>
                <c:pt idx="22073">
                  <c:v>-0.15853</c:v>
                </c:pt>
                <c:pt idx="22074">
                  <c:v>-0.15856000000000001</c:v>
                </c:pt>
                <c:pt idx="22075">
                  <c:v>-0.15859200000000001</c:v>
                </c:pt>
                <c:pt idx="22076">
                  <c:v>-0.15862399999999999</c:v>
                </c:pt>
                <c:pt idx="22077">
                  <c:v>-0.15865499999999999</c:v>
                </c:pt>
                <c:pt idx="22078">
                  <c:v>-0.15868499999999999</c:v>
                </c:pt>
                <c:pt idx="22079">
                  <c:v>-0.15871199999999999</c:v>
                </c:pt>
                <c:pt idx="22080">
                  <c:v>-0.15874099999999999</c:v>
                </c:pt>
                <c:pt idx="22081">
                  <c:v>-0.15876899999999999</c:v>
                </c:pt>
                <c:pt idx="22082">
                  <c:v>-0.15879499999999999</c:v>
                </c:pt>
                <c:pt idx="22083">
                  <c:v>-0.15882199999999999</c:v>
                </c:pt>
                <c:pt idx="22084">
                  <c:v>-0.15884699999999999</c:v>
                </c:pt>
                <c:pt idx="22085">
                  <c:v>-0.15887399999999999</c:v>
                </c:pt>
                <c:pt idx="22086">
                  <c:v>-0.15889800000000001</c:v>
                </c:pt>
                <c:pt idx="22087">
                  <c:v>-0.15892200000000001</c:v>
                </c:pt>
                <c:pt idx="22088">
                  <c:v>-0.15894800000000001</c:v>
                </c:pt>
                <c:pt idx="22089">
                  <c:v>-0.158972</c:v>
                </c:pt>
                <c:pt idx="22090">
                  <c:v>-0.158995</c:v>
                </c:pt>
                <c:pt idx="22091">
                  <c:v>-0.15901799999999999</c:v>
                </c:pt>
                <c:pt idx="22092">
                  <c:v>-0.15904399999999999</c:v>
                </c:pt>
                <c:pt idx="22093">
                  <c:v>-0.15907299999999999</c:v>
                </c:pt>
                <c:pt idx="22094">
                  <c:v>-0.15910299999999999</c:v>
                </c:pt>
                <c:pt idx="22095">
                  <c:v>-0.159134</c:v>
                </c:pt>
                <c:pt idx="22096">
                  <c:v>-0.159164</c:v>
                </c:pt>
                <c:pt idx="22097">
                  <c:v>-0.159192</c:v>
                </c:pt>
                <c:pt idx="22098">
                  <c:v>-0.159217</c:v>
                </c:pt>
                <c:pt idx="22099">
                  <c:v>-0.15923799999999999</c:v>
                </c:pt>
                <c:pt idx="22100">
                  <c:v>-0.15925900000000001</c:v>
                </c:pt>
                <c:pt idx="22101">
                  <c:v>-0.159278</c:v>
                </c:pt>
                <c:pt idx="22102">
                  <c:v>-0.159298</c:v>
                </c:pt>
                <c:pt idx="22103">
                  <c:v>-0.15931899999999999</c:v>
                </c:pt>
                <c:pt idx="22104">
                  <c:v>-0.15934000000000001</c:v>
                </c:pt>
                <c:pt idx="22105">
                  <c:v>-0.159361</c:v>
                </c:pt>
                <c:pt idx="22106">
                  <c:v>-0.159382</c:v>
                </c:pt>
                <c:pt idx="22107">
                  <c:v>-0.15940499999999999</c:v>
                </c:pt>
                <c:pt idx="22108">
                  <c:v>-0.15942700000000001</c:v>
                </c:pt>
                <c:pt idx="22109">
                  <c:v>-0.15944900000000001</c:v>
                </c:pt>
                <c:pt idx="22110">
                  <c:v>-0.159471</c:v>
                </c:pt>
                <c:pt idx="22111">
                  <c:v>-0.15949099999999999</c:v>
                </c:pt>
                <c:pt idx="22112">
                  <c:v>-0.15951199999999999</c:v>
                </c:pt>
                <c:pt idx="22113">
                  <c:v>-0.15953300000000001</c:v>
                </c:pt>
                <c:pt idx="22114">
                  <c:v>-0.159555</c:v>
                </c:pt>
                <c:pt idx="22115">
                  <c:v>-0.15957499999999999</c:v>
                </c:pt>
                <c:pt idx="22116">
                  <c:v>-0.15959400000000001</c:v>
                </c:pt>
                <c:pt idx="22117">
                  <c:v>-0.159613</c:v>
                </c:pt>
                <c:pt idx="22118">
                  <c:v>-0.159633</c:v>
                </c:pt>
                <c:pt idx="22119">
                  <c:v>-0.15965299999999999</c:v>
                </c:pt>
                <c:pt idx="22120">
                  <c:v>-0.15967300000000001</c:v>
                </c:pt>
                <c:pt idx="22121">
                  <c:v>-0.159694</c:v>
                </c:pt>
                <c:pt idx="22122">
                  <c:v>-0.15971299999999999</c:v>
                </c:pt>
                <c:pt idx="22123">
                  <c:v>-0.15973300000000001</c:v>
                </c:pt>
                <c:pt idx="22124">
                  <c:v>-0.15975200000000001</c:v>
                </c:pt>
                <c:pt idx="22125">
                  <c:v>-0.15977</c:v>
                </c:pt>
                <c:pt idx="22126">
                  <c:v>-0.15979099999999999</c:v>
                </c:pt>
                <c:pt idx="22127">
                  <c:v>-0.15981200000000001</c:v>
                </c:pt>
                <c:pt idx="22128">
                  <c:v>-0.159835</c:v>
                </c:pt>
                <c:pt idx="22129">
                  <c:v>-0.159859</c:v>
                </c:pt>
                <c:pt idx="22130">
                  <c:v>-0.159884</c:v>
                </c:pt>
                <c:pt idx="22131">
                  <c:v>-0.159909</c:v>
                </c:pt>
                <c:pt idx="22132">
                  <c:v>-0.15993199999999999</c:v>
                </c:pt>
                <c:pt idx="22133">
                  <c:v>-0.15995699999999999</c:v>
                </c:pt>
                <c:pt idx="22134">
                  <c:v>-0.15998100000000001</c:v>
                </c:pt>
                <c:pt idx="22135">
                  <c:v>-0.16000300000000001</c:v>
                </c:pt>
                <c:pt idx="22136">
                  <c:v>-0.160023</c:v>
                </c:pt>
                <c:pt idx="22137">
                  <c:v>-0.16004299999999999</c:v>
                </c:pt>
                <c:pt idx="22138">
                  <c:v>-0.16006600000000001</c:v>
                </c:pt>
                <c:pt idx="22139">
                  <c:v>-0.16008500000000001</c:v>
                </c:pt>
                <c:pt idx="22140">
                  <c:v>-0.160103</c:v>
                </c:pt>
                <c:pt idx="22141">
                  <c:v>-0.16012000000000001</c:v>
                </c:pt>
                <c:pt idx="22142">
                  <c:v>-0.160137</c:v>
                </c:pt>
                <c:pt idx="22143">
                  <c:v>-0.16015499999999999</c:v>
                </c:pt>
                <c:pt idx="22144">
                  <c:v>-0.16017300000000001</c:v>
                </c:pt>
                <c:pt idx="22145">
                  <c:v>-0.160192</c:v>
                </c:pt>
                <c:pt idx="22146">
                  <c:v>-0.16020999999999999</c:v>
                </c:pt>
                <c:pt idx="22147">
                  <c:v>-0.16022700000000001</c:v>
                </c:pt>
                <c:pt idx="22148">
                  <c:v>-0.160246</c:v>
                </c:pt>
                <c:pt idx="22149">
                  <c:v>-0.16026599999999999</c:v>
                </c:pt>
                <c:pt idx="22150">
                  <c:v>-0.16028400000000001</c:v>
                </c:pt>
                <c:pt idx="22151">
                  <c:v>-0.160303</c:v>
                </c:pt>
                <c:pt idx="22152">
                  <c:v>-0.16031999999999999</c:v>
                </c:pt>
                <c:pt idx="22153">
                  <c:v>-0.16033800000000001</c:v>
                </c:pt>
                <c:pt idx="22154">
                  <c:v>-0.160354</c:v>
                </c:pt>
                <c:pt idx="22155">
                  <c:v>-0.16036900000000001</c:v>
                </c:pt>
                <c:pt idx="22156">
                  <c:v>-0.160388</c:v>
                </c:pt>
                <c:pt idx="22157">
                  <c:v>-0.16040699999999999</c:v>
                </c:pt>
                <c:pt idx="22158">
                  <c:v>-0.16042500000000001</c:v>
                </c:pt>
                <c:pt idx="22159">
                  <c:v>-0.160443</c:v>
                </c:pt>
                <c:pt idx="22160">
                  <c:v>-0.16045999999999999</c:v>
                </c:pt>
                <c:pt idx="22161">
                  <c:v>-0.16047700000000001</c:v>
                </c:pt>
                <c:pt idx="22162">
                  <c:v>-0.160496</c:v>
                </c:pt>
                <c:pt idx="22163">
                  <c:v>-0.16051399999999999</c:v>
                </c:pt>
                <c:pt idx="22164">
                  <c:v>-0.16053200000000001</c:v>
                </c:pt>
                <c:pt idx="22165">
                  <c:v>-0.160547</c:v>
                </c:pt>
                <c:pt idx="22166">
                  <c:v>-0.16056200000000001</c:v>
                </c:pt>
                <c:pt idx="22167">
                  <c:v>-0.160577</c:v>
                </c:pt>
                <c:pt idx="22168">
                  <c:v>-0.16059499999999999</c:v>
                </c:pt>
                <c:pt idx="22169">
                  <c:v>-0.160612</c:v>
                </c:pt>
                <c:pt idx="22170">
                  <c:v>-0.16062899999999999</c:v>
                </c:pt>
                <c:pt idx="22171">
                  <c:v>-0.16064600000000001</c:v>
                </c:pt>
                <c:pt idx="22172">
                  <c:v>-0.160666</c:v>
                </c:pt>
                <c:pt idx="22173">
                  <c:v>-0.160688</c:v>
                </c:pt>
                <c:pt idx="22174">
                  <c:v>-0.16070999999999999</c:v>
                </c:pt>
                <c:pt idx="22175">
                  <c:v>-0.16073100000000001</c:v>
                </c:pt>
                <c:pt idx="22176">
                  <c:v>-0.160749</c:v>
                </c:pt>
                <c:pt idx="22177">
                  <c:v>-0.16076599999999999</c:v>
                </c:pt>
                <c:pt idx="22178">
                  <c:v>-0.16078300000000001</c:v>
                </c:pt>
                <c:pt idx="22179">
                  <c:v>-0.1608</c:v>
                </c:pt>
                <c:pt idx="22180">
                  <c:v>-0.16081599999999999</c:v>
                </c:pt>
                <c:pt idx="22181">
                  <c:v>-0.160832</c:v>
                </c:pt>
                <c:pt idx="22182">
                  <c:v>-0.16084799999999999</c:v>
                </c:pt>
                <c:pt idx="22183">
                  <c:v>-0.16086400000000001</c:v>
                </c:pt>
                <c:pt idx="22184">
                  <c:v>-0.16088</c:v>
                </c:pt>
                <c:pt idx="22185">
                  <c:v>-0.16089600000000001</c:v>
                </c:pt>
                <c:pt idx="22186">
                  <c:v>-0.160911</c:v>
                </c:pt>
                <c:pt idx="22187">
                  <c:v>-0.16092699999999999</c:v>
                </c:pt>
                <c:pt idx="22188">
                  <c:v>-0.160945</c:v>
                </c:pt>
                <c:pt idx="22189">
                  <c:v>-0.16096099999999999</c:v>
                </c:pt>
                <c:pt idx="22190">
                  <c:v>-0.16097700000000001</c:v>
                </c:pt>
                <c:pt idx="22191">
                  <c:v>-0.160994</c:v>
                </c:pt>
                <c:pt idx="22192">
                  <c:v>-0.16101199999999999</c:v>
                </c:pt>
                <c:pt idx="22193">
                  <c:v>-0.16103200000000001</c:v>
                </c:pt>
                <c:pt idx="22194">
                  <c:v>-0.16105</c:v>
                </c:pt>
                <c:pt idx="22195">
                  <c:v>-0.16106899999999999</c:v>
                </c:pt>
                <c:pt idx="22196">
                  <c:v>-0.16108500000000001</c:v>
                </c:pt>
                <c:pt idx="22197">
                  <c:v>-0.161103</c:v>
                </c:pt>
                <c:pt idx="22198">
                  <c:v>-0.16112000000000001</c:v>
                </c:pt>
                <c:pt idx="22199">
                  <c:v>-0.161139</c:v>
                </c:pt>
                <c:pt idx="22200">
                  <c:v>-0.16115699999999999</c:v>
                </c:pt>
                <c:pt idx="22201">
                  <c:v>-0.16117500000000001</c:v>
                </c:pt>
                <c:pt idx="22202">
                  <c:v>-0.161193</c:v>
                </c:pt>
                <c:pt idx="22203">
                  <c:v>-0.16120899999999999</c:v>
                </c:pt>
                <c:pt idx="22204">
                  <c:v>-0.16122500000000001</c:v>
                </c:pt>
                <c:pt idx="22205">
                  <c:v>-0.161241</c:v>
                </c:pt>
                <c:pt idx="22206">
                  <c:v>-0.16125500000000001</c:v>
                </c:pt>
                <c:pt idx="22207">
                  <c:v>-0.161273</c:v>
                </c:pt>
                <c:pt idx="22208">
                  <c:v>-0.16129199999999999</c:v>
                </c:pt>
                <c:pt idx="22209">
                  <c:v>-0.16131200000000001</c:v>
                </c:pt>
                <c:pt idx="22210">
                  <c:v>-0.161333</c:v>
                </c:pt>
                <c:pt idx="22211">
                  <c:v>-0.161354</c:v>
                </c:pt>
                <c:pt idx="22212">
                  <c:v>-0.16137399999999999</c:v>
                </c:pt>
                <c:pt idx="22213">
                  <c:v>-0.16139200000000001</c:v>
                </c:pt>
                <c:pt idx="22214">
                  <c:v>-0.16140599999999999</c:v>
                </c:pt>
                <c:pt idx="22215">
                  <c:v>-0.16142200000000001</c:v>
                </c:pt>
                <c:pt idx="22216">
                  <c:v>-0.161437</c:v>
                </c:pt>
                <c:pt idx="22217">
                  <c:v>-0.16145300000000001</c:v>
                </c:pt>
                <c:pt idx="22218">
                  <c:v>-0.161472</c:v>
                </c:pt>
                <c:pt idx="22219">
                  <c:v>-0.16148999999999999</c:v>
                </c:pt>
                <c:pt idx="22220">
                  <c:v>-0.16150800000000001</c:v>
                </c:pt>
                <c:pt idx="22221">
                  <c:v>-0.161527</c:v>
                </c:pt>
                <c:pt idx="22222">
                  <c:v>-0.16154399999999999</c:v>
                </c:pt>
                <c:pt idx="22223">
                  <c:v>-0.16156000000000001</c:v>
                </c:pt>
                <c:pt idx="22224">
                  <c:v>-0.161577</c:v>
                </c:pt>
                <c:pt idx="22225">
                  <c:v>-0.16159200000000001</c:v>
                </c:pt>
                <c:pt idx="22226">
                  <c:v>-0.161609</c:v>
                </c:pt>
                <c:pt idx="22227">
                  <c:v>-0.16162399999999999</c:v>
                </c:pt>
                <c:pt idx="22228">
                  <c:v>-0.16164100000000001</c:v>
                </c:pt>
                <c:pt idx="22229">
                  <c:v>-0.16165599999999999</c:v>
                </c:pt>
                <c:pt idx="22230">
                  <c:v>-0.16167200000000001</c:v>
                </c:pt>
                <c:pt idx="22231">
                  <c:v>-0.161689</c:v>
                </c:pt>
                <c:pt idx="22232">
                  <c:v>-0.16170799999999999</c:v>
                </c:pt>
                <c:pt idx="22233">
                  <c:v>-0.16172600000000001</c:v>
                </c:pt>
                <c:pt idx="22234">
                  <c:v>-0.161746</c:v>
                </c:pt>
                <c:pt idx="22235">
                  <c:v>-0.16176399999999999</c:v>
                </c:pt>
                <c:pt idx="22236">
                  <c:v>-0.16178200000000001</c:v>
                </c:pt>
                <c:pt idx="22237">
                  <c:v>-0.161801</c:v>
                </c:pt>
                <c:pt idx="22238">
                  <c:v>-0.16181999999999999</c:v>
                </c:pt>
                <c:pt idx="22239">
                  <c:v>-0.16183700000000001</c:v>
                </c:pt>
                <c:pt idx="22240">
                  <c:v>-0.161855</c:v>
                </c:pt>
                <c:pt idx="22241">
                  <c:v>-0.16187399999999999</c:v>
                </c:pt>
                <c:pt idx="22242">
                  <c:v>-0.16189500000000001</c:v>
                </c:pt>
                <c:pt idx="22243">
                  <c:v>-0.161916</c:v>
                </c:pt>
                <c:pt idx="22244">
                  <c:v>-0.161938</c:v>
                </c:pt>
                <c:pt idx="22245">
                  <c:v>-0.16195999999999999</c:v>
                </c:pt>
                <c:pt idx="22246">
                  <c:v>-0.16198199999999999</c:v>
                </c:pt>
                <c:pt idx="22247">
                  <c:v>-0.16200500000000001</c:v>
                </c:pt>
                <c:pt idx="22248">
                  <c:v>-0.162027</c:v>
                </c:pt>
                <c:pt idx="22249">
                  <c:v>-0.162049</c:v>
                </c:pt>
                <c:pt idx="22250">
                  <c:v>-0.16206799999999999</c:v>
                </c:pt>
                <c:pt idx="22251">
                  <c:v>-0.16208600000000001</c:v>
                </c:pt>
                <c:pt idx="22252">
                  <c:v>-0.162105</c:v>
                </c:pt>
                <c:pt idx="22253">
                  <c:v>-0.16212599999999999</c:v>
                </c:pt>
                <c:pt idx="22254">
                  <c:v>-0.16214700000000001</c:v>
                </c:pt>
                <c:pt idx="22255">
                  <c:v>-0.16216900000000001</c:v>
                </c:pt>
                <c:pt idx="22256">
                  <c:v>-0.162193</c:v>
                </c:pt>
                <c:pt idx="22257">
                  <c:v>-0.162215</c:v>
                </c:pt>
                <c:pt idx="22258">
                  <c:v>-0.16223399999999999</c:v>
                </c:pt>
                <c:pt idx="22259">
                  <c:v>-0.16225500000000001</c:v>
                </c:pt>
                <c:pt idx="22260">
                  <c:v>-0.162277</c:v>
                </c:pt>
                <c:pt idx="22261">
                  <c:v>-0.162301</c:v>
                </c:pt>
                <c:pt idx="22262">
                  <c:v>-0.162326</c:v>
                </c:pt>
                <c:pt idx="22263">
                  <c:v>-0.162352</c:v>
                </c:pt>
                <c:pt idx="22264">
                  <c:v>-0.16237599999999999</c:v>
                </c:pt>
                <c:pt idx="22265">
                  <c:v>-0.16240099999999999</c:v>
                </c:pt>
                <c:pt idx="22266">
                  <c:v>-0.16242400000000001</c:v>
                </c:pt>
                <c:pt idx="22267">
                  <c:v>-0.16244700000000001</c:v>
                </c:pt>
                <c:pt idx="22268">
                  <c:v>-0.16247</c:v>
                </c:pt>
                <c:pt idx="22269">
                  <c:v>-0.162494</c:v>
                </c:pt>
                <c:pt idx="22270">
                  <c:v>-0.16251699999999999</c:v>
                </c:pt>
                <c:pt idx="22271">
                  <c:v>-0.16254099999999999</c:v>
                </c:pt>
                <c:pt idx="22272">
                  <c:v>-0.16256599999999999</c:v>
                </c:pt>
                <c:pt idx="22273">
                  <c:v>-0.16258900000000001</c:v>
                </c:pt>
                <c:pt idx="22274">
                  <c:v>-0.16261400000000001</c:v>
                </c:pt>
                <c:pt idx="22275">
                  <c:v>-0.162638</c:v>
                </c:pt>
                <c:pt idx="22276">
                  <c:v>-0.162659</c:v>
                </c:pt>
                <c:pt idx="22277">
                  <c:v>-0.16267899999999999</c:v>
                </c:pt>
                <c:pt idx="22278">
                  <c:v>-0.16269900000000001</c:v>
                </c:pt>
                <c:pt idx="22279">
                  <c:v>-0.162721</c:v>
                </c:pt>
                <c:pt idx="22280">
                  <c:v>-0.162742</c:v>
                </c:pt>
                <c:pt idx="22281">
                  <c:v>-0.16276099999999999</c:v>
                </c:pt>
                <c:pt idx="22282">
                  <c:v>-0.16278200000000001</c:v>
                </c:pt>
                <c:pt idx="22283">
                  <c:v>-0.16280500000000001</c:v>
                </c:pt>
                <c:pt idx="22284">
                  <c:v>-0.162831</c:v>
                </c:pt>
                <c:pt idx="22285">
                  <c:v>-0.162855</c:v>
                </c:pt>
                <c:pt idx="22286">
                  <c:v>-0.16287699999999999</c:v>
                </c:pt>
                <c:pt idx="22287">
                  <c:v>-0.16290099999999999</c:v>
                </c:pt>
                <c:pt idx="22288">
                  <c:v>-0.16292300000000001</c:v>
                </c:pt>
                <c:pt idx="22289">
                  <c:v>-0.16294700000000001</c:v>
                </c:pt>
                <c:pt idx="22290">
                  <c:v>-0.162969</c:v>
                </c:pt>
                <c:pt idx="22291">
                  <c:v>-0.162991</c:v>
                </c:pt>
                <c:pt idx="22292">
                  <c:v>-0.16301299999999999</c:v>
                </c:pt>
                <c:pt idx="22293">
                  <c:v>-0.16303500000000001</c:v>
                </c:pt>
                <c:pt idx="22294">
                  <c:v>-0.16305700000000001</c:v>
                </c:pt>
                <c:pt idx="22295">
                  <c:v>-0.163075</c:v>
                </c:pt>
                <c:pt idx="22296">
                  <c:v>-0.16309499999999999</c:v>
                </c:pt>
                <c:pt idx="22297">
                  <c:v>-0.16311700000000001</c:v>
                </c:pt>
                <c:pt idx="22298">
                  <c:v>-0.163137</c:v>
                </c:pt>
                <c:pt idx="22299">
                  <c:v>-0.163158</c:v>
                </c:pt>
                <c:pt idx="22300">
                  <c:v>-0.16317999999999999</c:v>
                </c:pt>
                <c:pt idx="22301">
                  <c:v>-0.16320200000000001</c:v>
                </c:pt>
                <c:pt idx="22302">
                  <c:v>-0.16322400000000001</c:v>
                </c:pt>
                <c:pt idx="22303">
                  <c:v>-0.163246</c:v>
                </c:pt>
                <c:pt idx="22304">
                  <c:v>-0.163269</c:v>
                </c:pt>
                <c:pt idx="22305">
                  <c:v>-0.163295</c:v>
                </c:pt>
                <c:pt idx="22306">
                  <c:v>-0.16332099999999999</c:v>
                </c:pt>
                <c:pt idx="22307">
                  <c:v>-0.16334399999999999</c:v>
                </c:pt>
                <c:pt idx="22308">
                  <c:v>-0.16336600000000001</c:v>
                </c:pt>
                <c:pt idx="22309">
                  <c:v>-0.163384</c:v>
                </c:pt>
                <c:pt idx="22310">
                  <c:v>-0.16340299999999999</c:v>
                </c:pt>
                <c:pt idx="22311">
                  <c:v>-0.16342499999999999</c:v>
                </c:pt>
                <c:pt idx="22312">
                  <c:v>-0.16344700000000001</c:v>
                </c:pt>
                <c:pt idx="22313">
                  <c:v>-0.163467</c:v>
                </c:pt>
                <c:pt idx="22314">
                  <c:v>-0.16348799999999999</c:v>
                </c:pt>
                <c:pt idx="22315">
                  <c:v>-0.16350999999999999</c:v>
                </c:pt>
                <c:pt idx="22316">
                  <c:v>-0.16353100000000001</c:v>
                </c:pt>
                <c:pt idx="22317">
                  <c:v>-0.163554</c:v>
                </c:pt>
                <c:pt idx="22318">
                  <c:v>-0.163573</c:v>
                </c:pt>
                <c:pt idx="22319">
                  <c:v>-0.16359399999999999</c:v>
                </c:pt>
                <c:pt idx="22320">
                  <c:v>-0.16361100000000001</c:v>
                </c:pt>
                <c:pt idx="22321">
                  <c:v>-0.16363</c:v>
                </c:pt>
                <c:pt idx="22322">
                  <c:v>-0.16365099999999999</c:v>
                </c:pt>
                <c:pt idx="22323">
                  <c:v>-0.16367000000000001</c:v>
                </c:pt>
                <c:pt idx="22324">
                  <c:v>-0.163688</c:v>
                </c:pt>
                <c:pt idx="22325">
                  <c:v>-0.16370599999999999</c:v>
                </c:pt>
                <c:pt idx="22326">
                  <c:v>-0.16372600000000001</c:v>
                </c:pt>
                <c:pt idx="22327">
                  <c:v>-0.163744</c:v>
                </c:pt>
                <c:pt idx="22328">
                  <c:v>-0.16376199999999999</c:v>
                </c:pt>
                <c:pt idx="22329">
                  <c:v>-0.16377900000000001</c:v>
                </c:pt>
                <c:pt idx="22330">
                  <c:v>-0.163796</c:v>
                </c:pt>
                <c:pt idx="22331">
                  <c:v>-0.16381200000000001</c:v>
                </c:pt>
                <c:pt idx="22332">
                  <c:v>-0.163829</c:v>
                </c:pt>
                <c:pt idx="22333">
                  <c:v>-0.16384399999999999</c:v>
                </c:pt>
                <c:pt idx="22334">
                  <c:v>-0.163857</c:v>
                </c:pt>
                <c:pt idx="22335">
                  <c:v>-0.16386999999999999</c:v>
                </c:pt>
                <c:pt idx="22336">
                  <c:v>-0.163882</c:v>
                </c:pt>
                <c:pt idx="22337">
                  <c:v>-0.16389500000000001</c:v>
                </c:pt>
                <c:pt idx="22338">
                  <c:v>-0.16391</c:v>
                </c:pt>
                <c:pt idx="22339">
                  <c:v>-0.16392399999999999</c:v>
                </c:pt>
                <c:pt idx="22340">
                  <c:v>-0.163937</c:v>
                </c:pt>
                <c:pt idx="22341">
                  <c:v>-0.16395199999999999</c:v>
                </c:pt>
                <c:pt idx="22342">
                  <c:v>-0.163969</c:v>
                </c:pt>
                <c:pt idx="22343">
                  <c:v>-0.16398499999999999</c:v>
                </c:pt>
                <c:pt idx="22344">
                  <c:v>-0.16400200000000001</c:v>
                </c:pt>
                <c:pt idx="22345">
                  <c:v>-0.164018</c:v>
                </c:pt>
                <c:pt idx="22346">
                  <c:v>-0.16403699999999999</c:v>
                </c:pt>
                <c:pt idx="22347">
                  <c:v>-0.16405700000000001</c:v>
                </c:pt>
                <c:pt idx="22348">
                  <c:v>-0.164074</c:v>
                </c:pt>
                <c:pt idx="22349">
                  <c:v>-0.16409000000000001</c:v>
                </c:pt>
                <c:pt idx="22350">
                  <c:v>-0.164106</c:v>
                </c:pt>
                <c:pt idx="22351">
                  <c:v>-0.16411899999999999</c:v>
                </c:pt>
                <c:pt idx="22352">
                  <c:v>-0.16413</c:v>
                </c:pt>
                <c:pt idx="22353">
                  <c:v>-0.16413900000000001</c:v>
                </c:pt>
                <c:pt idx="22354">
                  <c:v>-0.16414899999999999</c:v>
                </c:pt>
                <c:pt idx="22355">
                  <c:v>-0.164159</c:v>
                </c:pt>
                <c:pt idx="22356">
                  <c:v>-0.16416900000000001</c:v>
                </c:pt>
                <c:pt idx="22357">
                  <c:v>-0.16418099999999999</c:v>
                </c:pt>
                <c:pt idx="22358">
                  <c:v>-0.16419400000000001</c:v>
                </c:pt>
                <c:pt idx="22359">
                  <c:v>-0.16420699999999999</c:v>
                </c:pt>
                <c:pt idx="22360">
                  <c:v>-0.16422300000000001</c:v>
                </c:pt>
                <c:pt idx="22361">
                  <c:v>-0.16423699999999999</c:v>
                </c:pt>
                <c:pt idx="22362">
                  <c:v>-0.16425200000000001</c:v>
                </c:pt>
                <c:pt idx="22363">
                  <c:v>-0.16426499999999999</c:v>
                </c:pt>
                <c:pt idx="22364">
                  <c:v>-0.16427700000000001</c:v>
                </c:pt>
                <c:pt idx="22365">
                  <c:v>-0.16428799999999999</c:v>
                </c:pt>
                <c:pt idx="22366">
                  <c:v>-0.1643</c:v>
                </c:pt>
                <c:pt idx="22367">
                  <c:v>-0.16431200000000001</c:v>
                </c:pt>
                <c:pt idx="22368">
                  <c:v>-0.164324</c:v>
                </c:pt>
                <c:pt idx="22369">
                  <c:v>-0.16433500000000001</c:v>
                </c:pt>
                <c:pt idx="22370">
                  <c:v>-0.16434799999999999</c:v>
                </c:pt>
                <c:pt idx="22371">
                  <c:v>-0.16436100000000001</c:v>
                </c:pt>
                <c:pt idx="22372">
                  <c:v>-0.16437499999999999</c:v>
                </c:pt>
                <c:pt idx="22373">
                  <c:v>-0.16438700000000001</c:v>
                </c:pt>
                <c:pt idx="22374">
                  <c:v>-0.16440199999999999</c:v>
                </c:pt>
                <c:pt idx="22375">
                  <c:v>-0.164414</c:v>
                </c:pt>
                <c:pt idx="22376">
                  <c:v>-0.16442399999999999</c:v>
                </c:pt>
                <c:pt idx="22377">
                  <c:v>-0.164435</c:v>
                </c:pt>
                <c:pt idx="22378">
                  <c:v>-0.16444500000000001</c:v>
                </c:pt>
                <c:pt idx="22379">
                  <c:v>-0.16445499999999999</c:v>
                </c:pt>
                <c:pt idx="22380">
                  <c:v>-0.164464</c:v>
                </c:pt>
                <c:pt idx="22381">
                  <c:v>-0.16447400000000001</c:v>
                </c:pt>
                <c:pt idx="22382">
                  <c:v>-0.164488</c:v>
                </c:pt>
                <c:pt idx="22383">
                  <c:v>-0.16450300000000001</c:v>
                </c:pt>
                <c:pt idx="22384">
                  <c:v>-0.164519</c:v>
                </c:pt>
                <c:pt idx="22385">
                  <c:v>-0.16453499999999999</c:v>
                </c:pt>
                <c:pt idx="22386">
                  <c:v>-0.16455</c:v>
                </c:pt>
                <c:pt idx="22387">
                  <c:v>-0.16456699999999999</c:v>
                </c:pt>
                <c:pt idx="22388">
                  <c:v>-0.16458400000000001</c:v>
                </c:pt>
                <c:pt idx="22389">
                  <c:v>-0.164603</c:v>
                </c:pt>
                <c:pt idx="22390">
                  <c:v>-0.16462099999999999</c:v>
                </c:pt>
                <c:pt idx="22391">
                  <c:v>-0.16464000000000001</c:v>
                </c:pt>
                <c:pt idx="22392">
                  <c:v>-0.164658</c:v>
                </c:pt>
                <c:pt idx="22393">
                  <c:v>-0.16467499999999999</c:v>
                </c:pt>
                <c:pt idx="22394">
                  <c:v>-0.164691</c:v>
                </c:pt>
                <c:pt idx="22395">
                  <c:v>-0.16470299999999999</c:v>
                </c:pt>
                <c:pt idx="22396">
                  <c:v>-0.164715</c:v>
                </c:pt>
                <c:pt idx="22397">
                  <c:v>-0.16472700000000001</c:v>
                </c:pt>
                <c:pt idx="22398">
                  <c:v>-0.164741</c:v>
                </c:pt>
                <c:pt idx="22399">
                  <c:v>-0.16475699999999999</c:v>
                </c:pt>
                <c:pt idx="22400">
                  <c:v>-0.164774</c:v>
                </c:pt>
                <c:pt idx="22401">
                  <c:v>-0.16479199999999999</c:v>
                </c:pt>
                <c:pt idx="22402">
                  <c:v>-0.16480800000000001</c:v>
                </c:pt>
                <c:pt idx="22403">
                  <c:v>-0.164826</c:v>
                </c:pt>
                <c:pt idx="22404">
                  <c:v>-0.16484499999999999</c:v>
                </c:pt>
                <c:pt idx="22405">
                  <c:v>-0.16486100000000001</c:v>
                </c:pt>
                <c:pt idx="22406">
                  <c:v>-0.164877</c:v>
                </c:pt>
                <c:pt idx="22407">
                  <c:v>-0.16489300000000001</c:v>
                </c:pt>
                <c:pt idx="22408">
                  <c:v>-0.164909</c:v>
                </c:pt>
                <c:pt idx="22409">
                  <c:v>-0.16492499999999999</c:v>
                </c:pt>
                <c:pt idx="22410">
                  <c:v>-0.16494200000000001</c:v>
                </c:pt>
                <c:pt idx="22411">
                  <c:v>-0.164962</c:v>
                </c:pt>
                <c:pt idx="22412">
                  <c:v>-0.16498299999999999</c:v>
                </c:pt>
                <c:pt idx="22413">
                  <c:v>-0.16500400000000001</c:v>
                </c:pt>
                <c:pt idx="22414">
                  <c:v>-0.165024</c:v>
                </c:pt>
                <c:pt idx="22415">
                  <c:v>-0.165044</c:v>
                </c:pt>
                <c:pt idx="22416">
                  <c:v>-0.16506599999999999</c:v>
                </c:pt>
                <c:pt idx="22417">
                  <c:v>-0.16508800000000001</c:v>
                </c:pt>
                <c:pt idx="22418">
                  <c:v>-0.16510900000000001</c:v>
                </c:pt>
                <c:pt idx="22419">
                  <c:v>-0.165127</c:v>
                </c:pt>
                <c:pt idx="22420">
                  <c:v>-0.16514400000000001</c:v>
                </c:pt>
                <c:pt idx="22421">
                  <c:v>-0.165162</c:v>
                </c:pt>
                <c:pt idx="22422">
                  <c:v>-0.16517799999999999</c:v>
                </c:pt>
                <c:pt idx="22423">
                  <c:v>-0.16519500000000001</c:v>
                </c:pt>
                <c:pt idx="22424">
                  <c:v>-0.165214</c:v>
                </c:pt>
                <c:pt idx="22425">
                  <c:v>-0.16523099999999999</c:v>
                </c:pt>
                <c:pt idx="22426">
                  <c:v>-0.16525100000000001</c:v>
                </c:pt>
                <c:pt idx="22427">
                  <c:v>-0.165271</c:v>
                </c:pt>
                <c:pt idx="22428">
                  <c:v>-0.16529099999999999</c:v>
                </c:pt>
                <c:pt idx="22429">
                  <c:v>-0.16531199999999999</c:v>
                </c:pt>
                <c:pt idx="22430">
                  <c:v>-0.16533400000000001</c:v>
                </c:pt>
                <c:pt idx="22431">
                  <c:v>-0.165355</c:v>
                </c:pt>
                <c:pt idx="22432">
                  <c:v>-0.165376</c:v>
                </c:pt>
                <c:pt idx="22433">
                  <c:v>-0.16539599999999999</c:v>
                </c:pt>
                <c:pt idx="22434">
                  <c:v>-0.16541600000000001</c:v>
                </c:pt>
                <c:pt idx="22435">
                  <c:v>-0.165437</c:v>
                </c:pt>
                <c:pt idx="22436">
                  <c:v>-0.16545899999999999</c:v>
                </c:pt>
                <c:pt idx="22437">
                  <c:v>-0.16548299999999999</c:v>
                </c:pt>
                <c:pt idx="22438">
                  <c:v>-0.16550500000000001</c:v>
                </c:pt>
                <c:pt idx="22439">
                  <c:v>-0.16552800000000001</c:v>
                </c:pt>
                <c:pt idx="22440">
                  <c:v>-0.16555</c:v>
                </c:pt>
                <c:pt idx="22441">
                  <c:v>-0.165571</c:v>
                </c:pt>
                <c:pt idx="22442">
                  <c:v>-0.16559299999999999</c:v>
                </c:pt>
                <c:pt idx="22443">
                  <c:v>-0.16561500000000001</c:v>
                </c:pt>
                <c:pt idx="22444">
                  <c:v>-0.165634</c:v>
                </c:pt>
                <c:pt idx="22445">
                  <c:v>-0.16565299999999999</c:v>
                </c:pt>
                <c:pt idx="22446">
                  <c:v>-0.16567100000000001</c:v>
                </c:pt>
                <c:pt idx="22447">
                  <c:v>-0.16569</c:v>
                </c:pt>
                <c:pt idx="22448">
                  <c:v>-0.16570799999999999</c:v>
                </c:pt>
                <c:pt idx="22449">
                  <c:v>-0.16572899999999999</c:v>
                </c:pt>
                <c:pt idx="22450">
                  <c:v>-0.16574700000000001</c:v>
                </c:pt>
                <c:pt idx="22451">
                  <c:v>-0.16576399999999999</c:v>
                </c:pt>
                <c:pt idx="22452">
                  <c:v>-0.16578200000000001</c:v>
                </c:pt>
                <c:pt idx="22453">
                  <c:v>-0.165802</c:v>
                </c:pt>
                <c:pt idx="22454">
                  <c:v>-0.165821</c:v>
                </c:pt>
                <c:pt idx="22455">
                  <c:v>-0.16584099999999999</c:v>
                </c:pt>
                <c:pt idx="22456">
                  <c:v>-0.16586100000000001</c:v>
                </c:pt>
                <c:pt idx="22457">
                  <c:v>-0.16588</c:v>
                </c:pt>
                <c:pt idx="22458">
                  <c:v>-0.16589699999999999</c:v>
                </c:pt>
                <c:pt idx="22459">
                  <c:v>-0.16591400000000001</c:v>
                </c:pt>
                <c:pt idx="22460">
                  <c:v>-0.165933</c:v>
                </c:pt>
                <c:pt idx="22461">
                  <c:v>-0.16595399999999999</c:v>
                </c:pt>
                <c:pt idx="22462">
                  <c:v>-0.16597700000000001</c:v>
                </c:pt>
                <c:pt idx="22463">
                  <c:v>-0.16600000000000001</c:v>
                </c:pt>
                <c:pt idx="22464">
                  <c:v>-0.166023</c:v>
                </c:pt>
                <c:pt idx="22465">
                  <c:v>-0.166046</c:v>
                </c:pt>
                <c:pt idx="22466">
                  <c:v>-0.16607</c:v>
                </c:pt>
                <c:pt idx="22467">
                  <c:v>-0.16609099999999999</c:v>
                </c:pt>
                <c:pt idx="22468">
                  <c:v>-0.16611000000000001</c:v>
                </c:pt>
                <c:pt idx="22469">
                  <c:v>-0.166129</c:v>
                </c:pt>
                <c:pt idx="22470">
                  <c:v>-0.16614599999999999</c:v>
                </c:pt>
                <c:pt idx="22471">
                  <c:v>-0.166159</c:v>
                </c:pt>
                <c:pt idx="22472">
                  <c:v>-0.16617599999999999</c:v>
                </c:pt>
                <c:pt idx="22473">
                  <c:v>-0.16619300000000001</c:v>
                </c:pt>
                <c:pt idx="22474">
                  <c:v>-0.166209</c:v>
                </c:pt>
                <c:pt idx="22475">
                  <c:v>-0.16622600000000001</c:v>
                </c:pt>
                <c:pt idx="22476">
                  <c:v>-0.166246</c:v>
                </c:pt>
                <c:pt idx="22477">
                  <c:v>-0.166267</c:v>
                </c:pt>
                <c:pt idx="22478">
                  <c:v>-0.166293</c:v>
                </c:pt>
                <c:pt idx="22479">
                  <c:v>-0.16631899999999999</c:v>
                </c:pt>
                <c:pt idx="22480">
                  <c:v>-0.16634199999999999</c:v>
                </c:pt>
                <c:pt idx="22481">
                  <c:v>-0.16636600000000001</c:v>
                </c:pt>
                <c:pt idx="22482">
                  <c:v>-0.16638500000000001</c:v>
                </c:pt>
                <c:pt idx="22483">
                  <c:v>-0.166405</c:v>
                </c:pt>
                <c:pt idx="22484">
                  <c:v>-0.16642299999999999</c:v>
                </c:pt>
                <c:pt idx="22485">
                  <c:v>-0.16644</c:v>
                </c:pt>
                <c:pt idx="22486">
                  <c:v>-0.16645599999999999</c:v>
                </c:pt>
                <c:pt idx="22487">
                  <c:v>-0.16647100000000001</c:v>
                </c:pt>
                <c:pt idx="22488">
                  <c:v>-0.166486</c:v>
                </c:pt>
                <c:pt idx="22489">
                  <c:v>-0.16650300000000001</c:v>
                </c:pt>
                <c:pt idx="22490">
                  <c:v>-0.166521</c:v>
                </c:pt>
                <c:pt idx="22491">
                  <c:v>-0.16653699999999999</c:v>
                </c:pt>
                <c:pt idx="22492">
                  <c:v>-0.16655600000000001</c:v>
                </c:pt>
                <c:pt idx="22493">
                  <c:v>-0.166577</c:v>
                </c:pt>
                <c:pt idx="22494">
                  <c:v>-0.166597</c:v>
                </c:pt>
                <c:pt idx="22495">
                  <c:v>-0.16661500000000001</c:v>
                </c:pt>
                <c:pt idx="22496">
                  <c:v>-0.166634</c:v>
                </c:pt>
                <c:pt idx="22497">
                  <c:v>-0.166655</c:v>
                </c:pt>
                <c:pt idx="22498">
                  <c:v>-0.16667599999999999</c:v>
                </c:pt>
                <c:pt idx="22499">
                  <c:v>-0.16669900000000001</c:v>
                </c:pt>
                <c:pt idx="22500">
                  <c:v>-0.16672100000000001</c:v>
                </c:pt>
                <c:pt idx="22501">
                  <c:v>-0.166739</c:v>
                </c:pt>
                <c:pt idx="22502">
                  <c:v>-0.16675999999999999</c:v>
                </c:pt>
                <c:pt idx="22503">
                  <c:v>-0.16678100000000001</c:v>
                </c:pt>
                <c:pt idx="22504">
                  <c:v>-0.16680300000000001</c:v>
                </c:pt>
                <c:pt idx="22505">
                  <c:v>-0.166823</c:v>
                </c:pt>
                <c:pt idx="22506">
                  <c:v>-0.16684299999999999</c:v>
                </c:pt>
                <c:pt idx="22507">
                  <c:v>-0.16686200000000001</c:v>
                </c:pt>
                <c:pt idx="22508">
                  <c:v>-0.166879</c:v>
                </c:pt>
                <c:pt idx="22509">
                  <c:v>-0.16689999999999999</c:v>
                </c:pt>
                <c:pt idx="22510">
                  <c:v>-0.16692000000000001</c:v>
                </c:pt>
                <c:pt idx="22511">
                  <c:v>-0.16694100000000001</c:v>
                </c:pt>
                <c:pt idx="22512">
                  <c:v>-0.166963</c:v>
                </c:pt>
                <c:pt idx="22513">
                  <c:v>-0.166989</c:v>
                </c:pt>
                <c:pt idx="22514">
                  <c:v>-0.167015</c:v>
                </c:pt>
                <c:pt idx="22515">
                  <c:v>-0.16703999999999999</c:v>
                </c:pt>
                <c:pt idx="22516">
                  <c:v>-0.16706499999999999</c:v>
                </c:pt>
                <c:pt idx="22517">
                  <c:v>-0.16708799999999999</c:v>
                </c:pt>
                <c:pt idx="22518">
                  <c:v>-0.16711100000000001</c:v>
                </c:pt>
                <c:pt idx="22519">
                  <c:v>-0.167131</c:v>
                </c:pt>
                <c:pt idx="22520">
                  <c:v>-0.16714999999999999</c:v>
                </c:pt>
                <c:pt idx="22521">
                  <c:v>-0.16716700000000001</c:v>
                </c:pt>
                <c:pt idx="22522">
                  <c:v>-0.167188</c:v>
                </c:pt>
                <c:pt idx="22523">
                  <c:v>-0.167209</c:v>
                </c:pt>
                <c:pt idx="22524">
                  <c:v>-0.16723399999999999</c:v>
                </c:pt>
                <c:pt idx="22525">
                  <c:v>-0.16725799999999999</c:v>
                </c:pt>
                <c:pt idx="22526">
                  <c:v>-0.16728100000000001</c:v>
                </c:pt>
                <c:pt idx="22527">
                  <c:v>-0.16730300000000001</c:v>
                </c:pt>
                <c:pt idx="22528">
                  <c:v>-0.167324</c:v>
                </c:pt>
                <c:pt idx="22529">
                  <c:v>-0.16734399999999999</c:v>
                </c:pt>
                <c:pt idx="22530">
                  <c:v>-0.16736500000000001</c:v>
                </c:pt>
                <c:pt idx="22531">
                  <c:v>-0.16738600000000001</c:v>
                </c:pt>
                <c:pt idx="22532">
                  <c:v>-0.16741</c:v>
                </c:pt>
                <c:pt idx="22533">
                  <c:v>-0.167432</c:v>
                </c:pt>
                <c:pt idx="22534">
                  <c:v>-0.16745399999999999</c:v>
                </c:pt>
                <c:pt idx="22535">
                  <c:v>-0.16747600000000001</c:v>
                </c:pt>
                <c:pt idx="22536">
                  <c:v>-0.16749700000000001</c:v>
                </c:pt>
                <c:pt idx="22537">
                  <c:v>-0.167516</c:v>
                </c:pt>
                <c:pt idx="22538">
                  <c:v>-0.16753499999999999</c:v>
                </c:pt>
                <c:pt idx="22539">
                  <c:v>-0.16755300000000001</c:v>
                </c:pt>
                <c:pt idx="22540">
                  <c:v>-0.167572</c:v>
                </c:pt>
                <c:pt idx="22541">
                  <c:v>-0.16758999999999999</c:v>
                </c:pt>
                <c:pt idx="22542">
                  <c:v>-0.16760800000000001</c:v>
                </c:pt>
                <c:pt idx="22543">
                  <c:v>-0.167625</c:v>
                </c:pt>
                <c:pt idx="22544">
                  <c:v>-0.16764100000000001</c:v>
                </c:pt>
                <c:pt idx="22545">
                  <c:v>-0.167656</c:v>
                </c:pt>
                <c:pt idx="22546">
                  <c:v>-0.16767099999999999</c:v>
                </c:pt>
                <c:pt idx="22547">
                  <c:v>-0.167689</c:v>
                </c:pt>
                <c:pt idx="22548">
                  <c:v>-0.16770699999999999</c:v>
                </c:pt>
                <c:pt idx="22549">
                  <c:v>-0.16772699999999999</c:v>
                </c:pt>
                <c:pt idx="22550">
                  <c:v>-0.16775000000000001</c:v>
                </c:pt>
                <c:pt idx="22551">
                  <c:v>-0.16777400000000001</c:v>
                </c:pt>
                <c:pt idx="22552">
                  <c:v>-0.167796</c:v>
                </c:pt>
                <c:pt idx="22553">
                  <c:v>-0.167819</c:v>
                </c:pt>
                <c:pt idx="22554">
                  <c:v>-0.16784199999999999</c:v>
                </c:pt>
                <c:pt idx="22555">
                  <c:v>-0.16786300000000001</c:v>
                </c:pt>
                <c:pt idx="22556">
                  <c:v>-0.16788500000000001</c:v>
                </c:pt>
                <c:pt idx="22557">
                  <c:v>-0.167904</c:v>
                </c:pt>
                <c:pt idx="22558">
                  <c:v>-0.16792099999999999</c:v>
                </c:pt>
                <c:pt idx="22559">
                  <c:v>-0.167936</c:v>
                </c:pt>
                <c:pt idx="22560">
                  <c:v>-0.16795299999999999</c:v>
                </c:pt>
                <c:pt idx="22561">
                  <c:v>-0.16796900000000001</c:v>
                </c:pt>
                <c:pt idx="22562">
                  <c:v>-0.167988</c:v>
                </c:pt>
                <c:pt idx="22563">
                  <c:v>-0.16800699999999999</c:v>
                </c:pt>
                <c:pt idx="22564">
                  <c:v>-0.16802800000000001</c:v>
                </c:pt>
                <c:pt idx="22565">
                  <c:v>-0.168047</c:v>
                </c:pt>
                <c:pt idx="22566">
                  <c:v>-0.16806599999999999</c:v>
                </c:pt>
                <c:pt idx="22567">
                  <c:v>-0.16808400000000001</c:v>
                </c:pt>
                <c:pt idx="22568">
                  <c:v>-0.168102</c:v>
                </c:pt>
                <c:pt idx="22569">
                  <c:v>-0.16811999999999999</c:v>
                </c:pt>
                <c:pt idx="22570">
                  <c:v>-0.16813600000000001</c:v>
                </c:pt>
                <c:pt idx="22571">
                  <c:v>-0.168152</c:v>
                </c:pt>
                <c:pt idx="22572">
                  <c:v>-0.16816999999999999</c:v>
                </c:pt>
                <c:pt idx="22573">
                  <c:v>-0.16819000000000001</c:v>
                </c:pt>
                <c:pt idx="22574">
                  <c:v>-0.168211</c:v>
                </c:pt>
                <c:pt idx="22575">
                  <c:v>-0.16822999999999999</c:v>
                </c:pt>
                <c:pt idx="22576">
                  <c:v>-0.16824900000000001</c:v>
                </c:pt>
                <c:pt idx="22577">
                  <c:v>-0.168267</c:v>
                </c:pt>
                <c:pt idx="22578">
                  <c:v>-0.16828899999999999</c:v>
                </c:pt>
                <c:pt idx="22579">
                  <c:v>-0.16830899999999999</c:v>
                </c:pt>
                <c:pt idx="22580">
                  <c:v>-0.168325</c:v>
                </c:pt>
                <c:pt idx="22581">
                  <c:v>-0.16834399999999999</c:v>
                </c:pt>
                <c:pt idx="22582">
                  <c:v>-0.16836100000000001</c:v>
                </c:pt>
                <c:pt idx="22583">
                  <c:v>-0.168378</c:v>
                </c:pt>
                <c:pt idx="22584">
                  <c:v>-0.16839599999999999</c:v>
                </c:pt>
                <c:pt idx="22585">
                  <c:v>-0.16841400000000001</c:v>
                </c:pt>
                <c:pt idx="22586">
                  <c:v>-0.168432</c:v>
                </c:pt>
                <c:pt idx="22587">
                  <c:v>-0.16844999999999999</c:v>
                </c:pt>
                <c:pt idx="22588">
                  <c:v>-0.168465</c:v>
                </c:pt>
                <c:pt idx="22589">
                  <c:v>-0.16848199999999999</c:v>
                </c:pt>
                <c:pt idx="22590">
                  <c:v>-0.16849800000000001</c:v>
                </c:pt>
                <c:pt idx="22591">
                  <c:v>-0.168514</c:v>
                </c:pt>
                <c:pt idx="22592">
                  <c:v>-0.16852900000000001</c:v>
                </c:pt>
                <c:pt idx="22593">
                  <c:v>-0.168542</c:v>
                </c:pt>
                <c:pt idx="22594">
                  <c:v>-0.16855300000000001</c:v>
                </c:pt>
                <c:pt idx="22595">
                  <c:v>-0.16856499999999999</c:v>
                </c:pt>
                <c:pt idx="22596">
                  <c:v>-0.168575</c:v>
                </c:pt>
                <c:pt idx="22597">
                  <c:v>-0.16858600000000001</c:v>
                </c:pt>
                <c:pt idx="22598">
                  <c:v>-0.168597</c:v>
                </c:pt>
                <c:pt idx="22599">
                  <c:v>-0.16860900000000001</c:v>
                </c:pt>
                <c:pt idx="22600">
                  <c:v>-0.16861899999999999</c:v>
                </c:pt>
                <c:pt idx="22601">
                  <c:v>-0.16863</c:v>
                </c:pt>
                <c:pt idx="22602">
                  <c:v>-0.16864100000000001</c:v>
                </c:pt>
                <c:pt idx="22603">
                  <c:v>-0.16864999999999999</c:v>
                </c:pt>
                <c:pt idx="22604">
                  <c:v>-0.16866</c:v>
                </c:pt>
                <c:pt idx="22605">
                  <c:v>-0.16866999999999999</c:v>
                </c:pt>
                <c:pt idx="22606">
                  <c:v>-0.168681</c:v>
                </c:pt>
                <c:pt idx="22607">
                  <c:v>-0.16869200000000001</c:v>
                </c:pt>
                <c:pt idx="22608">
                  <c:v>-0.16870599999999999</c:v>
                </c:pt>
                <c:pt idx="22609">
                  <c:v>-0.16872300000000001</c:v>
                </c:pt>
                <c:pt idx="22610">
                  <c:v>-0.16874</c:v>
                </c:pt>
                <c:pt idx="22611">
                  <c:v>-0.16875699999999999</c:v>
                </c:pt>
                <c:pt idx="22612">
                  <c:v>-0.16877300000000001</c:v>
                </c:pt>
                <c:pt idx="22613">
                  <c:v>-0.16878799999999999</c:v>
                </c:pt>
                <c:pt idx="22614">
                  <c:v>-0.16880100000000001</c:v>
                </c:pt>
                <c:pt idx="22615">
                  <c:v>-0.16881199999999999</c:v>
                </c:pt>
                <c:pt idx="22616">
                  <c:v>-0.168822</c:v>
                </c:pt>
                <c:pt idx="22617">
                  <c:v>-0.16883300000000001</c:v>
                </c:pt>
                <c:pt idx="22618">
                  <c:v>-0.16883999999999999</c:v>
                </c:pt>
                <c:pt idx="22619">
                  <c:v>-0.168847</c:v>
                </c:pt>
                <c:pt idx="22620">
                  <c:v>-0.168851</c:v>
                </c:pt>
                <c:pt idx="22621">
                  <c:v>-0.168854</c:v>
                </c:pt>
                <c:pt idx="22622">
                  <c:v>-0.16885900000000001</c:v>
                </c:pt>
                <c:pt idx="22623">
                  <c:v>-0.16886200000000001</c:v>
                </c:pt>
                <c:pt idx="22624">
                  <c:v>-0.16886300000000001</c:v>
                </c:pt>
                <c:pt idx="22625">
                  <c:v>-0.16886899999999999</c:v>
                </c:pt>
                <c:pt idx="22626">
                  <c:v>-0.168874</c:v>
                </c:pt>
                <c:pt idx="22627">
                  <c:v>-0.168879</c:v>
                </c:pt>
                <c:pt idx="22628">
                  <c:v>-0.16888600000000001</c:v>
                </c:pt>
                <c:pt idx="22629">
                  <c:v>-0.16889499999999999</c:v>
                </c:pt>
                <c:pt idx="22630">
                  <c:v>-0.168903</c:v>
                </c:pt>
                <c:pt idx="22631">
                  <c:v>-0.16891300000000001</c:v>
                </c:pt>
                <c:pt idx="22632">
                  <c:v>-0.16892499999999999</c:v>
                </c:pt>
                <c:pt idx="22633">
                  <c:v>-0.168937</c:v>
                </c:pt>
                <c:pt idx="22634">
                  <c:v>-0.16894700000000001</c:v>
                </c:pt>
                <c:pt idx="22635">
                  <c:v>-0.168957</c:v>
                </c:pt>
                <c:pt idx="22636">
                  <c:v>-0.16896700000000001</c:v>
                </c:pt>
                <c:pt idx="22637">
                  <c:v>-0.16898099999999999</c:v>
                </c:pt>
                <c:pt idx="22638">
                  <c:v>-0.168993</c:v>
                </c:pt>
                <c:pt idx="22639">
                  <c:v>-0.16900699999999999</c:v>
                </c:pt>
                <c:pt idx="22640">
                  <c:v>-0.16902300000000001</c:v>
                </c:pt>
                <c:pt idx="22641">
                  <c:v>-0.169043</c:v>
                </c:pt>
                <c:pt idx="22642">
                  <c:v>-0.16906199999999999</c:v>
                </c:pt>
                <c:pt idx="22643">
                  <c:v>-0.16907900000000001</c:v>
                </c:pt>
                <c:pt idx="22644">
                  <c:v>-0.16909299999999999</c:v>
                </c:pt>
                <c:pt idx="22645">
                  <c:v>-0.16910500000000001</c:v>
                </c:pt>
                <c:pt idx="22646">
                  <c:v>-0.16911599999999999</c:v>
                </c:pt>
                <c:pt idx="22647">
                  <c:v>-0.169126</c:v>
                </c:pt>
                <c:pt idx="22648">
                  <c:v>-0.16913700000000001</c:v>
                </c:pt>
                <c:pt idx="22649">
                  <c:v>-0.16914799999999999</c:v>
                </c:pt>
                <c:pt idx="22650">
                  <c:v>-0.169158</c:v>
                </c:pt>
                <c:pt idx="22651">
                  <c:v>-0.16916800000000001</c:v>
                </c:pt>
                <c:pt idx="22652">
                  <c:v>-0.169183</c:v>
                </c:pt>
                <c:pt idx="22653">
                  <c:v>-0.16920099999999999</c:v>
                </c:pt>
                <c:pt idx="22654">
                  <c:v>-0.16921900000000001</c:v>
                </c:pt>
                <c:pt idx="22655">
                  <c:v>-0.16924</c:v>
                </c:pt>
                <c:pt idx="22656">
                  <c:v>-0.16925899999999999</c:v>
                </c:pt>
                <c:pt idx="22657">
                  <c:v>-0.16927700000000001</c:v>
                </c:pt>
                <c:pt idx="22658">
                  <c:v>-0.169296</c:v>
                </c:pt>
                <c:pt idx="22659">
                  <c:v>-0.16931599999999999</c:v>
                </c:pt>
                <c:pt idx="22660">
                  <c:v>-0.16933500000000001</c:v>
                </c:pt>
                <c:pt idx="22661">
                  <c:v>-0.169353</c:v>
                </c:pt>
                <c:pt idx="22662">
                  <c:v>-0.16936899999999999</c:v>
                </c:pt>
                <c:pt idx="22663">
                  <c:v>-0.16938700000000001</c:v>
                </c:pt>
                <c:pt idx="22664">
                  <c:v>-0.169406</c:v>
                </c:pt>
                <c:pt idx="22665">
                  <c:v>-0.16942599999999999</c:v>
                </c:pt>
                <c:pt idx="22666">
                  <c:v>-0.16944699999999999</c:v>
                </c:pt>
                <c:pt idx="22667">
                  <c:v>-0.16946600000000001</c:v>
                </c:pt>
                <c:pt idx="22668">
                  <c:v>-0.169486</c:v>
                </c:pt>
                <c:pt idx="22669">
                  <c:v>-0.16950599999999999</c:v>
                </c:pt>
                <c:pt idx="22670">
                  <c:v>-0.16952800000000001</c:v>
                </c:pt>
                <c:pt idx="22671">
                  <c:v>-0.169547</c:v>
                </c:pt>
                <c:pt idx="22672">
                  <c:v>-0.16956399999999999</c:v>
                </c:pt>
                <c:pt idx="22673">
                  <c:v>-0.16957900000000001</c:v>
                </c:pt>
                <c:pt idx="22674">
                  <c:v>-0.169595</c:v>
                </c:pt>
                <c:pt idx="22675">
                  <c:v>-0.16961200000000001</c:v>
                </c:pt>
                <c:pt idx="22676">
                  <c:v>-0.169631</c:v>
                </c:pt>
                <c:pt idx="22677">
                  <c:v>-0.169651</c:v>
                </c:pt>
                <c:pt idx="22678">
                  <c:v>-0.16967199999999999</c:v>
                </c:pt>
                <c:pt idx="22679">
                  <c:v>-0.16969500000000001</c:v>
                </c:pt>
                <c:pt idx="22680">
                  <c:v>-0.16971800000000001</c:v>
                </c:pt>
                <c:pt idx="22681">
                  <c:v>-0.169741</c:v>
                </c:pt>
                <c:pt idx="22682">
                  <c:v>-0.169763</c:v>
                </c:pt>
                <c:pt idx="22683">
                  <c:v>-0.16978199999999999</c:v>
                </c:pt>
                <c:pt idx="22684">
                  <c:v>-0.16980100000000001</c:v>
                </c:pt>
                <c:pt idx="22685">
                  <c:v>-0.169821</c:v>
                </c:pt>
                <c:pt idx="22686">
                  <c:v>-0.16983999999999999</c:v>
                </c:pt>
                <c:pt idx="22687">
                  <c:v>-0.16985900000000001</c:v>
                </c:pt>
                <c:pt idx="22688">
                  <c:v>-0.169879</c:v>
                </c:pt>
                <c:pt idx="22689">
                  <c:v>-0.16989699999999999</c:v>
                </c:pt>
                <c:pt idx="22690">
                  <c:v>-0.16991700000000001</c:v>
                </c:pt>
                <c:pt idx="22691">
                  <c:v>-0.169935</c:v>
                </c:pt>
                <c:pt idx="22692">
                  <c:v>-0.169957</c:v>
                </c:pt>
                <c:pt idx="22693">
                  <c:v>-0.16998099999999999</c:v>
                </c:pt>
                <c:pt idx="22694">
                  <c:v>-0.17000199999999999</c:v>
                </c:pt>
                <c:pt idx="22695">
                  <c:v>-0.17002300000000001</c:v>
                </c:pt>
                <c:pt idx="22696">
                  <c:v>-0.170044</c:v>
                </c:pt>
                <c:pt idx="22697">
                  <c:v>-0.17006399999999999</c:v>
                </c:pt>
                <c:pt idx="22698">
                  <c:v>-0.17008300000000001</c:v>
                </c:pt>
                <c:pt idx="22699">
                  <c:v>-0.17010400000000001</c:v>
                </c:pt>
                <c:pt idx="22700">
                  <c:v>-0.170123</c:v>
                </c:pt>
                <c:pt idx="22701">
                  <c:v>-0.17014299999999999</c:v>
                </c:pt>
                <c:pt idx="22702">
                  <c:v>-0.17016000000000001</c:v>
                </c:pt>
                <c:pt idx="22703">
                  <c:v>-0.17018</c:v>
                </c:pt>
                <c:pt idx="22704">
                  <c:v>-0.17020199999999999</c:v>
                </c:pt>
                <c:pt idx="22705">
                  <c:v>-0.17022499999999999</c:v>
                </c:pt>
                <c:pt idx="22706">
                  <c:v>-0.17024600000000001</c:v>
                </c:pt>
                <c:pt idx="22707">
                  <c:v>-0.170267</c:v>
                </c:pt>
                <c:pt idx="22708">
                  <c:v>-0.17028799999999999</c:v>
                </c:pt>
                <c:pt idx="22709">
                  <c:v>-0.17030699999999999</c:v>
                </c:pt>
                <c:pt idx="22710">
                  <c:v>-0.170325</c:v>
                </c:pt>
                <c:pt idx="22711">
                  <c:v>-0.170344</c:v>
                </c:pt>
                <c:pt idx="22712">
                  <c:v>-0.17035800000000001</c:v>
                </c:pt>
                <c:pt idx="22713">
                  <c:v>-0.17037099999999999</c:v>
                </c:pt>
                <c:pt idx="22714">
                  <c:v>-0.17038400000000001</c:v>
                </c:pt>
                <c:pt idx="22715">
                  <c:v>-0.17039799999999999</c:v>
                </c:pt>
                <c:pt idx="22716">
                  <c:v>-0.17041200000000001</c:v>
                </c:pt>
                <c:pt idx="22717">
                  <c:v>-0.17042599999999999</c:v>
                </c:pt>
                <c:pt idx="22718">
                  <c:v>-0.17044300000000001</c:v>
                </c:pt>
                <c:pt idx="22719">
                  <c:v>-0.170463</c:v>
                </c:pt>
                <c:pt idx="22720">
                  <c:v>-0.17048099999999999</c:v>
                </c:pt>
                <c:pt idx="22721">
                  <c:v>-0.17049800000000001</c:v>
                </c:pt>
                <c:pt idx="22722">
                  <c:v>-0.170511</c:v>
                </c:pt>
                <c:pt idx="22723">
                  <c:v>-0.17052600000000001</c:v>
                </c:pt>
                <c:pt idx="22724">
                  <c:v>-0.17054</c:v>
                </c:pt>
                <c:pt idx="22725">
                  <c:v>-0.17055500000000001</c:v>
                </c:pt>
                <c:pt idx="22726">
                  <c:v>-0.170571</c:v>
                </c:pt>
                <c:pt idx="22727">
                  <c:v>-0.17058699999999999</c:v>
                </c:pt>
                <c:pt idx="22728">
                  <c:v>-0.17060400000000001</c:v>
                </c:pt>
                <c:pt idx="22729">
                  <c:v>-0.17062099999999999</c:v>
                </c:pt>
                <c:pt idx="22730">
                  <c:v>-0.17064000000000001</c:v>
                </c:pt>
                <c:pt idx="22731">
                  <c:v>-0.170658</c:v>
                </c:pt>
                <c:pt idx="22732">
                  <c:v>-0.17067399999999999</c:v>
                </c:pt>
                <c:pt idx="22733">
                  <c:v>-0.17068800000000001</c:v>
                </c:pt>
                <c:pt idx="22734">
                  <c:v>-0.17069999999999999</c:v>
                </c:pt>
                <c:pt idx="22735">
                  <c:v>-0.170714</c:v>
                </c:pt>
                <c:pt idx="22736">
                  <c:v>-0.17072899999999999</c:v>
                </c:pt>
                <c:pt idx="22737">
                  <c:v>-0.17074300000000001</c:v>
                </c:pt>
                <c:pt idx="22738">
                  <c:v>-0.17075699999999999</c:v>
                </c:pt>
                <c:pt idx="22739">
                  <c:v>-0.17077200000000001</c:v>
                </c:pt>
                <c:pt idx="22740">
                  <c:v>-0.17078599999999999</c:v>
                </c:pt>
                <c:pt idx="22741">
                  <c:v>-0.17080100000000001</c:v>
                </c:pt>
                <c:pt idx="22742">
                  <c:v>-0.170818</c:v>
                </c:pt>
                <c:pt idx="22743">
                  <c:v>-0.17083699999999999</c:v>
                </c:pt>
                <c:pt idx="22744">
                  <c:v>-0.17085400000000001</c:v>
                </c:pt>
                <c:pt idx="22745">
                  <c:v>-0.170872</c:v>
                </c:pt>
                <c:pt idx="22746">
                  <c:v>-0.17088900000000001</c:v>
                </c:pt>
                <c:pt idx="22747">
                  <c:v>-0.170906</c:v>
                </c:pt>
                <c:pt idx="22748">
                  <c:v>-0.17092199999999999</c:v>
                </c:pt>
                <c:pt idx="22749">
                  <c:v>-0.17093900000000001</c:v>
                </c:pt>
                <c:pt idx="22750">
                  <c:v>-0.170956</c:v>
                </c:pt>
                <c:pt idx="22751">
                  <c:v>-0.17097000000000001</c:v>
                </c:pt>
                <c:pt idx="22752">
                  <c:v>-0.170986</c:v>
                </c:pt>
                <c:pt idx="22753">
                  <c:v>-0.17100399999999999</c:v>
                </c:pt>
                <c:pt idx="22754">
                  <c:v>-0.17102100000000001</c:v>
                </c:pt>
                <c:pt idx="22755">
                  <c:v>-0.171041</c:v>
                </c:pt>
                <c:pt idx="22756">
                  <c:v>-0.17106299999999999</c:v>
                </c:pt>
                <c:pt idx="22757">
                  <c:v>-0.17108400000000001</c:v>
                </c:pt>
                <c:pt idx="22758">
                  <c:v>-0.17110300000000001</c:v>
                </c:pt>
                <c:pt idx="22759">
                  <c:v>-0.171123</c:v>
                </c:pt>
                <c:pt idx="22760">
                  <c:v>-0.17114399999999999</c:v>
                </c:pt>
                <c:pt idx="22761">
                  <c:v>-0.17116500000000001</c:v>
                </c:pt>
                <c:pt idx="22762">
                  <c:v>-0.171186</c:v>
                </c:pt>
                <c:pt idx="22763">
                  <c:v>-0.171209</c:v>
                </c:pt>
                <c:pt idx="22764">
                  <c:v>-0.17122999999999999</c:v>
                </c:pt>
                <c:pt idx="22765">
                  <c:v>-0.17125199999999999</c:v>
                </c:pt>
                <c:pt idx="22766">
                  <c:v>-0.17127300000000001</c:v>
                </c:pt>
                <c:pt idx="22767">
                  <c:v>-0.171296</c:v>
                </c:pt>
                <c:pt idx="22768">
                  <c:v>-0.171318</c:v>
                </c:pt>
                <c:pt idx="22769">
                  <c:v>-0.17133899999999999</c:v>
                </c:pt>
                <c:pt idx="22770">
                  <c:v>-0.17136000000000001</c:v>
                </c:pt>
                <c:pt idx="22771">
                  <c:v>-0.17138100000000001</c:v>
                </c:pt>
                <c:pt idx="22772">
                  <c:v>-0.171402</c:v>
                </c:pt>
                <c:pt idx="22773">
                  <c:v>-0.17142399999999999</c:v>
                </c:pt>
                <c:pt idx="22774">
                  <c:v>-0.17144699999999999</c:v>
                </c:pt>
                <c:pt idx="22775">
                  <c:v>-0.17147000000000001</c:v>
                </c:pt>
                <c:pt idx="22776">
                  <c:v>-0.171491</c:v>
                </c:pt>
                <c:pt idx="22777">
                  <c:v>-0.171511</c:v>
                </c:pt>
                <c:pt idx="22778">
                  <c:v>-0.17153199999999999</c:v>
                </c:pt>
                <c:pt idx="22779">
                  <c:v>-0.17155200000000001</c:v>
                </c:pt>
                <c:pt idx="22780">
                  <c:v>-0.17157700000000001</c:v>
                </c:pt>
                <c:pt idx="22781">
                  <c:v>-0.171601</c:v>
                </c:pt>
                <c:pt idx="22782">
                  <c:v>-0.171625</c:v>
                </c:pt>
                <c:pt idx="22783">
                  <c:v>-0.17165</c:v>
                </c:pt>
                <c:pt idx="22784">
                  <c:v>-0.171676</c:v>
                </c:pt>
                <c:pt idx="22785">
                  <c:v>-0.17170099999999999</c:v>
                </c:pt>
                <c:pt idx="22786">
                  <c:v>-0.17172299999999999</c:v>
                </c:pt>
                <c:pt idx="22787">
                  <c:v>-0.17174300000000001</c:v>
                </c:pt>
                <c:pt idx="22788">
                  <c:v>-0.171761</c:v>
                </c:pt>
                <c:pt idx="22789">
                  <c:v>-0.17177899999999999</c:v>
                </c:pt>
                <c:pt idx="22790">
                  <c:v>-0.17179800000000001</c:v>
                </c:pt>
                <c:pt idx="22791">
                  <c:v>-0.171822</c:v>
                </c:pt>
                <c:pt idx="22792">
                  <c:v>-0.171845</c:v>
                </c:pt>
                <c:pt idx="22793">
                  <c:v>-0.17186899999999999</c:v>
                </c:pt>
                <c:pt idx="22794">
                  <c:v>-0.17189399999999999</c:v>
                </c:pt>
                <c:pt idx="22795">
                  <c:v>-0.17191999999999999</c:v>
                </c:pt>
                <c:pt idx="22796">
                  <c:v>-0.17194799999999999</c:v>
                </c:pt>
                <c:pt idx="22797">
                  <c:v>-0.17197399999999999</c:v>
                </c:pt>
                <c:pt idx="22798">
                  <c:v>-0.17199900000000001</c:v>
                </c:pt>
                <c:pt idx="22799">
                  <c:v>-0.17202200000000001</c:v>
                </c:pt>
                <c:pt idx="22800">
                  <c:v>-0.172046</c:v>
                </c:pt>
                <c:pt idx="22801">
                  <c:v>-0.172069</c:v>
                </c:pt>
                <c:pt idx="22802">
                  <c:v>-0.17209199999999999</c:v>
                </c:pt>
                <c:pt idx="22803">
                  <c:v>-0.17211499999999999</c:v>
                </c:pt>
                <c:pt idx="22804">
                  <c:v>-0.17213600000000001</c:v>
                </c:pt>
                <c:pt idx="22805">
                  <c:v>-0.17215900000000001</c:v>
                </c:pt>
                <c:pt idx="22806">
                  <c:v>-0.172184</c:v>
                </c:pt>
                <c:pt idx="22807">
                  <c:v>-0.172207</c:v>
                </c:pt>
                <c:pt idx="22808">
                  <c:v>-0.17222899999999999</c:v>
                </c:pt>
                <c:pt idx="22809">
                  <c:v>-0.17225399999999999</c:v>
                </c:pt>
                <c:pt idx="22810">
                  <c:v>-0.17227700000000001</c:v>
                </c:pt>
                <c:pt idx="22811">
                  <c:v>-0.17229900000000001</c:v>
                </c:pt>
                <c:pt idx="22812">
                  <c:v>-0.172321</c:v>
                </c:pt>
                <c:pt idx="22813">
                  <c:v>-0.172346</c:v>
                </c:pt>
                <c:pt idx="22814">
                  <c:v>-0.17236799999999999</c:v>
                </c:pt>
                <c:pt idx="22815">
                  <c:v>-0.17239199999999999</c:v>
                </c:pt>
                <c:pt idx="22816">
                  <c:v>-0.17241600000000001</c:v>
                </c:pt>
                <c:pt idx="22817">
                  <c:v>-0.17243900000000001</c:v>
                </c:pt>
                <c:pt idx="22818">
                  <c:v>-0.17246400000000001</c:v>
                </c:pt>
                <c:pt idx="22819">
                  <c:v>-0.17249</c:v>
                </c:pt>
                <c:pt idx="22820">
                  <c:v>-0.17252000000000001</c:v>
                </c:pt>
                <c:pt idx="22821">
                  <c:v>-0.17255799999999999</c:v>
                </c:pt>
                <c:pt idx="22822">
                  <c:v>-0.17258899999999999</c:v>
                </c:pt>
                <c:pt idx="22823">
                  <c:v>-0.17262</c:v>
                </c:pt>
                <c:pt idx="22824">
                  <c:v>-0.172652</c:v>
                </c:pt>
                <c:pt idx="22825">
                  <c:v>-0.172682</c:v>
                </c:pt>
                <c:pt idx="22826">
                  <c:v>-0.172712</c:v>
                </c:pt>
                <c:pt idx="22827">
                  <c:v>-0.17274200000000001</c:v>
                </c:pt>
                <c:pt idx="22828">
                  <c:v>-0.17277000000000001</c:v>
                </c:pt>
                <c:pt idx="22829">
                  <c:v>-0.172794</c:v>
                </c:pt>
                <c:pt idx="22830">
                  <c:v>-0.17282</c:v>
                </c:pt>
                <c:pt idx="22831">
                  <c:v>-0.172849</c:v>
                </c:pt>
                <c:pt idx="22832">
                  <c:v>-0.172875</c:v>
                </c:pt>
                <c:pt idx="22833">
                  <c:v>-0.172901</c:v>
                </c:pt>
                <c:pt idx="22834">
                  <c:v>-0.17292399999999999</c:v>
                </c:pt>
                <c:pt idx="22835">
                  <c:v>-0.17294899999999999</c:v>
                </c:pt>
                <c:pt idx="22836">
                  <c:v>-0.17297499999999999</c:v>
                </c:pt>
                <c:pt idx="22837">
                  <c:v>-0.17300099999999999</c:v>
                </c:pt>
                <c:pt idx="22838">
                  <c:v>-0.17302500000000001</c:v>
                </c:pt>
                <c:pt idx="22839">
                  <c:v>-0.17305000000000001</c:v>
                </c:pt>
                <c:pt idx="22840">
                  <c:v>-0.173073</c:v>
                </c:pt>
                <c:pt idx="22841">
                  <c:v>-0.173096</c:v>
                </c:pt>
                <c:pt idx="22842">
                  <c:v>-0.173123</c:v>
                </c:pt>
                <c:pt idx="22843">
                  <c:v>-0.173149</c:v>
                </c:pt>
                <c:pt idx="22844">
                  <c:v>-0.173177</c:v>
                </c:pt>
                <c:pt idx="22845">
                  <c:v>-0.173204</c:v>
                </c:pt>
                <c:pt idx="22846">
                  <c:v>-0.173231</c:v>
                </c:pt>
                <c:pt idx="22847">
                  <c:v>-0.17325499999999999</c:v>
                </c:pt>
                <c:pt idx="22848">
                  <c:v>-0.17328199999999999</c:v>
                </c:pt>
                <c:pt idx="22849">
                  <c:v>-0.17330699999999999</c:v>
                </c:pt>
                <c:pt idx="22850">
                  <c:v>-0.17333000000000001</c:v>
                </c:pt>
                <c:pt idx="22851">
                  <c:v>-0.17335200000000001</c:v>
                </c:pt>
                <c:pt idx="22852">
                  <c:v>-0.173374</c:v>
                </c:pt>
                <c:pt idx="22853">
                  <c:v>-0.17339499999999999</c:v>
                </c:pt>
                <c:pt idx="22854">
                  <c:v>-0.17341599999999999</c:v>
                </c:pt>
                <c:pt idx="22855">
                  <c:v>-0.17343700000000001</c:v>
                </c:pt>
                <c:pt idx="22856">
                  <c:v>-0.173459</c:v>
                </c:pt>
                <c:pt idx="22857">
                  <c:v>-0.173481</c:v>
                </c:pt>
                <c:pt idx="22858">
                  <c:v>-0.17350199999999999</c:v>
                </c:pt>
                <c:pt idx="22859">
                  <c:v>-0.17352699999999999</c:v>
                </c:pt>
                <c:pt idx="22860">
                  <c:v>-0.17355100000000001</c:v>
                </c:pt>
                <c:pt idx="22861">
                  <c:v>-0.17357400000000001</c:v>
                </c:pt>
                <c:pt idx="22862">
                  <c:v>-0.173596</c:v>
                </c:pt>
                <c:pt idx="22863">
                  <c:v>-0.173619</c:v>
                </c:pt>
                <c:pt idx="22864">
                  <c:v>-0.17364199999999999</c:v>
                </c:pt>
                <c:pt idx="22865">
                  <c:v>-0.17366300000000001</c:v>
                </c:pt>
                <c:pt idx="22866">
                  <c:v>-0.173682</c:v>
                </c:pt>
                <c:pt idx="22867">
                  <c:v>-0.17369899999999999</c:v>
                </c:pt>
                <c:pt idx="22868">
                  <c:v>-0.17371800000000001</c:v>
                </c:pt>
                <c:pt idx="22869">
                  <c:v>-0.173735</c:v>
                </c:pt>
                <c:pt idx="22870">
                  <c:v>-0.17375299999999999</c:v>
                </c:pt>
                <c:pt idx="22871">
                  <c:v>-0.17376800000000001</c:v>
                </c:pt>
                <c:pt idx="22872">
                  <c:v>-0.17378299999999999</c:v>
                </c:pt>
                <c:pt idx="22873">
                  <c:v>-0.17380200000000001</c:v>
                </c:pt>
                <c:pt idx="22874">
                  <c:v>-0.17382300000000001</c:v>
                </c:pt>
                <c:pt idx="22875">
                  <c:v>-0.173843</c:v>
                </c:pt>
                <c:pt idx="22876">
                  <c:v>-0.17385999999999999</c:v>
                </c:pt>
                <c:pt idx="22877">
                  <c:v>-0.173878</c:v>
                </c:pt>
                <c:pt idx="22878">
                  <c:v>-0.17389399999999999</c:v>
                </c:pt>
                <c:pt idx="22879">
                  <c:v>-0.17390900000000001</c:v>
                </c:pt>
                <c:pt idx="22880">
                  <c:v>-0.173924</c:v>
                </c:pt>
                <c:pt idx="22881">
                  <c:v>-0.17393800000000001</c:v>
                </c:pt>
                <c:pt idx="22882">
                  <c:v>-0.173953</c:v>
                </c:pt>
                <c:pt idx="22883">
                  <c:v>-0.17396800000000001</c:v>
                </c:pt>
                <c:pt idx="22884">
                  <c:v>-0.173984</c:v>
                </c:pt>
                <c:pt idx="22885">
                  <c:v>-0.17400299999999999</c:v>
                </c:pt>
                <c:pt idx="22886">
                  <c:v>-0.17402100000000001</c:v>
                </c:pt>
                <c:pt idx="22887">
                  <c:v>-0.174039</c:v>
                </c:pt>
                <c:pt idx="22888">
                  <c:v>-0.17405499999999999</c:v>
                </c:pt>
                <c:pt idx="22889">
                  <c:v>-0.174072</c:v>
                </c:pt>
                <c:pt idx="22890">
                  <c:v>-0.17408599999999999</c:v>
                </c:pt>
                <c:pt idx="22891">
                  <c:v>-0.1741</c:v>
                </c:pt>
                <c:pt idx="22892">
                  <c:v>-0.17411399999999999</c:v>
                </c:pt>
                <c:pt idx="22893">
                  <c:v>-0.174127</c:v>
                </c:pt>
                <c:pt idx="22894">
                  <c:v>-0.17413999999999999</c:v>
                </c:pt>
                <c:pt idx="22895">
                  <c:v>-0.174152</c:v>
                </c:pt>
                <c:pt idx="22896">
                  <c:v>-0.17416499999999999</c:v>
                </c:pt>
                <c:pt idx="22897">
                  <c:v>-0.174178</c:v>
                </c:pt>
                <c:pt idx="22898">
                  <c:v>-0.17419100000000001</c:v>
                </c:pt>
                <c:pt idx="22899">
                  <c:v>-0.174206</c:v>
                </c:pt>
                <c:pt idx="22900">
                  <c:v>-0.17421900000000001</c:v>
                </c:pt>
                <c:pt idx="22901">
                  <c:v>-0.174233</c:v>
                </c:pt>
                <c:pt idx="22902">
                  <c:v>-0.17424700000000001</c:v>
                </c:pt>
                <c:pt idx="22903">
                  <c:v>-0.17426</c:v>
                </c:pt>
                <c:pt idx="22904">
                  <c:v>-0.17427200000000001</c:v>
                </c:pt>
                <c:pt idx="22905">
                  <c:v>-0.17428299999999999</c:v>
                </c:pt>
                <c:pt idx="22906">
                  <c:v>-0.174293</c:v>
                </c:pt>
                <c:pt idx="22907">
                  <c:v>-0.17430699999999999</c:v>
                </c:pt>
                <c:pt idx="22908">
                  <c:v>-0.174319</c:v>
                </c:pt>
                <c:pt idx="22909">
                  <c:v>-0.17433000000000001</c:v>
                </c:pt>
                <c:pt idx="22910">
                  <c:v>-0.17433999999999999</c:v>
                </c:pt>
                <c:pt idx="22911">
                  <c:v>-0.17435</c:v>
                </c:pt>
                <c:pt idx="22912">
                  <c:v>-0.17435999999999999</c:v>
                </c:pt>
                <c:pt idx="22913">
                  <c:v>-0.174368</c:v>
                </c:pt>
                <c:pt idx="22914">
                  <c:v>-0.174377</c:v>
                </c:pt>
                <c:pt idx="22915">
                  <c:v>-0.17438600000000001</c:v>
                </c:pt>
                <c:pt idx="22916">
                  <c:v>-0.17439399999999999</c:v>
                </c:pt>
                <c:pt idx="22917">
                  <c:v>-0.174401</c:v>
                </c:pt>
                <c:pt idx="22918">
                  <c:v>-0.17440700000000001</c:v>
                </c:pt>
                <c:pt idx="22919">
                  <c:v>-0.17441400000000001</c:v>
                </c:pt>
                <c:pt idx="22920">
                  <c:v>-0.17442199999999999</c:v>
                </c:pt>
                <c:pt idx="22921">
                  <c:v>-0.174431</c:v>
                </c:pt>
                <c:pt idx="22922">
                  <c:v>-0.17444100000000001</c:v>
                </c:pt>
                <c:pt idx="22923">
                  <c:v>-0.17445099999999999</c:v>
                </c:pt>
                <c:pt idx="22924">
                  <c:v>-0.17446200000000001</c:v>
                </c:pt>
                <c:pt idx="22925">
                  <c:v>-0.17447499999999999</c:v>
                </c:pt>
                <c:pt idx="22926">
                  <c:v>-0.174487</c:v>
                </c:pt>
                <c:pt idx="22927">
                  <c:v>-0.17449899999999999</c:v>
                </c:pt>
                <c:pt idx="22928">
                  <c:v>-0.174511</c:v>
                </c:pt>
                <c:pt idx="22929">
                  <c:v>-0.17452100000000001</c:v>
                </c:pt>
                <c:pt idx="22930">
                  <c:v>-0.17453099999999999</c:v>
                </c:pt>
                <c:pt idx="22931">
                  <c:v>-0.174541</c:v>
                </c:pt>
                <c:pt idx="22932">
                  <c:v>-0.17455200000000001</c:v>
                </c:pt>
                <c:pt idx="22933">
                  <c:v>-0.17456199999999999</c:v>
                </c:pt>
                <c:pt idx="22934">
                  <c:v>-0.17457500000000001</c:v>
                </c:pt>
                <c:pt idx="22935">
                  <c:v>-0.17459</c:v>
                </c:pt>
                <c:pt idx="22936">
                  <c:v>-0.17460500000000001</c:v>
                </c:pt>
                <c:pt idx="22937">
                  <c:v>-0.174621</c:v>
                </c:pt>
                <c:pt idx="22938">
                  <c:v>-0.17463699999999999</c:v>
                </c:pt>
                <c:pt idx="22939">
                  <c:v>-0.17465</c:v>
                </c:pt>
                <c:pt idx="22940">
                  <c:v>-0.17466499999999999</c:v>
                </c:pt>
                <c:pt idx="22941">
                  <c:v>-0.174678</c:v>
                </c:pt>
                <c:pt idx="22942">
                  <c:v>-0.17469399999999999</c:v>
                </c:pt>
                <c:pt idx="22943">
                  <c:v>-0.174707</c:v>
                </c:pt>
                <c:pt idx="22944">
                  <c:v>-0.17472099999999999</c:v>
                </c:pt>
                <c:pt idx="22945">
                  <c:v>-0.174735</c:v>
                </c:pt>
                <c:pt idx="22946">
                  <c:v>-0.17475099999999999</c:v>
                </c:pt>
                <c:pt idx="22947">
                  <c:v>-0.17476900000000001</c:v>
                </c:pt>
                <c:pt idx="22948">
                  <c:v>-0.174789</c:v>
                </c:pt>
                <c:pt idx="22949">
                  <c:v>-0.17480799999999999</c:v>
                </c:pt>
                <c:pt idx="22950">
                  <c:v>-0.17482500000000001</c:v>
                </c:pt>
                <c:pt idx="22951">
                  <c:v>-0.17484</c:v>
                </c:pt>
                <c:pt idx="22952">
                  <c:v>-0.17485600000000001</c:v>
                </c:pt>
                <c:pt idx="22953">
                  <c:v>-0.17487</c:v>
                </c:pt>
                <c:pt idx="22954">
                  <c:v>-0.17488600000000001</c:v>
                </c:pt>
                <c:pt idx="22955">
                  <c:v>-0.174899</c:v>
                </c:pt>
                <c:pt idx="22956">
                  <c:v>-0.17491499999999999</c:v>
                </c:pt>
                <c:pt idx="22957">
                  <c:v>-0.17493</c:v>
                </c:pt>
                <c:pt idx="22958">
                  <c:v>-0.17494699999999999</c:v>
                </c:pt>
                <c:pt idx="22959">
                  <c:v>-0.17496200000000001</c:v>
                </c:pt>
                <c:pt idx="22960">
                  <c:v>-0.17497699999999999</c:v>
                </c:pt>
                <c:pt idx="22961">
                  <c:v>-0.17499200000000001</c:v>
                </c:pt>
                <c:pt idx="22962">
                  <c:v>-0.17500599999999999</c:v>
                </c:pt>
                <c:pt idx="22963">
                  <c:v>-0.17502100000000001</c:v>
                </c:pt>
                <c:pt idx="22964">
                  <c:v>-0.175038</c:v>
                </c:pt>
                <c:pt idx="22965">
                  <c:v>-0.17505499999999999</c:v>
                </c:pt>
                <c:pt idx="22966">
                  <c:v>-0.17507700000000001</c:v>
                </c:pt>
                <c:pt idx="22967">
                  <c:v>-0.175095</c:v>
                </c:pt>
                <c:pt idx="22968">
                  <c:v>-0.17511299999999999</c:v>
                </c:pt>
                <c:pt idx="22969">
                  <c:v>-0.17513000000000001</c:v>
                </c:pt>
                <c:pt idx="22970">
                  <c:v>-0.175147</c:v>
                </c:pt>
                <c:pt idx="22971">
                  <c:v>-0.17516499999999999</c:v>
                </c:pt>
                <c:pt idx="22972">
                  <c:v>-0.17518300000000001</c:v>
                </c:pt>
                <c:pt idx="22973">
                  <c:v>-0.17519899999999999</c:v>
                </c:pt>
                <c:pt idx="22974">
                  <c:v>-0.17521900000000001</c:v>
                </c:pt>
                <c:pt idx="22975">
                  <c:v>-0.175238</c:v>
                </c:pt>
                <c:pt idx="22976">
                  <c:v>-0.175258</c:v>
                </c:pt>
                <c:pt idx="22977">
                  <c:v>-0.17527499999999999</c:v>
                </c:pt>
                <c:pt idx="22978">
                  <c:v>-0.175293</c:v>
                </c:pt>
                <c:pt idx="22979">
                  <c:v>-0.17530899999999999</c:v>
                </c:pt>
                <c:pt idx="22980">
                  <c:v>-0.17532700000000001</c:v>
                </c:pt>
                <c:pt idx="22981">
                  <c:v>-0.175344</c:v>
                </c:pt>
                <c:pt idx="22982">
                  <c:v>-0.17536299999999999</c:v>
                </c:pt>
                <c:pt idx="22983">
                  <c:v>-0.17537900000000001</c:v>
                </c:pt>
                <c:pt idx="22984">
                  <c:v>-0.17539399999999999</c:v>
                </c:pt>
                <c:pt idx="22985">
                  <c:v>-0.17540800000000001</c:v>
                </c:pt>
                <c:pt idx="22986">
                  <c:v>-0.17542199999999999</c:v>
                </c:pt>
                <c:pt idx="22987">
                  <c:v>-0.17543400000000001</c:v>
                </c:pt>
                <c:pt idx="22988">
                  <c:v>-0.17544399999999999</c:v>
                </c:pt>
                <c:pt idx="22989">
                  <c:v>-0.175457</c:v>
                </c:pt>
                <c:pt idx="22990">
                  <c:v>-0.17547199999999999</c:v>
                </c:pt>
                <c:pt idx="22991">
                  <c:v>-0.17548900000000001</c:v>
                </c:pt>
                <c:pt idx="22992">
                  <c:v>-0.175506</c:v>
                </c:pt>
                <c:pt idx="22993">
                  <c:v>-0.17552100000000001</c:v>
                </c:pt>
                <c:pt idx="22994">
                  <c:v>-0.175536</c:v>
                </c:pt>
                <c:pt idx="22995">
                  <c:v>-0.17555200000000001</c:v>
                </c:pt>
                <c:pt idx="22996">
                  <c:v>-0.175565</c:v>
                </c:pt>
                <c:pt idx="22997">
                  <c:v>-0.17557900000000001</c:v>
                </c:pt>
                <c:pt idx="22998">
                  <c:v>-0.175594</c:v>
                </c:pt>
                <c:pt idx="22999">
                  <c:v>-0.17560700000000001</c:v>
                </c:pt>
                <c:pt idx="23000">
                  <c:v>-0.17562</c:v>
                </c:pt>
                <c:pt idx="23001">
                  <c:v>-0.17563300000000001</c:v>
                </c:pt>
                <c:pt idx="23002">
                  <c:v>-0.175648</c:v>
                </c:pt>
                <c:pt idx="23003">
                  <c:v>-0.17566300000000001</c:v>
                </c:pt>
                <c:pt idx="23004">
                  <c:v>-0.175678</c:v>
                </c:pt>
                <c:pt idx="23005">
                  <c:v>-0.17569499999999999</c:v>
                </c:pt>
                <c:pt idx="23006">
                  <c:v>-0.17571100000000001</c:v>
                </c:pt>
                <c:pt idx="23007">
                  <c:v>-0.17572599999999999</c:v>
                </c:pt>
                <c:pt idx="23008">
                  <c:v>-0.17574100000000001</c:v>
                </c:pt>
                <c:pt idx="23009">
                  <c:v>-0.175757</c:v>
                </c:pt>
                <c:pt idx="23010">
                  <c:v>-0.17577200000000001</c:v>
                </c:pt>
                <c:pt idx="23011">
                  <c:v>-0.175787</c:v>
                </c:pt>
                <c:pt idx="23012">
                  <c:v>-0.17580299999999999</c:v>
                </c:pt>
                <c:pt idx="23013">
                  <c:v>-0.175817</c:v>
                </c:pt>
                <c:pt idx="23014">
                  <c:v>-0.17582999999999999</c:v>
                </c:pt>
                <c:pt idx="23015">
                  <c:v>-0.175843</c:v>
                </c:pt>
                <c:pt idx="23016">
                  <c:v>-0.17585400000000001</c:v>
                </c:pt>
                <c:pt idx="23017">
                  <c:v>-0.17586499999999999</c:v>
                </c:pt>
                <c:pt idx="23018">
                  <c:v>-0.17587700000000001</c:v>
                </c:pt>
                <c:pt idx="23019">
                  <c:v>-0.17588500000000001</c:v>
                </c:pt>
                <c:pt idx="23020">
                  <c:v>-0.17589299999999999</c:v>
                </c:pt>
                <c:pt idx="23021">
                  <c:v>-0.175904</c:v>
                </c:pt>
                <c:pt idx="23022">
                  <c:v>-0.17591599999999999</c:v>
                </c:pt>
                <c:pt idx="23023">
                  <c:v>-0.17593200000000001</c:v>
                </c:pt>
                <c:pt idx="23024">
                  <c:v>-0.17594599999999999</c:v>
                </c:pt>
                <c:pt idx="23025">
                  <c:v>-0.17596300000000001</c:v>
                </c:pt>
                <c:pt idx="23026">
                  <c:v>-0.175979</c:v>
                </c:pt>
                <c:pt idx="23027">
                  <c:v>-0.17599500000000001</c:v>
                </c:pt>
                <c:pt idx="23028">
                  <c:v>-0.176011</c:v>
                </c:pt>
                <c:pt idx="23029">
                  <c:v>-0.17602699999999999</c:v>
                </c:pt>
                <c:pt idx="23030">
                  <c:v>-0.17604</c:v>
                </c:pt>
                <c:pt idx="23031">
                  <c:v>-0.17605299999999999</c:v>
                </c:pt>
                <c:pt idx="23032">
                  <c:v>-0.176066</c:v>
                </c:pt>
                <c:pt idx="23033">
                  <c:v>-0.17607999999999999</c:v>
                </c:pt>
                <c:pt idx="23034">
                  <c:v>-0.176093</c:v>
                </c:pt>
                <c:pt idx="23035">
                  <c:v>-0.17610500000000001</c:v>
                </c:pt>
                <c:pt idx="23036">
                  <c:v>-0.176117</c:v>
                </c:pt>
                <c:pt idx="23037">
                  <c:v>-0.17612900000000001</c:v>
                </c:pt>
                <c:pt idx="23038">
                  <c:v>-0.17613899999999999</c:v>
                </c:pt>
                <c:pt idx="23039">
                  <c:v>-0.176151</c:v>
                </c:pt>
                <c:pt idx="23040">
                  <c:v>-0.17616299999999999</c:v>
                </c:pt>
                <c:pt idx="23041">
                  <c:v>-0.176176</c:v>
                </c:pt>
                <c:pt idx="23042">
                  <c:v>-0.17619000000000001</c:v>
                </c:pt>
                <c:pt idx="23043">
                  <c:v>-0.176204</c:v>
                </c:pt>
                <c:pt idx="23044">
                  <c:v>-0.17621899999999999</c:v>
                </c:pt>
                <c:pt idx="23045">
                  <c:v>-0.176234</c:v>
                </c:pt>
                <c:pt idx="23046">
                  <c:v>-0.17625099999999999</c:v>
                </c:pt>
                <c:pt idx="23047">
                  <c:v>-0.17626800000000001</c:v>
                </c:pt>
                <c:pt idx="23048">
                  <c:v>-0.176287</c:v>
                </c:pt>
                <c:pt idx="23049">
                  <c:v>-0.17630599999999999</c:v>
                </c:pt>
                <c:pt idx="23050">
                  <c:v>-0.17632400000000001</c:v>
                </c:pt>
                <c:pt idx="23051">
                  <c:v>-0.176341</c:v>
                </c:pt>
                <c:pt idx="23052">
                  <c:v>-0.17636099999999999</c:v>
                </c:pt>
                <c:pt idx="23053">
                  <c:v>-0.17637900000000001</c:v>
                </c:pt>
                <c:pt idx="23054">
                  <c:v>-0.176397</c:v>
                </c:pt>
                <c:pt idx="23055">
                  <c:v>-0.17640900000000001</c:v>
                </c:pt>
                <c:pt idx="23056">
                  <c:v>-0.17641899999999999</c:v>
                </c:pt>
                <c:pt idx="23057">
                  <c:v>-0.176429</c:v>
                </c:pt>
                <c:pt idx="23058">
                  <c:v>-0.17644199999999999</c:v>
                </c:pt>
                <c:pt idx="23059">
                  <c:v>-0.176458</c:v>
                </c:pt>
                <c:pt idx="23060">
                  <c:v>-0.17647499999999999</c:v>
                </c:pt>
                <c:pt idx="23061">
                  <c:v>-0.17649100000000001</c:v>
                </c:pt>
                <c:pt idx="23062">
                  <c:v>-0.176508</c:v>
                </c:pt>
                <c:pt idx="23063">
                  <c:v>-0.17652599999999999</c:v>
                </c:pt>
                <c:pt idx="23064">
                  <c:v>-0.17654600000000001</c:v>
                </c:pt>
                <c:pt idx="23065">
                  <c:v>-0.176566</c:v>
                </c:pt>
                <c:pt idx="23066">
                  <c:v>-0.17658399999999999</c:v>
                </c:pt>
                <c:pt idx="23067">
                  <c:v>-0.17660000000000001</c:v>
                </c:pt>
                <c:pt idx="23068">
                  <c:v>-0.176619</c:v>
                </c:pt>
                <c:pt idx="23069">
                  <c:v>-0.17663899999999999</c:v>
                </c:pt>
                <c:pt idx="23070">
                  <c:v>-0.17665800000000001</c:v>
                </c:pt>
                <c:pt idx="23071">
                  <c:v>-0.176679</c:v>
                </c:pt>
                <c:pt idx="23072">
                  <c:v>-0.176702</c:v>
                </c:pt>
                <c:pt idx="23073">
                  <c:v>-0.17672399999999999</c:v>
                </c:pt>
                <c:pt idx="23074">
                  <c:v>-0.17674999999999999</c:v>
                </c:pt>
                <c:pt idx="23075">
                  <c:v>-0.17677499999999999</c:v>
                </c:pt>
                <c:pt idx="23076">
                  <c:v>-0.17680000000000001</c:v>
                </c:pt>
                <c:pt idx="23077">
                  <c:v>-0.17682400000000001</c:v>
                </c:pt>
                <c:pt idx="23078">
                  <c:v>-0.17684800000000001</c:v>
                </c:pt>
                <c:pt idx="23079">
                  <c:v>-0.176874</c:v>
                </c:pt>
                <c:pt idx="23080">
                  <c:v>-0.1769</c:v>
                </c:pt>
                <c:pt idx="23081">
                  <c:v>-0.176926</c:v>
                </c:pt>
                <c:pt idx="23082">
                  <c:v>-0.176953</c:v>
                </c:pt>
                <c:pt idx="23083">
                  <c:v>-0.17698</c:v>
                </c:pt>
                <c:pt idx="23084">
                  <c:v>-0.177006</c:v>
                </c:pt>
                <c:pt idx="23085">
                  <c:v>-0.17703099999999999</c:v>
                </c:pt>
                <c:pt idx="23086">
                  <c:v>-0.17705699999999999</c:v>
                </c:pt>
                <c:pt idx="23087">
                  <c:v>-0.17708199999999999</c:v>
                </c:pt>
                <c:pt idx="23088">
                  <c:v>-0.17710500000000001</c:v>
                </c:pt>
                <c:pt idx="23089">
                  <c:v>-0.17712700000000001</c:v>
                </c:pt>
                <c:pt idx="23090">
                  <c:v>-0.177149</c:v>
                </c:pt>
                <c:pt idx="23091">
                  <c:v>-0.177173</c:v>
                </c:pt>
                <c:pt idx="23092">
                  <c:v>-0.177199</c:v>
                </c:pt>
                <c:pt idx="23093">
                  <c:v>-0.17722499999999999</c:v>
                </c:pt>
                <c:pt idx="23094">
                  <c:v>-0.17725099999999999</c:v>
                </c:pt>
                <c:pt idx="23095">
                  <c:v>-0.17727899999999999</c:v>
                </c:pt>
                <c:pt idx="23096">
                  <c:v>-0.17730799999999999</c:v>
                </c:pt>
                <c:pt idx="23097">
                  <c:v>-0.17733599999999999</c:v>
                </c:pt>
                <c:pt idx="23098">
                  <c:v>-0.17736299999999999</c:v>
                </c:pt>
                <c:pt idx="23099">
                  <c:v>-0.17738799999999999</c:v>
                </c:pt>
                <c:pt idx="23100">
                  <c:v>-0.17741100000000001</c:v>
                </c:pt>
                <c:pt idx="23101">
                  <c:v>-0.17743300000000001</c:v>
                </c:pt>
                <c:pt idx="23102">
                  <c:v>-0.177453</c:v>
                </c:pt>
                <c:pt idx="23103">
                  <c:v>-0.17747399999999999</c:v>
                </c:pt>
                <c:pt idx="23104">
                  <c:v>-0.17749000000000001</c:v>
                </c:pt>
                <c:pt idx="23105">
                  <c:v>-0.177508</c:v>
                </c:pt>
                <c:pt idx="23106">
                  <c:v>-0.17752799999999999</c:v>
                </c:pt>
                <c:pt idx="23107">
                  <c:v>-0.17754800000000001</c:v>
                </c:pt>
                <c:pt idx="23108">
                  <c:v>-0.17757000000000001</c:v>
                </c:pt>
                <c:pt idx="23109">
                  <c:v>-0.177593</c:v>
                </c:pt>
                <c:pt idx="23110">
                  <c:v>-0.177617</c:v>
                </c:pt>
                <c:pt idx="23111">
                  <c:v>-0.17764099999999999</c:v>
                </c:pt>
                <c:pt idx="23112">
                  <c:v>-0.17766699999999999</c:v>
                </c:pt>
                <c:pt idx="23113">
                  <c:v>-0.17769099999999999</c:v>
                </c:pt>
                <c:pt idx="23114">
                  <c:v>-0.17771300000000001</c:v>
                </c:pt>
                <c:pt idx="23115">
                  <c:v>-0.177731</c:v>
                </c:pt>
                <c:pt idx="23116">
                  <c:v>-0.17774799999999999</c:v>
                </c:pt>
                <c:pt idx="23117">
                  <c:v>-0.17776700000000001</c:v>
                </c:pt>
                <c:pt idx="23118">
                  <c:v>-0.177787</c:v>
                </c:pt>
                <c:pt idx="23119">
                  <c:v>-0.17780599999999999</c:v>
                </c:pt>
                <c:pt idx="23120">
                  <c:v>-0.17782600000000001</c:v>
                </c:pt>
                <c:pt idx="23121">
                  <c:v>-0.17784800000000001</c:v>
                </c:pt>
                <c:pt idx="23122">
                  <c:v>-0.17787</c:v>
                </c:pt>
                <c:pt idx="23123">
                  <c:v>-0.177893</c:v>
                </c:pt>
                <c:pt idx="23124">
                  <c:v>-0.17791299999999999</c:v>
                </c:pt>
                <c:pt idx="23125">
                  <c:v>-0.17793200000000001</c:v>
                </c:pt>
                <c:pt idx="23126">
                  <c:v>-0.177948</c:v>
                </c:pt>
                <c:pt idx="23127">
                  <c:v>-0.17796400000000001</c:v>
                </c:pt>
                <c:pt idx="23128">
                  <c:v>-0.17798</c:v>
                </c:pt>
                <c:pt idx="23129">
                  <c:v>-0.17799799999999999</c:v>
                </c:pt>
                <c:pt idx="23130">
                  <c:v>-0.17801500000000001</c:v>
                </c:pt>
                <c:pt idx="23131">
                  <c:v>-0.178034</c:v>
                </c:pt>
                <c:pt idx="23132">
                  <c:v>-0.17805399999999999</c:v>
                </c:pt>
                <c:pt idx="23133">
                  <c:v>-0.17807600000000001</c:v>
                </c:pt>
                <c:pt idx="23134">
                  <c:v>-0.17809700000000001</c:v>
                </c:pt>
                <c:pt idx="23135">
                  <c:v>-0.178115</c:v>
                </c:pt>
                <c:pt idx="23136">
                  <c:v>-0.17813300000000001</c:v>
                </c:pt>
                <c:pt idx="23137">
                  <c:v>-0.178149</c:v>
                </c:pt>
                <c:pt idx="23138">
                  <c:v>-0.17816299999999999</c:v>
                </c:pt>
                <c:pt idx="23139">
                  <c:v>-0.178178</c:v>
                </c:pt>
                <c:pt idx="23140">
                  <c:v>-0.17819399999999999</c:v>
                </c:pt>
                <c:pt idx="23141">
                  <c:v>-0.17821000000000001</c:v>
                </c:pt>
                <c:pt idx="23142">
                  <c:v>-0.17822399999999999</c:v>
                </c:pt>
                <c:pt idx="23143">
                  <c:v>-0.17823800000000001</c:v>
                </c:pt>
                <c:pt idx="23144">
                  <c:v>-0.17825299999999999</c:v>
                </c:pt>
                <c:pt idx="23145">
                  <c:v>-0.17826600000000001</c:v>
                </c:pt>
                <c:pt idx="23146">
                  <c:v>-0.17827899999999999</c:v>
                </c:pt>
                <c:pt idx="23147">
                  <c:v>-0.17829200000000001</c:v>
                </c:pt>
                <c:pt idx="23148">
                  <c:v>-0.17830299999999999</c:v>
                </c:pt>
                <c:pt idx="23149">
                  <c:v>-0.178315</c:v>
                </c:pt>
                <c:pt idx="23150">
                  <c:v>-0.17832799999999999</c:v>
                </c:pt>
                <c:pt idx="23151">
                  <c:v>-0.178341</c:v>
                </c:pt>
                <c:pt idx="23152">
                  <c:v>-0.17835599999999999</c:v>
                </c:pt>
                <c:pt idx="23153">
                  <c:v>-0.178369</c:v>
                </c:pt>
                <c:pt idx="23154">
                  <c:v>-0.17838100000000001</c:v>
                </c:pt>
                <c:pt idx="23155">
                  <c:v>-0.178393</c:v>
                </c:pt>
                <c:pt idx="23156">
                  <c:v>-0.17840200000000001</c:v>
                </c:pt>
                <c:pt idx="23157">
                  <c:v>-0.17841199999999999</c:v>
                </c:pt>
                <c:pt idx="23158">
                  <c:v>-0.178422</c:v>
                </c:pt>
                <c:pt idx="23159">
                  <c:v>-0.17843100000000001</c:v>
                </c:pt>
                <c:pt idx="23160">
                  <c:v>-0.17843999999999999</c:v>
                </c:pt>
                <c:pt idx="23161">
                  <c:v>-0.178448</c:v>
                </c:pt>
                <c:pt idx="23162">
                  <c:v>-0.178454</c:v>
                </c:pt>
                <c:pt idx="23163">
                  <c:v>-0.17846000000000001</c:v>
                </c:pt>
                <c:pt idx="23164">
                  <c:v>-0.17846899999999999</c:v>
                </c:pt>
                <c:pt idx="23165">
                  <c:v>-0.178479</c:v>
                </c:pt>
                <c:pt idx="23166">
                  <c:v>-0.17848800000000001</c:v>
                </c:pt>
                <c:pt idx="23167">
                  <c:v>-0.17849799999999999</c:v>
                </c:pt>
                <c:pt idx="23168">
                  <c:v>-0.178508</c:v>
                </c:pt>
                <c:pt idx="23169">
                  <c:v>-0.17851900000000001</c:v>
                </c:pt>
                <c:pt idx="23170">
                  <c:v>-0.17852899999999999</c:v>
                </c:pt>
                <c:pt idx="23171">
                  <c:v>-0.178538</c:v>
                </c:pt>
                <c:pt idx="23172">
                  <c:v>-0.17854900000000001</c:v>
                </c:pt>
                <c:pt idx="23173">
                  <c:v>-0.178561</c:v>
                </c:pt>
                <c:pt idx="23174">
                  <c:v>-0.17857100000000001</c:v>
                </c:pt>
                <c:pt idx="23175">
                  <c:v>-0.17858099999999999</c:v>
                </c:pt>
                <c:pt idx="23176">
                  <c:v>-0.178589</c:v>
                </c:pt>
                <c:pt idx="23177">
                  <c:v>-0.17859800000000001</c:v>
                </c:pt>
                <c:pt idx="23178">
                  <c:v>-0.17860799999999999</c:v>
                </c:pt>
                <c:pt idx="23179">
                  <c:v>-0.178619</c:v>
                </c:pt>
                <c:pt idx="23180">
                  <c:v>-0.17863000000000001</c:v>
                </c:pt>
                <c:pt idx="23181">
                  <c:v>-0.178642</c:v>
                </c:pt>
                <c:pt idx="23182">
                  <c:v>-0.17865300000000001</c:v>
                </c:pt>
                <c:pt idx="23183">
                  <c:v>-0.17866199999999999</c:v>
                </c:pt>
                <c:pt idx="23184">
                  <c:v>-0.178673</c:v>
                </c:pt>
                <c:pt idx="23185">
                  <c:v>-0.17868500000000001</c:v>
                </c:pt>
                <c:pt idx="23186">
                  <c:v>-0.17869599999999999</c:v>
                </c:pt>
                <c:pt idx="23187">
                  <c:v>-0.178704</c:v>
                </c:pt>
                <c:pt idx="23188">
                  <c:v>-0.17870900000000001</c:v>
                </c:pt>
                <c:pt idx="23189">
                  <c:v>-0.17871600000000001</c:v>
                </c:pt>
                <c:pt idx="23190">
                  <c:v>-0.17872299999999999</c:v>
                </c:pt>
                <c:pt idx="23191">
                  <c:v>-0.178732</c:v>
                </c:pt>
                <c:pt idx="23192">
                  <c:v>-0.17873800000000001</c:v>
                </c:pt>
                <c:pt idx="23193">
                  <c:v>-0.17874300000000001</c:v>
                </c:pt>
                <c:pt idx="23194">
                  <c:v>-0.17874899999999999</c:v>
                </c:pt>
                <c:pt idx="23195">
                  <c:v>-0.178756</c:v>
                </c:pt>
                <c:pt idx="23196">
                  <c:v>-0.17876500000000001</c:v>
                </c:pt>
                <c:pt idx="23197">
                  <c:v>-0.17877299999999999</c:v>
                </c:pt>
                <c:pt idx="23198">
                  <c:v>-0.178782</c:v>
                </c:pt>
                <c:pt idx="23199">
                  <c:v>-0.17879100000000001</c:v>
                </c:pt>
                <c:pt idx="23200">
                  <c:v>-0.17879900000000001</c:v>
                </c:pt>
                <c:pt idx="23201">
                  <c:v>-0.17880399999999999</c:v>
                </c:pt>
                <c:pt idx="23202">
                  <c:v>-0.178809</c:v>
                </c:pt>
                <c:pt idx="23203">
                  <c:v>-0.178812</c:v>
                </c:pt>
                <c:pt idx="23204">
                  <c:v>-0.178815</c:v>
                </c:pt>
                <c:pt idx="23205">
                  <c:v>-0.17881900000000001</c:v>
                </c:pt>
                <c:pt idx="23206">
                  <c:v>-0.17882600000000001</c:v>
                </c:pt>
                <c:pt idx="23207">
                  <c:v>-0.17883599999999999</c:v>
                </c:pt>
                <c:pt idx="23208">
                  <c:v>-0.178846</c:v>
                </c:pt>
                <c:pt idx="23209">
                  <c:v>-0.17885899999999999</c:v>
                </c:pt>
                <c:pt idx="23210">
                  <c:v>-0.178871</c:v>
                </c:pt>
                <c:pt idx="23211">
                  <c:v>-0.17888399999999999</c:v>
                </c:pt>
                <c:pt idx="23212">
                  <c:v>-0.178896</c:v>
                </c:pt>
                <c:pt idx="23213">
                  <c:v>-0.17890900000000001</c:v>
                </c:pt>
                <c:pt idx="23214">
                  <c:v>-0.178922</c:v>
                </c:pt>
                <c:pt idx="23215">
                  <c:v>-0.17893300000000001</c:v>
                </c:pt>
                <c:pt idx="23216">
                  <c:v>-0.17894599999999999</c:v>
                </c:pt>
                <c:pt idx="23217">
                  <c:v>-0.17895900000000001</c:v>
                </c:pt>
                <c:pt idx="23218">
                  <c:v>-0.17896999999999999</c:v>
                </c:pt>
                <c:pt idx="23219">
                  <c:v>-0.178983</c:v>
                </c:pt>
                <c:pt idx="23220">
                  <c:v>-0.17899499999999999</c:v>
                </c:pt>
                <c:pt idx="23221">
                  <c:v>-0.179005</c:v>
                </c:pt>
                <c:pt idx="23222">
                  <c:v>-0.17901500000000001</c:v>
                </c:pt>
                <c:pt idx="23223">
                  <c:v>-0.17902399999999999</c:v>
                </c:pt>
                <c:pt idx="23224">
                  <c:v>-0.179034</c:v>
                </c:pt>
                <c:pt idx="23225">
                  <c:v>-0.17904600000000001</c:v>
                </c:pt>
                <c:pt idx="23226">
                  <c:v>-0.179061</c:v>
                </c:pt>
                <c:pt idx="23227">
                  <c:v>-0.17907899999999999</c:v>
                </c:pt>
                <c:pt idx="23228">
                  <c:v>-0.17909600000000001</c:v>
                </c:pt>
                <c:pt idx="23229">
                  <c:v>-0.179115</c:v>
                </c:pt>
                <c:pt idx="23230">
                  <c:v>-0.17913100000000001</c:v>
                </c:pt>
                <c:pt idx="23231">
                  <c:v>-0.179147</c:v>
                </c:pt>
                <c:pt idx="23232">
                  <c:v>-0.17916099999999999</c:v>
                </c:pt>
                <c:pt idx="23233">
                  <c:v>-0.179174</c:v>
                </c:pt>
                <c:pt idx="23234">
                  <c:v>-0.17919099999999999</c:v>
                </c:pt>
                <c:pt idx="23235">
                  <c:v>-0.179206</c:v>
                </c:pt>
                <c:pt idx="23236">
                  <c:v>-0.17922199999999999</c:v>
                </c:pt>
                <c:pt idx="23237">
                  <c:v>-0.17924200000000001</c:v>
                </c:pt>
                <c:pt idx="23238">
                  <c:v>-0.17926500000000001</c:v>
                </c:pt>
                <c:pt idx="23239">
                  <c:v>-0.179289</c:v>
                </c:pt>
                <c:pt idx="23240">
                  <c:v>-0.179312</c:v>
                </c:pt>
                <c:pt idx="23241">
                  <c:v>-0.17933199999999999</c:v>
                </c:pt>
                <c:pt idx="23242">
                  <c:v>-0.17934900000000001</c:v>
                </c:pt>
                <c:pt idx="23243">
                  <c:v>-0.179367</c:v>
                </c:pt>
                <c:pt idx="23244">
                  <c:v>-0.17938499999999999</c:v>
                </c:pt>
                <c:pt idx="23245">
                  <c:v>-0.17940600000000001</c:v>
                </c:pt>
                <c:pt idx="23246">
                  <c:v>-0.179425</c:v>
                </c:pt>
                <c:pt idx="23247">
                  <c:v>-0.17944499999999999</c:v>
                </c:pt>
                <c:pt idx="23248">
                  <c:v>-0.17946699999999999</c:v>
                </c:pt>
                <c:pt idx="23249">
                  <c:v>-0.17949000000000001</c:v>
                </c:pt>
                <c:pt idx="23250">
                  <c:v>-0.17951500000000001</c:v>
                </c:pt>
                <c:pt idx="23251">
                  <c:v>-0.17954000000000001</c:v>
                </c:pt>
                <c:pt idx="23252">
                  <c:v>-0.179562</c:v>
                </c:pt>
                <c:pt idx="23253">
                  <c:v>-0.17958499999999999</c:v>
                </c:pt>
                <c:pt idx="23254">
                  <c:v>-0.17960799999999999</c:v>
                </c:pt>
                <c:pt idx="23255">
                  <c:v>-0.17963000000000001</c:v>
                </c:pt>
                <c:pt idx="23256">
                  <c:v>-0.17965400000000001</c:v>
                </c:pt>
                <c:pt idx="23257">
                  <c:v>-0.179676</c:v>
                </c:pt>
                <c:pt idx="23258">
                  <c:v>-0.179699</c:v>
                </c:pt>
                <c:pt idx="23259">
                  <c:v>-0.17972399999999999</c:v>
                </c:pt>
                <c:pt idx="23260">
                  <c:v>-0.17974899999999999</c:v>
                </c:pt>
                <c:pt idx="23261">
                  <c:v>-0.179783</c:v>
                </c:pt>
                <c:pt idx="23262">
                  <c:v>-0.17982799999999999</c:v>
                </c:pt>
                <c:pt idx="23263">
                  <c:v>-0.179867</c:v>
                </c:pt>
                <c:pt idx="23264">
                  <c:v>-0.1799</c:v>
                </c:pt>
                <c:pt idx="23265">
                  <c:v>-0.17993799999999999</c:v>
                </c:pt>
                <c:pt idx="23266">
                  <c:v>-0.17996699999999999</c:v>
                </c:pt>
                <c:pt idx="23267">
                  <c:v>-0.17999299999999999</c:v>
                </c:pt>
                <c:pt idx="23268">
                  <c:v>-0.18002000000000001</c:v>
                </c:pt>
                <c:pt idx="23269">
                  <c:v>-0.18004700000000001</c:v>
                </c:pt>
                <c:pt idx="23270">
                  <c:v>-0.18007000000000001</c:v>
                </c:pt>
                <c:pt idx="23271">
                  <c:v>-0.180094</c:v>
                </c:pt>
                <c:pt idx="23272">
                  <c:v>-0.180121</c:v>
                </c:pt>
                <c:pt idx="23273">
                  <c:v>-0.180147</c:v>
                </c:pt>
                <c:pt idx="23274">
                  <c:v>-0.180174</c:v>
                </c:pt>
                <c:pt idx="23275">
                  <c:v>-0.180201</c:v>
                </c:pt>
                <c:pt idx="23276">
                  <c:v>-0.180227</c:v>
                </c:pt>
                <c:pt idx="23277">
                  <c:v>-0.180257</c:v>
                </c:pt>
                <c:pt idx="23278">
                  <c:v>-0.180289</c:v>
                </c:pt>
                <c:pt idx="23279">
                  <c:v>-0.18031800000000001</c:v>
                </c:pt>
                <c:pt idx="23280">
                  <c:v>-0.18034700000000001</c:v>
                </c:pt>
                <c:pt idx="23281">
                  <c:v>-0.18037300000000001</c:v>
                </c:pt>
                <c:pt idx="23282">
                  <c:v>-0.180398</c:v>
                </c:pt>
                <c:pt idx="23283">
                  <c:v>-0.180423</c:v>
                </c:pt>
                <c:pt idx="23284">
                  <c:v>-0.18045</c:v>
                </c:pt>
                <c:pt idx="23285">
                  <c:v>-0.180476</c:v>
                </c:pt>
                <c:pt idx="23286">
                  <c:v>-0.18050099999999999</c:v>
                </c:pt>
                <c:pt idx="23287">
                  <c:v>-0.18052499999999999</c:v>
                </c:pt>
                <c:pt idx="23288">
                  <c:v>-0.18054899999999999</c:v>
                </c:pt>
                <c:pt idx="23289">
                  <c:v>-0.18057599999999999</c:v>
                </c:pt>
                <c:pt idx="23290">
                  <c:v>-0.18060200000000001</c:v>
                </c:pt>
                <c:pt idx="23291">
                  <c:v>-0.18062700000000001</c:v>
                </c:pt>
                <c:pt idx="23292">
                  <c:v>-0.18065200000000001</c:v>
                </c:pt>
                <c:pt idx="23293">
                  <c:v>-0.180674</c:v>
                </c:pt>
                <c:pt idx="23294">
                  <c:v>-0.18069499999999999</c:v>
                </c:pt>
                <c:pt idx="23295">
                  <c:v>-0.18071699999999999</c:v>
                </c:pt>
                <c:pt idx="23296">
                  <c:v>-0.18073600000000001</c:v>
                </c:pt>
                <c:pt idx="23297">
                  <c:v>-0.180756</c:v>
                </c:pt>
                <c:pt idx="23298">
                  <c:v>-0.18077599999999999</c:v>
                </c:pt>
                <c:pt idx="23299">
                  <c:v>-0.18079799999999999</c:v>
                </c:pt>
                <c:pt idx="23300">
                  <c:v>-0.18082200000000001</c:v>
                </c:pt>
                <c:pt idx="23301">
                  <c:v>-0.18084700000000001</c:v>
                </c:pt>
                <c:pt idx="23302">
                  <c:v>-0.18087</c:v>
                </c:pt>
                <c:pt idx="23303">
                  <c:v>-0.180894</c:v>
                </c:pt>
                <c:pt idx="23304">
                  <c:v>-0.18092</c:v>
                </c:pt>
                <c:pt idx="23305">
                  <c:v>-0.18094399999999999</c:v>
                </c:pt>
                <c:pt idx="23306">
                  <c:v>-0.18096799999999999</c:v>
                </c:pt>
                <c:pt idx="23307">
                  <c:v>-0.18099199999999999</c:v>
                </c:pt>
                <c:pt idx="23308">
                  <c:v>-0.18101400000000001</c:v>
                </c:pt>
                <c:pt idx="23309">
                  <c:v>-0.181037</c:v>
                </c:pt>
                <c:pt idx="23310">
                  <c:v>-0.181059</c:v>
                </c:pt>
                <c:pt idx="23311">
                  <c:v>-0.18108299999999999</c:v>
                </c:pt>
                <c:pt idx="23312">
                  <c:v>-0.18110899999999999</c:v>
                </c:pt>
                <c:pt idx="23313">
                  <c:v>-0.18113399999999999</c:v>
                </c:pt>
                <c:pt idx="23314">
                  <c:v>-0.18115999999999999</c:v>
                </c:pt>
                <c:pt idx="23315">
                  <c:v>-0.18118600000000001</c:v>
                </c:pt>
                <c:pt idx="23316">
                  <c:v>-0.18121300000000001</c:v>
                </c:pt>
                <c:pt idx="23317">
                  <c:v>-0.18123900000000001</c:v>
                </c:pt>
                <c:pt idx="23318">
                  <c:v>-0.18126700000000001</c:v>
                </c:pt>
                <c:pt idx="23319">
                  <c:v>-0.18129400000000001</c:v>
                </c:pt>
                <c:pt idx="23320">
                  <c:v>-0.18132100000000001</c:v>
                </c:pt>
                <c:pt idx="23321">
                  <c:v>-0.18134900000000001</c:v>
                </c:pt>
                <c:pt idx="23322">
                  <c:v>-0.18137700000000001</c:v>
                </c:pt>
                <c:pt idx="23323">
                  <c:v>-0.18140300000000001</c:v>
                </c:pt>
                <c:pt idx="23324">
                  <c:v>-0.18142800000000001</c:v>
                </c:pt>
                <c:pt idx="23325">
                  <c:v>-0.18145</c:v>
                </c:pt>
                <c:pt idx="23326">
                  <c:v>-0.18147099999999999</c:v>
                </c:pt>
                <c:pt idx="23327">
                  <c:v>-0.18149199999999999</c:v>
                </c:pt>
                <c:pt idx="23328">
                  <c:v>-0.18151200000000001</c:v>
                </c:pt>
                <c:pt idx="23329">
                  <c:v>-0.181532</c:v>
                </c:pt>
                <c:pt idx="23330">
                  <c:v>-0.18155199999999999</c:v>
                </c:pt>
                <c:pt idx="23331">
                  <c:v>-0.18157000000000001</c:v>
                </c:pt>
                <c:pt idx="23332">
                  <c:v>-0.181588</c:v>
                </c:pt>
                <c:pt idx="23333">
                  <c:v>-0.18160799999999999</c:v>
                </c:pt>
                <c:pt idx="23334">
                  <c:v>-0.18162900000000001</c:v>
                </c:pt>
                <c:pt idx="23335">
                  <c:v>-0.18165100000000001</c:v>
                </c:pt>
                <c:pt idx="23336">
                  <c:v>-0.181671</c:v>
                </c:pt>
                <c:pt idx="23337">
                  <c:v>-0.18169199999999999</c:v>
                </c:pt>
                <c:pt idx="23338">
                  <c:v>-0.18171599999999999</c:v>
                </c:pt>
                <c:pt idx="23339">
                  <c:v>-0.18174000000000001</c:v>
                </c:pt>
                <c:pt idx="23340">
                  <c:v>-0.18176500000000001</c:v>
                </c:pt>
                <c:pt idx="23341">
                  <c:v>-0.18178900000000001</c:v>
                </c:pt>
                <c:pt idx="23342">
                  <c:v>-0.181811</c:v>
                </c:pt>
                <c:pt idx="23343">
                  <c:v>-0.181834</c:v>
                </c:pt>
                <c:pt idx="23344">
                  <c:v>-0.18185399999999999</c:v>
                </c:pt>
                <c:pt idx="23345">
                  <c:v>-0.18187200000000001</c:v>
                </c:pt>
                <c:pt idx="23346">
                  <c:v>-0.181889</c:v>
                </c:pt>
                <c:pt idx="23347">
                  <c:v>-0.18190200000000001</c:v>
                </c:pt>
                <c:pt idx="23348">
                  <c:v>-0.18191499999999999</c:v>
                </c:pt>
                <c:pt idx="23349">
                  <c:v>-0.18192900000000001</c:v>
                </c:pt>
                <c:pt idx="23350">
                  <c:v>-0.181946</c:v>
                </c:pt>
                <c:pt idx="23351">
                  <c:v>-0.18196399999999999</c:v>
                </c:pt>
                <c:pt idx="23352">
                  <c:v>-0.18198400000000001</c:v>
                </c:pt>
                <c:pt idx="23353">
                  <c:v>-0.182003</c:v>
                </c:pt>
                <c:pt idx="23354">
                  <c:v>-0.18202099999999999</c:v>
                </c:pt>
                <c:pt idx="23355">
                  <c:v>-0.18203900000000001</c:v>
                </c:pt>
                <c:pt idx="23356">
                  <c:v>-0.182059</c:v>
                </c:pt>
                <c:pt idx="23357">
                  <c:v>-0.18207899999999999</c:v>
                </c:pt>
                <c:pt idx="23358">
                  <c:v>-0.18209600000000001</c:v>
                </c:pt>
                <c:pt idx="23359">
                  <c:v>-0.18210999999999999</c:v>
                </c:pt>
                <c:pt idx="23360">
                  <c:v>-0.18212400000000001</c:v>
                </c:pt>
                <c:pt idx="23361">
                  <c:v>-0.18213699999999999</c:v>
                </c:pt>
                <c:pt idx="23362">
                  <c:v>-0.18214900000000001</c:v>
                </c:pt>
                <c:pt idx="23363">
                  <c:v>-0.18216199999999999</c:v>
                </c:pt>
                <c:pt idx="23364">
                  <c:v>-0.182174</c:v>
                </c:pt>
                <c:pt idx="23365">
                  <c:v>-0.18218400000000001</c:v>
                </c:pt>
                <c:pt idx="23366">
                  <c:v>-0.18219299999999999</c:v>
                </c:pt>
                <c:pt idx="23367">
                  <c:v>-0.182201</c:v>
                </c:pt>
                <c:pt idx="23368">
                  <c:v>-0.18221200000000001</c:v>
                </c:pt>
                <c:pt idx="23369">
                  <c:v>-0.182222</c:v>
                </c:pt>
                <c:pt idx="23370">
                  <c:v>-0.182231</c:v>
                </c:pt>
                <c:pt idx="23371">
                  <c:v>-0.18224099999999999</c:v>
                </c:pt>
                <c:pt idx="23372">
                  <c:v>-0.182252</c:v>
                </c:pt>
                <c:pt idx="23373">
                  <c:v>-0.18226400000000001</c:v>
                </c:pt>
                <c:pt idx="23374">
                  <c:v>-0.182279</c:v>
                </c:pt>
                <c:pt idx="23375">
                  <c:v>-0.18229400000000001</c:v>
                </c:pt>
                <c:pt idx="23376">
                  <c:v>-0.182308</c:v>
                </c:pt>
                <c:pt idx="23377">
                  <c:v>-0.18232100000000001</c:v>
                </c:pt>
                <c:pt idx="23378">
                  <c:v>-0.182335</c:v>
                </c:pt>
                <c:pt idx="23379">
                  <c:v>-0.18234600000000001</c:v>
                </c:pt>
                <c:pt idx="23380">
                  <c:v>-0.18235599999999999</c:v>
                </c:pt>
                <c:pt idx="23381">
                  <c:v>-0.182365</c:v>
                </c:pt>
                <c:pt idx="23382">
                  <c:v>-0.18237300000000001</c:v>
                </c:pt>
                <c:pt idx="23383">
                  <c:v>-0.18237900000000001</c:v>
                </c:pt>
                <c:pt idx="23384">
                  <c:v>-0.18238699999999999</c:v>
                </c:pt>
                <c:pt idx="23385">
                  <c:v>-0.182398</c:v>
                </c:pt>
                <c:pt idx="23386">
                  <c:v>-0.18240899999999999</c:v>
                </c:pt>
                <c:pt idx="23387">
                  <c:v>-0.182422</c:v>
                </c:pt>
                <c:pt idx="23388">
                  <c:v>-0.18243400000000001</c:v>
                </c:pt>
                <c:pt idx="23389">
                  <c:v>-0.182448</c:v>
                </c:pt>
                <c:pt idx="23390">
                  <c:v>-0.18246100000000001</c:v>
                </c:pt>
                <c:pt idx="23391">
                  <c:v>-0.182474</c:v>
                </c:pt>
                <c:pt idx="23392">
                  <c:v>-0.18248700000000001</c:v>
                </c:pt>
                <c:pt idx="23393">
                  <c:v>-0.18249799999999999</c:v>
                </c:pt>
                <c:pt idx="23394">
                  <c:v>-0.182506</c:v>
                </c:pt>
                <c:pt idx="23395">
                  <c:v>-0.18251500000000001</c:v>
                </c:pt>
                <c:pt idx="23396">
                  <c:v>-0.18252199999999999</c:v>
                </c:pt>
                <c:pt idx="23397">
                  <c:v>-0.182529</c:v>
                </c:pt>
                <c:pt idx="23398">
                  <c:v>-0.182536</c:v>
                </c:pt>
                <c:pt idx="23399">
                  <c:v>-0.18254500000000001</c:v>
                </c:pt>
                <c:pt idx="23400">
                  <c:v>-0.18255299999999999</c:v>
                </c:pt>
                <c:pt idx="23401">
                  <c:v>-0.182561</c:v>
                </c:pt>
                <c:pt idx="23402">
                  <c:v>-0.18256800000000001</c:v>
                </c:pt>
                <c:pt idx="23403">
                  <c:v>-0.18258099999999999</c:v>
                </c:pt>
                <c:pt idx="23404">
                  <c:v>-0.182592</c:v>
                </c:pt>
                <c:pt idx="23405">
                  <c:v>-0.18260000000000001</c:v>
                </c:pt>
                <c:pt idx="23406">
                  <c:v>-0.18260699999999999</c:v>
                </c:pt>
                <c:pt idx="23407">
                  <c:v>-0.182614</c:v>
                </c:pt>
                <c:pt idx="23408">
                  <c:v>-0.182619</c:v>
                </c:pt>
                <c:pt idx="23409">
                  <c:v>-0.18262400000000001</c:v>
                </c:pt>
                <c:pt idx="23410">
                  <c:v>-0.18262999999999999</c:v>
                </c:pt>
                <c:pt idx="23411">
                  <c:v>-0.182639</c:v>
                </c:pt>
                <c:pt idx="23412">
                  <c:v>-0.182648</c:v>
                </c:pt>
                <c:pt idx="23413">
                  <c:v>-0.18266099999999999</c:v>
                </c:pt>
                <c:pt idx="23414">
                  <c:v>-0.182671</c:v>
                </c:pt>
                <c:pt idx="23415">
                  <c:v>-0.18268000000000001</c:v>
                </c:pt>
                <c:pt idx="23416">
                  <c:v>-0.18268699999999999</c:v>
                </c:pt>
                <c:pt idx="23417">
                  <c:v>-0.18269299999999999</c:v>
                </c:pt>
                <c:pt idx="23418">
                  <c:v>-0.182697</c:v>
                </c:pt>
                <c:pt idx="23419">
                  <c:v>-0.1827</c:v>
                </c:pt>
                <c:pt idx="23420">
                  <c:v>-0.18270500000000001</c:v>
                </c:pt>
                <c:pt idx="23421">
                  <c:v>-0.18270900000000001</c:v>
                </c:pt>
                <c:pt idx="23422">
                  <c:v>-0.18271499999999999</c:v>
                </c:pt>
                <c:pt idx="23423">
                  <c:v>-0.18271999999999999</c:v>
                </c:pt>
                <c:pt idx="23424">
                  <c:v>-0.182727</c:v>
                </c:pt>
                <c:pt idx="23425">
                  <c:v>-0.18273600000000001</c:v>
                </c:pt>
                <c:pt idx="23426">
                  <c:v>-0.18274399999999999</c:v>
                </c:pt>
                <c:pt idx="23427">
                  <c:v>-0.182752</c:v>
                </c:pt>
                <c:pt idx="23428">
                  <c:v>-0.18276000000000001</c:v>
                </c:pt>
                <c:pt idx="23429">
                  <c:v>-0.18276600000000001</c:v>
                </c:pt>
                <c:pt idx="23430">
                  <c:v>-0.18276999999999999</c:v>
                </c:pt>
                <c:pt idx="23431">
                  <c:v>-0.182777</c:v>
                </c:pt>
                <c:pt idx="23432">
                  <c:v>-0.182785</c:v>
                </c:pt>
                <c:pt idx="23433">
                  <c:v>-0.18279500000000001</c:v>
                </c:pt>
                <c:pt idx="23434">
                  <c:v>-0.18281</c:v>
                </c:pt>
                <c:pt idx="23435">
                  <c:v>-0.18282599999999999</c:v>
                </c:pt>
                <c:pt idx="23436">
                  <c:v>-0.18284300000000001</c:v>
                </c:pt>
                <c:pt idx="23437">
                  <c:v>-0.182861</c:v>
                </c:pt>
                <c:pt idx="23438">
                  <c:v>-0.18287900000000001</c:v>
                </c:pt>
                <c:pt idx="23439">
                  <c:v>-0.18289800000000001</c:v>
                </c:pt>
                <c:pt idx="23440">
                  <c:v>-0.182918</c:v>
                </c:pt>
                <c:pt idx="23441">
                  <c:v>-0.18293599999999999</c:v>
                </c:pt>
                <c:pt idx="23442">
                  <c:v>-0.18295500000000001</c:v>
                </c:pt>
                <c:pt idx="23443">
                  <c:v>-0.182973</c:v>
                </c:pt>
                <c:pt idx="23444">
                  <c:v>-0.18299299999999999</c:v>
                </c:pt>
                <c:pt idx="23445">
                  <c:v>-0.18301300000000001</c:v>
                </c:pt>
                <c:pt idx="23446">
                  <c:v>-0.183032</c:v>
                </c:pt>
                <c:pt idx="23447">
                  <c:v>-0.18305399999999999</c:v>
                </c:pt>
                <c:pt idx="23448">
                  <c:v>-0.18307499999999999</c:v>
                </c:pt>
                <c:pt idx="23449">
                  <c:v>-0.18309800000000001</c:v>
                </c:pt>
                <c:pt idx="23450">
                  <c:v>-0.18312200000000001</c:v>
                </c:pt>
                <c:pt idx="23451">
                  <c:v>-0.18315600000000001</c:v>
                </c:pt>
                <c:pt idx="23452">
                  <c:v>-0.18320400000000001</c:v>
                </c:pt>
                <c:pt idx="23453">
                  <c:v>-0.18324799999999999</c:v>
                </c:pt>
                <c:pt idx="23454">
                  <c:v>-0.18329999999999999</c:v>
                </c:pt>
                <c:pt idx="23455">
                  <c:v>-0.183362</c:v>
                </c:pt>
                <c:pt idx="23456">
                  <c:v>-0.18342800000000001</c:v>
                </c:pt>
                <c:pt idx="23457">
                  <c:v>-0.1835</c:v>
                </c:pt>
                <c:pt idx="23458">
                  <c:v>-0.18356500000000001</c:v>
                </c:pt>
                <c:pt idx="23459">
                  <c:v>-0.18362500000000001</c:v>
                </c:pt>
                <c:pt idx="23460">
                  <c:v>-0.18367700000000001</c:v>
                </c:pt>
                <c:pt idx="23461">
                  <c:v>-0.183728</c:v>
                </c:pt>
                <c:pt idx="23462">
                  <c:v>-0.18377199999999999</c:v>
                </c:pt>
                <c:pt idx="23463">
                  <c:v>-0.18381500000000001</c:v>
                </c:pt>
                <c:pt idx="23464">
                  <c:v>-0.183889</c:v>
                </c:pt>
                <c:pt idx="23465">
                  <c:v>-0.18396000000000001</c:v>
                </c:pt>
                <c:pt idx="23466">
                  <c:v>-0.18404100000000001</c:v>
                </c:pt>
                <c:pt idx="23467">
                  <c:v>-0.18409700000000001</c:v>
                </c:pt>
                <c:pt idx="23468">
                  <c:v>-0.18415699999999999</c:v>
                </c:pt>
                <c:pt idx="23469">
                  <c:v>-0.18420500000000001</c:v>
                </c:pt>
                <c:pt idx="23470">
                  <c:v>-0.18426000000000001</c:v>
                </c:pt>
                <c:pt idx="23471">
                  <c:v>-0.18431800000000001</c:v>
                </c:pt>
                <c:pt idx="23472">
                  <c:v>-0.184367</c:v>
                </c:pt>
                <c:pt idx="23473">
                  <c:v>-0.18440699999999999</c:v>
                </c:pt>
                <c:pt idx="23474">
                  <c:v>-0.184447</c:v>
                </c:pt>
                <c:pt idx="23475">
                  <c:v>-0.184479</c:v>
                </c:pt>
                <c:pt idx="23476">
                  <c:v>-0.18451200000000001</c:v>
                </c:pt>
                <c:pt idx="23477">
                  <c:v>-0.18454200000000001</c:v>
                </c:pt>
                <c:pt idx="23478">
                  <c:v>-0.18457799999999999</c:v>
                </c:pt>
                <c:pt idx="23479">
                  <c:v>-0.18460599999999999</c:v>
                </c:pt>
                <c:pt idx="23480">
                  <c:v>-0.18463199999999999</c:v>
                </c:pt>
                <c:pt idx="23481">
                  <c:v>-0.18465899999999999</c:v>
                </c:pt>
                <c:pt idx="23482">
                  <c:v>-0.18468499999999999</c:v>
                </c:pt>
                <c:pt idx="23483">
                  <c:v>-0.18471099999999999</c:v>
                </c:pt>
                <c:pt idx="23484">
                  <c:v>-0.18473700000000001</c:v>
                </c:pt>
                <c:pt idx="23485">
                  <c:v>-0.18476400000000001</c:v>
                </c:pt>
                <c:pt idx="23486">
                  <c:v>-0.18479000000000001</c:v>
                </c:pt>
                <c:pt idx="23487">
                  <c:v>-0.18481500000000001</c:v>
                </c:pt>
                <c:pt idx="23488">
                  <c:v>-0.18484200000000001</c:v>
                </c:pt>
                <c:pt idx="23489">
                  <c:v>-0.184864</c:v>
                </c:pt>
                <c:pt idx="23490">
                  <c:v>-0.18488499999999999</c:v>
                </c:pt>
                <c:pt idx="23491">
                  <c:v>-0.18490899999999999</c:v>
                </c:pt>
                <c:pt idx="23492">
                  <c:v>-0.18493399999999999</c:v>
                </c:pt>
                <c:pt idx="23493">
                  <c:v>-0.18495900000000001</c:v>
                </c:pt>
                <c:pt idx="23494">
                  <c:v>-0.18498400000000001</c:v>
                </c:pt>
                <c:pt idx="23495">
                  <c:v>-0.18501000000000001</c:v>
                </c:pt>
                <c:pt idx="23496">
                  <c:v>-0.185034</c:v>
                </c:pt>
                <c:pt idx="23497">
                  <c:v>-0.185055</c:v>
                </c:pt>
                <c:pt idx="23498">
                  <c:v>-0.18507599999999999</c:v>
                </c:pt>
                <c:pt idx="23499">
                  <c:v>-0.18509800000000001</c:v>
                </c:pt>
                <c:pt idx="23500">
                  <c:v>-0.18511900000000001</c:v>
                </c:pt>
                <c:pt idx="23501">
                  <c:v>-0.185138</c:v>
                </c:pt>
                <c:pt idx="23502">
                  <c:v>-0.18515499999999999</c:v>
                </c:pt>
                <c:pt idx="23503">
                  <c:v>-0.185173</c:v>
                </c:pt>
                <c:pt idx="23504">
                  <c:v>-0.185192</c:v>
                </c:pt>
                <c:pt idx="23505">
                  <c:v>-0.18521099999999999</c:v>
                </c:pt>
                <c:pt idx="23506">
                  <c:v>-0.185226</c:v>
                </c:pt>
                <c:pt idx="23507">
                  <c:v>-0.18524099999999999</c:v>
                </c:pt>
                <c:pt idx="23508">
                  <c:v>-0.185255</c:v>
                </c:pt>
                <c:pt idx="23509">
                  <c:v>-0.18526899999999999</c:v>
                </c:pt>
                <c:pt idx="23510">
                  <c:v>-0.18528</c:v>
                </c:pt>
                <c:pt idx="23511">
                  <c:v>-0.18529399999999999</c:v>
                </c:pt>
                <c:pt idx="23512">
                  <c:v>-0.185307</c:v>
                </c:pt>
                <c:pt idx="23513">
                  <c:v>-0.18531900000000001</c:v>
                </c:pt>
                <c:pt idx="23514">
                  <c:v>-0.18532899999999999</c:v>
                </c:pt>
                <c:pt idx="23515">
                  <c:v>-0.185339</c:v>
                </c:pt>
                <c:pt idx="23516">
                  <c:v>-0.18534900000000001</c:v>
                </c:pt>
                <c:pt idx="23517">
                  <c:v>-0.185359</c:v>
                </c:pt>
                <c:pt idx="23518">
                  <c:v>-0.185368</c:v>
                </c:pt>
                <c:pt idx="23519">
                  <c:v>-0.18537500000000001</c:v>
                </c:pt>
                <c:pt idx="23520">
                  <c:v>-0.18538099999999999</c:v>
                </c:pt>
                <c:pt idx="23521">
                  <c:v>-0.185386</c:v>
                </c:pt>
                <c:pt idx="23522">
                  <c:v>-0.185393</c:v>
                </c:pt>
                <c:pt idx="23523">
                  <c:v>-0.18540000000000001</c:v>
                </c:pt>
                <c:pt idx="23524">
                  <c:v>-0.18540599999999999</c:v>
                </c:pt>
                <c:pt idx="23525">
                  <c:v>-0.18541099999999999</c:v>
                </c:pt>
                <c:pt idx="23526">
                  <c:v>-0.185416</c:v>
                </c:pt>
                <c:pt idx="23527">
                  <c:v>-0.18542400000000001</c:v>
                </c:pt>
                <c:pt idx="23528">
                  <c:v>-0.18543299999999999</c:v>
                </c:pt>
                <c:pt idx="23529">
                  <c:v>-0.18543799999999999</c:v>
                </c:pt>
                <c:pt idx="23530">
                  <c:v>-0.18544099999999999</c:v>
                </c:pt>
                <c:pt idx="23531">
                  <c:v>-0.185444</c:v>
                </c:pt>
                <c:pt idx="23532">
                  <c:v>-0.185446</c:v>
                </c:pt>
                <c:pt idx="23533">
                  <c:v>-0.185449</c:v>
                </c:pt>
                <c:pt idx="23534">
                  <c:v>-0.185448</c:v>
                </c:pt>
                <c:pt idx="23535">
                  <c:v>-0.185446</c:v>
                </c:pt>
                <c:pt idx="23536">
                  <c:v>-0.185444</c:v>
                </c:pt>
                <c:pt idx="23537">
                  <c:v>-0.185444</c:v>
                </c:pt>
                <c:pt idx="23538">
                  <c:v>-0.185444</c:v>
                </c:pt>
                <c:pt idx="23539">
                  <c:v>-0.185445</c:v>
                </c:pt>
                <c:pt idx="23540">
                  <c:v>-0.185447</c:v>
                </c:pt>
                <c:pt idx="23541">
                  <c:v>-0.185449</c:v>
                </c:pt>
                <c:pt idx="23542">
                  <c:v>-0.18545400000000001</c:v>
                </c:pt>
                <c:pt idx="23543">
                  <c:v>-0.18545600000000001</c:v>
                </c:pt>
                <c:pt idx="23544">
                  <c:v>-0.18545600000000001</c:v>
                </c:pt>
                <c:pt idx="23545">
                  <c:v>-0.18545300000000001</c:v>
                </c:pt>
                <c:pt idx="23546">
                  <c:v>-0.18545300000000001</c:v>
                </c:pt>
                <c:pt idx="23547">
                  <c:v>-0.185451</c:v>
                </c:pt>
                <c:pt idx="23548">
                  <c:v>-0.185448</c:v>
                </c:pt>
                <c:pt idx="23549">
                  <c:v>-0.185442</c:v>
                </c:pt>
                <c:pt idx="23550">
                  <c:v>-0.18543799999999999</c:v>
                </c:pt>
                <c:pt idx="23551">
                  <c:v>-0.18543299999999999</c:v>
                </c:pt>
                <c:pt idx="23552">
                  <c:v>-0.18542800000000001</c:v>
                </c:pt>
                <c:pt idx="23553">
                  <c:v>-0.18542700000000001</c:v>
                </c:pt>
                <c:pt idx="23554">
                  <c:v>-0.18542400000000001</c:v>
                </c:pt>
                <c:pt idx="23555">
                  <c:v>-0.185419</c:v>
                </c:pt>
                <c:pt idx="23556">
                  <c:v>-0.185414</c:v>
                </c:pt>
                <c:pt idx="23557">
                  <c:v>-0.18541099999999999</c:v>
                </c:pt>
                <c:pt idx="23558">
                  <c:v>-0.18540599999999999</c:v>
                </c:pt>
                <c:pt idx="23559">
                  <c:v>-0.18540100000000001</c:v>
                </c:pt>
                <c:pt idx="23560">
                  <c:v>-0.18539700000000001</c:v>
                </c:pt>
                <c:pt idx="23561">
                  <c:v>-0.185392</c:v>
                </c:pt>
                <c:pt idx="23562">
                  <c:v>-0.185386</c:v>
                </c:pt>
                <c:pt idx="23563">
                  <c:v>-0.18538199999999999</c:v>
                </c:pt>
                <c:pt idx="23564">
                  <c:v>-0.18538099999999999</c:v>
                </c:pt>
                <c:pt idx="23565">
                  <c:v>-0.18538099999999999</c:v>
                </c:pt>
                <c:pt idx="23566">
                  <c:v>-0.18537999999999999</c:v>
                </c:pt>
                <c:pt idx="23567">
                  <c:v>-0.18537799999999999</c:v>
                </c:pt>
                <c:pt idx="23568">
                  <c:v>-0.18537600000000001</c:v>
                </c:pt>
                <c:pt idx="23569">
                  <c:v>-0.18537500000000001</c:v>
                </c:pt>
                <c:pt idx="23570">
                  <c:v>-0.18537300000000001</c:v>
                </c:pt>
                <c:pt idx="23571">
                  <c:v>-0.18537200000000001</c:v>
                </c:pt>
                <c:pt idx="23572">
                  <c:v>-0.185368</c:v>
                </c:pt>
                <c:pt idx="23573">
                  <c:v>-0.185365</c:v>
                </c:pt>
                <c:pt idx="23574">
                  <c:v>-0.185361</c:v>
                </c:pt>
                <c:pt idx="23575">
                  <c:v>-0.185359</c:v>
                </c:pt>
                <c:pt idx="23576">
                  <c:v>-0.18535799999999999</c:v>
                </c:pt>
                <c:pt idx="23577">
                  <c:v>-0.18535399999999999</c:v>
                </c:pt>
                <c:pt idx="23578">
                  <c:v>-0.18534999999999999</c:v>
                </c:pt>
                <c:pt idx="23579">
                  <c:v>-0.18534500000000001</c:v>
                </c:pt>
                <c:pt idx="23580">
                  <c:v>-0.18534</c:v>
                </c:pt>
                <c:pt idx="23581">
                  <c:v>-0.185335</c:v>
                </c:pt>
                <c:pt idx="23582">
                  <c:v>-0.18532899999999999</c:v>
                </c:pt>
                <c:pt idx="23583">
                  <c:v>-0.18532199999999999</c:v>
                </c:pt>
                <c:pt idx="23584">
                  <c:v>-0.18531400000000001</c:v>
                </c:pt>
                <c:pt idx="23585">
                  <c:v>-0.185307</c:v>
                </c:pt>
                <c:pt idx="23586">
                  <c:v>-0.18529899999999999</c:v>
                </c:pt>
                <c:pt idx="23587">
                  <c:v>-0.18529300000000001</c:v>
                </c:pt>
                <c:pt idx="23588">
                  <c:v>-0.18529000000000001</c:v>
                </c:pt>
                <c:pt idx="23589">
                  <c:v>-0.18529000000000001</c:v>
                </c:pt>
                <c:pt idx="23590">
                  <c:v>-0.18529000000000001</c:v>
                </c:pt>
                <c:pt idx="23591">
                  <c:v>-0.18529399999999999</c:v>
                </c:pt>
                <c:pt idx="23592">
                  <c:v>-0.18529499999999999</c:v>
                </c:pt>
                <c:pt idx="23593">
                  <c:v>-0.18529499999999999</c:v>
                </c:pt>
                <c:pt idx="23594">
                  <c:v>-0.18529499999999999</c:v>
                </c:pt>
                <c:pt idx="23595">
                  <c:v>-0.18529499999999999</c:v>
                </c:pt>
                <c:pt idx="23596">
                  <c:v>-0.18529399999999999</c:v>
                </c:pt>
                <c:pt idx="23597">
                  <c:v>-0.18529100000000001</c:v>
                </c:pt>
                <c:pt idx="23598">
                  <c:v>-0.18528600000000001</c:v>
                </c:pt>
                <c:pt idx="23599">
                  <c:v>-0.185283</c:v>
                </c:pt>
                <c:pt idx="23600">
                  <c:v>-0.185277</c:v>
                </c:pt>
                <c:pt idx="23601">
                  <c:v>-0.18527399999999999</c:v>
                </c:pt>
                <c:pt idx="23602">
                  <c:v>-0.18527199999999999</c:v>
                </c:pt>
                <c:pt idx="23603">
                  <c:v>-0.18526899999999999</c:v>
                </c:pt>
                <c:pt idx="23604">
                  <c:v>-0.18526699999999999</c:v>
                </c:pt>
                <c:pt idx="23605">
                  <c:v>-0.18526300000000001</c:v>
                </c:pt>
                <c:pt idx="23606">
                  <c:v>-0.18526300000000001</c:v>
                </c:pt>
                <c:pt idx="23607">
                  <c:v>-0.18526500000000001</c:v>
                </c:pt>
                <c:pt idx="23608">
                  <c:v>-0.18526500000000001</c:v>
                </c:pt>
                <c:pt idx="23609">
                  <c:v>-0.18526599999999999</c:v>
                </c:pt>
                <c:pt idx="23610">
                  <c:v>-0.18526500000000001</c:v>
                </c:pt>
                <c:pt idx="23611">
                  <c:v>-0.18525900000000001</c:v>
                </c:pt>
                <c:pt idx="23612">
                  <c:v>-0.185255</c:v>
                </c:pt>
                <c:pt idx="23613">
                  <c:v>-0.185254</c:v>
                </c:pt>
                <c:pt idx="23614">
                  <c:v>-0.185254</c:v>
                </c:pt>
                <c:pt idx="23615">
                  <c:v>-0.185255</c:v>
                </c:pt>
                <c:pt idx="23616">
                  <c:v>-0.185256</c:v>
                </c:pt>
                <c:pt idx="23617">
                  <c:v>-0.18526000000000001</c:v>
                </c:pt>
                <c:pt idx="23618">
                  <c:v>-0.18526799999999999</c:v>
                </c:pt>
                <c:pt idx="23619">
                  <c:v>-0.18527399999999999</c:v>
                </c:pt>
                <c:pt idx="23620">
                  <c:v>-0.18528</c:v>
                </c:pt>
                <c:pt idx="23621">
                  <c:v>-0.185282</c:v>
                </c:pt>
                <c:pt idx="23622">
                  <c:v>-0.18528</c:v>
                </c:pt>
                <c:pt idx="23623">
                  <c:v>-0.185278</c:v>
                </c:pt>
                <c:pt idx="23624">
                  <c:v>-0.185276</c:v>
                </c:pt>
                <c:pt idx="23625">
                  <c:v>-0.18527299999999999</c:v>
                </c:pt>
                <c:pt idx="23626">
                  <c:v>-0.18527199999999999</c:v>
                </c:pt>
                <c:pt idx="23627">
                  <c:v>-0.185275</c:v>
                </c:pt>
                <c:pt idx="23628">
                  <c:v>-0.185279</c:v>
                </c:pt>
                <c:pt idx="23629">
                  <c:v>-0.18528600000000001</c:v>
                </c:pt>
                <c:pt idx="23630">
                  <c:v>-0.18529599999999999</c:v>
                </c:pt>
                <c:pt idx="23631">
                  <c:v>-0.185307</c:v>
                </c:pt>
                <c:pt idx="23632">
                  <c:v>-0.18531500000000001</c:v>
                </c:pt>
                <c:pt idx="23633">
                  <c:v>-0.18532000000000001</c:v>
                </c:pt>
                <c:pt idx="23634">
                  <c:v>-0.18532499999999999</c:v>
                </c:pt>
                <c:pt idx="23635">
                  <c:v>-0.18532999999999999</c:v>
                </c:pt>
                <c:pt idx="23636">
                  <c:v>-0.185334</c:v>
                </c:pt>
                <c:pt idx="23637">
                  <c:v>-0.18534200000000001</c:v>
                </c:pt>
                <c:pt idx="23638">
                  <c:v>-0.18535299999999999</c:v>
                </c:pt>
                <c:pt idx="23639">
                  <c:v>-0.185366</c:v>
                </c:pt>
                <c:pt idx="23640">
                  <c:v>-0.18537799999999999</c:v>
                </c:pt>
                <c:pt idx="23641">
                  <c:v>-0.185389</c:v>
                </c:pt>
                <c:pt idx="23642">
                  <c:v>-0.18540300000000001</c:v>
                </c:pt>
                <c:pt idx="23643">
                  <c:v>-0.185419</c:v>
                </c:pt>
                <c:pt idx="23644">
                  <c:v>-0.18543499999999999</c:v>
                </c:pt>
                <c:pt idx="23645">
                  <c:v>-0.18545200000000001</c:v>
                </c:pt>
                <c:pt idx="23646">
                  <c:v>-0.185473</c:v>
                </c:pt>
                <c:pt idx="23647">
                  <c:v>-0.18548999999999999</c:v>
                </c:pt>
                <c:pt idx="23648">
                  <c:v>-0.18550800000000001</c:v>
                </c:pt>
                <c:pt idx="23649">
                  <c:v>-0.18552399999999999</c:v>
                </c:pt>
                <c:pt idx="23650">
                  <c:v>-0.18554000000000001</c:v>
                </c:pt>
                <c:pt idx="23651">
                  <c:v>-0.185557</c:v>
                </c:pt>
                <c:pt idx="23652">
                  <c:v>-0.18557399999999999</c:v>
                </c:pt>
                <c:pt idx="23653">
                  <c:v>-0.18559</c:v>
                </c:pt>
                <c:pt idx="23654">
                  <c:v>-0.18560699999999999</c:v>
                </c:pt>
                <c:pt idx="23655">
                  <c:v>-0.18562400000000001</c:v>
                </c:pt>
                <c:pt idx="23656">
                  <c:v>-0.185638</c:v>
                </c:pt>
                <c:pt idx="23657">
                  <c:v>-0.18565200000000001</c:v>
                </c:pt>
                <c:pt idx="23658">
                  <c:v>-0.185667</c:v>
                </c:pt>
                <c:pt idx="23659">
                  <c:v>-0.18568100000000001</c:v>
                </c:pt>
                <c:pt idx="23660">
                  <c:v>-0.185692</c:v>
                </c:pt>
                <c:pt idx="23661">
                  <c:v>-0.18570400000000001</c:v>
                </c:pt>
                <c:pt idx="23662">
                  <c:v>-0.185719</c:v>
                </c:pt>
                <c:pt idx="23663">
                  <c:v>-0.18573400000000001</c:v>
                </c:pt>
                <c:pt idx="23664">
                  <c:v>-0.185752</c:v>
                </c:pt>
                <c:pt idx="23665">
                  <c:v>-0.18577099999999999</c:v>
                </c:pt>
                <c:pt idx="23666">
                  <c:v>-0.18579100000000001</c:v>
                </c:pt>
                <c:pt idx="23667">
                  <c:v>-0.185811</c:v>
                </c:pt>
                <c:pt idx="23668">
                  <c:v>-0.18582699999999999</c:v>
                </c:pt>
                <c:pt idx="23669">
                  <c:v>-0.18584600000000001</c:v>
                </c:pt>
                <c:pt idx="23670">
                  <c:v>-0.185862</c:v>
                </c:pt>
                <c:pt idx="23671">
                  <c:v>-0.18587600000000001</c:v>
                </c:pt>
                <c:pt idx="23672">
                  <c:v>-0.185892</c:v>
                </c:pt>
                <c:pt idx="23673">
                  <c:v>-0.18590799999999999</c:v>
                </c:pt>
                <c:pt idx="23674">
                  <c:v>-0.185922</c:v>
                </c:pt>
                <c:pt idx="23675">
                  <c:v>-0.18593599999999999</c:v>
                </c:pt>
                <c:pt idx="23676">
                  <c:v>-0.18595100000000001</c:v>
                </c:pt>
                <c:pt idx="23677">
                  <c:v>-0.18596699999999999</c:v>
                </c:pt>
                <c:pt idx="23678">
                  <c:v>-0.18598500000000001</c:v>
                </c:pt>
                <c:pt idx="23679">
                  <c:v>-0.186002</c:v>
                </c:pt>
                <c:pt idx="23680">
                  <c:v>-0.18601799999999999</c:v>
                </c:pt>
                <c:pt idx="23681">
                  <c:v>-0.186034</c:v>
                </c:pt>
                <c:pt idx="23682">
                  <c:v>-0.18605099999999999</c:v>
                </c:pt>
                <c:pt idx="23683">
                  <c:v>-0.18607000000000001</c:v>
                </c:pt>
                <c:pt idx="23684">
                  <c:v>-0.186088</c:v>
                </c:pt>
                <c:pt idx="23685">
                  <c:v>-0.18610399999999999</c:v>
                </c:pt>
                <c:pt idx="23686">
                  <c:v>-0.18612100000000001</c:v>
                </c:pt>
                <c:pt idx="23687">
                  <c:v>-0.186137</c:v>
                </c:pt>
                <c:pt idx="23688">
                  <c:v>-0.18615100000000001</c:v>
                </c:pt>
                <c:pt idx="23689">
                  <c:v>-0.186166</c:v>
                </c:pt>
                <c:pt idx="23690">
                  <c:v>-0.18617900000000001</c:v>
                </c:pt>
                <c:pt idx="23691">
                  <c:v>-0.186193</c:v>
                </c:pt>
                <c:pt idx="23692">
                  <c:v>-0.18620600000000001</c:v>
                </c:pt>
                <c:pt idx="23693">
                  <c:v>-0.18621699999999999</c:v>
                </c:pt>
                <c:pt idx="23694">
                  <c:v>-0.18622900000000001</c:v>
                </c:pt>
                <c:pt idx="23695">
                  <c:v>-0.18624099999999999</c:v>
                </c:pt>
                <c:pt idx="23696">
                  <c:v>-0.186253</c:v>
                </c:pt>
                <c:pt idx="23697">
                  <c:v>-0.18626400000000001</c:v>
                </c:pt>
                <c:pt idx="23698">
                  <c:v>-0.186274</c:v>
                </c:pt>
                <c:pt idx="23699">
                  <c:v>-0.18628600000000001</c:v>
                </c:pt>
                <c:pt idx="23700">
                  <c:v>-0.18629999999999999</c:v>
                </c:pt>
                <c:pt idx="23701">
                  <c:v>-0.18631200000000001</c:v>
                </c:pt>
                <c:pt idx="23702">
                  <c:v>-0.18632399999999999</c:v>
                </c:pt>
                <c:pt idx="23703">
                  <c:v>-0.18634000000000001</c:v>
                </c:pt>
                <c:pt idx="23704">
                  <c:v>-0.18635599999999999</c:v>
                </c:pt>
                <c:pt idx="23705">
                  <c:v>-0.18637000000000001</c:v>
                </c:pt>
                <c:pt idx="23706">
                  <c:v>-0.186385</c:v>
                </c:pt>
                <c:pt idx="23707">
                  <c:v>-0.18639800000000001</c:v>
                </c:pt>
                <c:pt idx="23708">
                  <c:v>-0.18640899999999999</c:v>
                </c:pt>
                <c:pt idx="23709">
                  <c:v>-0.186419</c:v>
                </c:pt>
                <c:pt idx="23710">
                  <c:v>-0.18642800000000001</c:v>
                </c:pt>
                <c:pt idx="23711">
                  <c:v>-0.18643799999999999</c:v>
                </c:pt>
                <c:pt idx="23712">
                  <c:v>-0.186446</c:v>
                </c:pt>
                <c:pt idx="23713">
                  <c:v>-0.18645300000000001</c:v>
                </c:pt>
                <c:pt idx="23714">
                  <c:v>-0.18646199999999999</c:v>
                </c:pt>
                <c:pt idx="23715">
                  <c:v>-0.186473</c:v>
                </c:pt>
                <c:pt idx="23716">
                  <c:v>-0.18648300000000001</c:v>
                </c:pt>
                <c:pt idx="23717">
                  <c:v>-0.18649399999999999</c:v>
                </c:pt>
                <c:pt idx="23718">
                  <c:v>-0.18650600000000001</c:v>
                </c:pt>
                <c:pt idx="23719">
                  <c:v>-0.18652099999999999</c:v>
                </c:pt>
                <c:pt idx="23720">
                  <c:v>-0.18653600000000001</c:v>
                </c:pt>
                <c:pt idx="23721">
                  <c:v>-0.186554</c:v>
                </c:pt>
                <c:pt idx="23722">
                  <c:v>-0.18657000000000001</c:v>
                </c:pt>
                <c:pt idx="23723">
                  <c:v>-0.186583</c:v>
                </c:pt>
                <c:pt idx="23724">
                  <c:v>-0.18659400000000001</c:v>
                </c:pt>
                <c:pt idx="23725">
                  <c:v>-0.186607</c:v>
                </c:pt>
                <c:pt idx="23726">
                  <c:v>-0.18661900000000001</c:v>
                </c:pt>
                <c:pt idx="23727">
                  <c:v>-0.18663199999999999</c:v>
                </c:pt>
                <c:pt idx="23728">
                  <c:v>-0.186644</c:v>
                </c:pt>
                <c:pt idx="23729">
                  <c:v>-0.18665799999999999</c:v>
                </c:pt>
                <c:pt idx="23730">
                  <c:v>-0.18667300000000001</c:v>
                </c:pt>
                <c:pt idx="23731">
                  <c:v>-0.18668799999999999</c:v>
                </c:pt>
                <c:pt idx="23732">
                  <c:v>-0.18670700000000001</c:v>
                </c:pt>
                <c:pt idx="23733">
                  <c:v>-0.186725</c:v>
                </c:pt>
                <c:pt idx="23734">
                  <c:v>-0.18674199999999999</c:v>
                </c:pt>
                <c:pt idx="23735">
                  <c:v>-0.18675700000000001</c:v>
                </c:pt>
                <c:pt idx="23736">
                  <c:v>-0.18677299999999999</c:v>
                </c:pt>
                <c:pt idx="23737">
                  <c:v>-0.18678700000000001</c:v>
                </c:pt>
                <c:pt idx="23738">
                  <c:v>-0.18679999999999999</c:v>
                </c:pt>
                <c:pt idx="23739">
                  <c:v>-0.18681300000000001</c:v>
                </c:pt>
                <c:pt idx="23740">
                  <c:v>-0.18682299999999999</c:v>
                </c:pt>
                <c:pt idx="23741">
                  <c:v>-0.186834</c:v>
                </c:pt>
                <c:pt idx="23742">
                  <c:v>-0.18684700000000001</c:v>
                </c:pt>
                <c:pt idx="23743">
                  <c:v>-0.186859</c:v>
                </c:pt>
                <c:pt idx="23744">
                  <c:v>-0.18687100000000001</c:v>
                </c:pt>
                <c:pt idx="23745">
                  <c:v>-0.18688399999999999</c:v>
                </c:pt>
                <c:pt idx="23746">
                  <c:v>-0.18689900000000001</c:v>
                </c:pt>
                <c:pt idx="23747">
                  <c:v>-0.186913</c:v>
                </c:pt>
                <c:pt idx="23748">
                  <c:v>-0.18692800000000001</c:v>
                </c:pt>
                <c:pt idx="23749">
                  <c:v>-0.186945</c:v>
                </c:pt>
                <c:pt idx="23750">
                  <c:v>-0.18696199999999999</c:v>
                </c:pt>
                <c:pt idx="23751">
                  <c:v>-0.18698000000000001</c:v>
                </c:pt>
                <c:pt idx="23752">
                  <c:v>-0.186997</c:v>
                </c:pt>
                <c:pt idx="23753">
                  <c:v>-0.18701200000000001</c:v>
                </c:pt>
                <c:pt idx="23754">
                  <c:v>-0.187028</c:v>
                </c:pt>
                <c:pt idx="23755">
                  <c:v>-0.18704499999999999</c:v>
                </c:pt>
                <c:pt idx="23756">
                  <c:v>-0.187059</c:v>
                </c:pt>
                <c:pt idx="23757">
                  <c:v>-0.18707399999999999</c:v>
                </c:pt>
                <c:pt idx="23758">
                  <c:v>-0.18708900000000001</c:v>
                </c:pt>
                <c:pt idx="23759">
                  <c:v>-0.18710299999999999</c:v>
                </c:pt>
                <c:pt idx="23760">
                  <c:v>-0.187115</c:v>
                </c:pt>
                <c:pt idx="23761">
                  <c:v>-0.18712599999999999</c:v>
                </c:pt>
                <c:pt idx="23762">
                  <c:v>-0.187139</c:v>
                </c:pt>
                <c:pt idx="23763">
                  <c:v>-0.18715100000000001</c:v>
                </c:pt>
                <c:pt idx="23764">
                  <c:v>-0.187162</c:v>
                </c:pt>
                <c:pt idx="23765">
                  <c:v>-0.18717200000000001</c:v>
                </c:pt>
                <c:pt idx="23766">
                  <c:v>-0.18718000000000001</c:v>
                </c:pt>
                <c:pt idx="23767">
                  <c:v>-0.18718799999999999</c:v>
                </c:pt>
                <c:pt idx="23768">
                  <c:v>-0.187195</c:v>
                </c:pt>
                <c:pt idx="23769">
                  <c:v>-0.18720300000000001</c:v>
                </c:pt>
                <c:pt idx="23770">
                  <c:v>-0.18721099999999999</c:v>
                </c:pt>
                <c:pt idx="23771">
                  <c:v>-0.187221</c:v>
                </c:pt>
                <c:pt idx="23772">
                  <c:v>-0.18723200000000001</c:v>
                </c:pt>
                <c:pt idx="23773">
                  <c:v>-0.18724399999999999</c:v>
                </c:pt>
                <c:pt idx="23774">
                  <c:v>-0.18725700000000001</c:v>
                </c:pt>
                <c:pt idx="23775">
                  <c:v>-0.18727099999999999</c:v>
                </c:pt>
                <c:pt idx="23776">
                  <c:v>-0.18728600000000001</c:v>
                </c:pt>
                <c:pt idx="23777">
                  <c:v>-0.187302</c:v>
                </c:pt>
                <c:pt idx="23778">
                  <c:v>-0.18731600000000001</c:v>
                </c:pt>
                <c:pt idx="23779">
                  <c:v>-0.187331</c:v>
                </c:pt>
                <c:pt idx="23780">
                  <c:v>-0.18734700000000001</c:v>
                </c:pt>
                <c:pt idx="23781">
                  <c:v>-0.187361</c:v>
                </c:pt>
                <c:pt idx="23782">
                  <c:v>-0.18737599999999999</c:v>
                </c:pt>
                <c:pt idx="23783">
                  <c:v>-0.187387</c:v>
                </c:pt>
                <c:pt idx="23784">
                  <c:v>-0.18740100000000001</c:v>
                </c:pt>
                <c:pt idx="23785">
                  <c:v>-0.187412</c:v>
                </c:pt>
                <c:pt idx="23786">
                  <c:v>-0.18742200000000001</c:v>
                </c:pt>
                <c:pt idx="23787">
                  <c:v>-0.18743000000000001</c:v>
                </c:pt>
                <c:pt idx="23788">
                  <c:v>-0.18743799999999999</c:v>
                </c:pt>
                <c:pt idx="23789">
                  <c:v>-0.187448</c:v>
                </c:pt>
                <c:pt idx="23790">
                  <c:v>-0.18745999999999999</c:v>
                </c:pt>
                <c:pt idx="23791">
                  <c:v>-0.187474</c:v>
                </c:pt>
                <c:pt idx="23792">
                  <c:v>-0.18749099999999999</c:v>
                </c:pt>
                <c:pt idx="23793">
                  <c:v>-0.18750700000000001</c:v>
                </c:pt>
                <c:pt idx="23794">
                  <c:v>-0.187523</c:v>
                </c:pt>
                <c:pt idx="23795">
                  <c:v>-0.18753800000000001</c:v>
                </c:pt>
                <c:pt idx="23796">
                  <c:v>-0.187554</c:v>
                </c:pt>
                <c:pt idx="23797">
                  <c:v>-0.18756600000000001</c:v>
                </c:pt>
                <c:pt idx="23798">
                  <c:v>-0.18757599999999999</c:v>
                </c:pt>
                <c:pt idx="23799">
                  <c:v>-0.187586</c:v>
                </c:pt>
                <c:pt idx="23800">
                  <c:v>-0.18759799999999999</c:v>
                </c:pt>
                <c:pt idx="23801">
                  <c:v>-0.18761</c:v>
                </c:pt>
                <c:pt idx="23802">
                  <c:v>-0.18762200000000001</c:v>
                </c:pt>
                <c:pt idx="23803">
                  <c:v>-0.187638</c:v>
                </c:pt>
                <c:pt idx="23804">
                  <c:v>-0.18765299999999999</c:v>
                </c:pt>
                <c:pt idx="23805">
                  <c:v>-0.187667</c:v>
                </c:pt>
                <c:pt idx="23806">
                  <c:v>-0.18768000000000001</c:v>
                </c:pt>
                <c:pt idx="23807">
                  <c:v>-0.18769</c:v>
                </c:pt>
                <c:pt idx="23808">
                  <c:v>-0.187699</c:v>
                </c:pt>
                <c:pt idx="23809">
                  <c:v>-0.18770899999999999</c:v>
                </c:pt>
                <c:pt idx="23810">
                  <c:v>-0.187719</c:v>
                </c:pt>
                <c:pt idx="23811">
                  <c:v>-0.18773000000000001</c:v>
                </c:pt>
                <c:pt idx="23812">
                  <c:v>-0.18774099999999999</c:v>
                </c:pt>
                <c:pt idx="23813">
                  <c:v>-0.187753</c:v>
                </c:pt>
                <c:pt idx="23814">
                  <c:v>-0.18776699999999999</c:v>
                </c:pt>
                <c:pt idx="23815">
                  <c:v>-0.187782</c:v>
                </c:pt>
                <c:pt idx="23816">
                  <c:v>-0.187801</c:v>
                </c:pt>
                <c:pt idx="23817">
                  <c:v>-0.18782099999999999</c:v>
                </c:pt>
                <c:pt idx="23818">
                  <c:v>-0.18783900000000001</c:v>
                </c:pt>
                <c:pt idx="23819">
                  <c:v>-0.18785499999999999</c:v>
                </c:pt>
                <c:pt idx="23820">
                  <c:v>-0.18786800000000001</c:v>
                </c:pt>
                <c:pt idx="23821">
                  <c:v>-0.18788199999999999</c:v>
                </c:pt>
                <c:pt idx="23822">
                  <c:v>-0.187893</c:v>
                </c:pt>
                <c:pt idx="23823">
                  <c:v>-0.18790499999999999</c:v>
                </c:pt>
                <c:pt idx="23824">
                  <c:v>-0.187917</c:v>
                </c:pt>
                <c:pt idx="23825">
                  <c:v>-0.18793099999999999</c:v>
                </c:pt>
                <c:pt idx="23826">
                  <c:v>-0.187945</c:v>
                </c:pt>
                <c:pt idx="23827">
                  <c:v>-0.18796299999999999</c:v>
                </c:pt>
                <c:pt idx="23828">
                  <c:v>-0.18798200000000001</c:v>
                </c:pt>
                <c:pt idx="23829">
                  <c:v>-0.188003</c:v>
                </c:pt>
                <c:pt idx="23830">
                  <c:v>-0.18802199999999999</c:v>
                </c:pt>
                <c:pt idx="23831">
                  <c:v>-0.18803900000000001</c:v>
                </c:pt>
                <c:pt idx="23832">
                  <c:v>-0.188055</c:v>
                </c:pt>
                <c:pt idx="23833">
                  <c:v>-0.18807099999999999</c:v>
                </c:pt>
                <c:pt idx="23834">
                  <c:v>-0.188086</c:v>
                </c:pt>
                <c:pt idx="23835">
                  <c:v>-0.18809999999999999</c:v>
                </c:pt>
                <c:pt idx="23836">
                  <c:v>-0.188114</c:v>
                </c:pt>
                <c:pt idx="23837">
                  <c:v>-0.18812899999999999</c:v>
                </c:pt>
                <c:pt idx="23838">
                  <c:v>-0.18814600000000001</c:v>
                </c:pt>
                <c:pt idx="23839">
                  <c:v>-0.188163</c:v>
                </c:pt>
                <c:pt idx="23840">
                  <c:v>-0.18817999999999999</c:v>
                </c:pt>
                <c:pt idx="23841">
                  <c:v>-0.188196</c:v>
                </c:pt>
                <c:pt idx="23842">
                  <c:v>-0.18821199999999999</c:v>
                </c:pt>
                <c:pt idx="23843">
                  <c:v>-0.18822900000000001</c:v>
                </c:pt>
                <c:pt idx="23844">
                  <c:v>-0.18824399999999999</c:v>
                </c:pt>
                <c:pt idx="23845">
                  <c:v>-0.18825900000000001</c:v>
                </c:pt>
                <c:pt idx="23846">
                  <c:v>-0.188273</c:v>
                </c:pt>
                <c:pt idx="23847">
                  <c:v>-0.18828500000000001</c:v>
                </c:pt>
                <c:pt idx="23848">
                  <c:v>-0.18829899999999999</c:v>
                </c:pt>
                <c:pt idx="23849">
                  <c:v>-0.18831100000000001</c:v>
                </c:pt>
                <c:pt idx="23850">
                  <c:v>-0.18832399999999999</c:v>
                </c:pt>
                <c:pt idx="23851">
                  <c:v>-0.18833800000000001</c:v>
                </c:pt>
                <c:pt idx="23852">
                  <c:v>-0.18835099999999999</c:v>
                </c:pt>
                <c:pt idx="23853">
                  <c:v>-0.188365</c:v>
                </c:pt>
                <c:pt idx="23854">
                  <c:v>-0.18837999999999999</c:v>
                </c:pt>
                <c:pt idx="23855">
                  <c:v>-0.18839700000000001</c:v>
                </c:pt>
                <c:pt idx="23856">
                  <c:v>-0.188415</c:v>
                </c:pt>
                <c:pt idx="23857">
                  <c:v>-0.18843399999999999</c:v>
                </c:pt>
                <c:pt idx="23858">
                  <c:v>-0.18845300000000001</c:v>
                </c:pt>
                <c:pt idx="23859">
                  <c:v>-0.18847</c:v>
                </c:pt>
                <c:pt idx="23860">
                  <c:v>-0.18848699999999999</c:v>
                </c:pt>
                <c:pt idx="23861">
                  <c:v>-0.188504</c:v>
                </c:pt>
                <c:pt idx="23862">
                  <c:v>-0.18851899999999999</c:v>
                </c:pt>
                <c:pt idx="23863">
                  <c:v>-0.18853300000000001</c:v>
                </c:pt>
                <c:pt idx="23864">
                  <c:v>-0.18854299999999999</c:v>
                </c:pt>
                <c:pt idx="23865">
                  <c:v>-0.188552</c:v>
                </c:pt>
                <c:pt idx="23866">
                  <c:v>-0.18856000000000001</c:v>
                </c:pt>
                <c:pt idx="23867">
                  <c:v>-0.18856899999999999</c:v>
                </c:pt>
                <c:pt idx="23868">
                  <c:v>-0.188578</c:v>
                </c:pt>
                <c:pt idx="23869">
                  <c:v>-0.188585</c:v>
                </c:pt>
                <c:pt idx="23870">
                  <c:v>-0.18859400000000001</c:v>
                </c:pt>
                <c:pt idx="23871">
                  <c:v>-0.18860399999999999</c:v>
                </c:pt>
                <c:pt idx="23872">
                  <c:v>-0.18861700000000001</c:v>
                </c:pt>
                <c:pt idx="23873">
                  <c:v>-0.18862999999999999</c:v>
                </c:pt>
                <c:pt idx="23874">
                  <c:v>-0.18864300000000001</c:v>
                </c:pt>
                <c:pt idx="23875">
                  <c:v>-0.18865699999999999</c:v>
                </c:pt>
                <c:pt idx="23876">
                  <c:v>-0.18867</c:v>
                </c:pt>
                <c:pt idx="23877">
                  <c:v>-0.18868299999999999</c:v>
                </c:pt>
                <c:pt idx="23878">
                  <c:v>-0.188697</c:v>
                </c:pt>
                <c:pt idx="23879">
                  <c:v>-0.18870899999999999</c:v>
                </c:pt>
                <c:pt idx="23880">
                  <c:v>-0.18872</c:v>
                </c:pt>
                <c:pt idx="23881">
                  <c:v>-0.18873000000000001</c:v>
                </c:pt>
                <c:pt idx="23882">
                  <c:v>-0.18874199999999999</c:v>
                </c:pt>
                <c:pt idx="23883">
                  <c:v>-0.18875400000000001</c:v>
                </c:pt>
                <c:pt idx="23884">
                  <c:v>-0.18876499999999999</c:v>
                </c:pt>
                <c:pt idx="23885">
                  <c:v>-0.188774</c:v>
                </c:pt>
                <c:pt idx="23886">
                  <c:v>-0.18878300000000001</c:v>
                </c:pt>
                <c:pt idx="23887">
                  <c:v>-0.18879299999999999</c:v>
                </c:pt>
                <c:pt idx="23888">
                  <c:v>-0.188804</c:v>
                </c:pt>
                <c:pt idx="23889">
                  <c:v>-0.18881600000000001</c:v>
                </c:pt>
                <c:pt idx="23890">
                  <c:v>-0.188829</c:v>
                </c:pt>
                <c:pt idx="23891">
                  <c:v>-0.18884000000000001</c:v>
                </c:pt>
                <c:pt idx="23892">
                  <c:v>-0.18884899999999999</c:v>
                </c:pt>
                <c:pt idx="23893">
                  <c:v>-0.188858</c:v>
                </c:pt>
                <c:pt idx="23894">
                  <c:v>-0.18886700000000001</c:v>
                </c:pt>
                <c:pt idx="23895">
                  <c:v>-0.18887699999999999</c:v>
                </c:pt>
                <c:pt idx="23896">
                  <c:v>-0.188886</c:v>
                </c:pt>
                <c:pt idx="23897">
                  <c:v>-0.18889900000000001</c:v>
                </c:pt>
                <c:pt idx="23898">
                  <c:v>-0.188911</c:v>
                </c:pt>
                <c:pt idx="23899">
                  <c:v>-0.18892600000000001</c:v>
                </c:pt>
                <c:pt idx="23900">
                  <c:v>-0.188939</c:v>
                </c:pt>
                <c:pt idx="23901">
                  <c:v>-0.18895100000000001</c:v>
                </c:pt>
                <c:pt idx="23902">
                  <c:v>-0.18896199999999999</c:v>
                </c:pt>
                <c:pt idx="23903">
                  <c:v>-0.188974</c:v>
                </c:pt>
                <c:pt idx="23904">
                  <c:v>-0.18898200000000001</c:v>
                </c:pt>
                <c:pt idx="23905">
                  <c:v>-0.18899199999999999</c:v>
                </c:pt>
                <c:pt idx="23906">
                  <c:v>-0.189002</c:v>
                </c:pt>
                <c:pt idx="23907">
                  <c:v>-0.18900800000000001</c:v>
                </c:pt>
                <c:pt idx="23908">
                  <c:v>-0.18901699999999999</c:v>
                </c:pt>
                <c:pt idx="23909">
                  <c:v>-0.189027</c:v>
                </c:pt>
                <c:pt idx="23910">
                  <c:v>-0.18903800000000001</c:v>
                </c:pt>
                <c:pt idx="23911">
                  <c:v>-0.18904899999999999</c:v>
                </c:pt>
                <c:pt idx="23912">
                  <c:v>-0.189055</c:v>
                </c:pt>
                <c:pt idx="23913">
                  <c:v>-0.18906500000000001</c:v>
                </c:pt>
                <c:pt idx="23914">
                  <c:v>-0.18907499999999999</c:v>
                </c:pt>
                <c:pt idx="23915">
                  <c:v>-0.189083</c:v>
                </c:pt>
                <c:pt idx="23916">
                  <c:v>-0.18909200000000001</c:v>
                </c:pt>
                <c:pt idx="23917">
                  <c:v>-0.18909899999999999</c:v>
                </c:pt>
                <c:pt idx="23918">
                  <c:v>-0.189105</c:v>
                </c:pt>
                <c:pt idx="23919">
                  <c:v>-0.189112</c:v>
                </c:pt>
                <c:pt idx="23920">
                  <c:v>-0.18912000000000001</c:v>
                </c:pt>
                <c:pt idx="23921">
                  <c:v>-0.18912799999999999</c:v>
                </c:pt>
                <c:pt idx="23922">
                  <c:v>-0.189136</c:v>
                </c:pt>
                <c:pt idx="23923">
                  <c:v>-0.18914700000000001</c:v>
                </c:pt>
                <c:pt idx="23924">
                  <c:v>-0.18915799999999999</c:v>
                </c:pt>
                <c:pt idx="23925">
                  <c:v>-0.189169</c:v>
                </c:pt>
                <c:pt idx="23926">
                  <c:v>-0.18917600000000001</c:v>
                </c:pt>
                <c:pt idx="23927">
                  <c:v>-0.18918399999999999</c:v>
                </c:pt>
                <c:pt idx="23928">
                  <c:v>-0.189193</c:v>
                </c:pt>
                <c:pt idx="23929">
                  <c:v>-0.18920100000000001</c:v>
                </c:pt>
                <c:pt idx="23930">
                  <c:v>-0.18920999999999999</c:v>
                </c:pt>
                <c:pt idx="23931">
                  <c:v>-0.189218</c:v>
                </c:pt>
                <c:pt idx="23932">
                  <c:v>-0.189224</c:v>
                </c:pt>
                <c:pt idx="23933">
                  <c:v>-0.18923100000000001</c:v>
                </c:pt>
                <c:pt idx="23934">
                  <c:v>-0.18923999999999999</c:v>
                </c:pt>
                <c:pt idx="23935">
                  <c:v>-0.189249</c:v>
                </c:pt>
                <c:pt idx="23936">
                  <c:v>-0.18925700000000001</c:v>
                </c:pt>
                <c:pt idx="23937">
                  <c:v>-0.18926399999999999</c:v>
                </c:pt>
                <c:pt idx="23938">
                  <c:v>-0.18926999999999999</c:v>
                </c:pt>
                <c:pt idx="23939">
                  <c:v>-0.189277</c:v>
                </c:pt>
                <c:pt idx="23940">
                  <c:v>-0.18928600000000001</c:v>
                </c:pt>
                <c:pt idx="23941">
                  <c:v>-0.18929599999999999</c:v>
                </c:pt>
                <c:pt idx="23942">
                  <c:v>-0.189307</c:v>
                </c:pt>
                <c:pt idx="23943">
                  <c:v>-0.18931799999999999</c:v>
                </c:pt>
                <c:pt idx="23944">
                  <c:v>-0.189328</c:v>
                </c:pt>
                <c:pt idx="23945">
                  <c:v>-0.18934000000000001</c:v>
                </c:pt>
                <c:pt idx="23946">
                  <c:v>-0.18935099999999999</c:v>
                </c:pt>
                <c:pt idx="23947">
                  <c:v>-0.189364</c:v>
                </c:pt>
                <c:pt idx="23948">
                  <c:v>-0.18937699999999999</c:v>
                </c:pt>
                <c:pt idx="23949">
                  <c:v>-0.189389</c:v>
                </c:pt>
                <c:pt idx="23950">
                  <c:v>-0.18940000000000001</c:v>
                </c:pt>
                <c:pt idx="23951">
                  <c:v>-0.189411</c:v>
                </c:pt>
                <c:pt idx="23952">
                  <c:v>-0.18942200000000001</c:v>
                </c:pt>
                <c:pt idx="23953">
                  <c:v>-0.18943399999999999</c:v>
                </c:pt>
                <c:pt idx="23954">
                  <c:v>-0.189446</c:v>
                </c:pt>
                <c:pt idx="23955">
                  <c:v>-0.18945699999999999</c:v>
                </c:pt>
                <c:pt idx="23956">
                  <c:v>-0.189469</c:v>
                </c:pt>
                <c:pt idx="23957">
                  <c:v>-0.18947600000000001</c:v>
                </c:pt>
                <c:pt idx="23958">
                  <c:v>-0.18948200000000001</c:v>
                </c:pt>
                <c:pt idx="23959">
                  <c:v>-0.18948699999999999</c:v>
                </c:pt>
                <c:pt idx="23960">
                  <c:v>-0.189495</c:v>
                </c:pt>
                <c:pt idx="23961">
                  <c:v>-0.18950400000000001</c:v>
                </c:pt>
                <c:pt idx="23962">
                  <c:v>-0.18951399999999999</c:v>
                </c:pt>
                <c:pt idx="23963">
                  <c:v>-0.189522</c:v>
                </c:pt>
                <c:pt idx="23964">
                  <c:v>-0.18953100000000001</c:v>
                </c:pt>
                <c:pt idx="23965">
                  <c:v>-0.18954199999999999</c:v>
                </c:pt>
                <c:pt idx="23966">
                  <c:v>-0.189553</c:v>
                </c:pt>
                <c:pt idx="23967">
                  <c:v>-0.18956500000000001</c:v>
                </c:pt>
                <c:pt idx="23968">
                  <c:v>-0.189577</c:v>
                </c:pt>
                <c:pt idx="23969">
                  <c:v>-0.18958900000000001</c:v>
                </c:pt>
                <c:pt idx="23970">
                  <c:v>-0.18960099999999999</c:v>
                </c:pt>
                <c:pt idx="23971">
                  <c:v>-0.189613</c:v>
                </c:pt>
                <c:pt idx="23972">
                  <c:v>-0.18962399999999999</c:v>
                </c:pt>
                <c:pt idx="23973">
                  <c:v>-0.189632</c:v>
                </c:pt>
                <c:pt idx="23974">
                  <c:v>-0.18964</c:v>
                </c:pt>
                <c:pt idx="23975">
                  <c:v>-0.18964800000000001</c:v>
                </c:pt>
                <c:pt idx="23976">
                  <c:v>-0.18965599999999999</c:v>
                </c:pt>
                <c:pt idx="23977">
                  <c:v>-0.189661</c:v>
                </c:pt>
                <c:pt idx="23978">
                  <c:v>-0.189668</c:v>
                </c:pt>
                <c:pt idx="23979">
                  <c:v>-0.18967800000000001</c:v>
                </c:pt>
                <c:pt idx="23980">
                  <c:v>-0.18969</c:v>
                </c:pt>
                <c:pt idx="23981">
                  <c:v>-0.18970400000000001</c:v>
                </c:pt>
                <c:pt idx="23982">
                  <c:v>-0.189718</c:v>
                </c:pt>
                <c:pt idx="23983">
                  <c:v>-0.18973400000000001</c:v>
                </c:pt>
                <c:pt idx="23984">
                  <c:v>-0.189747</c:v>
                </c:pt>
                <c:pt idx="23985">
                  <c:v>-0.18975800000000001</c:v>
                </c:pt>
                <c:pt idx="23986">
                  <c:v>-0.18976899999999999</c:v>
                </c:pt>
                <c:pt idx="23987">
                  <c:v>-0.18978</c:v>
                </c:pt>
                <c:pt idx="23988">
                  <c:v>-0.18978999999999999</c:v>
                </c:pt>
                <c:pt idx="23989">
                  <c:v>-0.189799</c:v>
                </c:pt>
                <c:pt idx="23990">
                  <c:v>-0.189805</c:v>
                </c:pt>
                <c:pt idx="23991">
                  <c:v>-0.18980900000000001</c:v>
                </c:pt>
                <c:pt idx="23992">
                  <c:v>-0.18981400000000001</c:v>
                </c:pt>
                <c:pt idx="23993">
                  <c:v>-0.18981999999999999</c:v>
                </c:pt>
                <c:pt idx="23994">
                  <c:v>-0.189827</c:v>
                </c:pt>
                <c:pt idx="23995">
                  <c:v>-0.189835</c:v>
                </c:pt>
                <c:pt idx="23996">
                  <c:v>-0.18984400000000001</c:v>
                </c:pt>
                <c:pt idx="23997">
                  <c:v>-0.189856</c:v>
                </c:pt>
                <c:pt idx="23998">
                  <c:v>-0.18987000000000001</c:v>
                </c:pt>
                <c:pt idx="23999">
                  <c:v>-0.189886</c:v>
                </c:pt>
                <c:pt idx="24000">
                  <c:v>-0.18989900000000001</c:v>
                </c:pt>
                <c:pt idx="24001">
                  <c:v>-0.189913</c:v>
                </c:pt>
                <c:pt idx="24002">
                  <c:v>-0.18992500000000001</c:v>
                </c:pt>
                <c:pt idx="24003">
                  <c:v>-0.189939</c:v>
                </c:pt>
                <c:pt idx="24004">
                  <c:v>-0.18995100000000001</c:v>
                </c:pt>
                <c:pt idx="24005">
                  <c:v>-0.18996199999999999</c:v>
                </c:pt>
                <c:pt idx="24006">
                  <c:v>-0.189974</c:v>
                </c:pt>
                <c:pt idx="24007">
                  <c:v>-0.18998200000000001</c:v>
                </c:pt>
                <c:pt idx="24008">
                  <c:v>-0.18999199999999999</c:v>
                </c:pt>
                <c:pt idx="24009">
                  <c:v>-0.189999</c:v>
                </c:pt>
                <c:pt idx="24010">
                  <c:v>-0.19000700000000001</c:v>
                </c:pt>
                <c:pt idx="24011">
                  <c:v>-0.19001699999999999</c:v>
                </c:pt>
                <c:pt idx="24012">
                  <c:v>-0.190025</c:v>
                </c:pt>
                <c:pt idx="24013">
                  <c:v>-0.19003500000000001</c:v>
                </c:pt>
                <c:pt idx="24014">
                  <c:v>-0.19004799999999999</c:v>
                </c:pt>
                <c:pt idx="24015">
                  <c:v>-0.19006400000000001</c:v>
                </c:pt>
                <c:pt idx="24016">
                  <c:v>-0.190079</c:v>
                </c:pt>
                <c:pt idx="24017">
                  <c:v>-0.19009200000000001</c:v>
                </c:pt>
                <c:pt idx="24018">
                  <c:v>-0.190105</c:v>
                </c:pt>
                <c:pt idx="24019">
                  <c:v>-0.19011600000000001</c:v>
                </c:pt>
                <c:pt idx="24020">
                  <c:v>-0.19012799999999999</c:v>
                </c:pt>
                <c:pt idx="24021">
                  <c:v>-0.19014200000000001</c:v>
                </c:pt>
                <c:pt idx="24022">
                  <c:v>-0.19015299999999999</c:v>
                </c:pt>
                <c:pt idx="24023">
                  <c:v>-0.190164</c:v>
                </c:pt>
                <c:pt idx="24024">
                  <c:v>-0.19017300000000001</c:v>
                </c:pt>
                <c:pt idx="24025">
                  <c:v>-0.19018399999999999</c:v>
                </c:pt>
                <c:pt idx="24026">
                  <c:v>-0.190195</c:v>
                </c:pt>
                <c:pt idx="24027">
                  <c:v>-0.19020400000000001</c:v>
                </c:pt>
                <c:pt idx="24028">
                  <c:v>-0.190215</c:v>
                </c:pt>
                <c:pt idx="24029">
                  <c:v>-0.190221</c:v>
                </c:pt>
                <c:pt idx="24030">
                  <c:v>-0.19022900000000001</c:v>
                </c:pt>
                <c:pt idx="24031">
                  <c:v>-0.19023799999999999</c:v>
                </c:pt>
                <c:pt idx="24032">
                  <c:v>-0.190249</c:v>
                </c:pt>
                <c:pt idx="24033">
                  <c:v>-0.19025900000000001</c:v>
                </c:pt>
                <c:pt idx="24034">
                  <c:v>-0.190271</c:v>
                </c:pt>
                <c:pt idx="24035">
                  <c:v>-0.19028400000000001</c:v>
                </c:pt>
                <c:pt idx="24036">
                  <c:v>-0.19029799999999999</c:v>
                </c:pt>
                <c:pt idx="24037">
                  <c:v>-0.19031200000000001</c:v>
                </c:pt>
                <c:pt idx="24038">
                  <c:v>-0.190327</c:v>
                </c:pt>
                <c:pt idx="24039">
                  <c:v>-0.19034400000000001</c:v>
                </c:pt>
                <c:pt idx="24040">
                  <c:v>-0.19036</c:v>
                </c:pt>
                <c:pt idx="24041">
                  <c:v>-0.19037699999999999</c:v>
                </c:pt>
                <c:pt idx="24042">
                  <c:v>-0.19039200000000001</c:v>
                </c:pt>
                <c:pt idx="24043">
                  <c:v>-0.19040599999999999</c:v>
                </c:pt>
                <c:pt idx="24044">
                  <c:v>-0.190419</c:v>
                </c:pt>
                <c:pt idx="24045">
                  <c:v>-0.19043099999999999</c:v>
                </c:pt>
                <c:pt idx="24046">
                  <c:v>-0.190441</c:v>
                </c:pt>
                <c:pt idx="24047">
                  <c:v>-0.19045000000000001</c:v>
                </c:pt>
                <c:pt idx="24048">
                  <c:v>-0.19045999999999999</c:v>
                </c:pt>
                <c:pt idx="24049">
                  <c:v>-0.19047</c:v>
                </c:pt>
                <c:pt idx="24050">
                  <c:v>-0.19048399999999999</c:v>
                </c:pt>
                <c:pt idx="24051">
                  <c:v>-0.1905</c:v>
                </c:pt>
                <c:pt idx="24052">
                  <c:v>-0.19051599999999999</c:v>
                </c:pt>
                <c:pt idx="24053">
                  <c:v>-0.19053100000000001</c:v>
                </c:pt>
                <c:pt idx="24054">
                  <c:v>-0.19054599999999999</c:v>
                </c:pt>
                <c:pt idx="24055">
                  <c:v>-0.19056100000000001</c:v>
                </c:pt>
                <c:pt idx="24056">
                  <c:v>-0.19057499999999999</c:v>
                </c:pt>
                <c:pt idx="24057">
                  <c:v>-0.19058800000000001</c:v>
                </c:pt>
                <c:pt idx="24058">
                  <c:v>-0.19060099999999999</c:v>
                </c:pt>
                <c:pt idx="24059">
                  <c:v>-0.19061500000000001</c:v>
                </c:pt>
                <c:pt idx="24060">
                  <c:v>-0.19062799999999999</c:v>
                </c:pt>
                <c:pt idx="24061">
                  <c:v>-0.19064</c:v>
                </c:pt>
                <c:pt idx="24062">
                  <c:v>-0.19064999999999999</c:v>
                </c:pt>
                <c:pt idx="24063">
                  <c:v>-0.190659</c:v>
                </c:pt>
                <c:pt idx="24064">
                  <c:v>-0.19066900000000001</c:v>
                </c:pt>
                <c:pt idx="24065">
                  <c:v>-0.19067600000000001</c:v>
                </c:pt>
                <c:pt idx="24066">
                  <c:v>-0.19068099999999999</c:v>
                </c:pt>
                <c:pt idx="24067">
                  <c:v>-0.190689</c:v>
                </c:pt>
                <c:pt idx="24068">
                  <c:v>-0.190696</c:v>
                </c:pt>
                <c:pt idx="24069">
                  <c:v>-0.19070400000000001</c:v>
                </c:pt>
                <c:pt idx="24070">
                  <c:v>-0.190715</c:v>
                </c:pt>
                <c:pt idx="24071">
                  <c:v>-0.19072500000000001</c:v>
                </c:pt>
                <c:pt idx="24072">
                  <c:v>-0.19073599999999999</c:v>
                </c:pt>
                <c:pt idx="24073">
                  <c:v>-0.190749</c:v>
                </c:pt>
                <c:pt idx="24074">
                  <c:v>-0.19075900000000001</c:v>
                </c:pt>
                <c:pt idx="24075">
                  <c:v>-0.190771</c:v>
                </c:pt>
                <c:pt idx="24076">
                  <c:v>-0.19078200000000001</c:v>
                </c:pt>
                <c:pt idx="24077">
                  <c:v>-0.19079099999999999</c:v>
                </c:pt>
                <c:pt idx="24078">
                  <c:v>-0.190801</c:v>
                </c:pt>
                <c:pt idx="24079">
                  <c:v>-0.19080900000000001</c:v>
                </c:pt>
                <c:pt idx="24080">
                  <c:v>-0.19081999999999999</c:v>
                </c:pt>
                <c:pt idx="24081">
                  <c:v>-0.190831</c:v>
                </c:pt>
                <c:pt idx="24082">
                  <c:v>-0.19083800000000001</c:v>
                </c:pt>
                <c:pt idx="24083">
                  <c:v>-0.19084300000000001</c:v>
                </c:pt>
                <c:pt idx="24084">
                  <c:v>-0.19085099999999999</c:v>
                </c:pt>
                <c:pt idx="24085">
                  <c:v>-0.190859</c:v>
                </c:pt>
                <c:pt idx="24086">
                  <c:v>-0.19086900000000001</c:v>
                </c:pt>
                <c:pt idx="24087">
                  <c:v>-0.19087799999999999</c:v>
                </c:pt>
                <c:pt idx="24088">
                  <c:v>-0.19089</c:v>
                </c:pt>
                <c:pt idx="24089">
                  <c:v>-0.19090299999999999</c:v>
                </c:pt>
                <c:pt idx="24090">
                  <c:v>-0.190916</c:v>
                </c:pt>
                <c:pt idx="24091">
                  <c:v>-0.19093099999999999</c:v>
                </c:pt>
                <c:pt idx="24092">
                  <c:v>-0.19094700000000001</c:v>
                </c:pt>
                <c:pt idx="24093">
                  <c:v>-0.19095899999999999</c:v>
                </c:pt>
                <c:pt idx="24094">
                  <c:v>-0.190972</c:v>
                </c:pt>
                <c:pt idx="24095">
                  <c:v>-0.19098300000000001</c:v>
                </c:pt>
                <c:pt idx="24096">
                  <c:v>-0.190994</c:v>
                </c:pt>
                <c:pt idx="24097">
                  <c:v>-0.191001</c:v>
                </c:pt>
                <c:pt idx="24098">
                  <c:v>-0.19100700000000001</c:v>
                </c:pt>
                <c:pt idx="24099">
                  <c:v>-0.19101099999999999</c:v>
                </c:pt>
                <c:pt idx="24100">
                  <c:v>-0.19101399999999999</c:v>
                </c:pt>
                <c:pt idx="24101">
                  <c:v>-0.19101799999999999</c:v>
                </c:pt>
                <c:pt idx="24102">
                  <c:v>-0.191024</c:v>
                </c:pt>
                <c:pt idx="24103">
                  <c:v>-0.19103400000000001</c:v>
                </c:pt>
                <c:pt idx="24104">
                  <c:v>-0.19104599999999999</c:v>
                </c:pt>
                <c:pt idx="24105">
                  <c:v>-0.19105800000000001</c:v>
                </c:pt>
                <c:pt idx="24106">
                  <c:v>-0.19107399999999999</c:v>
                </c:pt>
                <c:pt idx="24107">
                  <c:v>-0.19108900000000001</c:v>
                </c:pt>
                <c:pt idx="24108">
                  <c:v>-0.19110099999999999</c:v>
                </c:pt>
                <c:pt idx="24109">
                  <c:v>-0.19111300000000001</c:v>
                </c:pt>
                <c:pt idx="24110">
                  <c:v>-0.19112699999999999</c:v>
                </c:pt>
                <c:pt idx="24111">
                  <c:v>-0.191139</c:v>
                </c:pt>
                <c:pt idx="24112">
                  <c:v>-0.19114800000000001</c:v>
                </c:pt>
                <c:pt idx="24113">
                  <c:v>-0.19115599999999999</c:v>
                </c:pt>
                <c:pt idx="24114">
                  <c:v>-0.191164</c:v>
                </c:pt>
                <c:pt idx="24115">
                  <c:v>-0.19117000000000001</c:v>
                </c:pt>
                <c:pt idx="24116">
                  <c:v>-0.19117300000000001</c:v>
                </c:pt>
                <c:pt idx="24117">
                  <c:v>-0.19117400000000001</c:v>
                </c:pt>
                <c:pt idx="24118">
                  <c:v>-0.19117899999999999</c:v>
                </c:pt>
                <c:pt idx="24119">
                  <c:v>-0.19118399999999999</c:v>
                </c:pt>
                <c:pt idx="24120">
                  <c:v>-0.191192</c:v>
                </c:pt>
                <c:pt idx="24121">
                  <c:v>-0.19120200000000001</c:v>
                </c:pt>
                <c:pt idx="24122">
                  <c:v>-0.191214</c:v>
                </c:pt>
                <c:pt idx="24123">
                  <c:v>-0.19122600000000001</c:v>
                </c:pt>
                <c:pt idx="24124">
                  <c:v>-0.19123899999999999</c:v>
                </c:pt>
                <c:pt idx="24125">
                  <c:v>-0.19125400000000001</c:v>
                </c:pt>
                <c:pt idx="24126">
                  <c:v>-0.19126799999999999</c:v>
                </c:pt>
                <c:pt idx="24127">
                  <c:v>-0.19128000000000001</c:v>
                </c:pt>
                <c:pt idx="24128">
                  <c:v>-0.19129199999999999</c:v>
                </c:pt>
                <c:pt idx="24129">
                  <c:v>-0.191304</c:v>
                </c:pt>
                <c:pt idx="24130">
                  <c:v>-0.19131699999999999</c:v>
                </c:pt>
                <c:pt idx="24131">
                  <c:v>-0.191327</c:v>
                </c:pt>
                <c:pt idx="24132">
                  <c:v>-0.19134100000000001</c:v>
                </c:pt>
                <c:pt idx="24133">
                  <c:v>-0.191355</c:v>
                </c:pt>
                <c:pt idx="24134">
                  <c:v>-0.19137000000000001</c:v>
                </c:pt>
                <c:pt idx="24135">
                  <c:v>-0.191384</c:v>
                </c:pt>
                <c:pt idx="24136">
                  <c:v>-0.19139700000000001</c:v>
                </c:pt>
                <c:pt idx="24137">
                  <c:v>-0.19141</c:v>
                </c:pt>
                <c:pt idx="24138">
                  <c:v>-0.19142000000000001</c:v>
                </c:pt>
                <c:pt idx="24139">
                  <c:v>-0.19142999999999999</c:v>
                </c:pt>
                <c:pt idx="24140">
                  <c:v>-0.19144</c:v>
                </c:pt>
                <c:pt idx="24141">
                  <c:v>-0.19144900000000001</c:v>
                </c:pt>
                <c:pt idx="24142">
                  <c:v>-0.19145699999999999</c:v>
                </c:pt>
                <c:pt idx="24143">
                  <c:v>-0.191467</c:v>
                </c:pt>
                <c:pt idx="24144">
                  <c:v>-0.19147700000000001</c:v>
                </c:pt>
                <c:pt idx="24145">
                  <c:v>-0.19148599999999999</c:v>
                </c:pt>
                <c:pt idx="24146">
                  <c:v>-0.191495</c:v>
                </c:pt>
                <c:pt idx="24147">
                  <c:v>-0.19150500000000001</c:v>
                </c:pt>
                <c:pt idx="24148">
                  <c:v>-0.19151599999999999</c:v>
                </c:pt>
                <c:pt idx="24149">
                  <c:v>-0.19153000000000001</c:v>
                </c:pt>
                <c:pt idx="24150">
                  <c:v>-0.19154099999999999</c:v>
                </c:pt>
                <c:pt idx="24151">
                  <c:v>-0.19155</c:v>
                </c:pt>
                <c:pt idx="24152">
                  <c:v>-0.19156000000000001</c:v>
                </c:pt>
                <c:pt idx="24153">
                  <c:v>-0.19156999999999999</c:v>
                </c:pt>
                <c:pt idx="24154">
                  <c:v>-0.19158</c:v>
                </c:pt>
                <c:pt idx="24155">
                  <c:v>-0.19159100000000001</c:v>
                </c:pt>
                <c:pt idx="24156">
                  <c:v>-0.19159999999999999</c:v>
                </c:pt>
                <c:pt idx="24157">
                  <c:v>-0.191609</c:v>
                </c:pt>
                <c:pt idx="24158">
                  <c:v>-0.19161900000000001</c:v>
                </c:pt>
                <c:pt idx="24159">
                  <c:v>-0.19162699999999999</c:v>
                </c:pt>
                <c:pt idx="24160">
                  <c:v>-0.191639</c:v>
                </c:pt>
                <c:pt idx="24161">
                  <c:v>-0.19164900000000001</c:v>
                </c:pt>
                <c:pt idx="24162">
                  <c:v>-0.191661</c:v>
                </c:pt>
                <c:pt idx="24163">
                  <c:v>-0.19167200000000001</c:v>
                </c:pt>
                <c:pt idx="24164">
                  <c:v>-0.19168299999999999</c:v>
                </c:pt>
                <c:pt idx="24165">
                  <c:v>-0.191692</c:v>
                </c:pt>
                <c:pt idx="24166">
                  <c:v>-0.19170100000000001</c:v>
                </c:pt>
                <c:pt idx="24167">
                  <c:v>-0.19171099999999999</c:v>
                </c:pt>
                <c:pt idx="24168">
                  <c:v>-0.191722</c:v>
                </c:pt>
                <c:pt idx="24169">
                  <c:v>-0.19173299999999999</c:v>
                </c:pt>
                <c:pt idx="24170">
                  <c:v>-0.191744</c:v>
                </c:pt>
                <c:pt idx="24171">
                  <c:v>-0.19175400000000001</c:v>
                </c:pt>
                <c:pt idx="24172">
                  <c:v>-0.19176699999999999</c:v>
                </c:pt>
                <c:pt idx="24173">
                  <c:v>-0.19177900000000001</c:v>
                </c:pt>
                <c:pt idx="24174">
                  <c:v>-0.19178899999999999</c:v>
                </c:pt>
                <c:pt idx="24175">
                  <c:v>-0.191798</c:v>
                </c:pt>
                <c:pt idx="24176">
                  <c:v>-0.191806</c:v>
                </c:pt>
                <c:pt idx="24177">
                  <c:v>-0.19181300000000001</c:v>
                </c:pt>
                <c:pt idx="24178">
                  <c:v>-0.19181999999999999</c:v>
                </c:pt>
                <c:pt idx="24179">
                  <c:v>-0.191829</c:v>
                </c:pt>
                <c:pt idx="24180">
                  <c:v>-0.19183700000000001</c:v>
                </c:pt>
                <c:pt idx="24181">
                  <c:v>-0.19184499999999999</c:v>
                </c:pt>
                <c:pt idx="24182">
                  <c:v>-0.191854</c:v>
                </c:pt>
                <c:pt idx="24183">
                  <c:v>-0.191862</c:v>
                </c:pt>
                <c:pt idx="24184">
                  <c:v>-0.19187100000000001</c:v>
                </c:pt>
                <c:pt idx="24185">
                  <c:v>-0.19187799999999999</c:v>
                </c:pt>
                <c:pt idx="24186">
                  <c:v>-0.191886</c:v>
                </c:pt>
                <c:pt idx="24187">
                  <c:v>-0.19189800000000001</c:v>
                </c:pt>
                <c:pt idx="24188">
                  <c:v>-0.19190699999999999</c:v>
                </c:pt>
                <c:pt idx="24189">
                  <c:v>-0.191914</c:v>
                </c:pt>
                <c:pt idx="24190">
                  <c:v>-0.19191900000000001</c:v>
                </c:pt>
                <c:pt idx="24191">
                  <c:v>-0.19192400000000001</c:v>
                </c:pt>
                <c:pt idx="24192">
                  <c:v>-0.19192899999999999</c:v>
                </c:pt>
                <c:pt idx="24193">
                  <c:v>-0.19193299999999999</c:v>
                </c:pt>
                <c:pt idx="24194">
                  <c:v>-0.191938</c:v>
                </c:pt>
                <c:pt idx="24195">
                  <c:v>-0.191944</c:v>
                </c:pt>
                <c:pt idx="24196">
                  <c:v>-0.19194900000000001</c:v>
                </c:pt>
                <c:pt idx="24197">
                  <c:v>-0.19195400000000001</c:v>
                </c:pt>
                <c:pt idx="24198">
                  <c:v>-0.19195899999999999</c:v>
                </c:pt>
                <c:pt idx="24199">
                  <c:v>-0.191964</c:v>
                </c:pt>
                <c:pt idx="24200">
                  <c:v>-0.191969</c:v>
                </c:pt>
                <c:pt idx="24201">
                  <c:v>-0.19197400000000001</c:v>
                </c:pt>
                <c:pt idx="24202">
                  <c:v>-0.19198000000000001</c:v>
                </c:pt>
                <c:pt idx="24203">
                  <c:v>-0.19198899999999999</c:v>
                </c:pt>
                <c:pt idx="24204">
                  <c:v>-0.191997</c:v>
                </c:pt>
                <c:pt idx="24205">
                  <c:v>-0.19200400000000001</c:v>
                </c:pt>
                <c:pt idx="24206">
                  <c:v>-0.19201199999999999</c:v>
                </c:pt>
                <c:pt idx="24207">
                  <c:v>-0.192022</c:v>
                </c:pt>
                <c:pt idx="24208">
                  <c:v>-0.19203300000000001</c:v>
                </c:pt>
                <c:pt idx="24209">
                  <c:v>-0.19204499999999999</c:v>
                </c:pt>
                <c:pt idx="24210">
                  <c:v>-0.192055</c:v>
                </c:pt>
                <c:pt idx="24211">
                  <c:v>-0.19206699999999999</c:v>
                </c:pt>
                <c:pt idx="24212">
                  <c:v>-0.192079</c:v>
                </c:pt>
                <c:pt idx="24213">
                  <c:v>-0.19209200000000001</c:v>
                </c:pt>
                <c:pt idx="24214">
                  <c:v>-0.192104</c:v>
                </c:pt>
                <c:pt idx="24215">
                  <c:v>-0.19211300000000001</c:v>
                </c:pt>
                <c:pt idx="24216">
                  <c:v>-0.19212199999999999</c:v>
                </c:pt>
                <c:pt idx="24217">
                  <c:v>-0.192132</c:v>
                </c:pt>
                <c:pt idx="24218">
                  <c:v>-0.192138</c:v>
                </c:pt>
                <c:pt idx="24219">
                  <c:v>-0.19214500000000001</c:v>
                </c:pt>
                <c:pt idx="24220">
                  <c:v>-0.19215399999999999</c:v>
                </c:pt>
                <c:pt idx="24221">
                  <c:v>-0.192163</c:v>
                </c:pt>
                <c:pt idx="24222">
                  <c:v>-0.19217500000000001</c:v>
                </c:pt>
                <c:pt idx="24223">
                  <c:v>-0.192186</c:v>
                </c:pt>
                <c:pt idx="24224">
                  <c:v>-0.19219800000000001</c:v>
                </c:pt>
                <c:pt idx="24225">
                  <c:v>-0.19221099999999999</c:v>
                </c:pt>
                <c:pt idx="24226">
                  <c:v>-0.192222</c:v>
                </c:pt>
                <c:pt idx="24227">
                  <c:v>-0.19223299999999999</c:v>
                </c:pt>
                <c:pt idx="24228">
                  <c:v>-0.192243</c:v>
                </c:pt>
                <c:pt idx="24229">
                  <c:v>-0.19225400000000001</c:v>
                </c:pt>
                <c:pt idx="24230">
                  <c:v>-0.19226399999999999</c:v>
                </c:pt>
                <c:pt idx="24231">
                  <c:v>-0.192272</c:v>
                </c:pt>
                <c:pt idx="24232">
                  <c:v>-0.19228100000000001</c:v>
                </c:pt>
                <c:pt idx="24233">
                  <c:v>-0.19228899999999999</c:v>
                </c:pt>
                <c:pt idx="24234">
                  <c:v>-0.192298</c:v>
                </c:pt>
                <c:pt idx="24235">
                  <c:v>-0.19231000000000001</c:v>
                </c:pt>
                <c:pt idx="24236">
                  <c:v>-0.19232299999999999</c:v>
                </c:pt>
                <c:pt idx="24237">
                  <c:v>-0.19233500000000001</c:v>
                </c:pt>
                <c:pt idx="24238">
                  <c:v>-0.19234799999999999</c:v>
                </c:pt>
                <c:pt idx="24239">
                  <c:v>-0.192357</c:v>
                </c:pt>
                <c:pt idx="24240">
                  <c:v>-0.19236500000000001</c:v>
                </c:pt>
                <c:pt idx="24241">
                  <c:v>-0.19237499999999999</c:v>
                </c:pt>
                <c:pt idx="24242">
                  <c:v>-0.192384</c:v>
                </c:pt>
                <c:pt idx="24243">
                  <c:v>-0.19239400000000001</c:v>
                </c:pt>
                <c:pt idx="24244">
                  <c:v>-0.19240399999999999</c:v>
                </c:pt>
                <c:pt idx="24245">
                  <c:v>-0.192417</c:v>
                </c:pt>
                <c:pt idx="24246">
                  <c:v>-0.19243199999999999</c:v>
                </c:pt>
                <c:pt idx="24247">
                  <c:v>-0.19244700000000001</c:v>
                </c:pt>
                <c:pt idx="24248">
                  <c:v>-0.19246099999999999</c:v>
                </c:pt>
                <c:pt idx="24249">
                  <c:v>-0.19247500000000001</c:v>
                </c:pt>
                <c:pt idx="24250">
                  <c:v>-0.19248599999999999</c:v>
                </c:pt>
                <c:pt idx="24251">
                  <c:v>-0.192497</c:v>
                </c:pt>
                <c:pt idx="24252">
                  <c:v>-0.19250700000000001</c:v>
                </c:pt>
                <c:pt idx="24253">
                  <c:v>-0.19251499999999999</c:v>
                </c:pt>
                <c:pt idx="24254">
                  <c:v>-0.192521</c:v>
                </c:pt>
                <c:pt idx="24255">
                  <c:v>-0.19253000000000001</c:v>
                </c:pt>
                <c:pt idx="24256">
                  <c:v>-0.19253700000000001</c:v>
                </c:pt>
                <c:pt idx="24257">
                  <c:v>-0.19254599999999999</c:v>
                </c:pt>
                <c:pt idx="24258">
                  <c:v>-0.192555</c:v>
                </c:pt>
                <c:pt idx="24259">
                  <c:v>-0.19256400000000001</c:v>
                </c:pt>
                <c:pt idx="24260">
                  <c:v>-0.192574</c:v>
                </c:pt>
                <c:pt idx="24261">
                  <c:v>-0.192583</c:v>
                </c:pt>
                <c:pt idx="24262">
                  <c:v>-0.19259200000000001</c:v>
                </c:pt>
                <c:pt idx="24263">
                  <c:v>-0.192605</c:v>
                </c:pt>
                <c:pt idx="24264">
                  <c:v>-0.19261900000000001</c:v>
                </c:pt>
                <c:pt idx="24265">
                  <c:v>-0.192632</c:v>
                </c:pt>
                <c:pt idx="24266">
                  <c:v>-0.19264500000000001</c:v>
                </c:pt>
                <c:pt idx="24267">
                  <c:v>-0.192659</c:v>
                </c:pt>
                <c:pt idx="24268">
                  <c:v>-0.19267400000000001</c:v>
                </c:pt>
                <c:pt idx="24269">
                  <c:v>-0.192686</c:v>
                </c:pt>
                <c:pt idx="24270">
                  <c:v>-0.19269900000000001</c:v>
                </c:pt>
                <c:pt idx="24271">
                  <c:v>-0.19271099999999999</c:v>
                </c:pt>
                <c:pt idx="24272">
                  <c:v>-0.19272300000000001</c:v>
                </c:pt>
                <c:pt idx="24273">
                  <c:v>-0.19273399999999999</c:v>
                </c:pt>
                <c:pt idx="24274">
                  <c:v>-0.192746</c:v>
                </c:pt>
                <c:pt idx="24275">
                  <c:v>-0.19275700000000001</c:v>
                </c:pt>
                <c:pt idx="24276">
                  <c:v>-0.19276599999999999</c:v>
                </c:pt>
                <c:pt idx="24277">
                  <c:v>-0.192775</c:v>
                </c:pt>
                <c:pt idx="24278">
                  <c:v>-0.19278300000000001</c:v>
                </c:pt>
                <c:pt idx="24279">
                  <c:v>-0.19279399999999999</c:v>
                </c:pt>
                <c:pt idx="24280">
                  <c:v>-0.192805</c:v>
                </c:pt>
                <c:pt idx="24281">
                  <c:v>-0.19281699999999999</c:v>
                </c:pt>
                <c:pt idx="24282">
                  <c:v>-0.192829</c:v>
                </c:pt>
                <c:pt idx="24283">
                  <c:v>-0.19284000000000001</c:v>
                </c:pt>
                <c:pt idx="24284">
                  <c:v>-0.19284999999999999</c:v>
                </c:pt>
                <c:pt idx="24285">
                  <c:v>-0.192856</c:v>
                </c:pt>
                <c:pt idx="24286">
                  <c:v>-0.19286500000000001</c:v>
                </c:pt>
                <c:pt idx="24287">
                  <c:v>-0.19287399999999999</c:v>
                </c:pt>
                <c:pt idx="24288">
                  <c:v>-0.192881</c:v>
                </c:pt>
                <c:pt idx="24289">
                  <c:v>-0.192889</c:v>
                </c:pt>
                <c:pt idx="24290">
                  <c:v>-0.19289899999999999</c:v>
                </c:pt>
                <c:pt idx="24291">
                  <c:v>-0.192911</c:v>
                </c:pt>
                <c:pt idx="24292">
                  <c:v>-0.19292300000000001</c:v>
                </c:pt>
                <c:pt idx="24293">
                  <c:v>-0.192937</c:v>
                </c:pt>
                <c:pt idx="24294">
                  <c:v>-0.19294900000000001</c:v>
                </c:pt>
                <c:pt idx="24295">
                  <c:v>-0.19296199999999999</c:v>
                </c:pt>
                <c:pt idx="24296">
                  <c:v>-0.19297300000000001</c:v>
                </c:pt>
                <c:pt idx="24297">
                  <c:v>-0.19298199999999999</c:v>
                </c:pt>
                <c:pt idx="24298">
                  <c:v>-0.192994</c:v>
                </c:pt>
                <c:pt idx="24299">
                  <c:v>-0.19300700000000001</c:v>
                </c:pt>
                <c:pt idx="24300">
                  <c:v>-0.19302</c:v>
                </c:pt>
                <c:pt idx="24301">
                  <c:v>-0.19303300000000001</c:v>
                </c:pt>
                <c:pt idx="24302">
                  <c:v>-0.19304499999999999</c:v>
                </c:pt>
                <c:pt idx="24303">
                  <c:v>-0.19305800000000001</c:v>
                </c:pt>
                <c:pt idx="24304">
                  <c:v>-0.19307099999999999</c:v>
                </c:pt>
                <c:pt idx="24305">
                  <c:v>-0.193081</c:v>
                </c:pt>
                <c:pt idx="24306">
                  <c:v>-0.19309000000000001</c:v>
                </c:pt>
                <c:pt idx="24307">
                  <c:v>-0.19309599999999999</c:v>
                </c:pt>
                <c:pt idx="24308">
                  <c:v>-0.19309999999999999</c:v>
                </c:pt>
                <c:pt idx="24309">
                  <c:v>-0.193104</c:v>
                </c:pt>
                <c:pt idx="24310">
                  <c:v>-0.193108</c:v>
                </c:pt>
                <c:pt idx="24311">
                  <c:v>-0.19311200000000001</c:v>
                </c:pt>
                <c:pt idx="24312">
                  <c:v>-0.19312000000000001</c:v>
                </c:pt>
                <c:pt idx="24313">
                  <c:v>-0.19312599999999999</c:v>
                </c:pt>
                <c:pt idx="24314">
                  <c:v>-0.193133</c:v>
                </c:pt>
                <c:pt idx="24315">
                  <c:v>-0.19314000000000001</c:v>
                </c:pt>
                <c:pt idx="24316">
                  <c:v>-0.19314600000000001</c:v>
                </c:pt>
                <c:pt idx="24317">
                  <c:v>-0.19315099999999999</c:v>
                </c:pt>
                <c:pt idx="24318">
                  <c:v>-0.19315499999999999</c:v>
                </c:pt>
                <c:pt idx="24319">
                  <c:v>-0.193159</c:v>
                </c:pt>
                <c:pt idx="24320">
                  <c:v>-0.193162</c:v>
                </c:pt>
                <c:pt idx="24321">
                  <c:v>-0.193165</c:v>
                </c:pt>
                <c:pt idx="24322">
                  <c:v>-0.19317000000000001</c:v>
                </c:pt>
                <c:pt idx="24323">
                  <c:v>-0.19317599999999999</c:v>
                </c:pt>
                <c:pt idx="24324">
                  <c:v>-0.19318299999999999</c:v>
                </c:pt>
                <c:pt idx="24325">
                  <c:v>-0.193192</c:v>
                </c:pt>
                <c:pt idx="24326">
                  <c:v>-0.19320100000000001</c:v>
                </c:pt>
                <c:pt idx="24327">
                  <c:v>-0.19320899999999999</c:v>
                </c:pt>
                <c:pt idx="24328">
                  <c:v>-0.193218</c:v>
                </c:pt>
                <c:pt idx="24329">
                  <c:v>-0.19322500000000001</c:v>
                </c:pt>
                <c:pt idx="24330">
                  <c:v>-0.19323199999999999</c:v>
                </c:pt>
                <c:pt idx="24331">
                  <c:v>-0.193241</c:v>
                </c:pt>
                <c:pt idx="24332">
                  <c:v>-0.193248</c:v>
                </c:pt>
                <c:pt idx="24333">
                  <c:v>-0.19325700000000001</c:v>
                </c:pt>
                <c:pt idx="24334">
                  <c:v>-0.19326699999999999</c:v>
                </c:pt>
                <c:pt idx="24335">
                  <c:v>-0.19327800000000001</c:v>
                </c:pt>
                <c:pt idx="24336">
                  <c:v>-0.19329099999999999</c:v>
                </c:pt>
                <c:pt idx="24337">
                  <c:v>-0.193304</c:v>
                </c:pt>
                <c:pt idx="24338">
                  <c:v>-0.19331599999999999</c:v>
                </c:pt>
                <c:pt idx="24339">
                  <c:v>-0.193331</c:v>
                </c:pt>
                <c:pt idx="24340">
                  <c:v>-0.19334399999999999</c:v>
                </c:pt>
                <c:pt idx="24341">
                  <c:v>-0.193357</c:v>
                </c:pt>
                <c:pt idx="24342">
                  <c:v>-0.19336999999999999</c:v>
                </c:pt>
                <c:pt idx="24343">
                  <c:v>-0.193381</c:v>
                </c:pt>
                <c:pt idx="24344">
                  <c:v>-0.19339000000000001</c:v>
                </c:pt>
                <c:pt idx="24345">
                  <c:v>-0.19339899999999999</c:v>
                </c:pt>
                <c:pt idx="24346">
                  <c:v>-0.193409</c:v>
                </c:pt>
                <c:pt idx="24347">
                  <c:v>-0.19341700000000001</c:v>
                </c:pt>
                <c:pt idx="24348">
                  <c:v>-0.19342599999999999</c:v>
                </c:pt>
                <c:pt idx="24349">
                  <c:v>-0.193436</c:v>
                </c:pt>
                <c:pt idx="24350">
                  <c:v>-0.19344600000000001</c:v>
                </c:pt>
                <c:pt idx="24351">
                  <c:v>-0.19345799999999999</c:v>
                </c:pt>
                <c:pt idx="24352">
                  <c:v>-0.193471</c:v>
                </c:pt>
                <c:pt idx="24353">
                  <c:v>-0.19348099999999999</c:v>
                </c:pt>
                <c:pt idx="24354">
                  <c:v>-0.193491</c:v>
                </c:pt>
                <c:pt idx="24355">
                  <c:v>-0.19350200000000001</c:v>
                </c:pt>
                <c:pt idx="24356">
                  <c:v>-0.19351299999999999</c:v>
                </c:pt>
                <c:pt idx="24357">
                  <c:v>-0.193526</c:v>
                </c:pt>
                <c:pt idx="24358">
                  <c:v>-0.19353600000000001</c:v>
                </c:pt>
                <c:pt idx="24359">
                  <c:v>-0.193547</c:v>
                </c:pt>
                <c:pt idx="24360">
                  <c:v>-0.19356000000000001</c:v>
                </c:pt>
                <c:pt idx="24361">
                  <c:v>-0.193575</c:v>
                </c:pt>
                <c:pt idx="24362">
                  <c:v>-0.19359100000000001</c:v>
                </c:pt>
                <c:pt idx="24363">
                  <c:v>-0.193609</c:v>
                </c:pt>
                <c:pt idx="24364">
                  <c:v>-0.19362199999999999</c:v>
                </c:pt>
                <c:pt idx="24365">
                  <c:v>-0.193633</c:v>
                </c:pt>
                <c:pt idx="24366">
                  <c:v>-0.19364600000000001</c:v>
                </c:pt>
                <c:pt idx="24367">
                  <c:v>-0.193658</c:v>
                </c:pt>
                <c:pt idx="24368">
                  <c:v>-0.19366700000000001</c:v>
                </c:pt>
                <c:pt idx="24369">
                  <c:v>-0.19367699999999999</c:v>
                </c:pt>
                <c:pt idx="24370">
                  <c:v>-0.193687</c:v>
                </c:pt>
                <c:pt idx="24371">
                  <c:v>-0.19369600000000001</c:v>
                </c:pt>
                <c:pt idx="24372">
                  <c:v>-0.19370599999999999</c:v>
                </c:pt>
                <c:pt idx="24373">
                  <c:v>-0.193718</c:v>
                </c:pt>
                <c:pt idx="24374">
                  <c:v>-0.19373099999999999</c:v>
                </c:pt>
                <c:pt idx="24375">
                  <c:v>-0.193745</c:v>
                </c:pt>
                <c:pt idx="24376">
                  <c:v>-0.19376099999999999</c:v>
                </c:pt>
                <c:pt idx="24377">
                  <c:v>-0.193777</c:v>
                </c:pt>
                <c:pt idx="24378">
                  <c:v>-0.19379199999999999</c:v>
                </c:pt>
                <c:pt idx="24379">
                  <c:v>-0.193803</c:v>
                </c:pt>
                <c:pt idx="24380">
                  <c:v>-0.19381499999999999</c:v>
                </c:pt>
                <c:pt idx="24381">
                  <c:v>-0.193824</c:v>
                </c:pt>
                <c:pt idx="24382">
                  <c:v>-0.19383300000000001</c:v>
                </c:pt>
                <c:pt idx="24383">
                  <c:v>-0.19384599999999999</c:v>
                </c:pt>
                <c:pt idx="24384">
                  <c:v>-0.193857</c:v>
                </c:pt>
                <c:pt idx="24385">
                  <c:v>-0.19386800000000001</c:v>
                </c:pt>
                <c:pt idx="24386">
                  <c:v>-0.19387699999999999</c:v>
                </c:pt>
                <c:pt idx="24387">
                  <c:v>-0.193885</c:v>
                </c:pt>
                <c:pt idx="24388">
                  <c:v>-0.19389300000000001</c:v>
                </c:pt>
                <c:pt idx="24389">
                  <c:v>-0.19390199999999999</c:v>
                </c:pt>
                <c:pt idx="24390">
                  <c:v>-0.193911</c:v>
                </c:pt>
                <c:pt idx="24391">
                  <c:v>-0.19391800000000001</c:v>
                </c:pt>
                <c:pt idx="24392">
                  <c:v>-0.19392599999999999</c:v>
                </c:pt>
                <c:pt idx="24393">
                  <c:v>-0.193934</c:v>
                </c:pt>
                <c:pt idx="24394">
                  <c:v>-0.193943</c:v>
                </c:pt>
                <c:pt idx="24395">
                  <c:v>-0.19395299999999999</c:v>
                </c:pt>
                <c:pt idx="24396">
                  <c:v>-0.193966</c:v>
                </c:pt>
                <c:pt idx="24397">
                  <c:v>-0.19397800000000001</c:v>
                </c:pt>
                <c:pt idx="24398">
                  <c:v>-0.193991</c:v>
                </c:pt>
                <c:pt idx="24399">
                  <c:v>-0.19400300000000001</c:v>
                </c:pt>
                <c:pt idx="24400">
                  <c:v>-0.19401099999999999</c:v>
                </c:pt>
                <c:pt idx="24401">
                  <c:v>-0.19402</c:v>
                </c:pt>
                <c:pt idx="24402">
                  <c:v>-0.19402700000000001</c:v>
                </c:pt>
                <c:pt idx="24403">
                  <c:v>-0.19403200000000001</c:v>
                </c:pt>
                <c:pt idx="24404">
                  <c:v>-0.19403699999999999</c:v>
                </c:pt>
                <c:pt idx="24405">
                  <c:v>-0.19403999999999999</c:v>
                </c:pt>
                <c:pt idx="24406">
                  <c:v>-0.19403999999999999</c:v>
                </c:pt>
                <c:pt idx="24407">
                  <c:v>-0.19404099999999999</c:v>
                </c:pt>
                <c:pt idx="24408">
                  <c:v>-0.19404099999999999</c:v>
                </c:pt>
                <c:pt idx="24409">
                  <c:v>-0.19404199999999999</c:v>
                </c:pt>
                <c:pt idx="24410">
                  <c:v>-0.19404299999999999</c:v>
                </c:pt>
                <c:pt idx="24411">
                  <c:v>-0.194046</c:v>
                </c:pt>
                <c:pt idx="24412">
                  <c:v>-0.194051</c:v>
                </c:pt>
                <c:pt idx="24413">
                  <c:v>-0.19405800000000001</c:v>
                </c:pt>
                <c:pt idx="24414">
                  <c:v>-0.19406399999999999</c:v>
                </c:pt>
                <c:pt idx="24415">
                  <c:v>-0.194073</c:v>
                </c:pt>
                <c:pt idx="24416">
                  <c:v>-0.194079</c:v>
                </c:pt>
                <c:pt idx="24417">
                  <c:v>-0.19408600000000001</c:v>
                </c:pt>
                <c:pt idx="24418">
                  <c:v>-0.19409100000000001</c:v>
                </c:pt>
                <c:pt idx="24419">
                  <c:v>-0.19409499999999999</c:v>
                </c:pt>
                <c:pt idx="24420">
                  <c:v>-0.194101</c:v>
                </c:pt>
                <c:pt idx="24421">
                  <c:v>-0.194108</c:v>
                </c:pt>
                <c:pt idx="24422">
                  <c:v>-0.19411500000000001</c:v>
                </c:pt>
                <c:pt idx="24423">
                  <c:v>-0.19412399999999999</c:v>
                </c:pt>
                <c:pt idx="24424">
                  <c:v>-0.194131</c:v>
                </c:pt>
                <c:pt idx="24425">
                  <c:v>-0.194137</c:v>
                </c:pt>
                <c:pt idx="24426">
                  <c:v>-0.19414400000000001</c:v>
                </c:pt>
                <c:pt idx="24427">
                  <c:v>-0.19414799999999999</c:v>
                </c:pt>
                <c:pt idx="24428">
                  <c:v>-0.19414899999999999</c:v>
                </c:pt>
                <c:pt idx="24429">
                  <c:v>-0.19415099999999999</c:v>
                </c:pt>
                <c:pt idx="24430">
                  <c:v>-0.19415499999999999</c:v>
                </c:pt>
                <c:pt idx="24431">
                  <c:v>-0.194159</c:v>
                </c:pt>
                <c:pt idx="24432">
                  <c:v>-0.194164</c:v>
                </c:pt>
                <c:pt idx="24433">
                  <c:v>-0.19417100000000001</c:v>
                </c:pt>
                <c:pt idx="24434">
                  <c:v>-0.19417899999999999</c:v>
                </c:pt>
                <c:pt idx="24435">
                  <c:v>-0.194187</c:v>
                </c:pt>
                <c:pt idx="24436">
                  <c:v>-0.19419</c:v>
                </c:pt>
                <c:pt idx="24437">
                  <c:v>-0.194193</c:v>
                </c:pt>
                <c:pt idx="24438">
                  <c:v>-0.19419500000000001</c:v>
                </c:pt>
                <c:pt idx="24439">
                  <c:v>-0.19419700000000001</c:v>
                </c:pt>
                <c:pt idx="24440">
                  <c:v>-0.19419800000000001</c:v>
                </c:pt>
                <c:pt idx="24441">
                  <c:v>-0.19420000000000001</c:v>
                </c:pt>
                <c:pt idx="24442">
                  <c:v>-0.19420100000000001</c:v>
                </c:pt>
                <c:pt idx="24443">
                  <c:v>-0.19420100000000001</c:v>
                </c:pt>
                <c:pt idx="24444">
                  <c:v>-0.19420499999999999</c:v>
                </c:pt>
                <c:pt idx="24445">
                  <c:v>-0.19420699999999999</c:v>
                </c:pt>
                <c:pt idx="24446">
                  <c:v>-0.19421099999999999</c:v>
                </c:pt>
                <c:pt idx="24447">
                  <c:v>-0.194213</c:v>
                </c:pt>
                <c:pt idx="24448">
                  <c:v>-0.194214</c:v>
                </c:pt>
                <c:pt idx="24449">
                  <c:v>-0.194216</c:v>
                </c:pt>
                <c:pt idx="24450">
                  <c:v>-0.194219</c:v>
                </c:pt>
                <c:pt idx="24451">
                  <c:v>-0.19422400000000001</c:v>
                </c:pt>
                <c:pt idx="24452">
                  <c:v>-0.19423299999999999</c:v>
                </c:pt>
                <c:pt idx="24453">
                  <c:v>-0.19423899999999999</c:v>
                </c:pt>
                <c:pt idx="24454">
                  <c:v>-0.194247</c:v>
                </c:pt>
                <c:pt idx="24455">
                  <c:v>-0.19425600000000001</c:v>
                </c:pt>
                <c:pt idx="24456">
                  <c:v>-0.19426299999999999</c:v>
                </c:pt>
                <c:pt idx="24457">
                  <c:v>-0.194269</c:v>
                </c:pt>
                <c:pt idx="24458">
                  <c:v>-0.194271</c:v>
                </c:pt>
                <c:pt idx="24459">
                  <c:v>-0.194273</c:v>
                </c:pt>
                <c:pt idx="24460">
                  <c:v>-0.194274</c:v>
                </c:pt>
                <c:pt idx="24461">
                  <c:v>-0.194276</c:v>
                </c:pt>
                <c:pt idx="24462">
                  <c:v>-0.19427900000000001</c:v>
                </c:pt>
                <c:pt idx="24463">
                  <c:v>-0.19428200000000001</c:v>
                </c:pt>
                <c:pt idx="24464">
                  <c:v>-0.19428200000000001</c:v>
                </c:pt>
                <c:pt idx="24465">
                  <c:v>-0.19428500000000001</c:v>
                </c:pt>
                <c:pt idx="24466">
                  <c:v>-0.19428999999999999</c:v>
                </c:pt>
                <c:pt idx="24467">
                  <c:v>-0.19429399999999999</c:v>
                </c:pt>
                <c:pt idx="24468">
                  <c:v>-0.194299</c:v>
                </c:pt>
                <c:pt idx="24469">
                  <c:v>-0.194302</c:v>
                </c:pt>
                <c:pt idx="24470">
                  <c:v>-0.194301</c:v>
                </c:pt>
                <c:pt idx="24471">
                  <c:v>-0.194302</c:v>
                </c:pt>
                <c:pt idx="24472">
                  <c:v>-0.194303</c:v>
                </c:pt>
                <c:pt idx="24473">
                  <c:v>-0.194302</c:v>
                </c:pt>
                <c:pt idx="24474">
                  <c:v>-0.194302</c:v>
                </c:pt>
                <c:pt idx="24475">
                  <c:v>-0.194304</c:v>
                </c:pt>
                <c:pt idx="24476">
                  <c:v>-0.19430700000000001</c:v>
                </c:pt>
                <c:pt idx="24477">
                  <c:v>-0.19431000000000001</c:v>
                </c:pt>
                <c:pt idx="24478">
                  <c:v>-0.19431399999999999</c:v>
                </c:pt>
                <c:pt idx="24479">
                  <c:v>-0.19431699999999999</c:v>
                </c:pt>
                <c:pt idx="24480">
                  <c:v>-0.19431799999999999</c:v>
                </c:pt>
                <c:pt idx="24481">
                  <c:v>-0.19431999999999999</c:v>
                </c:pt>
                <c:pt idx="24482">
                  <c:v>-0.194323</c:v>
                </c:pt>
                <c:pt idx="24483">
                  <c:v>-0.194324</c:v>
                </c:pt>
                <c:pt idx="24484">
                  <c:v>-0.194324</c:v>
                </c:pt>
                <c:pt idx="24485">
                  <c:v>-0.194325</c:v>
                </c:pt>
                <c:pt idx="24486">
                  <c:v>-0.194327</c:v>
                </c:pt>
                <c:pt idx="24487">
                  <c:v>-0.194329</c:v>
                </c:pt>
                <c:pt idx="24488">
                  <c:v>-0.194331</c:v>
                </c:pt>
                <c:pt idx="24489">
                  <c:v>-0.19433400000000001</c:v>
                </c:pt>
                <c:pt idx="24490">
                  <c:v>-0.19433800000000001</c:v>
                </c:pt>
                <c:pt idx="24491">
                  <c:v>-0.19434199999999999</c:v>
                </c:pt>
                <c:pt idx="24492">
                  <c:v>-0.19434599999999999</c:v>
                </c:pt>
                <c:pt idx="24493">
                  <c:v>-0.19434999999999999</c:v>
                </c:pt>
                <c:pt idx="24494">
                  <c:v>-0.194353</c:v>
                </c:pt>
                <c:pt idx="24495">
                  <c:v>-0.194356</c:v>
                </c:pt>
                <c:pt idx="24496">
                  <c:v>-0.194358</c:v>
                </c:pt>
                <c:pt idx="24497">
                  <c:v>-0.19436200000000001</c:v>
                </c:pt>
                <c:pt idx="24498">
                  <c:v>-0.19436300000000001</c:v>
                </c:pt>
                <c:pt idx="24499">
                  <c:v>-0.19436700000000001</c:v>
                </c:pt>
                <c:pt idx="24500">
                  <c:v>-0.19437499999999999</c:v>
                </c:pt>
                <c:pt idx="24501">
                  <c:v>-0.194383</c:v>
                </c:pt>
                <c:pt idx="24502">
                  <c:v>-0.19439100000000001</c:v>
                </c:pt>
                <c:pt idx="24503">
                  <c:v>-0.19440099999999999</c:v>
                </c:pt>
                <c:pt idx="24504">
                  <c:v>-0.194411</c:v>
                </c:pt>
                <c:pt idx="24505">
                  <c:v>-0.19442400000000001</c:v>
                </c:pt>
                <c:pt idx="24506">
                  <c:v>-0.19443199999999999</c:v>
                </c:pt>
                <c:pt idx="24507">
                  <c:v>-0.194443</c:v>
                </c:pt>
                <c:pt idx="24508">
                  <c:v>-0.19445399999999999</c:v>
                </c:pt>
                <c:pt idx="24509">
                  <c:v>-0.194465</c:v>
                </c:pt>
                <c:pt idx="24510">
                  <c:v>-0.19447900000000001</c:v>
                </c:pt>
                <c:pt idx="24511">
                  <c:v>-0.194492</c:v>
                </c:pt>
                <c:pt idx="24512">
                  <c:v>-0.19450600000000001</c:v>
                </c:pt>
                <c:pt idx="24513">
                  <c:v>-0.194518</c:v>
                </c:pt>
                <c:pt idx="24514">
                  <c:v>-0.19452800000000001</c:v>
                </c:pt>
                <c:pt idx="24515">
                  <c:v>-0.19453899999999999</c:v>
                </c:pt>
                <c:pt idx="24516">
                  <c:v>-0.194549</c:v>
                </c:pt>
                <c:pt idx="24517">
                  <c:v>-0.19455700000000001</c:v>
                </c:pt>
                <c:pt idx="24518">
                  <c:v>-0.19456699999999999</c:v>
                </c:pt>
                <c:pt idx="24519">
                  <c:v>-0.194576</c:v>
                </c:pt>
                <c:pt idx="24520">
                  <c:v>-0.19458600000000001</c:v>
                </c:pt>
                <c:pt idx="24521">
                  <c:v>-0.19459799999999999</c:v>
                </c:pt>
                <c:pt idx="24522">
                  <c:v>-0.194609</c:v>
                </c:pt>
                <c:pt idx="24523">
                  <c:v>-0.19462399999999999</c:v>
                </c:pt>
                <c:pt idx="24524">
                  <c:v>-0.19463900000000001</c:v>
                </c:pt>
                <c:pt idx="24525">
                  <c:v>-0.19465299999999999</c:v>
                </c:pt>
                <c:pt idx="24526">
                  <c:v>-0.194662</c:v>
                </c:pt>
                <c:pt idx="24527">
                  <c:v>-0.19466800000000001</c:v>
                </c:pt>
                <c:pt idx="24528">
                  <c:v>-0.19467499999999999</c:v>
                </c:pt>
                <c:pt idx="24529">
                  <c:v>-0.19468299999999999</c:v>
                </c:pt>
                <c:pt idx="24530">
                  <c:v>-0.194689</c:v>
                </c:pt>
                <c:pt idx="24531">
                  <c:v>-0.19469400000000001</c:v>
                </c:pt>
                <c:pt idx="24532">
                  <c:v>-0.19470000000000001</c:v>
                </c:pt>
                <c:pt idx="24533">
                  <c:v>-0.19470599999999999</c:v>
                </c:pt>
                <c:pt idx="24534">
                  <c:v>-0.194712</c:v>
                </c:pt>
                <c:pt idx="24535">
                  <c:v>-0.19472</c:v>
                </c:pt>
                <c:pt idx="24536">
                  <c:v>-0.19472900000000001</c:v>
                </c:pt>
                <c:pt idx="24537">
                  <c:v>-0.19473799999999999</c:v>
                </c:pt>
                <c:pt idx="24538">
                  <c:v>-0.194745</c:v>
                </c:pt>
                <c:pt idx="24539">
                  <c:v>-0.19475300000000001</c:v>
                </c:pt>
                <c:pt idx="24540">
                  <c:v>-0.19476199999999999</c:v>
                </c:pt>
                <c:pt idx="24541">
                  <c:v>-0.194769</c:v>
                </c:pt>
                <c:pt idx="24542">
                  <c:v>-0.194775</c:v>
                </c:pt>
                <c:pt idx="24543">
                  <c:v>-0.19477900000000001</c:v>
                </c:pt>
                <c:pt idx="24544">
                  <c:v>-0.19478500000000001</c:v>
                </c:pt>
                <c:pt idx="24545">
                  <c:v>-0.19478899999999999</c:v>
                </c:pt>
                <c:pt idx="24546">
                  <c:v>-0.19478799999999999</c:v>
                </c:pt>
                <c:pt idx="24547">
                  <c:v>-0.19478999999999999</c:v>
                </c:pt>
                <c:pt idx="24548">
                  <c:v>-0.19479299999999999</c:v>
                </c:pt>
                <c:pt idx="24549">
                  <c:v>-0.194796</c:v>
                </c:pt>
                <c:pt idx="24550">
                  <c:v>-0.1948</c:v>
                </c:pt>
                <c:pt idx="24551">
                  <c:v>-0.194804</c:v>
                </c:pt>
                <c:pt idx="24552">
                  <c:v>-0.19480800000000001</c:v>
                </c:pt>
                <c:pt idx="24553">
                  <c:v>-0.19481100000000001</c:v>
                </c:pt>
                <c:pt idx="24554">
                  <c:v>-0.19481499999999999</c:v>
                </c:pt>
                <c:pt idx="24555">
                  <c:v>-0.19481799999999999</c:v>
                </c:pt>
                <c:pt idx="24556">
                  <c:v>-0.194822</c:v>
                </c:pt>
                <c:pt idx="24557">
                  <c:v>-0.194826</c:v>
                </c:pt>
                <c:pt idx="24558">
                  <c:v>-0.194827</c:v>
                </c:pt>
                <c:pt idx="24559">
                  <c:v>-0.19483</c:v>
                </c:pt>
                <c:pt idx="24560">
                  <c:v>-0.19483400000000001</c:v>
                </c:pt>
                <c:pt idx="24561">
                  <c:v>-0.19483700000000001</c:v>
                </c:pt>
                <c:pt idx="24562">
                  <c:v>-0.19484000000000001</c:v>
                </c:pt>
                <c:pt idx="24563">
                  <c:v>-0.19484099999999999</c:v>
                </c:pt>
                <c:pt idx="24564">
                  <c:v>-0.19484399999999999</c:v>
                </c:pt>
                <c:pt idx="24565">
                  <c:v>-0.19484499999999999</c:v>
                </c:pt>
                <c:pt idx="24566">
                  <c:v>-0.19484599999999999</c:v>
                </c:pt>
                <c:pt idx="24567">
                  <c:v>-0.19484699999999999</c:v>
                </c:pt>
                <c:pt idx="24568">
                  <c:v>-0.19484599999999999</c:v>
                </c:pt>
                <c:pt idx="24569">
                  <c:v>-0.19484699999999999</c:v>
                </c:pt>
                <c:pt idx="24570">
                  <c:v>-0.19484799999999999</c:v>
                </c:pt>
                <c:pt idx="24571">
                  <c:v>-0.194852</c:v>
                </c:pt>
                <c:pt idx="24572">
                  <c:v>-0.194855</c:v>
                </c:pt>
                <c:pt idx="24573">
                  <c:v>-0.194858</c:v>
                </c:pt>
                <c:pt idx="24574">
                  <c:v>-0.194859</c:v>
                </c:pt>
                <c:pt idx="24575">
                  <c:v>-0.194859</c:v>
                </c:pt>
                <c:pt idx="24576">
                  <c:v>-0.194858</c:v>
                </c:pt>
                <c:pt idx="24577">
                  <c:v>-0.19486100000000001</c:v>
                </c:pt>
                <c:pt idx="24578">
                  <c:v>-0.19486200000000001</c:v>
                </c:pt>
                <c:pt idx="24579">
                  <c:v>-0.19486100000000001</c:v>
                </c:pt>
                <c:pt idx="24580">
                  <c:v>-0.194858</c:v>
                </c:pt>
                <c:pt idx="24581">
                  <c:v>-0.194855</c:v>
                </c:pt>
                <c:pt idx="24582">
                  <c:v>-0.194852</c:v>
                </c:pt>
                <c:pt idx="24583">
                  <c:v>-0.194853</c:v>
                </c:pt>
                <c:pt idx="24584">
                  <c:v>-0.194854</c:v>
                </c:pt>
                <c:pt idx="24585">
                  <c:v>-0.194853</c:v>
                </c:pt>
                <c:pt idx="24586">
                  <c:v>-0.194852</c:v>
                </c:pt>
                <c:pt idx="24587">
                  <c:v>-0.194853</c:v>
                </c:pt>
                <c:pt idx="24588">
                  <c:v>-0.194855</c:v>
                </c:pt>
                <c:pt idx="24589">
                  <c:v>-0.194858</c:v>
                </c:pt>
                <c:pt idx="24590">
                  <c:v>-0.194859</c:v>
                </c:pt>
                <c:pt idx="24591">
                  <c:v>-0.19486300000000001</c:v>
                </c:pt>
                <c:pt idx="24592">
                  <c:v>-0.19486500000000001</c:v>
                </c:pt>
                <c:pt idx="24593">
                  <c:v>-0.19486500000000001</c:v>
                </c:pt>
                <c:pt idx="24594">
                  <c:v>-0.19486400000000001</c:v>
                </c:pt>
                <c:pt idx="24595">
                  <c:v>-0.19486100000000001</c:v>
                </c:pt>
                <c:pt idx="24596">
                  <c:v>-0.194854</c:v>
                </c:pt>
                <c:pt idx="24597">
                  <c:v>-0.19484799999999999</c:v>
                </c:pt>
                <c:pt idx="24598">
                  <c:v>-0.19484299999999999</c:v>
                </c:pt>
                <c:pt idx="24599">
                  <c:v>-0.19483500000000001</c:v>
                </c:pt>
                <c:pt idx="24600">
                  <c:v>-0.194828</c:v>
                </c:pt>
                <c:pt idx="24601">
                  <c:v>-0.194823</c:v>
                </c:pt>
                <c:pt idx="24602">
                  <c:v>-0.19481799999999999</c:v>
                </c:pt>
                <c:pt idx="24603">
                  <c:v>-0.19481200000000001</c:v>
                </c:pt>
                <c:pt idx="24604">
                  <c:v>-0.19480700000000001</c:v>
                </c:pt>
                <c:pt idx="24605">
                  <c:v>-0.194802</c:v>
                </c:pt>
                <c:pt idx="24606">
                  <c:v>-0.194799</c:v>
                </c:pt>
                <c:pt idx="24607">
                  <c:v>-0.19479399999999999</c:v>
                </c:pt>
                <c:pt idx="24608">
                  <c:v>-0.19478799999999999</c:v>
                </c:pt>
                <c:pt idx="24609">
                  <c:v>-0.19478599999999999</c:v>
                </c:pt>
                <c:pt idx="24610">
                  <c:v>-0.19478000000000001</c:v>
                </c:pt>
                <c:pt idx="24611">
                  <c:v>-0.194775</c:v>
                </c:pt>
                <c:pt idx="24612">
                  <c:v>-0.194772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431-6B4B-9AA1-B0BC536A461B}"/>
            </c:ext>
          </c:extLst>
        </c:ser>
        <c:ser>
          <c:idx val="1"/>
          <c:order val="1"/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Sheet1!$F:$F</c:f>
              <c:numCache>
                <c:formatCode>General</c:formatCode>
                <c:ptCount val="65536"/>
                <c:pt idx="0">
                  <c:v>229.238</c:v>
                </c:pt>
                <c:pt idx="1">
                  <c:v>229.24600000000001</c:v>
                </c:pt>
                <c:pt idx="2">
                  <c:v>229.25399999999999</c:v>
                </c:pt>
                <c:pt idx="3">
                  <c:v>229.26300000000001</c:v>
                </c:pt>
                <c:pt idx="4">
                  <c:v>229.27099999999999</c:v>
                </c:pt>
                <c:pt idx="5">
                  <c:v>229.279</c:v>
                </c:pt>
                <c:pt idx="6">
                  <c:v>229.28700000000001</c:v>
                </c:pt>
                <c:pt idx="7">
                  <c:v>229.29599999999999</c:v>
                </c:pt>
                <c:pt idx="8">
                  <c:v>229.304</c:v>
                </c:pt>
                <c:pt idx="9">
                  <c:v>229.31200000000001</c:v>
                </c:pt>
                <c:pt idx="10">
                  <c:v>229.32</c:v>
                </c:pt>
                <c:pt idx="11">
                  <c:v>229.328</c:v>
                </c:pt>
                <c:pt idx="12">
                  <c:v>229.33500000000001</c:v>
                </c:pt>
                <c:pt idx="13">
                  <c:v>229.34200000000001</c:v>
                </c:pt>
                <c:pt idx="14">
                  <c:v>229.34899999999999</c:v>
                </c:pt>
                <c:pt idx="15">
                  <c:v>229.35599999999999</c:v>
                </c:pt>
                <c:pt idx="16">
                  <c:v>229.363</c:v>
                </c:pt>
                <c:pt idx="17">
                  <c:v>229.37</c:v>
                </c:pt>
                <c:pt idx="18">
                  <c:v>229.37700000000001</c:v>
                </c:pt>
                <c:pt idx="19">
                  <c:v>229.38300000000001</c:v>
                </c:pt>
                <c:pt idx="20">
                  <c:v>229.39</c:v>
                </c:pt>
                <c:pt idx="21">
                  <c:v>229.39599999999999</c:v>
                </c:pt>
                <c:pt idx="22">
                  <c:v>229.40100000000001</c:v>
                </c:pt>
                <c:pt idx="23">
                  <c:v>229.40700000000001</c:v>
                </c:pt>
                <c:pt idx="24">
                  <c:v>229.41200000000001</c:v>
                </c:pt>
                <c:pt idx="25">
                  <c:v>229.417</c:v>
                </c:pt>
                <c:pt idx="26">
                  <c:v>229.422</c:v>
                </c:pt>
                <c:pt idx="27">
                  <c:v>229.42699999999999</c:v>
                </c:pt>
                <c:pt idx="28">
                  <c:v>229.43100000000001</c:v>
                </c:pt>
                <c:pt idx="29">
                  <c:v>229.435</c:v>
                </c:pt>
                <c:pt idx="30">
                  <c:v>229.43799999999999</c:v>
                </c:pt>
                <c:pt idx="31">
                  <c:v>229.441</c:v>
                </c:pt>
                <c:pt idx="32">
                  <c:v>229.44499999999999</c:v>
                </c:pt>
                <c:pt idx="33">
                  <c:v>229.44800000000001</c:v>
                </c:pt>
                <c:pt idx="34">
                  <c:v>229.44900000000001</c:v>
                </c:pt>
                <c:pt idx="35">
                  <c:v>229.452</c:v>
                </c:pt>
                <c:pt idx="36">
                  <c:v>229.45400000000001</c:v>
                </c:pt>
                <c:pt idx="37">
                  <c:v>229.45599999999999</c:v>
                </c:pt>
                <c:pt idx="38">
                  <c:v>229.45699999999999</c:v>
                </c:pt>
                <c:pt idx="39">
                  <c:v>229.458</c:v>
                </c:pt>
                <c:pt idx="40">
                  <c:v>229.458</c:v>
                </c:pt>
                <c:pt idx="41">
                  <c:v>229.459</c:v>
                </c:pt>
                <c:pt idx="42">
                  <c:v>229.459</c:v>
                </c:pt>
                <c:pt idx="43">
                  <c:v>229.459</c:v>
                </c:pt>
                <c:pt idx="44">
                  <c:v>229.458</c:v>
                </c:pt>
                <c:pt idx="45">
                  <c:v>229.458</c:v>
                </c:pt>
                <c:pt idx="46">
                  <c:v>229.458</c:v>
                </c:pt>
                <c:pt idx="47">
                  <c:v>229.45599999999999</c:v>
                </c:pt>
                <c:pt idx="48">
                  <c:v>229.45500000000001</c:v>
                </c:pt>
                <c:pt idx="49">
                  <c:v>229.453</c:v>
                </c:pt>
                <c:pt idx="50">
                  <c:v>229.452</c:v>
                </c:pt>
                <c:pt idx="51">
                  <c:v>229.45</c:v>
                </c:pt>
                <c:pt idx="52">
                  <c:v>229.44800000000001</c:v>
                </c:pt>
                <c:pt idx="53">
                  <c:v>229.44499999999999</c:v>
                </c:pt>
                <c:pt idx="54">
                  <c:v>229.44300000000001</c:v>
                </c:pt>
                <c:pt idx="55">
                  <c:v>229.441</c:v>
                </c:pt>
                <c:pt idx="56">
                  <c:v>229.43700000000001</c:v>
                </c:pt>
                <c:pt idx="57">
                  <c:v>229.434</c:v>
                </c:pt>
                <c:pt idx="58">
                  <c:v>229.43</c:v>
                </c:pt>
                <c:pt idx="59">
                  <c:v>229.42599999999999</c:v>
                </c:pt>
                <c:pt idx="60">
                  <c:v>229.423</c:v>
                </c:pt>
                <c:pt idx="61">
                  <c:v>229.41900000000001</c:v>
                </c:pt>
                <c:pt idx="62">
                  <c:v>229.41499999999999</c:v>
                </c:pt>
                <c:pt idx="63">
                  <c:v>229.411</c:v>
                </c:pt>
                <c:pt idx="64">
                  <c:v>229.40600000000001</c:v>
                </c:pt>
                <c:pt idx="65">
                  <c:v>229.40199999999999</c:v>
                </c:pt>
                <c:pt idx="66">
                  <c:v>229.39699999999999</c:v>
                </c:pt>
                <c:pt idx="67">
                  <c:v>229.393</c:v>
                </c:pt>
                <c:pt idx="68">
                  <c:v>229.38800000000001</c:v>
                </c:pt>
                <c:pt idx="69">
                  <c:v>229.38399999999999</c:v>
                </c:pt>
                <c:pt idx="70">
                  <c:v>229.37799999999999</c:v>
                </c:pt>
                <c:pt idx="71">
                  <c:v>229.37299999999999</c:v>
                </c:pt>
                <c:pt idx="72">
                  <c:v>229.36699999999999</c:v>
                </c:pt>
                <c:pt idx="73">
                  <c:v>229.36199999999999</c:v>
                </c:pt>
                <c:pt idx="74">
                  <c:v>229.357</c:v>
                </c:pt>
                <c:pt idx="75">
                  <c:v>229.351</c:v>
                </c:pt>
                <c:pt idx="76">
                  <c:v>229.346</c:v>
                </c:pt>
                <c:pt idx="77">
                  <c:v>229.339</c:v>
                </c:pt>
                <c:pt idx="78">
                  <c:v>229.334</c:v>
                </c:pt>
                <c:pt idx="79">
                  <c:v>229.328</c:v>
                </c:pt>
                <c:pt idx="80">
                  <c:v>229.321</c:v>
                </c:pt>
                <c:pt idx="81">
                  <c:v>229.316</c:v>
                </c:pt>
                <c:pt idx="82">
                  <c:v>229.31</c:v>
                </c:pt>
                <c:pt idx="83">
                  <c:v>229.303</c:v>
                </c:pt>
                <c:pt idx="84">
                  <c:v>229.298</c:v>
                </c:pt>
                <c:pt idx="85">
                  <c:v>229.29</c:v>
                </c:pt>
                <c:pt idx="86">
                  <c:v>229.285</c:v>
                </c:pt>
                <c:pt idx="87">
                  <c:v>229.27799999999999</c:v>
                </c:pt>
                <c:pt idx="88">
                  <c:v>229.27199999999999</c:v>
                </c:pt>
                <c:pt idx="89">
                  <c:v>229.26499999999999</c:v>
                </c:pt>
                <c:pt idx="90">
                  <c:v>229.25800000000001</c:v>
                </c:pt>
                <c:pt idx="91">
                  <c:v>229.25299999999999</c:v>
                </c:pt>
                <c:pt idx="92">
                  <c:v>229.24600000000001</c:v>
                </c:pt>
                <c:pt idx="93">
                  <c:v>229.239</c:v>
                </c:pt>
                <c:pt idx="94">
                  <c:v>229.233</c:v>
                </c:pt>
                <c:pt idx="95">
                  <c:v>229.226</c:v>
                </c:pt>
                <c:pt idx="96">
                  <c:v>229.21899999999999</c:v>
                </c:pt>
                <c:pt idx="97">
                  <c:v>229.21199999999999</c:v>
                </c:pt>
                <c:pt idx="98">
                  <c:v>229.20500000000001</c:v>
                </c:pt>
                <c:pt idx="99">
                  <c:v>229.19800000000001</c:v>
                </c:pt>
                <c:pt idx="100">
                  <c:v>229.191</c:v>
                </c:pt>
                <c:pt idx="101">
                  <c:v>229.184</c:v>
                </c:pt>
                <c:pt idx="102">
                  <c:v>229.178</c:v>
                </c:pt>
                <c:pt idx="103">
                  <c:v>229.17</c:v>
                </c:pt>
                <c:pt idx="104">
                  <c:v>229.16399999999999</c:v>
                </c:pt>
                <c:pt idx="105">
                  <c:v>229.15700000000001</c:v>
                </c:pt>
                <c:pt idx="106">
                  <c:v>229.149</c:v>
                </c:pt>
                <c:pt idx="107">
                  <c:v>229.142</c:v>
                </c:pt>
                <c:pt idx="108">
                  <c:v>229.13499999999999</c:v>
                </c:pt>
                <c:pt idx="109">
                  <c:v>229.12799999999999</c:v>
                </c:pt>
                <c:pt idx="110">
                  <c:v>229.12100000000001</c:v>
                </c:pt>
                <c:pt idx="111">
                  <c:v>229.114</c:v>
                </c:pt>
                <c:pt idx="112">
                  <c:v>229.107</c:v>
                </c:pt>
                <c:pt idx="113">
                  <c:v>229.1</c:v>
                </c:pt>
                <c:pt idx="114">
                  <c:v>229.09200000000001</c:v>
                </c:pt>
                <c:pt idx="115">
                  <c:v>229.084</c:v>
                </c:pt>
                <c:pt idx="116">
                  <c:v>229.078</c:v>
                </c:pt>
                <c:pt idx="117">
                  <c:v>229.071</c:v>
                </c:pt>
                <c:pt idx="118">
                  <c:v>229.06299999999999</c:v>
                </c:pt>
                <c:pt idx="119">
                  <c:v>229.05500000000001</c:v>
                </c:pt>
                <c:pt idx="120">
                  <c:v>229.04900000000001</c:v>
                </c:pt>
                <c:pt idx="121">
                  <c:v>229.041</c:v>
                </c:pt>
                <c:pt idx="122">
                  <c:v>229.03399999999999</c:v>
                </c:pt>
                <c:pt idx="123">
                  <c:v>229.02600000000001</c:v>
                </c:pt>
                <c:pt idx="124">
                  <c:v>229.02</c:v>
                </c:pt>
                <c:pt idx="125">
                  <c:v>229.011</c:v>
                </c:pt>
                <c:pt idx="126">
                  <c:v>229.005</c:v>
                </c:pt>
                <c:pt idx="127">
                  <c:v>228.99600000000001</c:v>
                </c:pt>
                <c:pt idx="128">
                  <c:v>228.988</c:v>
                </c:pt>
                <c:pt idx="129">
                  <c:v>228.982</c:v>
                </c:pt>
                <c:pt idx="130">
                  <c:v>228.97399999999999</c:v>
                </c:pt>
                <c:pt idx="131">
                  <c:v>228.96600000000001</c:v>
                </c:pt>
                <c:pt idx="132">
                  <c:v>228.959</c:v>
                </c:pt>
                <c:pt idx="133">
                  <c:v>228.952</c:v>
                </c:pt>
                <c:pt idx="134">
                  <c:v>228.94399999999999</c:v>
                </c:pt>
                <c:pt idx="135">
                  <c:v>228.93700000000001</c:v>
                </c:pt>
                <c:pt idx="136">
                  <c:v>228.93</c:v>
                </c:pt>
                <c:pt idx="137">
                  <c:v>228.92099999999999</c:v>
                </c:pt>
                <c:pt idx="138">
                  <c:v>228.91399999999999</c:v>
                </c:pt>
                <c:pt idx="139">
                  <c:v>228.90600000000001</c:v>
                </c:pt>
                <c:pt idx="140">
                  <c:v>228.898</c:v>
                </c:pt>
                <c:pt idx="141">
                  <c:v>228.89099999999999</c:v>
                </c:pt>
                <c:pt idx="142">
                  <c:v>228.88300000000001</c:v>
                </c:pt>
                <c:pt idx="143">
                  <c:v>228.876</c:v>
                </c:pt>
                <c:pt idx="144">
                  <c:v>228.86799999999999</c:v>
                </c:pt>
                <c:pt idx="145">
                  <c:v>228.86</c:v>
                </c:pt>
                <c:pt idx="146">
                  <c:v>228.85300000000001</c:v>
                </c:pt>
                <c:pt idx="147">
                  <c:v>228.845</c:v>
                </c:pt>
                <c:pt idx="148">
                  <c:v>228.83699999999999</c:v>
                </c:pt>
                <c:pt idx="149">
                  <c:v>228.82900000000001</c:v>
                </c:pt>
                <c:pt idx="150">
                  <c:v>228.821</c:v>
                </c:pt>
                <c:pt idx="151">
                  <c:v>228.81299999999999</c:v>
                </c:pt>
                <c:pt idx="152">
                  <c:v>228.80600000000001</c:v>
                </c:pt>
                <c:pt idx="153">
                  <c:v>228.798</c:v>
                </c:pt>
                <c:pt idx="154">
                  <c:v>228.791</c:v>
                </c:pt>
                <c:pt idx="155">
                  <c:v>228.78200000000001</c:v>
                </c:pt>
                <c:pt idx="156">
                  <c:v>228.77500000000001</c:v>
                </c:pt>
                <c:pt idx="157">
                  <c:v>228.76599999999999</c:v>
                </c:pt>
                <c:pt idx="158">
                  <c:v>228.75899999999999</c:v>
                </c:pt>
                <c:pt idx="159">
                  <c:v>228.751</c:v>
                </c:pt>
                <c:pt idx="160">
                  <c:v>228.74299999999999</c:v>
                </c:pt>
                <c:pt idx="161">
                  <c:v>228.73599999999999</c:v>
                </c:pt>
                <c:pt idx="162">
                  <c:v>228.72800000000001</c:v>
                </c:pt>
                <c:pt idx="163">
                  <c:v>228.72</c:v>
                </c:pt>
                <c:pt idx="164">
                  <c:v>228.71199999999999</c:v>
                </c:pt>
                <c:pt idx="165">
                  <c:v>228.70400000000001</c:v>
                </c:pt>
                <c:pt idx="166">
                  <c:v>228.696</c:v>
                </c:pt>
                <c:pt idx="167">
                  <c:v>228.68799999999999</c:v>
                </c:pt>
                <c:pt idx="168">
                  <c:v>228.68</c:v>
                </c:pt>
                <c:pt idx="169">
                  <c:v>228.672</c:v>
                </c:pt>
                <c:pt idx="170">
                  <c:v>228.66399999999999</c:v>
                </c:pt>
                <c:pt idx="171">
                  <c:v>228.65600000000001</c:v>
                </c:pt>
                <c:pt idx="172">
                  <c:v>228.649</c:v>
                </c:pt>
                <c:pt idx="173">
                  <c:v>228.64</c:v>
                </c:pt>
                <c:pt idx="174">
                  <c:v>228.63200000000001</c:v>
                </c:pt>
                <c:pt idx="175">
                  <c:v>228.625</c:v>
                </c:pt>
                <c:pt idx="176">
                  <c:v>228.61600000000001</c:v>
                </c:pt>
                <c:pt idx="177">
                  <c:v>228.608</c:v>
                </c:pt>
                <c:pt idx="178">
                  <c:v>228.601</c:v>
                </c:pt>
                <c:pt idx="179">
                  <c:v>228.59299999999999</c:v>
                </c:pt>
                <c:pt idx="180">
                  <c:v>228.58500000000001</c:v>
                </c:pt>
                <c:pt idx="181">
                  <c:v>228.57499999999999</c:v>
                </c:pt>
                <c:pt idx="182">
                  <c:v>228.56899999999999</c:v>
                </c:pt>
                <c:pt idx="183">
                  <c:v>228.56100000000001</c:v>
                </c:pt>
                <c:pt idx="184">
                  <c:v>228.553</c:v>
                </c:pt>
                <c:pt idx="185">
                  <c:v>228.54499999999999</c:v>
                </c:pt>
                <c:pt idx="186">
                  <c:v>228.536</c:v>
                </c:pt>
                <c:pt idx="187">
                  <c:v>228.52799999999999</c:v>
                </c:pt>
                <c:pt idx="188">
                  <c:v>228.52</c:v>
                </c:pt>
                <c:pt idx="189">
                  <c:v>228.512</c:v>
                </c:pt>
                <c:pt idx="190">
                  <c:v>228.505</c:v>
                </c:pt>
                <c:pt idx="191">
                  <c:v>228.49600000000001</c:v>
                </c:pt>
                <c:pt idx="192">
                  <c:v>228.488</c:v>
                </c:pt>
                <c:pt idx="193">
                  <c:v>228.48</c:v>
                </c:pt>
                <c:pt idx="194">
                  <c:v>228.47300000000001</c:v>
                </c:pt>
                <c:pt idx="195">
                  <c:v>228.464</c:v>
                </c:pt>
                <c:pt idx="196">
                  <c:v>228.45599999999999</c:v>
                </c:pt>
                <c:pt idx="197">
                  <c:v>228.44800000000001</c:v>
                </c:pt>
                <c:pt idx="198">
                  <c:v>228.44</c:v>
                </c:pt>
                <c:pt idx="199">
                  <c:v>228.43199999999999</c:v>
                </c:pt>
                <c:pt idx="200">
                  <c:v>228.423</c:v>
                </c:pt>
                <c:pt idx="201">
                  <c:v>228.41499999999999</c:v>
                </c:pt>
                <c:pt idx="202">
                  <c:v>228.40700000000001</c:v>
                </c:pt>
                <c:pt idx="203">
                  <c:v>228.4</c:v>
                </c:pt>
                <c:pt idx="204">
                  <c:v>228.39099999999999</c:v>
                </c:pt>
                <c:pt idx="205">
                  <c:v>228.38300000000001</c:v>
                </c:pt>
                <c:pt idx="206">
                  <c:v>228.375</c:v>
                </c:pt>
                <c:pt idx="207">
                  <c:v>228.36600000000001</c:v>
                </c:pt>
                <c:pt idx="208">
                  <c:v>228.358</c:v>
                </c:pt>
                <c:pt idx="209">
                  <c:v>228.35</c:v>
                </c:pt>
                <c:pt idx="210">
                  <c:v>228.34200000000001</c:v>
                </c:pt>
                <c:pt idx="211">
                  <c:v>228.334</c:v>
                </c:pt>
                <c:pt idx="212">
                  <c:v>228.32599999999999</c:v>
                </c:pt>
                <c:pt idx="213">
                  <c:v>228.31800000000001</c:v>
                </c:pt>
                <c:pt idx="214">
                  <c:v>228.309</c:v>
                </c:pt>
                <c:pt idx="215">
                  <c:v>228.30199999999999</c:v>
                </c:pt>
                <c:pt idx="216">
                  <c:v>228.29300000000001</c:v>
                </c:pt>
                <c:pt idx="217">
                  <c:v>228.285</c:v>
                </c:pt>
                <c:pt idx="218">
                  <c:v>228.27699999999999</c:v>
                </c:pt>
                <c:pt idx="219">
                  <c:v>228.26900000000001</c:v>
                </c:pt>
                <c:pt idx="220">
                  <c:v>228.261</c:v>
                </c:pt>
                <c:pt idx="221">
                  <c:v>228.25299999999999</c:v>
                </c:pt>
                <c:pt idx="222">
                  <c:v>228.245</c:v>
                </c:pt>
                <c:pt idx="223">
                  <c:v>228.23699999999999</c:v>
                </c:pt>
                <c:pt idx="224">
                  <c:v>228.22900000000001</c:v>
                </c:pt>
                <c:pt idx="225">
                  <c:v>228.22</c:v>
                </c:pt>
                <c:pt idx="226">
                  <c:v>228.21299999999999</c:v>
                </c:pt>
                <c:pt idx="227">
                  <c:v>228.20400000000001</c:v>
                </c:pt>
                <c:pt idx="228">
                  <c:v>228.196</c:v>
                </c:pt>
                <c:pt idx="229">
                  <c:v>228.18799999999999</c:v>
                </c:pt>
                <c:pt idx="230">
                  <c:v>228.18</c:v>
                </c:pt>
                <c:pt idx="231">
                  <c:v>228.172</c:v>
                </c:pt>
                <c:pt idx="232">
                  <c:v>228.16300000000001</c:v>
                </c:pt>
                <c:pt idx="233">
                  <c:v>228.155</c:v>
                </c:pt>
                <c:pt idx="234">
                  <c:v>228.148</c:v>
                </c:pt>
                <c:pt idx="235">
                  <c:v>228.13900000000001</c:v>
                </c:pt>
                <c:pt idx="236">
                  <c:v>228.13200000000001</c:v>
                </c:pt>
                <c:pt idx="237">
                  <c:v>228.124</c:v>
                </c:pt>
                <c:pt idx="238">
                  <c:v>228.114</c:v>
                </c:pt>
                <c:pt idx="239">
                  <c:v>228.107</c:v>
                </c:pt>
                <c:pt idx="240">
                  <c:v>228.09899999999999</c:v>
                </c:pt>
                <c:pt idx="241">
                  <c:v>228.09</c:v>
                </c:pt>
                <c:pt idx="242">
                  <c:v>228.08199999999999</c:v>
                </c:pt>
                <c:pt idx="243">
                  <c:v>228.07400000000001</c:v>
                </c:pt>
                <c:pt idx="244">
                  <c:v>228.066</c:v>
                </c:pt>
                <c:pt idx="245">
                  <c:v>228.059</c:v>
                </c:pt>
                <c:pt idx="246">
                  <c:v>228.04900000000001</c:v>
                </c:pt>
                <c:pt idx="247">
                  <c:v>228.042</c:v>
                </c:pt>
                <c:pt idx="248">
                  <c:v>228.03399999999999</c:v>
                </c:pt>
                <c:pt idx="249">
                  <c:v>228.02500000000001</c:v>
                </c:pt>
                <c:pt idx="250">
                  <c:v>228.017</c:v>
                </c:pt>
                <c:pt idx="251">
                  <c:v>228.00899999999999</c:v>
                </c:pt>
                <c:pt idx="252">
                  <c:v>228</c:v>
                </c:pt>
                <c:pt idx="253">
                  <c:v>227.99299999999999</c:v>
                </c:pt>
                <c:pt idx="254">
                  <c:v>227.98400000000001</c:v>
                </c:pt>
                <c:pt idx="255">
                  <c:v>227.976</c:v>
                </c:pt>
                <c:pt idx="256">
                  <c:v>227.96799999999999</c:v>
                </c:pt>
                <c:pt idx="257">
                  <c:v>227.959</c:v>
                </c:pt>
                <c:pt idx="258">
                  <c:v>227.95099999999999</c:v>
                </c:pt>
                <c:pt idx="259">
                  <c:v>227.94300000000001</c:v>
                </c:pt>
                <c:pt idx="260">
                  <c:v>227.935</c:v>
                </c:pt>
                <c:pt idx="261">
                  <c:v>227.92699999999999</c:v>
                </c:pt>
                <c:pt idx="262">
                  <c:v>227.91800000000001</c:v>
                </c:pt>
                <c:pt idx="263">
                  <c:v>227.91</c:v>
                </c:pt>
                <c:pt idx="264">
                  <c:v>227.90199999999999</c:v>
                </c:pt>
                <c:pt idx="265">
                  <c:v>227.89400000000001</c:v>
                </c:pt>
                <c:pt idx="266">
                  <c:v>227.88499999999999</c:v>
                </c:pt>
                <c:pt idx="267">
                  <c:v>227.87700000000001</c:v>
                </c:pt>
                <c:pt idx="268">
                  <c:v>227.869</c:v>
                </c:pt>
                <c:pt idx="269">
                  <c:v>227.86</c:v>
                </c:pt>
                <c:pt idx="270">
                  <c:v>227.85300000000001</c:v>
                </c:pt>
                <c:pt idx="271">
                  <c:v>227.84399999999999</c:v>
                </c:pt>
                <c:pt idx="272">
                  <c:v>227.83600000000001</c:v>
                </c:pt>
                <c:pt idx="273">
                  <c:v>227.828</c:v>
                </c:pt>
                <c:pt idx="274">
                  <c:v>227.82</c:v>
                </c:pt>
                <c:pt idx="275">
                  <c:v>227.81200000000001</c:v>
                </c:pt>
                <c:pt idx="276">
                  <c:v>227.803</c:v>
                </c:pt>
                <c:pt idx="277">
                  <c:v>227.79499999999999</c:v>
                </c:pt>
                <c:pt idx="278">
                  <c:v>227.786</c:v>
                </c:pt>
                <c:pt idx="279">
                  <c:v>227.77799999999999</c:v>
                </c:pt>
                <c:pt idx="280">
                  <c:v>227.77</c:v>
                </c:pt>
                <c:pt idx="281">
                  <c:v>227.762</c:v>
                </c:pt>
                <c:pt idx="282">
                  <c:v>227.75399999999999</c:v>
                </c:pt>
                <c:pt idx="283">
                  <c:v>227.74600000000001</c:v>
                </c:pt>
                <c:pt idx="284">
                  <c:v>227.73699999999999</c:v>
                </c:pt>
                <c:pt idx="285">
                  <c:v>227.72900000000001</c:v>
                </c:pt>
                <c:pt idx="286">
                  <c:v>227.72</c:v>
                </c:pt>
                <c:pt idx="287">
                  <c:v>227.71199999999999</c:v>
                </c:pt>
                <c:pt idx="288">
                  <c:v>227.70400000000001</c:v>
                </c:pt>
                <c:pt idx="289">
                  <c:v>227.696</c:v>
                </c:pt>
                <c:pt idx="290">
                  <c:v>227.68700000000001</c:v>
                </c:pt>
                <c:pt idx="291">
                  <c:v>227.679</c:v>
                </c:pt>
                <c:pt idx="292">
                  <c:v>227.67099999999999</c:v>
                </c:pt>
                <c:pt idx="293">
                  <c:v>227.66200000000001</c:v>
                </c:pt>
                <c:pt idx="294">
                  <c:v>227.654</c:v>
                </c:pt>
                <c:pt idx="295">
                  <c:v>227.64599999999999</c:v>
                </c:pt>
                <c:pt idx="296">
                  <c:v>227.63800000000001</c:v>
                </c:pt>
                <c:pt idx="297">
                  <c:v>227.63</c:v>
                </c:pt>
                <c:pt idx="298">
                  <c:v>227.62200000000001</c:v>
                </c:pt>
                <c:pt idx="299">
                  <c:v>227.613</c:v>
                </c:pt>
                <c:pt idx="300">
                  <c:v>227.60400000000001</c:v>
                </c:pt>
                <c:pt idx="301">
                  <c:v>227.596</c:v>
                </c:pt>
                <c:pt idx="302">
                  <c:v>227.58699999999999</c:v>
                </c:pt>
                <c:pt idx="303">
                  <c:v>227.57900000000001</c:v>
                </c:pt>
                <c:pt idx="304">
                  <c:v>227.572</c:v>
                </c:pt>
                <c:pt idx="305">
                  <c:v>227.56299999999999</c:v>
                </c:pt>
                <c:pt idx="306">
                  <c:v>227.554</c:v>
                </c:pt>
                <c:pt idx="307">
                  <c:v>227.54599999999999</c:v>
                </c:pt>
                <c:pt idx="308">
                  <c:v>227.53800000000001</c:v>
                </c:pt>
                <c:pt idx="309">
                  <c:v>227.53</c:v>
                </c:pt>
                <c:pt idx="310">
                  <c:v>227.52099999999999</c:v>
                </c:pt>
                <c:pt idx="311">
                  <c:v>227.51300000000001</c:v>
                </c:pt>
                <c:pt idx="312">
                  <c:v>227.505</c:v>
                </c:pt>
                <c:pt idx="313">
                  <c:v>227.49600000000001</c:v>
                </c:pt>
                <c:pt idx="314">
                  <c:v>227.488</c:v>
                </c:pt>
                <c:pt idx="315">
                  <c:v>227.48</c:v>
                </c:pt>
                <c:pt idx="316">
                  <c:v>227.47200000000001</c:v>
                </c:pt>
                <c:pt idx="317">
                  <c:v>227.46299999999999</c:v>
                </c:pt>
                <c:pt idx="318">
                  <c:v>227.45500000000001</c:v>
                </c:pt>
                <c:pt idx="319">
                  <c:v>227.447</c:v>
                </c:pt>
                <c:pt idx="320">
                  <c:v>227.43899999999999</c:v>
                </c:pt>
                <c:pt idx="321">
                  <c:v>227.43</c:v>
                </c:pt>
                <c:pt idx="322">
                  <c:v>227.422</c:v>
                </c:pt>
                <c:pt idx="323">
                  <c:v>227.41399999999999</c:v>
                </c:pt>
                <c:pt idx="324">
                  <c:v>227.405</c:v>
                </c:pt>
                <c:pt idx="325">
                  <c:v>227.39699999999999</c:v>
                </c:pt>
                <c:pt idx="326">
                  <c:v>227.38900000000001</c:v>
                </c:pt>
                <c:pt idx="327">
                  <c:v>227.38</c:v>
                </c:pt>
                <c:pt idx="328">
                  <c:v>227.37200000000001</c:v>
                </c:pt>
                <c:pt idx="329">
                  <c:v>227.364</c:v>
                </c:pt>
                <c:pt idx="330">
                  <c:v>227.35599999999999</c:v>
                </c:pt>
                <c:pt idx="331">
                  <c:v>227.34700000000001</c:v>
                </c:pt>
                <c:pt idx="332">
                  <c:v>227.339</c:v>
                </c:pt>
                <c:pt idx="333">
                  <c:v>227.33099999999999</c:v>
                </c:pt>
                <c:pt idx="334">
                  <c:v>227.322</c:v>
                </c:pt>
                <c:pt idx="335">
                  <c:v>227.31399999999999</c:v>
                </c:pt>
                <c:pt idx="336">
                  <c:v>227.30600000000001</c:v>
                </c:pt>
                <c:pt idx="337">
                  <c:v>227.298</c:v>
                </c:pt>
                <c:pt idx="338">
                  <c:v>227.28899999999999</c:v>
                </c:pt>
                <c:pt idx="339">
                  <c:v>227.28200000000001</c:v>
                </c:pt>
                <c:pt idx="340">
                  <c:v>227.273</c:v>
                </c:pt>
                <c:pt idx="341">
                  <c:v>227.26499999999999</c:v>
                </c:pt>
                <c:pt idx="342">
                  <c:v>227.256</c:v>
                </c:pt>
                <c:pt idx="343">
                  <c:v>227.24799999999999</c:v>
                </c:pt>
                <c:pt idx="344">
                  <c:v>227.239</c:v>
                </c:pt>
                <c:pt idx="345">
                  <c:v>227.232</c:v>
                </c:pt>
                <c:pt idx="346">
                  <c:v>227.22300000000001</c:v>
                </c:pt>
                <c:pt idx="347">
                  <c:v>227.21600000000001</c:v>
                </c:pt>
                <c:pt idx="348">
                  <c:v>227.20599999999999</c:v>
                </c:pt>
                <c:pt idx="349">
                  <c:v>227.19800000000001</c:v>
                </c:pt>
                <c:pt idx="350">
                  <c:v>227.19</c:v>
                </c:pt>
                <c:pt idx="351">
                  <c:v>227.18100000000001</c:v>
                </c:pt>
                <c:pt idx="352">
                  <c:v>227.173</c:v>
                </c:pt>
                <c:pt idx="353">
                  <c:v>227.16499999999999</c:v>
                </c:pt>
                <c:pt idx="354">
                  <c:v>227.15600000000001</c:v>
                </c:pt>
                <c:pt idx="355">
                  <c:v>227.148</c:v>
                </c:pt>
                <c:pt idx="356">
                  <c:v>227.14</c:v>
                </c:pt>
                <c:pt idx="357">
                  <c:v>227.13200000000001</c:v>
                </c:pt>
                <c:pt idx="358">
                  <c:v>227.124</c:v>
                </c:pt>
                <c:pt idx="359">
                  <c:v>227.11500000000001</c:v>
                </c:pt>
                <c:pt idx="360">
                  <c:v>227.107</c:v>
                </c:pt>
                <c:pt idx="361">
                  <c:v>227.09899999999999</c:v>
                </c:pt>
                <c:pt idx="362">
                  <c:v>227.09100000000001</c:v>
                </c:pt>
                <c:pt idx="363">
                  <c:v>227.083</c:v>
                </c:pt>
                <c:pt idx="364">
                  <c:v>227.07400000000001</c:v>
                </c:pt>
                <c:pt idx="365">
                  <c:v>227.066</c:v>
                </c:pt>
                <c:pt idx="366">
                  <c:v>227.05799999999999</c:v>
                </c:pt>
                <c:pt idx="367">
                  <c:v>227.04900000000001</c:v>
                </c:pt>
                <c:pt idx="368">
                  <c:v>227.04</c:v>
                </c:pt>
                <c:pt idx="369">
                  <c:v>227.03299999999999</c:v>
                </c:pt>
                <c:pt idx="370">
                  <c:v>227.02500000000001</c:v>
                </c:pt>
                <c:pt idx="371">
                  <c:v>227.01599999999999</c:v>
                </c:pt>
                <c:pt idx="372">
                  <c:v>227.00800000000001</c:v>
                </c:pt>
                <c:pt idx="373">
                  <c:v>227</c:v>
                </c:pt>
                <c:pt idx="374">
                  <c:v>226.99100000000001</c:v>
                </c:pt>
                <c:pt idx="375">
                  <c:v>226.98400000000001</c:v>
                </c:pt>
                <c:pt idx="376">
                  <c:v>226.97499999999999</c:v>
                </c:pt>
                <c:pt idx="377">
                  <c:v>226.96600000000001</c:v>
                </c:pt>
                <c:pt idx="378">
                  <c:v>226.958</c:v>
                </c:pt>
                <c:pt idx="379">
                  <c:v>226.95</c:v>
                </c:pt>
                <c:pt idx="380">
                  <c:v>226.94200000000001</c:v>
                </c:pt>
                <c:pt idx="381">
                  <c:v>226.93299999999999</c:v>
                </c:pt>
                <c:pt idx="382">
                  <c:v>226.92500000000001</c:v>
                </c:pt>
                <c:pt idx="383">
                  <c:v>226.916</c:v>
                </c:pt>
                <c:pt idx="384">
                  <c:v>226.90799999999999</c:v>
                </c:pt>
                <c:pt idx="385">
                  <c:v>226.9</c:v>
                </c:pt>
                <c:pt idx="386">
                  <c:v>226.89099999999999</c:v>
                </c:pt>
                <c:pt idx="387">
                  <c:v>226.88399999999999</c:v>
                </c:pt>
                <c:pt idx="388">
                  <c:v>226.876</c:v>
                </c:pt>
                <c:pt idx="389">
                  <c:v>226.86699999999999</c:v>
                </c:pt>
                <c:pt idx="390">
                  <c:v>226.85900000000001</c:v>
                </c:pt>
                <c:pt idx="391">
                  <c:v>226.85</c:v>
                </c:pt>
                <c:pt idx="392">
                  <c:v>226.84200000000001</c:v>
                </c:pt>
                <c:pt idx="393">
                  <c:v>226.834</c:v>
                </c:pt>
                <c:pt idx="394">
                  <c:v>226.82599999999999</c:v>
                </c:pt>
                <c:pt idx="395">
                  <c:v>226.81800000000001</c:v>
                </c:pt>
                <c:pt idx="396">
                  <c:v>226.809</c:v>
                </c:pt>
                <c:pt idx="397">
                  <c:v>226.80099999999999</c:v>
                </c:pt>
                <c:pt idx="398">
                  <c:v>226.79300000000001</c:v>
                </c:pt>
                <c:pt idx="399">
                  <c:v>226.78399999999999</c:v>
                </c:pt>
                <c:pt idx="400">
                  <c:v>226.77500000000001</c:v>
                </c:pt>
                <c:pt idx="401">
                  <c:v>226.768</c:v>
                </c:pt>
                <c:pt idx="402">
                  <c:v>226.75899999999999</c:v>
                </c:pt>
                <c:pt idx="403">
                  <c:v>226.751</c:v>
                </c:pt>
                <c:pt idx="404">
                  <c:v>226.74199999999999</c:v>
                </c:pt>
                <c:pt idx="405">
                  <c:v>226.73400000000001</c:v>
                </c:pt>
                <c:pt idx="406">
                  <c:v>226.726</c:v>
                </c:pt>
                <c:pt idx="407">
                  <c:v>226.71700000000001</c:v>
                </c:pt>
                <c:pt idx="408">
                  <c:v>226.71</c:v>
                </c:pt>
                <c:pt idx="409">
                  <c:v>226.70099999999999</c:v>
                </c:pt>
                <c:pt idx="410">
                  <c:v>226.69200000000001</c:v>
                </c:pt>
                <c:pt idx="411">
                  <c:v>226.685</c:v>
                </c:pt>
                <c:pt idx="412">
                  <c:v>226.67599999999999</c:v>
                </c:pt>
                <c:pt idx="413">
                  <c:v>226.66800000000001</c:v>
                </c:pt>
                <c:pt idx="414">
                  <c:v>226.661</c:v>
                </c:pt>
                <c:pt idx="415">
                  <c:v>226.65199999999999</c:v>
                </c:pt>
                <c:pt idx="416">
                  <c:v>226.643</c:v>
                </c:pt>
                <c:pt idx="417">
                  <c:v>226.63499999999999</c:v>
                </c:pt>
                <c:pt idx="418">
                  <c:v>226.62700000000001</c:v>
                </c:pt>
                <c:pt idx="419">
                  <c:v>226.61799999999999</c:v>
                </c:pt>
                <c:pt idx="420">
                  <c:v>226.61099999999999</c:v>
                </c:pt>
                <c:pt idx="421">
                  <c:v>226.602</c:v>
                </c:pt>
                <c:pt idx="422">
                  <c:v>226.59399999999999</c:v>
                </c:pt>
                <c:pt idx="423">
                  <c:v>226.58500000000001</c:v>
                </c:pt>
                <c:pt idx="424">
                  <c:v>226.577</c:v>
                </c:pt>
                <c:pt idx="425">
                  <c:v>226.56899999999999</c:v>
                </c:pt>
                <c:pt idx="426">
                  <c:v>226.56</c:v>
                </c:pt>
                <c:pt idx="427">
                  <c:v>226.55199999999999</c:v>
                </c:pt>
                <c:pt idx="428">
                  <c:v>226.54400000000001</c:v>
                </c:pt>
                <c:pt idx="429">
                  <c:v>226.535</c:v>
                </c:pt>
                <c:pt idx="430">
                  <c:v>226.52699999999999</c:v>
                </c:pt>
                <c:pt idx="431">
                  <c:v>226.51900000000001</c:v>
                </c:pt>
                <c:pt idx="432">
                  <c:v>226.51</c:v>
                </c:pt>
                <c:pt idx="433">
                  <c:v>226.50200000000001</c:v>
                </c:pt>
                <c:pt idx="434">
                  <c:v>226.494</c:v>
                </c:pt>
                <c:pt idx="435">
                  <c:v>226.48599999999999</c:v>
                </c:pt>
                <c:pt idx="436">
                  <c:v>226.47800000000001</c:v>
                </c:pt>
                <c:pt idx="437">
                  <c:v>226.46899999999999</c:v>
                </c:pt>
                <c:pt idx="438">
                  <c:v>226.46100000000001</c:v>
                </c:pt>
                <c:pt idx="439">
                  <c:v>226.453</c:v>
                </c:pt>
                <c:pt idx="440">
                  <c:v>226.44399999999999</c:v>
                </c:pt>
                <c:pt idx="441">
                  <c:v>226.43600000000001</c:v>
                </c:pt>
                <c:pt idx="442">
                  <c:v>226.42699999999999</c:v>
                </c:pt>
                <c:pt idx="443">
                  <c:v>226.41900000000001</c:v>
                </c:pt>
                <c:pt idx="444">
                  <c:v>226.411</c:v>
                </c:pt>
                <c:pt idx="445">
                  <c:v>226.40299999999999</c:v>
                </c:pt>
                <c:pt idx="446">
                  <c:v>226.39400000000001</c:v>
                </c:pt>
                <c:pt idx="447">
                  <c:v>226.386</c:v>
                </c:pt>
                <c:pt idx="448">
                  <c:v>226.37700000000001</c:v>
                </c:pt>
                <c:pt idx="449">
                  <c:v>226.369</c:v>
                </c:pt>
                <c:pt idx="450">
                  <c:v>226.36099999999999</c:v>
                </c:pt>
                <c:pt idx="451">
                  <c:v>226.35300000000001</c:v>
                </c:pt>
                <c:pt idx="452">
                  <c:v>226.34399999999999</c:v>
                </c:pt>
                <c:pt idx="453">
                  <c:v>226.33600000000001</c:v>
                </c:pt>
                <c:pt idx="454">
                  <c:v>226.327</c:v>
                </c:pt>
                <c:pt idx="455">
                  <c:v>226.31899999999999</c:v>
                </c:pt>
                <c:pt idx="456">
                  <c:v>226.31200000000001</c:v>
                </c:pt>
                <c:pt idx="457">
                  <c:v>226.30199999999999</c:v>
                </c:pt>
                <c:pt idx="458">
                  <c:v>226.29400000000001</c:v>
                </c:pt>
                <c:pt idx="459">
                  <c:v>226.286</c:v>
                </c:pt>
                <c:pt idx="460">
                  <c:v>226.27699999999999</c:v>
                </c:pt>
                <c:pt idx="461">
                  <c:v>226.26900000000001</c:v>
                </c:pt>
                <c:pt idx="462">
                  <c:v>226.262</c:v>
                </c:pt>
                <c:pt idx="463">
                  <c:v>226.25200000000001</c:v>
                </c:pt>
                <c:pt idx="464">
                  <c:v>226.244</c:v>
                </c:pt>
                <c:pt idx="465">
                  <c:v>226.23599999999999</c:v>
                </c:pt>
                <c:pt idx="466">
                  <c:v>226.22800000000001</c:v>
                </c:pt>
                <c:pt idx="467">
                  <c:v>226.22</c:v>
                </c:pt>
                <c:pt idx="468">
                  <c:v>226.21199999999999</c:v>
                </c:pt>
                <c:pt idx="469">
                  <c:v>226.202</c:v>
                </c:pt>
                <c:pt idx="470">
                  <c:v>226.19499999999999</c:v>
                </c:pt>
                <c:pt idx="471">
                  <c:v>226.18600000000001</c:v>
                </c:pt>
                <c:pt idx="472">
                  <c:v>226.178</c:v>
                </c:pt>
                <c:pt idx="473">
                  <c:v>226.17</c:v>
                </c:pt>
                <c:pt idx="474">
                  <c:v>226.161</c:v>
                </c:pt>
                <c:pt idx="475">
                  <c:v>226.15299999999999</c:v>
                </c:pt>
                <c:pt idx="476">
                  <c:v>226.14400000000001</c:v>
                </c:pt>
                <c:pt idx="477">
                  <c:v>226.136</c:v>
                </c:pt>
                <c:pt idx="478">
                  <c:v>226.12799999999999</c:v>
                </c:pt>
                <c:pt idx="479">
                  <c:v>226.12</c:v>
                </c:pt>
                <c:pt idx="480">
                  <c:v>226.11199999999999</c:v>
                </c:pt>
                <c:pt idx="481">
                  <c:v>226.10300000000001</c:v>
                </c:pt>
                <c:pt idx="482">
                  <c:v>226.095</c:v>
                </c:pt>
                <c:pt idx="483">
                  <c:v>226.08799999999999</c:v>
                </c:pt>
                <c:pt idx="484">
                  <c:v>226.078</c:v>
                </c:pt>
                <c:pt idx="485">
                  <c:v>226.07</c:v>
                </c:pt>
                <c:pt idx="486">
                  <c:v>226.06200000000001</c:v>
                </c:pt>
                <c:pt idx="487">
                  <c:v>226.053</c:v>
                </c:pt>
                <c:pt idx="488">
                  <c:v>226.04499999999999</c:v>
                </c:pt>
                <c:pt idx="489">
                  <c:v>226.03800000000001</c:v>
                </c:pt>
                <c:pt idx="490">
                  <c:v>226.029</c:v>
                </c:pt>
                <c:pt idx="491">
                  <c:v>226.02</c:v>
                </c:pt>
                <c:pt idx="492">
                  <c:v>226.012</c:v>
                </c:pt>
                <c:pt idx="493">
                  <c:v>226.00399999999999</c:v>
                </c:pt>
                <c:pt idx="494">
                  <c:v>225.99600000000001</c:v>
                </c:pt>
                <c:pt idx="495">
                  <c:v>225.988</c:v>
                </c:pt>
                <c:pt idx="496">
                  <c:v>225.97900000000001</c:v>
                </c:pt>
                <c:pt idx="497">
                  <c:v>225.971</c:v>
                </c:pt>
                <c:pt idx="498">
                  <c:v>225.96299999999999</c:v>
                </c:pt>
                <c:pt idx="499">
                  <c:v>225.95400000000001</c:v>
                </c:pt>
                <c:pt idx="500">
                  <c:v>225.946</c:v>
                </c:pt>
                <c:pt idx="501">
                  <c:v>225.93799999999999</c:v>
                </c:pt>
                <c:pt idx="502">
                  <c:v>225.93</c:v>
                </c:pt>
                <c:pt idx="503">
                  <c:v>225.92099999999999</c:v>
                </c:pt>
                <c:pt idx="504">
                  <c:v>225.91300000000001</c:v>
                </c:pt>
                <c:pt idx="505">
                  <c:v>225.904</c:v>
                </c:pt>
                <c:pt idx="506">
                  <c:v>225.89599999999999</c:v>
                </c:pt>
                <c:pt idx="507">
                  <c:v>225.88900000000001</c:v>
                </c:pt>
                <c:pt idx="508">
                  <c:v>225.88</c:v>
                </c:pt>
                <c:pt idx="509">
                  <c:v>225.87200000000001</c:v>
                </c:pt>
                <c:pt idx="510">
                  <c:v>225.863</c:v>
                </c:pt>
                <c:pt idx="511">
                  <c:v>225.85499999999999</c:v>
                </c:pt>
                <c:pt idx="512">
                  <c:v>225.84700000000001</c:v>
                </c:pt>
                <c:pt idx="513">
                  <c:v>225.839</c:v>
                </c:pt>
                <c:pt idx="514">
                  <c:v>225.83</c:v>
                </c:pt>
                <c:pt idx="515">
                  <c:v>225.82300000000001</c:v>
                </c:pt>
                <c:pt idx="516">
                  <c:v>225.81399999999999</c:v>
                </c:pt>
                <c:pt idx="517">
                  <c:v>225.80500000000001</c:v>
                </c:pt>
                <c:pt idx="518">
                  <c:v>225.797</c:v>
                </c:pt>
                <c:pt idx="519">
                  <c:v>225.78899999999999</c:v>
                </c:pt>
                <c:pt idx="520">
                  <c:v>225.78100000000001</c:v>
                </c:pt>
                <c:pt idx="521">
                  <c:v>225.773</c:v>
                </c:pt>
                <c:pt idx="522">
                  <c:v>225.76499999999999</c:v>
                </c:pt>
                <c:pt idx="523">
                  <c:v>225.756</c:v>
                </c:pt>
                <c:pt idx="524">
                  <c:v>225.74799999999999</c:v>
                </c:pt>
                <c:pt idx="525">
                  <c:v>225.74</c:v>
                </c:pt>
                <c:pt idx="526">
                  <c:v>225.73099999999999</c:v>
                </c:pt>
                <c:pt idx="527">
                  <c:v>225.72300000000001</c:v>
                </c:pt>
                <c:pt idx="528">
                  <c:v>225.714</c:v>
                </c:pt>
                <c:pt idx="529">
                  <c:v>225.70699999999999</c:v>
                </c:pt>
                <c:pt idx="530">
                  <c:v>225.69800000000001</c:v>
                </c:pt>
                <c:pt idx="531">
                  <c:v>225.691</c:v>
                </c:pt>
                <c:pt idx="532">
                  <c:v>225.68199999999999</c:v>
                </c:pt>
                <c:pt idx="533">
                  <c:v>225.673</c:v>
                </c:pt>
                <c:pt idx="534">
                  <c:v>225.66499999999999</c:v>
                </c:pt>
                <c:pt idx="535">
                  <c:v>225.65700000000001</c:v>
                </c:pt>
                <c:pt idx="536">
                  <c:v>225.648</c:v>
                </c:pt>
                <c:pt idx="537">
                  <c:v>225.64</c:v>
                </c:pt>
                <c:pt idx="538">
                  <c:v>225.63200000000001</c:v>
                </c:pt>
                <c:pt idx="539">
                  <c:v>225.624</c:v>
                </c:pt>
                <c:pt idx="540">
                  <c:v>225.61500000000001</c:v>
                </c:pt>
                <c:pt idx="541">
                  <c:v>225.607</c:v>
                </c:pt>
                <c:pt idx="542">
                  <c:v>225.59800000000001</c:v>
                </c:pt>
                <c:pt idx="543">
                  <c:v>225.59100000000001</c:v>
                </c:pt>
                <c:pt idx="544">
                  <c:v>225.583</c:v>
                </c:pt>
                <c:pt idx="545">
                  <c:v>225.57400000000001</c:v>
                </c:pt>
                <c:pt idx="546">
                  <c:v>225.566</c:v>
                </c:pt>
                <c:pt idx="547">
                  <c:v>225.55699999999999</c:v>
                </c:pt>
                <c:pt idx="548">
                  <c:v>225.54900000000001</c:v>
                </c:pt>
                <c:pt idx="549">
                  <c:v>225.542</c:v>
                </c:pt>
                <c:pt idx="550">
                  <c:v>225.53299999999999</c:v>
                </c:pt>
                <c:pt idx="551">
                  <c:v>225.524</c:v>
                </c:pt>
                <c:pt idx="552">
                  <c:v>225.51599999999999</c:v>
                </c:pt>
                <c:pt idx="553">
                  <c:v>225.50800000000001</c:v>
                </c:pt>
                <c:pt idx="554">
                  <c:v>225.5</c:v>
                </c:pt>
                <c:pt idx="555">
                  <c:v>225.49100000000001</c:v>
                </c:pt>
                <c:pt idx="556">
                  <c:v>225.483</c:v>
                </c:pt>
                <c:pt idx="557">
                  <c:v>225.47499999999999</c:v>
                </c:pt>
                <c:pt idx="558">
                  <c:v>225.46700000000001</c:v>
                </c:pt>
                <c:pt idx="559">
                  <c:v>225.458</c:v>
                </c:pt>
                <c:pt idx="560">
                  <c:v>225.45</c:v>
                </c:pt>
                <c:pt idx="561">
                  <c:v>225.441</c:v>
                </c:pt>
                <c:pt idx="562">
                  <c:v>225.43299999999999</c:v>
                </c:pt>
                <c:pt idx="563">
                  <c:v>225.42500000000001</c:v>
                </c:pt>
                <c:pt idx="564">
                  <c:v>225.417</c:v>
                </c:pt>
                <c:pt idx="565">
                  <c:v>225.40799999999999</c:v>
                </c:pt>
                <c:pt idx="566">
                  <c:v>225.4</c:v>
                </c:pt>
                <c:pt idx="567">
                  <c:v>225.39099999999999</c:v>
                </c:pt>
                <c:pt idx="568">
                  <c:v>225.38300000000001</c:v>
                </c:pt>
                <c:pt idx="569">
                  <c:v>225.375</c:v>
                </c:pt>
                <c:pt idx="570">
                  <c:v>225.36699999999999</c:v>
                </c:pt>
                <c:pt idx="571">
                  <c:v>225.358</c:v>
                </c:pt>
                <c:pt idx="572">
                  <c:v>225.35</c:v>
                </c:pt>
                <c:pt idx="573">
                  <c:v>225.34100000000001</c:v>
                </c:pt>
                <c:pt idx="574">
                  <c:v>225.333</c:v>
                </c:pt>
                <c:pt idx="575">
                  <c:v>225.32599999999999</c:v>
                </c:pt>
                <c:pt idx="576">
                  <c:v>225.31700000000001</c:v>
                </c:pt>
                <c:pt idx="577">
                  <c:v>225.309</c:v>
                </c:pt>
                <c:pt idx="578">
                  <c:v>225.3</c:v>
                </c:pt>
                <c:pt idx="579">
                  <c:v>225.291</c:v>
                </c:pt>
                <c:pt idx="580">
                  <c:v>225.28299999999999</c:v>
                </c:pt>
                <c:pt idx="581">
                  <c:v>225.27500000000001</c:v>
                </c:pt>
                <c:pt idx="582">
                  <c:v>225.267</c:v>
                </c:pt>
                <c:pt idx="583">
                  <c:v>225.25899999999999</c:v>
                </c:pt>
                <c:pt idx="584">
                  <c:v>225.251</c:v>
                </c:pt>
                <c:pt idx="585">
                  <c:v>225.24199999999999</c:v>
                </c:pt>
                <c:pt idx="586">
                  <c:v>225.233</c:v>
                </c:pt>
                <c:pt idx="587">
                  <c:v>225.22499999999999</c:v>
                </c:pt>
                <c:pt idx="588">
                  <c:v>225.21600000000001</c:v>
                </c:pt>
                <c:pt idx="589">
                  <c:v>225.208</c:v>
                </c:pt>
                <c:pt idx="590">
                  <c:v>225.2</c:v>
                </c:pt>
                <c:pt idx="591">
                  <c:v>225.191</c:v>
                </c:pt>
                <c:pt idx="592">
                  <c:v>225.184</c:v>
                </c:pt>
                <c:pt idx="593">
                  <c:v>225.17500000000001</c:v>
                </c:pt>
                <c:pt idx="594">
                  <c:v>225.167</c:v>
                </c:pt>
                <c:pt idx="595">
                  <c:v>225.15799999999999</c:v>
                </c:pt>
                <c:pt idx="596">
                  <c:v>225.15</c:v>
                </c:pt>
                <c:pt idx="597">
                  <c:v>225.14099999999999</c:v>
                </c:pt>
                <c:pt idx="598">
                  <c:v>225.13300000000001</c:v>
                </c:pt>
                <c:pt idx="599">
                  <c:v>225.124</c:v>
                </c:pt>
                <c:pt idx="600">
                  <c:v>225.11699999999999</c:v>
                </c:pt>
                <c:pt idx="601">
                  <c:v>225.108</c:v>
                </c:pt>
                <c:pt idx="602">
                  <c:v>225.09899999999999</c:v>
                </c:pt>
                <c:pt idx="603">
                  <c:v>225.09100000000001</c:v>
                </c:pt>
                <c:pt idx="604">
                  <c:v>225.083</c:v>
                </c:pt>
                <c:pt idx="605">
                  <c:v>225.07499999999999</c:v>
                </c:pt>
                <c:pt idx="606">
                  <c:v>225.066</c:v>
                </c:pt>
                <c:pt idx="607">
                  <c:v>225.059</c:v>
                </c:pt>
                <c:pt idx="608">
                  <c:v>225.05</c:v>
                </c:pt>
                <c:pt idx="609">
                  <c:v>225.041</c:v>
                </c:pt>
                <c:pt idx="610">
                  <c:v>225.03299999999999</c:v>
                </c:pt>
                <c:pt idx="611">
                  <c:v>225.024</c:v>
                </c:pt>
                <c:pt idx="612">
                  <c:v>225.01499999999999</c:v>
                </c:pt>
                <c:pt idx="613">
                  <c:v>225.00800000000001</c:v>
                </c:pt>
                <c:pt idx="614">
                  <c:v>224.999</c:v>
                </c:pt>
                <c:pt idx="615">
                  <c:v>224.99100000000001</c:v>
                </c:pt>
                <c:pt idx="616">
                  <c:v>224.983</c:v>
                </c:pt>
                <c:pt idx="617">
                  <c:v>224.97399999999999</c:v>
                </c:pt>
                <c:pt idx="618">
                  <c:v>224.965</c:v>
                </c:pt>
                <c:pt idx="619">
                  <c:v>224.95699999999999</c:v>
                </c:pt>
                <c:pt idx="620">
                  <c:v>224.94900000000001</c:v>
                </c:pt>
                <c:pt idx="621">
                  <c:v>224.941</c:v>
                </c:pt>
                <c:pt idx="622">
                  <c:v>224.93199999999999</c:v>
                </c:pt>
                <c:pt idx="623">
                  <c:v>224.92400000000001</c:v>
                </c:pt>
                <c:pt idx="624">
                  <c:v>224.916</c:v>
                </c:pt>
                <c:pt idx="625">
                  <c:v>224.90700000000001</c:v>
                </c:pt>
                <c:pt idx="626">
                  <c:v>224.898</c:v>
                </c:pt>
                <c:pt idx="627">
                  <c:v>224.89099999999999</c:v>
                </c:pt>
                <c:pt idx="628">
                  <c:v>224.88200000000001</c:v>
                </c:pt>
                <c:pt idx="629">
                  <c:v>224.874</c:v>
                </c:pt>
                <c:pt idx="630">
                  <c:v>224.86600000000001</c:v>
                </c:pt>
                <c:pt idx="631">
                  <c:v>224.857</c:v>
                </c:pt>
                <c:pt idx="632">
                  <c:v>224.84899999999999</c:v>
                </c:pt>
                <c:pt idx="633">
                  <c:v>224.84</c:v>
                </c:pt>
                <c:pt idx="634">
                  <c:v>224.833</c:v>
                </c:pt>
                <c:pt idx="635">
                  <c:v>224.82400000000001</c:v>
                </c:pt>
                <c:pt idx="636">
                  <c:v>224.815</c:v>
                </c:pt>
                <c:pt idx="637">
                  <c:v>224.80799999999999</c:v>
                </c:pt>
                <c:pt idx="638">
                  <c:v>224.79900000000001</c:v>
                </c:pt>
                <c:pt idx="639">
                  <c:v>224.79</c:v>
                </c:pt>
                <c:pt idx="640">
                  <c:v>224.78200000000001</c:v>
                </c:pt>
                <c:pt idx="641">
                  <c:v>224.773</c:v>
                </c:pt>
                <c:pt idx="642">
                  <c:v>224.76499999999999</c:v>
                </c:pt>
                <c:pt idx="643">
                  <c:v>224.75700000000001</c:v>
                </c:pt>
                <c:pt idx="644">
                  <c:v>224.749</c:v>
                </c:pt>
                <c:pt idx="645">
                  <c:v>224.74</c:v>
                </c:pt>
                <c:pt idx="646">
                  <c:v>224.732</c:v>
                </c:pt>
                <c:pt idx="647">
                  <c:v>224.72399999999999</c:v>
                </c:pt>
                <c:pt idx="648">
                  <c:v>224.715</c:v>
                </c:pt>
                <c:pt idx="649">
                  <c:v>224.70699999999999</c:v>
                </c:pt>
                <c:pt idx="650">
                  <c:v>224.69800000000001</c:v>
                </c:pt>
                <c:pt idx="651">
                  <c:v>224.69</c:v>
                </c:pt>
                <c:pt idx="652">
                  <c:v>224.68199999999999</c:v>
                </c:pt>
                <c:pt idx="653">
                  <c:v>224.673</c:v>
                </c:pt>
                <c:pt idx="654">
                  <c:v>224.66499999999999</c:v>
                </c:pt>
                <c:pt idx="655">
                  <c:v>224.65600000000001</c:v>
                </c:pt>
                <c:pt idx="656">
                  <c:v>224.649</c:v>
                </c:pt>
                <c:pt idx="657">
                  <c:v>224.64</c:v>
                </c:pt>
                <c:pt idx="658">
                  <c:v>224.631</c:v>
                </c:pt>
                <c:pt idx="659">
                  <c:v>224.62299999999999</c:v>
                </c:pt>
                <c:pt idx="660">
                  <c:v>224.61600000000001</c:v>
                </c:pt>
                <c:pt idx="661">
                  <c:v>224.607</c:v>
                </c:pt>
                <c:pt idx="662">
                  <c:v>224.59800000000001</c:v>
                </c:pt>
                <c:pt idx="663">
                  <c:v>224.59</c:v>
                </c:pt>
                <c:pt idx="664">
                  <c:v>224.58199999999999</c:v>
                </c:pt>
                <c:pt idx="665">
                  <c:v>224.57300000000001</c:v>
                </c:pt>
                <c:pt idx="666">
                  <c:v>224.565</c:v>
                </c:pt>
                <c:pt idx="667">
                  <c:v>224.55699999999999</c:v>
                </c:pt>
                <c:pt idx="668">
                  <c:v>224.548</c:v>
                </c:pt>
                <c:pt idx="669">
                  <c:v>224.54</c:v>
                </c:pt>
                <c:pt idx="670">
                  <c:v>224.53100000000001</c:v>
                </c:pt>
                <c:pt idx="671">
                  <c:v>224.523</c:v>
                </c:pt>
                <c:pt idx="672">
                  <c:v>224.51400000000001</c:v>
                </c:pt>
                <c:pt idx="673">
                  <c:v>224.50700000000001</c:v>
                </c:pt>
                <c:pt idx="674">
                  <c:v>224.49799999999999</c:v>
                </c:pt>
                <c:pt idx="675">
                  <c:v>224.49</c:v>
                </c:pt>
                <c:pt idx="676">
                  <c:v>224.482</c:v>
                </c:pt>
                <c:pt idx="677">
                  <c:v>224.47300000000001</c:v>
                </c:pt>
                <c:pt idx="678">
                  <c:v>224.465</c:v>
                </c:pt>
                <c:pt idx="679">
                  <c:v>224.45699999999999</c:v>
                </c:pt>
                <c:pt idx="680">
                  <c:v>224.44800000000001</c:v>
                </c:pt>
                <c:pt idx="681">
                  <c:v>224.44</c:v>
                </c:pt>
                <c:pt idx="682">
                  <c:v>224.43199999999999</c:v>
                </c:pt>
                <c:pt idx="683">
                  <c:v>224.42400000000001</c:v>
                </c:pt>
                <c:pt idx="684">
                  <c:v>224.41399999999999</c:v>
                </c:pt>
                <c:pt idx="685">
                  <c:v>224.40700000000001</c:v>
                </c:pt>
                <c:pt idx="686">
                  <c:v>224.398</c:v>
                </c:pt>
                <c:pt idx="687">
                  <c:v>224.38900000000001</c:v>
                </c:pt>
                <c:pt idx="688">
                  <c:v>224.381</c:v>
                </c:pt>
                <c:pt idx="689">
                  <c:v>224.37299999999999</c:v>
                </c:pt>
                <c:pt idx="690">
                  <c:v>224.36500000000001</c:v>
                </c:pt>
                <c:pt idx="691">
                  <c:v>224.35499999999999</c:v>
                </c:pt>
                <c:pt idx="692">
                  <c:v>224.34800000000001</c:v>
                </c:pt>
                <c:pt idx="693">
                  <c:v>224.34</c:v>
                </c:pt>
                <c:pt idx="694">
                  <c:v>224.33199999999999</c:v>
                </c:pt>
                <c:pt idx="695">
                  <c:v>224.32400000000001</c:v>
                </c:pt>
                <c:pt idx="696">
                  <c:v>224.315</c:v>
                </c:pt>
                <c:pt idx="697">
                  <c:v>224.30600000000001</c:v>
                </c:pt>
                <c:pt idx="698">
                  <c:v>224.298</c:v>
                </c:pt>
                <c:pt idx="699">
                  <c:v>224.29</c:v>
                </c:pt>
                <c:pt idx="700">
                  <c:v>224.28100000000001</c:v>
                </c:pt>
                <c:pt idx="701">
                  <c:v>224.273</c:v>
                </c:pt>
                <c:pt idx="702">
                  <c:v>224.26499999999999</c:v>
                </c:pt>
                <c:pt idx="703">
                  <c:v>224.256</c:v>
                </c:pt>
                <c:pt idx="704">
                  <c:v>224.24799999999999</c:v>
                </c:pt>
                <c:pt idx="705">
                  <c:v>224.24</c:v>
                </c:pt>
                <c:pt idx="706">
                  <c:v>224.232</c:v>
                </c:pt>
                <c:pt idx="707">
                  <c:v>224.22399999999999</c:v>
                </c:pt>
                <c:pt idx="708">
                  <c:v>224.215</c:v>
                </c:pt>
                <c:pt idx="709">
                  <c:v>224.20599999999999</c:v>
                </c:pt>
                <c:pt idx="710">
                  <c:v>224.19800000000001</c:v>
                </c:pt>
                <c:pt idx="711">
                  <c:v>224.19</c:v>
                </c:pt>
                <c:pt idx="712">
                  <c:v>224.18199999999999</c:v>
                </c:pt>
                <c:pt idx="713">
                  <c:v>224.17400000000001</c:v>
                </c:pt>
                <c:pt idx="714">
                  <c:v>224.16499999999999</c:v>
                </c:pt>
                <c:pt idx="715">
                  <c:v>224.15700000000001</c:v>
                </c:pt>
                <c:pt idx="716">
                  <c:v>224.148</c:v>
                </c:pt>
                <c:pt idx="717">
                  <c:v>224.14</c:v>
                </c:pt>
                <c:pt idx="718">
                  <c:v>224.13200000000001</c:v>
                </c:pt>
                <c:pt idx="719">
                  <c:v>224.12299999999999</c:v>
                </c:pt>
                <c:pt idx="720">
                  <c:v>224.11600000000001</c:v>
                </c:pt>
                <c:pt idx="721">
                  <c:v>224.107</c:v>
                </c:pt>
                <c:pt idx="722">
                  <c:v>224.09899999999999</c:v>
                </c:pt>
                <c:pt idx="723">
                  <c:v>224.09</c:v>
                </c:pt>
                <c:pt idx="724">
                  <c:v>224.08199999999999</c:v>
                </c:pt>
                <c:pt idx="725">
                  <c:v>224.07400000000001</c:v>
                </c:pt>
                <c:pt idx="726">
                  <c:v>224.065</c:v>
                </c:pt>
                <c:pt idx="727">
                  <c:v>224.05699999999999</c:v>
                </c:pt>
                <c:pt idx="728">
                  <c:v>224.04900000000001</c:v>
                </c:pt>
                <c:pt idx="729">
                  <c:v>224.04</c:v>
                </c:pt>
                <c:pt idx="730">
                  <c:v>224.03200000000001</c:v>
                </c:pt>
                <c:pt idx="731">
                  <c:v>224.024</c:v>
                </c:pt>
                <c:pt idx="732">
                  <c:v>224.01499999999999</c:v>
                </c:pt>
                <c:pt idx="733">
                  <c:v>224.00800000000001</c:v>
                </c:pt>
                <c:pt idx="734">
                  <c:v>223.999</c:v>
                </c:pt>
                <c:pt idx="735">
                  <c:v>223.99</c:v>
                </c:pt>
                <c:pt idx="736">
                  <c:v>223.983</c:v>
                </c:pt>
                <c:pt idx="737">
                  <c:v>223.97499999999999</c:v>
                </c:pt>
                <c:pt idx="738">
                  <c:v>223.965</c:v>
                </c:pt>
                <c:pt idx="739">
                  <c:v>223.95699999999999</c:v>
                </c:pt>
                <c:pt idx="740">
                  <c:v>223.94900000000001</c:v>
                </c:pt>
                <c:pt idx="741">
                  <c:v>223.941</c:v>
                </c:pt>
                <c:pt idx="742">
                  <c:v>223.93299999999999</c:v>
                </c:pt>
                <c:pt idx="743">
                  <c:v>223.92400000000001</c:v>
                </c:pt>
                <c:pt idx="744">
                  <c:v>223.91499999999999</c:v>
                </c:pt>
                <c:pt idx="745">
                  <c:v>223.90799999999999</c:v>
                </c:pt>
                <c:pt idx="746">
                  <c:v>223.899</c:v>
                </c:pt>
                <c:pt idx="747">
                  <c:v>223.89099999999999</c:v>
                </c:pt>
                <c:pt idx="748">
                  <c:v>223.88200000000001</c:v>
                </c:pt>
                <c:pt idx="749">
                  <c:v>223.875</c:v>
                </c:pt>
                <c:pt idx="750">
                  <c:v>223.86699999999999</c:v>
                </c:pt>
                <c:pt idx="751">
                  <c:v>223.858</c:v>
                </c:pt>
                <c:pt idx="752">
                  <c:v>223.84899999999999</c:v>
                </c:pt>
                <c:pt idx="753">
                  <c:v>223.84100000000001</c:v>
                </c:pt>
                <c:pt idx="754">
                  <c:v>223.833</c:v>
                </c:pt>
                <c:pt idx="755">
                  <c:v>223.82499999999999</c:v>
                </c:pt>
                <c:pt idx="756">
                  <c:v>223.816</c:v>
                </c:pt>
                <c:pt idx="757">
                  <c:v>223.809</c:v>
                </c:pt>
                <c:pt idx="758">
                  <c:v>223.8</c:v>
                </c:pt>
                <c:pt idx="759">
                  <c:v>223.791</c:v>
                </c:pt>
                <c:pt idx="760">
                  <c:v>223.78299999999999</c:v>
                </c:pt>
                <c:pt idx="761">
                  <c:v>223.77500000000001</c:v>
                </c:pt>
                <c:pt idx="762">
                  <c:v>223.76599999999999</c:v>
                </c:pt>
                <c:pt idx="763">
                  <c:v>223.75800000000001</c:v>
                </c:pt>
                <c:pt idx="764">
                  <c:v>223.75</c:v>
                </c:pt>
                <c:pt idx="765">
                  <c:v>223.74199999999999</c:v>
                </c:pt>
                <c:pt idx="766">
                  <c:v>223.733</c:v>
                </c:pt>
                <c:pt idx="767">
                  <c:v>223.72499999999999</c:v>
                </c:pt>
                <c:pt idx="768">
                  <c:v>223.71600000000001</c:v>
                </c:pt>
                <c:pt idx="769">
                  <c:v>223.709</c:v>
                </c:pt>
                <c:pt idx="770">
                  <c:v>223.7</c:v>
                </c:pt>
                <c:pt idx="771">
                  <c:v>223.691</c:v>
                </c:pt>
                <c:pt idx="772">
                  <c:v>223.684</c:v>
                </c:pt>
                <c:pt idx="773">
                  <c:v>223.67500000000001</c:v>
                </c:pt>
                <c:pt idx="774">
                  <c:v>223.666</c:v>
                </c:pt>
                <c:pt idx="775">
                  <c:v>223.65799999999999</c:v>
                </c:pt>
                <c:pt idx="776">
                  <c:v>223.65</c:v>
                </c:pt>
                <c:pt idx="777">
                  <c:v>223.642</c:v>
                </c:pt>
                <c:pt idx="778">
                  <c:v>223.63399999999999</c:v>
                </c:pt>
                <c:pt idx="779">
                  <c:v>223.625</c:v>
                </c:pt>
                <c:pt idx="780">
                  <c:v>223.61699999999999</c:v>
                </c:pt>
                <c:pt idx="781">
                  <c:v>223.60900000000001</c:v>
                </c:pt>
                <c:pt idx="782">
                  <c:v>223.6</c:v>
                </c:pt>
                <c:pt idx="783">
                  <c:v>223.59200000000001</c:v>
                </c:pt>
                <c:pt idx="784">
                  <c:v>223.584</c:v>
                </c:pt>
                <c:pt idx="785">
                  <c:v>223.57499999999999</c:v>
                </c:pt>
                <c:pt idx="786">
                  <c:v>223.56700000000001</c:v>
                </c:pt>
                <c:pt idx="787">
                  <c:v>223.55799999999999</c:v>
                </c:pt>
                <c:pt idx="788">
                  <c:v>223.55099999999999</c:v>
                </c:pt>
                <c:pt idx="789">
                  <c:v>223.542</c:v>
                </c:pt>
                <c:pt idx="790">
                  <c:v>223.53399999999999</c:v>
                </c:pt>
                <c:pt idx="791">
                  <c:v>223.52500000000001</c:v>
                </c:pt>
                <c:pt idx="792">
                  <c:v>223.517</c:v>
                </c:pt>
                <c:pt idx="793">
                  <c:v>223.50899999999999</c:v>
                </c:pt>
                <c:pt idx="794">
                  <c:v>223.501</c:v>
                </c:pt>
                <c:pt idx="795">
                  <c:v>223.49299999999999</c:v>
                </c:pt>
                <c:pt idx="796">
                  <c:v>223.483</c:v>
                </c:pt>
                <c:pt idx="797">
                  <c:v>223.476</c:v>
                </c:pt>
                <c:pt idx="798">
                  <c:v>223.46700000000001</c:v>
                </c:pt>
                <c:pt idx="799">
                  <c:v>223.46</c:v>
                </c:pt>
                <c:pt idx="800">
                  <c:v>223.45099999999999</c:v>
                </c:pt>
                <c:pt idx="801">
                  <c:v>223.44200000000001</c:v>
                </c:pt>
                <c:pt idx="802">
                  <c:v>223.434</c:v>
                </c:pt>
                <c:pt idx="803">
                  <c:v>223.42500000000001</c:v>
                </c:pt>
                <c:pt idx="804">
                  <c:v>223.41800000000001</c:v>
                </c:pt>
                <c:pt idx="805">
                  <c:v>223.40899999999999</c:v>
                </c:pt>
                <c:pt idx="806">
                  <c:v>223.40100000000001</c:v>
                </c:pt>
                <c:pt idx="807">
                  <c:v>223.393</c:v>
                </c:pt>
                <c:pt idx="808">
                  <c:v>223.38499999999999</c:v>
                </c:pt>
                <c:pt idx="809">
                  <c:v>223.376</c:v>
                </c:pt>
                <c:pt idx="810">
                  <c:v>223.36799999999999</c:v>
                </c:pt>
                <c:pt idx="811">
                  <c:v>223.36</c:v>
                </c:pt>
                <c:pt idx="812">
                  <c:v>223.351</c:v>
                </c:pt>
                <c:pt idx="813">
                  <c:v>223.34299999999999</c:v>
                </c:pt>
                <c:pt idx="814">
                  <c:v>223.33500000000001</c:v>
                </c:pt>
                <c:pt idx="815">
                  <c:v>223.32599999999999</c:v>
                </c:pt>
                <c:pt idx="816">
                  <c:v>223.31800000000001</c:v>
                </c:pt>
                <c:pt idx="817">
                  <c:v>223.309</c:v>
                </c:pt>
                <c:pt idx="818">
                  <c:v>223.30099999999999</c:v>
                </c:pt>
                <c:pt idx="819">
                  <c:v>223.29300000000001</c:v>
                </c:pt>
                <c:pt idx="820">
                  <c:v>223.285</c:v>
                </c:pt>
                <c:pt idx="821">
                  <c:v>223.27699999999999</c:v>
                </c:pt>
                <c:pt idx="822">
                  <c:v>223.268</c:v>
                </c:pt>
                <c:pt idx="823">
                  <c:v>223.25899999999999</c:v>
                </c:pt>
                <c:pt idx="824">
                  <c:v>223.25200000000001</c:v>
                </c:pt>
                <c:pt idx="825">
                  <c:v>223.24299999999999</c:v>
                </c:pt>
                <c:pt idx="826">
                  <c:v>223.23500000000001</c:v>
                </c:pt>
                <c:pt idx="827">
                  <c:v>223.227</c:v>
                </c:pt>
                <c:pt idx="828">
                  <c:v>223.21799999999999</c:v>
                </c:pt>
                <c:pt idx="829">
                  <c:v>223.21</c:v>
                </c:pt>
                <c:pt idx="830">
                  <c:v>223.20099999999999</c:v>
                </c:pt>
                <c:pt idx="831">
                  <c:v>223.19399999999999</c:v>
                </c:pt>
                <c:pt idx="832">
                  <c:v>223.185</c:v>
                </c:pt>
                <c:pt idx="833">
                  <c:v>223.17699999999999</c:v>
                </c:pt>
                <c:pt idx="834">
                  <c:v>223.16800000000001</c:v>
                </c:pt>
                <c:pt idx="835">
                  <c:v>223.16</c:v>
                </c:pt>
                <c:pt idx="836">
                  <c:v>223.15100000000001</c:v>
                </c:pt>
                <c:pt idx="837">
                  <c:v>223.143</c:v>
                </c:pt>
                <c:pt idx="838">
                  <c:v>223.13499999999999</c:v>
                </c:pt>
                <c:pt idx="839">
                  <c:v>223.12700000000001</c:v>
                </c:pt>
                <c:pt idx="840">
                  <c:v>223.11799999999999</c:v>
                </c:pt>
                <c:pt idx="841">
                  <c:v>223.11099999999999</c:v>
                </c:pt>
                <c:pt idx="842">
                  <c:v>223.102</c:v>
                </c:pt>
                <c:pt idx="843">
                  <c:v>223.09299999999999</c:v>
                </c:pt>
                <c:pt idx="844">
                  <c:v>223.08500000000001</c:v>
                </c:pt>
                <c:pt idx="845">
                  <c:v>223.07599999999999</c:v>
                </c:pt>
                <c:pt idx="846">
                  <c:v>223.06800000000001</c:v>
                </c:pt>
                <c:pt idx="847">
                  <c:v>223.06</c:v>
                </c:pt>
                <c:pt idx="848">
                  <c:v>223.05199999999999</c:v>
                </c:pt>
                <c:pt idx="849">
                  <c:v>223.04300000000001</c:v>
                </c:pt>
                <c:pt idx="850">
                  <c:v>223.035</c:v>
                </c:pt>
                <c:pt idx="851">
                  <c:v>223.02699999999999</c:v>
                </c:pt>
                <c:pt idx="852">
                  <c:v>223.018</c:v>
                </c:pt>
                <c:pt idx="853">
                  <c:v>223.01</c:v>
                </c:pt>
                <c:pt idx="854">
                  <c:v>223.001</c:v>
                </c:pt>
                <c:pt idx="855">
                  <c:v>222.995</c:v>
                </c:pt>
                <c:pt idx="856">
                  <c:v>222.98500000000001</c:v>
                </c:pt>
                <c:pt idx="857">
                  <c:v>222.977</c:v>
                </c:pt>
                <c:pt idx="858">
                  <c:v>222.96899999999999</c:v>
                </c:pt>
                <c:pt idx="859">
                  <c:v>222.96</c:v>
                </c:pt>
                <c:pt idx="860">
                  <c:v>222.952</c:v>
                </c:pt>
                <c:pt idx="861">
                  <c:v>222.94399999999999</c:v>
                </c:pt>
                <c:pt idx="862">
                  <c:v>222.935</c:v>
                </c:pt>
                <c:pt idx="863">
                  <c:v>222.92699999999999</c:v>
                </c:pt>
                <c:pt idx="864">
                  <c:v>222.91900000000001</c:v>
                </c:pt>
                <c:pt idx="865">
                  <c:v>222.91</c:v>
                </c:pt>
                <c:pt idx="866">
                  <c:v>222.90199999999999</c:v>
                </c:pt>
                <c:pt idx="867">
                  <c:v>222.89400000000001</c:v>
                </c:pt>
                <c:pt idx="868">
                  <c:v>222.886</c:v>
                </c:pt>
                <c:pt idx="869">
                  <c:v>222.87700000000001</c:v>
                </c:pt>
                <c:pt idx="870">
                  <c:v>222.87</c:v>
                </c:pt>
                <c:pt idx="871">
                  <c:v>222.86099999999999</c:v>
                </c:pt>
                <c:pt idx="872">
                  <c:v>222.852</c:v>
                </c:pt>
                <c:pt idx="873">
                  <c:v>222.84399999999999</c:v>
                </c:pt>
                <c:pt idx="874">
                  <c:v>222.83600000000001</c:v>
                </c:pt>
                <c:pt idx="875">
                  <c:v>222.827</c:v>
                </c:pt>
                <c:pt idx="876">
                  <c:v>222.81800000000001</c:v>
                </c:pt>
                <c:pt idx="877">
                  <c:v>222.81</c:v>
                </c:pt>
                <c:pt idx="878">
                  <c:v>222.80199999999999</c:v>
                </c:pt>
                <c:pt idx="879">
                  <c:v>222.79400000000001</c:v>
                </c:pt>
                <c:pt idx="880">
                  <c:v>222.785</c:v>
                </c:pt>
                <c:pt idx="881">
                  <c:v>222.77799999999999</c:v>
                </c:pt>
                <c:pt idx="882">
                  <c:v>222.76900000000001</c:v>
                </c:pt>
                <c:pt idx="883">
                  <c:v>222.761</c:v>
                </c:pt>
                <c:pt idx="884">
                  <c:v>222.75200000000001</c:v>
                </c:pt>
                <c:pt idx="885">
                  <c:v>222.744</c:v>
                </c:pt>
                <c:pt idx="886">
                  <c:v>222.73599999999999</c:v>
                </c:pt>
                <c:pt idx="887">
                  <c:v>222.727</c:v>
                </c:pt>
                <c:pt idx="888">
                  <c:v>222.71899999999999</c:v>
                </c:pt>
                <c:pt idx="889">
                  <c:v>222.71100000000001</c:v>
                </c:pt>
                <c:pt idx="890">
                  <c:v>222.702</c:v>
                </c:pt>
                <c:pt idx="891">
                  <c:v>222.69399999999999</c:v>
                </c:pt>
                <c:pt idx="892">
                  <c:v>222.68700000000001</c:v>
                </c:pt>
                <c:pt idx="893">
                  <c:v>222.678</c:v>
                </c:pt>
                <c:pt idx="894">
                  <c:v>222.66900000000001</c:v>
                </c:pt>
                <c:pt idx="895">
                  <c:v>222.661</c:v>
                </c:pt>
                <c:pt idx="896">
                  <c:v>222.65299999999999</c:v>
                </c:pt>
                <c:pt idx="897">
                  <c:v>222.64500000000001</c:v>
                </c:pt>
                <c:pt idx="898">
                  <c:v>222.636</c:v>
                </c:pt>
                <c:pt idx="899">
                  <c:v>222.62700000000001</c:v>
                </c:pt>
                <c:pt idx="900">
                  <c:v>222.619</c:v>
                </c:pt>
                <c:pt idx="901">
                  <c:v>222.61</c:v>
                </c:pt>
                <c:pt idx="902">
                  <c:v>222.602</c:v>
                </c:pt>
                <c:pt idx="903">
                  <c:v>222.595</c:v>
                </c:pt>
                <c:pt idx="904">
                  <c:v>222.58600000000001</c:v>
                </c:pt>
                <c:pt idx="905">
                  <c:v>222.577</c:v>
                </c:pt>
                <c:pt idx="906">
                  <c:v>222.56899999999999</c:v>
                </c:pt>
                <c:pt idx="907">
                  <c:v>222.56100000000001</c:v>
                </c:pt>
                <c:pt idx="908">
                  <c:v>222.55199999999999</c:v>
                </c:pt>
                <c:pt idx="909">
                  <c:v>222.54400000000001</c:v>
                </c:pt>
                <c:pt idx="910">
                  <c:v>222.536</c:v>
                </c:pt>
                <c:pt idx="911">
                  <c:v>222.52799999999999</c:v>
                </c:pt>
                <c:pt idx="912">
                  <c:v>222.51900000000001</c:v>
                </c:pt>
                <c:pt idx="913">
                  <c:v>222.511</c:v>
                </c:pt>
                <c:pt idx="914">
                  <c:v>222.50299999999999</c:v>
                </c:pt>
                <c:pt idx="915">
                  <c:v>222.495</c:v>
                </c:pt>
                <c:pt idx="916">
                  <c:v>222.48599999999999</c:v>
                </c:pt>
                <c:pt idx="917">
                  <c:v>222.47800000000001</c:v>
                </c:pt>
                <c:pt idx="918">
                  <c:v>222.47</c:v>
                </c:pt>
                <c:pt idx="919">
                  <c:v>222.46199999999999</c:v>
                </c:pt>
                <c:pt idx="920">
                  <c:v>222.453</c:v>
                </c:pt>
                <c:pt idx="921">
                  <c:v>222.44499999999999</c:v>
                </c:pt>
                <c:pt idx="922">
                  <c:v>222.43700000000001</c:v>
                </c:pt>
                <c:pt idx="923">
                  <c:v>222.428</c:v>
                </c:pt>
                <c:pt idx="924">
                  <c:v>222.41900000000001</c:v>
                </c:pt>
                <c:pt idx="925">
                  <c:v>222.411</c:v>
                </c:pt>
                <c:pt idx="926">
                  <c:v>222.40299999999999</c:v>
                </c:pt>
                <c:pt idx="927">
                  <c:v>222.39500000000001</c:v>
                </c:pt>
                <c:pt idx="928">
                  <c:v>222.386</c:v>
                </c:pt>
                <c:pt idx="929">
                  <c:v>222.37799999999999</c:v>
                </c:pt>
                <c:pt idx="930">
                  <c:v>222.37</c:v>
                </c:pt>
                <c:pt idx="931">
                  <c:v>222.36199999999999</c:v>
                </c:pt>
                <c:pt idx="932">
                  <c:v>222.352</c:v>
                </c:pt>
                <c:pt idx="933">
                  <c:v>222.34399999999999</c:v>
                </c:pt>
                <c:pt idx="934">
                  <c:v>222.33600000000001</c:v>
                </c:pt>
                <c:pt idx="935">
                  <c:v>222.328</c:v>
                </c:pt>
                <c:pt idx="936">
                  <c:v>222.32</c:v>
                </c:pt>
                <c:pt idx="937">
                  <c:v>222.31200000000001</c:v>
                </c:pt>
                <c:pt idx="938">
                  <c:v>222.304</c:v>
                </c:pt>
                <c:pt idx="939">
                  <c:v>222.29499999999999</c:v>
                </c:pt>
                <c:pt idx="940">
                  <c:v>222.28700000000001</c:v>
                </c:pt>
                <c:pt idx="941">
                  <c:v>222.279</c:v>
                </c:pt>
                <c:pt idx="942">
                  <c:v>222.27</c:v>
                </c:pt>
                <c:pt idx="943">
                  <c:v>222.261</c:v>
                </c:pt>
                <c:pt idx="944">
                  <c:v>222.25399999999999</c:v>
                </c:pt>
                <c:pt idx="945">
                  <c:v>222.24600000000001</c:v>
                </c:pt>
                <c:pt idx="946">
                  <c:v>222.23699999999999</c:v>
                </c:pt>
                <c:pt idx="947">
                  <c:v>222.22800000000001</c:v>
                </c:pt>
                <c:pt idx="948">
                  <c:v>222.22</c:v>
                </c:pt>
                <c:pt idx="949">
                  <c:v>222.21299999999999</c:v>
                </c:pt>
                <c:pt idx="950">
                  <c:v>222.20500000000001</c:v>
                </c:pt>
                <c:pt idx="951">
                  <c:v>222.19499999999999</c:v>
                </c:pt>
                <c:pt idx="952">
                  <c:v>222.18799999999999</c:v>
                </c:pt>
                <c:pt idx="953">
                  <c:v>222.18</c:v>
                </c:pt>
                <c:pt idx="954">
                  <c:v>222.17099999999999</c:v>
                </c:pt>
                <c:pt idx="955">
                  <c:v>222.16200000000001</c:v>
                </c:pt>
                <c:pt idx="956">
                  <c:v>222.155</c:v>
                </c:pt>
                <c:pt idx="957">
                  <c:v>222.14599999999999</c:v>
                </c:pt>
                <c:pt idx="958">
                  <c:v>222.137</c:v>
                </c:pt>
                <c:pt idx="959">
                  <c:v>222.13</c:v>
                </c:pt>
                <c:pt idx="960">
                  <c:v>222.12100000000001</c:v>
                </c:pt>
                <c:pt idx="961">
                  <c:v>222.113</c:v>
                </c:pt>
                <c:pt idx="962">
                  <c:v>222.10400000000001</c:v>
                </c:pt>
                <c:pt idx="963">
                  <c:v>222.09700000000001</c:v>
                </c:pt>
                <c:pt idx="964">
                  <c:v>222.08799999999999</c:v>
                </c:pt>
                <c:pt idx="965">
                  <c:v>222.08</c:v>
                </c:pt>
                <c:pt idx="966">
                  <c:v>222.071</c:v>
                </c:pt>
                <c:pt idx="967">
                  <c:v>222.06299999999999</c:v>
                </c:pt>
                <c:pt idx="968">
                  <c:v>222.05500000000001</c:v>
                </c:pt>
                <c:pt idx="969">
                  <c:v>222.04599999999999</c:v>
                </c:pt>
                <c:pt idx="970">
                  <c:v>222.03800000000001</c:v>
                </c:pt>
                <c:pt idx="971">
                  <c:v>222.03</c:v>
                </c:pt>
                <c:pt idx="972">
                  <c:v>222.02199999999999</c:v>
                </c:pt>
                <c:pt idx="973">
                  <c:v>222.01400000000001</c:v>
                </c:pt>
                <c:pt idx="974">
                  <c:v>222.005</c:v>
                </c:pt>
                <c:pt idx="975">
                  <c:v>221.99700000000001</c:v>
                </c:pt>
                <c:pt idx="976">
                  <c:v>221.989</c:v>
                </c:pt>
                <c:pt idx="977">
                  <c:v>221.98</c:v>
                </c:pt>
                <c:pt idx="978">
                  <c:v>221.97200000000001</c:v>
                </c:pt>
                <c:pt idx="979">
                  <c:v>221.964</c:v>
                </c:pt>
                <c:pt idx="980">
                  <c:v>221.95500000000001</c:v>
                </c:pt>
                <c:pt idx="981">
                  <c:v>221.947</c:v>
                </c:pt>
                <c:pt idx="982">
                  <c:v>221.93899999999999</c:v>
                </c:pt>
                <c:pt idx="983">
                  <c:v>221.93</c:v>
                </c:pt>
                <c:pt idx="984">
                  <c:v>221.922</c:v>
                </c:pt>
                <c:pt idx="985">
                  <c:v>221.91399999999999</c:v>
                </c:pt>
                <c:pt idx="986">
                  <c:v>221.90600000000001</c:v>
                </c:pt>
                <c:pt idx="987">
                  <c:v>221.898</c:v>
                </c:pt>
                <c:pt idx="988">
                  <c:v>221.88900000000001</c:v>
                </c:pt>
                <c:pt idx="989">
                  <c:v>221.88</c:v>
                </c:pt>
                <c:pt idx="990">
                  <c:v>221.87200000000001</c:v>
                </c:pt>
                <c:pt idx="991">
                  <c:v>221.864</c:v>
                </c:pt>
                <c:pt idx="992">
                  <c:v>221.85599999999999</c:v>
                </c:pt>
                <c:pt idx="993">
                  <c:v>221.84800000000001</c:v>
                </c:pt>
                <c:pt idx="994">
                  <c:v>221.84</c:v>
                </c:pt>
                <c:pt idx="995">
                  <c:v>221.83099999999999</c:v>
                </c:pt>
                <c:pt idx="996">
                  <c:v>221.82300000000001</c:v>
                </c:pt>
                <c:pt idx="997">
                  <c:v>221.815</c:v>
                </c:pt>
                <c:pt idx="998">
                  <c:v>221.80600000000001</c:v>
                </c:pt>
                <c:pt idx="999">
                  <c:v>221.79900000000001</c:v>
                </c:pt>
                <c:pt idx="1000">
                  <c:v>221.791</c:v>
                </c:pt>
                <c:pt idx="1001">
                  <c:v>221.78200000000001</c:v>
                </c:pt>
                <c:pt idx="1002">
                  <c:v>221.774</c:v>
                </c:pt>
                <c:pt idx="1003">
                  <c:v>221.76599999999999</c:v>
                </c:pt>
                <c:pt idx="1004">
                  <c:v>221.75700000000001</c:v>
                </c:pt>
                <c:pt idx="1005">
                  <c:v>221.75</c:v>
                </c:pt>
                <c:pt idx="1006">
                  <c:v>221.74100000000001</c:v>
                </c:pt>
                <c:pt idx="1007">
                  <c:v>221.733</c:v>
                </c:pt>
                <c:pt idx="1008">
                  <c:v>221.72499999999999</c:v>
                </c:pt>
                <c:pt idx="1009">
                  <c:v>221.71600000000001</c:v>
                </c:pt>
                <c:pt idx="1010">
                  <c:v>221.708</c:v>
                </c:pt>
                <c:pt idx="1011">
                  <c:v>221.7</c:v>
                </c:pt>
                <c:pt idx="1012">
                  <c:v>221.69200000000001</c:v>
                </c:pt>
                <c:pt idx="1013">
                  <c:v>221.68299999999999</c:v>
                </c:pt>
                <c:pt idx="1014">
                  <c:v>221.67599999999999</c:v>
                </c:pt>
                <c:pt idx="1015">
                  <c:v>221.667</c:v>
                </c:pt>
                <c:pt idx="1016">
                  <c:v>221.65899999999999</c:v>
                </c:pt>
                <c:pt idx="1017">
                  <c:v>221.65100000000001</c:v>
                </c:pt>
                <c:pt idx="1018">
                  <c:v>221.643</c:v>
                </c:pt>
                <c:pt idx="1019">
                  <c:v>221.63399999999999</c:v>
                </c:pt>
                <c:pt idx="1020">
                  <c:v>221.626</c:v>
                </c:pt>
                <c:pt idx="1021">
                  <c:v>221.61799999999999</c:v>
                </c:pt>
                <c:pt idx="1022">
                  <c:v>221.61</c:v>
                </c:pt>
                <c:pt idx="1023">
                  <c:v>221.602</c:v>
                </c:pt>
                <c:pt idx="1024">
                  <c:v>221.59299999999999</c:v>
                </c:pt>
                <c:pt idx="1025">
                  <c:v>221.584</c:v>
                </c:pt>
                <c:pt idx="1026">
                  <c:v>221.57599999999999</c:v>
                </c:pt>
                <c:pt idx="1027">
                  <c:v>221.56800000000001</c:v>
                </c:pt>
                <c:pt idx="1028">
                  <c:v>221.56100000000001</c:v>
                </c:pt>
                <c:pt idx="1029">
                  <c:v>221.55199999999999</c:v>
                </c:pt>
                <c:pt idx="1030">
                  <c:v>221.54300000000001</c:v>
                </c:pt>
                <c:pt idx="1031">
                  <c:v>221.536</c:v>
                </c:pt>
                <c:pt idx="1032">
                  <c:v>221.52699999999999</c:v>
                </c:pt>
                <c:pt idx="1033">
                  <c:v>221.51900000000001</c:v>
                </c:pt>
                <c:pt idx="1034">
                  <c:v>221.51</c:v>
                </c:pt>
                <c:pt idx="1035">
                  <c:v>221.50299999999999</c:v>
                </c:pt>
                <c:pt idx="1036">
                  <c:v>221.495</c:v>
                </c:pt>
                <c:pt idx="1037">
                  <c:v>221.48599999999999</c:v>
                </c:pt>
                <c:pt idx="1038">
                  <c:v>221.47800000000001</c:v>
                </c:pt>
                <c:pt idx="1039">
                  <c:v>221.47</c:v>
                </c:pt>
                <c:pt idx="1040">
                  <c:v>221.46100000000001</c:v>
                </c:pt>
                <c:pt idx="1041">
                  <c:v>221.453</c:v>
                </c:pt>
                <c:pt idx="1042">
                  <c:v>221.44399999999999</c:v>
                </c:pt>
                <c:pt idx="1043">
                  <c:v>221.43700000000001</c:v>
                </c:pt>
                <c:pt idx="1044">
                  <c:v>221.428</c:v>
                </c:pt>
                <c:pt idx="1045">
                  <c:v>221.42</c:v>
                </c:pt>
                <c:pt idx="1046">
                  <c:v>221.41200000000001</c:v>
                </c:pt>
                <c:pt idx="1047">
                  <c:v>221.404</c:v>
                </c:pt>
                <c:pt idx="1048">
                  <c:v>221.39599999999999</c:v>
                </c:pt>
                <c:pt idx="1049">
                  <c:v>221.387</c:v>
                </c:pt>
                <c:pt idx="1050">
                  <c:v>221.37899999999999</c:v>
                </c:pt>
                <c:pt idx="1051">
                  <c:v>221.37100000000001</c:v>
                </c:pt>
                <c:pt idx="1052">
                  <c:v>221.36099999999999</c:v>
                </c:pt>
                <c:pt idx="1053">
                  <c:v>221.35300000000001</c:v>
                </c:pt>
                <c:pt idx="1054">
                  <c:v>221.346</c:v>
                </c:pt>
                <c:pt idx="1055">
                  <c:v>221.33699999999999</c:v>
                </c:pt>
                <c:pt idx="1056">
                  <c:v>221.32900000000001</c:v>
                </c:pt>
                <c:pt idx="1057">
                  <c:v>221.321</c:v>
                </c:pt>
                <c:pt idx="1058">
                  <c:v>221.31200000000001</c:v>
                </c:pt>
                <c:pt idx="1059">
                  <c:v>221.30500000000001</c:v>
                </c:pt>
                <c:pt idx="1060">
                  <c:v>221.29599999999999</c:v>
                </c:pt>
                <c:pt idx="1061">
                  <c:v>221.28700000000001</c:v>
                </c:pt>
                <c:pt idx="1062">
                  <c:v>221.279</c:v>
                </c:pt>
                <c:pt idx="1063">
                  <c:v>221.27099999999999</c:v>
                </c:pt>
                <c:pt idx="1064">
                  <c:v>221.262</c:v>
                </c:pt>
                <c:pt idx="1065">
                  <c:v>221.25399999999999</c:v>
                </c:pt>
                <c:pt idx="1066">
                  <c:v>221.245</c:v>
                </c:pt>
                <c:pt idx="1067">
                  <c:v>221.23699999999999</c:v>
                </c:pt>
                <c:pt idx="1068">
                  <c:v>221.23</c:v>
                </c:pt>
                <c:pt idx="1069">
                  <c:v>221.221</c:v>
                </c:pt>
                <c:pt idx="1070">
                  <c:v>221.21299999999999</c:v>
                </c:pt>
                <c:pt idx="1071">
                  <c:v>221.20400000000001</c:v>
                </c:pt>
                <c:pt idx="1072">
                  <c:v>221.197</c:v>
                </c:pt>
                <c:pt idx="1073">
                  <c:v>221.18799999999999</c:v>
                </c:pt>
                <c:pt idx="1074">
                  <c:v>221.18</c:v>
                </c:pt>
                <c:pt idx="1075">
                  <c:v>221.17099999999999</c:v>
                </c:pt>
                <c:pt idx="1076">
                  <c:v>221.16300000000001</c:v>
                </c:pt>
                <c:pt idx="1077">
                  <c:v>221.154</c:v>
                </c:pt>
                <c:pt idx="1078">
                  <c:v>221.14599999999999</c:v>
                </c:pt>
                <c:pt idx="1079">
                  <c:v>221.13900000000001</c:v>
                </c:pt>
                <c:pt idx="1080">
                  <c:v>221.13</c:v>
                </c:pt>
                <c:pt idx="1081">
                  <c:v>221.12100000000001</c:v>
                </c:pt>
                <c:pt idx="1082">
                  <c:v>221.113</c:v>
                </c:pt>
                <c:pt idx="1083">
                  <c:v>221.10400000000001</c:v>
                </c:pt>
                <c:pt idx="1084">
                  <c:v>221.096</c:v>
                </c:pt>
                <c:pt idx="1085">
                  <c:v>221.08699999999999</c:v>
                </c:pt>
                <c:pt idx="1086">
                  <c:v>221.07900000000001</c:v>
                </c:pt>
                <c:pt idx="1087">
                  <c:v>221.071</c:v>
                </c:pt>
                <c:pt idx="1088">
                  <c:v>221.06299999999999</c:v>
                </c:pt>
                <c:pt idx="1089">
                  <c:v>221.05500000000001</c:v>
                </c:pt>
                <c:pt idx="1090">
                  <c:v>221.04599999999999</c:v>
                </c:pt>
                <c:pt idx="1091">
                  <c:v>221.03800000000001</c:v>
                </c:pt>
                <c:pt idx="1092">
                  <c:v>221.03</c:v>
                </c:pt>
                <c:pt idx="1093">
                  <c:v>221.02099999999999</c:v>
                </c:pt>
                <c:pt idx="1094">
                  <c:v>221.01300000000001</c:v>
                </c:pt>
                <c:pt idx="1095">
                  <c:v>221.005</c:v>
                </c:pt>
                <c:pt idx="1096">
                  <c:v>220.99600000000001</c:v>
                </c:pt>
                <c:pt idx="1097">
                  <c:v>220.988</c:v>
                </c:pt>
                <c:pt idx="1098">
                  <c:v>220.97900000000001</c:v>
                </c:pt>
                <c:pt idx="1099">
                  <c:v>220.97200000000001</c:v>
                </c:pt>
                <c:pt idx="1100">
                  <c:v>220.96299999999999</c:v>
                </c:pt>
                <c:pt idx="1101">
                  <c:v>220.95400000000001</c:v>
                </c:pt>
                <c:pt idx="1102">
                  <c:v>220.946</c:v>
                </c:pt>
                <c:pt idx="1103">
                  <c:v>220.93799999999999</c:v>
                </c:pt>
                <c:pt idx="1104">
                  <c:v>220.929</c:v>
                </c:pt>
                <c:pt idx="1105">
                  <c:v>220.92099999999999</c:v>
                </c:pt>
                <c:pt idx="1106">
                  <c:v>220.91300000000001</c:v>
                </c:pt>
                <c:pt idx="1107">
                  <c:v>220.90299999999999</c:v>
                </c:pt>
                <c:pt idx="1108">
                  <c:v>220.89500000000001</c:v>
                </c:pt>
                <c:pt idx="1109">
                  <c:v>220.887</c:v>
                </c:pt>
                <c:pt idx="1110">
                  <c:v>220.87899999999999</c:v>
                </c:pt>
                <c:pt idx="1111">
                  <c:v>220.87100000000001</c:v>
                </c:pt>
                <c:pt idx="1112">
                  <c:v>220.86199999999999</c:v>
                </c:pt>
                <c:pt idx="1113">
                  <c:v>220.85400000000001</c:v>
                </c:pt>
                <c:pt idx="1114">
                  <c:v>220.846</c:v>
                </c:pt>
                <c:pt idx="1115">
                  <c:v>220.83699999999999</c:v>
                </c:pt>
                <c:pt idx="1116">
                  <c:v>220.828</c:v>
                </c:pt>
                <c:pt idx="1117">
                  <c:v>220.82</c:v>
                </c:pt>
                <c:pt idx="1118">
                  <c:v>220.81200000000001</c:v>
                </c:pt>
                <c:pt idx="1119">
                  <c:v>220.804</c:v>
                </c:pt>
                <c:pt idx="1120">
                  <c:v>220.79499999999999</c:v>
                </c:pt>
                <c:pt idx="1121">
                  <c:v>220.78800000000001</c:v>
                </c:pt>
                <c:pt idx="1122">
                  <c:v>220.77799999999999</c:v>
                </c:pt>
                <c:pt idx="1123">
                  <c:v>220.77</c:v>
                </c:pt>
                <c:pt idx="1124">
                  <c:v>220.762</c:v>
                </c:pt>
                <c:pt idx="1125">
                  <c:v>220.75399999999999</c:v>
                </c:pt>
                <c:pt idx="1126">
                  <c:v>220.745</c:v>
                </c:pt>
                <c:pt idx="1127">
                  <c:v>220.73699999999999</c:v>
                </c:pt>
                <c:pt idx="1128">
                  <c:v>220.72800000000001</c:v>
                </c:pt>
                <c:pt idx="1129">
                  <c:v>220.71899999999999</c:v>
                </c:pt>
                <c:pt idx="1130">
                  <c:v>220.71199999999999</c:v>
                </c:pt>
                <c:pt idx="1131">
                  <c:v>220.703</c:v>
                </c:pt>
                <c:pt idx="1132">
                  <c:v>220.69499999999999</c:v>
                </c:pt>
                <c:pt idx="1133">
                  <c:v>220.68700000000001</c:v>
                </c:pt>
                <c:pt idx="1134">
                  <c:v>220.679</c:v>
                </c:pt>
                <c:pt idx="1135">
                  <c:v>220.67</c:v>
                </c:pt>
                <c:pt idx="1136">
                  <c:v>220.66200000000001</c:v>
                </c:pt>
                <c:pt idx="1137">
                  <c:v>220.65299999999999</c:v>
                </c:pt>
                <c:pt idx="1138">
                  <c:v>220.64500000000001</c:v>
                </c:pt>
                <c:pt idx="1139">
                  <c:v>220.636</c:v>
                </c:pt>
                <c:pt idx="1140">
                  <c:v>220.62799999999999</c:v>
                </c:pt>
                <c:pt idx="1141">
                  <c:v>220.619</c:v>
                </c:pt>
                <c:pt idx="1142">
                  <c:v>220.61199999999999</c:v>
                </c:pt>
                <c:pt idx="1143">
                  <c:v>220.60300000000001</c:v>
                </c:pt>
                <c:pt idx="1144">
                  <c:v>220.595</c:v>
                </c:pt>
                <c:pt idx="1145">
                  <c:v>220.58600000000001</c:v>
                </c:pt>
                <c:pt idx="1146">
                  <c:v>220.578</c:v>
                </c:pt>
                <c:pt idx="1147">
                  <c:v>220.571</c:v>
                </c:pt>
                <c:pt idx="1148">
                  <c:v>220.56200000000001</c:v>
                </c:pt>
                <c:pt idx="1149">
                  <c:v>220.553</c:v>
                </c:pt>
                <c:pt idx="1150">
                  <c:v>220.54499999999999</c:v>
                </c:pt>
                <c:pt idx="1151">
                  <c:v>220.536</c:v>
                </c:pt>
                <c:pt idx="1152">
                  <c:v>220.52799999999999</c:v>
                </c:pt>
                <c:pt idx="1153">
                  <c:v>220.51900000000001</c:v>
                </c:pt>
                <c:pt idx="1154">
                  <c:v>220.511</c:v>
                </c:pt>
                <c:pt idx="1155">
                  <c:v>220.50200000000001</c:v>
                </c:pt>
                <c:pt idx="1156">
                  <c:v>220.494</c:v>
                </c:pt>
                <c:pt idx="1157">
                  <c:v>220.48599999999999</c:v>
                </c:pt>
                <c:pt idx="1158">
                  <c:v>220.47800000000001</c:v>
                </c:pt>
                <c:pt idx="1159">
                  <c:v>220.46899999999999</c:v>
                </c:pt>
                <c:pt idx="1160">
                  <c:v>220.46100000000001</c:v>
                </c:pt>
                <c:pt idx="1161">
                  <c:v>220.453</c:v>
                </c:pt>
                <c:pt idx="1162">
                  <c:v>220.44399999999999</c:v>
                </c:pt>
                <c:pt idx="1163">
                  <c:v>220.43600000000001</c:v>
                </c:pt>
                <c:pt idx="1164">
                  <c:v>220.42699999999999</c:v>
                </c:pt>
                <c:pt idx="1165">
                  <c:v>220.41800000000001</c:v>
                </c:pt>
                <c:pt idx="1166">
                  <c:v>220.41</c:v>
                </c:pt>
                <c:pt idx="1167">
                  <c:v>220.40199999999999</c:v>
                </c:pt>
                <c:pt idx="1168">
                  <c:v>220.39400000000001</c:v>
                </c:pt>
                <c:pt idx="1169">
                  <c:v>220.38499999999999</c:v>
                </c:pt>
                <c:pt idx="1170">
                  <c:v>220.37700000000001</c:v>
                </c:pt>
                <c:pt idx="1171">
                  <c:v>220.369</c:v>
                </c:pt>
                <c:pt idx="1172">
                  <c:v>220.36099999999999</c:v>
                </c:pt>
                <c:pt idx="1173">
                  <c:v>220.352</c:v>
                </c:pt>
                <c:pt idx="1174">
                  <c:v>220.34399999999999</c:v>
                </c:pt>
                <c:pt idx="1175">
                  <c:v>220.33600000000001</c:v>
                </c:pt>
                <c:pt idx="1176">
                  <c:v>220.328</c:v>
                </c:pt>
                <c:pt idx="1177">
                  <c:v>220.31899999999999</c:v>
                </c:pt>
                <c:pt idx="1178">
                  <c:v>220.31100000000001</c:v>
                </c:pt>
                <c:pt idx="1179">
                  <c:v>220.30199999999999</c:v>
                </c:pt>
                <c:pt idx="1180">
                  <c:v>220.29300000000001</c:v>
                </c:pt>
                <c:pt idx="1181">
                  <c:v>220.285</c:v>
                </c:pt>
                <c:pt idx="1182">
                  <c:v>220.27600000000001</c:v>
                </c:pt>
                <c:pt idx="1183">
                  <c:v>220.268</c:v>
                </c:pt>
                <c:pt idx="1184">
                  <c:v>220.26</c:v>
                </c:pt>
                <c:pt idx="1185">
                  <c:v>220.25200000000001</c:v>
                </c:pt>
                <c:pt idx="1186">
                  <c:v>220.244</c:v>
                </c:pt>
                <c:pt idx="1187">
                  <c:v>220.23500000000001</c:v>
                </c:pt>
                <c:pt idx="1188">
                  <c:v>220.226</c:v>
                </c:pt>
                <c:pt idx="1189">
                  <c:v>220.21799999999999</c:v>
                </c:pt>
                <c:pt idx="1190">
                  <c:v>220.21</c:v>
                </c:pt>
                <c:pt idx="1191">
                  <c:v>220.20099999999999</c:v>
                </c:pt>
                <c:pt idx="1192">
                  <c:v>220.19300000000001</c:v>
                </c:pt>
                <c:pt idx="1193">
                  <c:v>220.185</c:v>
                </c:pt>
                <c:pt idx="1194">
                  <c:v>220.17599999999999</c:v>
                </c:pt>
                <c:pt idx="1195">
                  <c:v>220.16800000000001</c:v>
                </c:pt>
                <c:pt idx="1196">
                  <c:v>220.16</c:v>
                </c:pt>
                <c:pt idx="1197">
                  <c:v>220.15100000000001</c:v>
                </c:pt>
                <c:pt idx="1198">
                  <c:v>220.143</c:v>
                </c:pt>
                <c:pt idx="1199">
                  <c:v>220.13399999999999</c:v>
                </c:pt>
                <c:pt idx="1200">
                  <c:v>220.126</c:v>
                </c:pt>
                <c:pt idx="1201">
                  <c:v>220.11799999999999</c:v>
                </c:pt>
                <c:pt idx="1202">
                  <c:v>220.10900000000001</c:v>
                </c:pt>
                <c:pt idx="1203">
                  <c:v>220.101</c:v>
                </c:pt>
                <c:pt idx="1204">
                  <c:v>220.09299999999999</c:v>
                </c:pt>
                <c:pt idx="1205">
                  <c:v>220.084</c:v>
                </c:pt>
                <c:pt idx="1206">
                  <c:v>220.07499999999999</c:v>
                </c:pt>
                <c:pt idx="1207">
                  <c:v>220.06700000000001</c:v>
                </c:pt>
                <c:pt idx="1208">
                  <c:v>220.059</c:v>
                </c:pt>
                <c:pt idx="1209">
                  <c:v>220.05099999999999</c:v>
                </c:pt>
                <c:pt idx="1210">
                  <c:v>220.04300000000001</c:v>
                </c:pt>
                <c:pt idx="1211">
                  <c:v>220.03399999999999</c:v>
                </c:pt>
                <c:pt idx="1212">
                  <c:v>220.02500000000001</c:v>
                </c:pt>
                <c:pt idx="1213">
                  <c:v>220.017</c:v>
                </c:pt>
                <c:pt idx="1214">
                  <c:v>220.00899999999999</c:v>
                </c:pt>
                <c:pt idx="1215">
                  <c:v>220</c:v>
                </c:pt>
                <c:pt idx="1216">
                  <c:v>219.99199999999999</c:v>
                </c:pt>
                <c:pt idx="1217">
                  <c:v>219.983</c:v>
                </c:pt>
                <c:pt idx="1218">
                  <c:v>219.97499999999999</c:v>
                </c:pt>
                <c:pt idx="1219">
                  <c:v>219.96600000000001</c:v>
                </c:pt>
                <c:pt idx="1220">
                  <c:v>219.958</c:v>
                </c:pt>
                <c:pt idx="1221">
                  <c:v>219.95</c:v>
                </c:pt>
                <c:pt idx="1222">
                  <c:v>219.94200000000001</c:v>
                </c:pt>
                <c:pt idx="1223">
                  <c:v>219.93299999999999</c:v>
                </c:pt>
                <c:pt idx="1224">
                  <c:v>219.92500000000001</c:v>
                </c:pt>
                <c:pt idx="1225">
                  <c:v>219.916</c:v>
                </c:pt>
                <c:pt idx="1226">
                  <c:v>219.90799999999999</c:v>
                </c:pt>
                <c:pt idx="1227">
                  <c:v>219.899</c:v>
                </c:pt>
                <c:pt idx="1228">
                  <c:v>219.89099999999999</c:v>
                </c:pt>
                <c:pt idx="1229">
                  <c:v>219.88200000000001</c:v>
                </c:pt>
                <c:pt idx="1230">
                  <c:v>219.874</c:v>
                </c:pt>
                <c:pt idx="1231">
                  <c:v>219.86600000000001</c:v>
                </c:pt>
                <c:pt idx="1232">
                  <c:v>219.858</c:v>
                </c:pt>
                <c:pt idx="1233">
                  <c:v>219.84899999999999</c:v>
                </c:pt>
                <c:pt idx="1234">
                  <c:v>219.84100000000001</c:v>
                </c:pt>
                <c:pt idx="1235">
                  <c:v>219.83099999999999</c:v>
                </c:pt>
                <c:pt idx="1236">
                  <c:v>219.82400000000001</c:v>
                </c:pt>
                <c:pt idx="1237">
                  <c:v>219.816</c:v>
                </c:pt>
                <c:pt idx="1238">
                  <c:v>219.80600000000001</c:v>
                </c:pt>
                <c:pt idx="1239">
                  <c:v>219.798</c:v>
                </c:pt>
                <c:pt idx="1240">
                  <c:v>219.79</c:v>
                </c:pt>
                <c:pt idx="1241">
                  <c:v>219.78200000000001</c:v>
                </c:pt>
                <c:pt idx="1242">
                  <c:v>219.773</c:v>
                </c:pt>
                <c:pt idx="1243">
                  <c:v>219.76499999999999</c:v>
                </c:pt>
                <c:pt idx="1244">
                  <c:v>219.75700000000001</c:v>
                </c:pt>
                <c:pt idx="1245">
                  <c:v>219.74799999999999</c:v>
                </c:pt>
                <c:pt idx="1246">
                  <c:v>219.739</c:v>
                </c:pt>
                <c:pt idx="1247">
                  <c:v>219.732</c:v>
                </c:pt>
                <c:pt idx="1248">
                  <c:v>219.72300000000001</c:v>
                </c:pt>
                <c:pt idx="1249">
                  <c:v>219.714</c:v>
                </c:pt>
                <c:pt idx="1250">
                  <c:v>219.70699999999999</c:v>
                </c:pt>
                <c:pt idx="1251">
                  <c:v>219.69800000000001</c:v>
                </c:pt>
                <c:pt idx="1252">
                  <c:v>219.68899999999999</c:v>
                </c:pt>
                <c:pt idx="1253">
                  <c:v>219.68100000000001</c:v>
                </c:pt>
                <c:pt idx="1254">
                  <c:v>219.673</c:v>
                </c:pt>
                <c:pt idx="1255">
                  <c:v>219.66499999999999</c:v>
                </c:pt>
                <c:pt idx="1256">
                  <c:v>219.65600000000001</c:v>
                </c:pt>
                <c:pt idx="1257">
                  <c:v>219.648</c:v>
                </c:pt>
                <c:pt idx="1258">
                  <c:v>219.64</c:v>
                </c:pt>
                <c:pt idx="1259">
                  <c:v>219.63200000000001</c:v>
                </c:pt>
                <c:pt idx="1260">
                  <c:v>219.62299999999999</c:v>
                </c:pt>
                <c:pt idx="1261">
                  <c:v>219.614</c:v>
                </c:pt>
                <c:pt idx="1262">
                  <c:v>219.60599999999999</c:v>
                </c:pt>
                <c:pt idx="1263">
                  <c:v>219.59800000000001</c:v>
                </c:pt>
                <c:pt idx="1264">
                  <c:v>219.589</c:v>
                </c:pt>
                <c:pt idx="1265">
                  <c:v>219.58099999999999</c:v>
                </c:pt>
                <c:pt idx="1266">
                  <c:v>219.57300000000001</c:v>
                </c:pt>
                <c:pt idx="1267">
                  <c:v>219.56399999999999</c:v>
                </c:pt>
                <c:pt idx="1268">
                  <c:v>219.55600000000001</c:v>
                </c:pt>
                <c:pt idx="1269">
                  <c:v>219.547</c:v>
                </c:pt>
                <c:pt idx="1270">
                  <c:v>219.53899999999999</c:v>
                </c:pt>
                <c:pt idx="1271">
                  <c:v>219.53100000000001</c:v>
                </c:pt>
                <c:pt idx="1272">
                  <c:v>219.52199999999999</c:v>
                </c:pt>
                <c:pt idx="1273">
                  <c:v>219.51400000000001</c:v>
                </c:pt>
                <c:pt idx="1274">
                  <c:v>219.506</c:v>
                </c:pt>
                <c:pt idx="1275">
                  <c:v>219.49700000000001</c:v>
                </c:pt>
                <c:pt idx="1276">
                  <c:v>219.489</c:v>
                </c:pt>
                <c:pt idx="1277">
                  <c:v>219.48099999999999</c:v>
                </c:pt>
                <c:pt idx="1278">
                  <c:v>219.47200000000001</c:v>
                </c:pt>
                <c:pt idx="1279">
                  <c:v>219.464</c:v>
                </c:pt>
                <c:pt idx="1280">
                  <c:v>219.45500000000001</c:v>
                </c:pt>
                <c:pt idx="1281">
                  <c:v>219.447</c:v>
                </c:pt>
                <c:pt idx="1282">
                  <c:v>219.43799999999999</c:v>
                </c:pt>
                <c:pt idx="1283">
                  <c:v>219.43</c:v>
                </c:pt>
                <c:pt idx="1284">
                  <c:v>219.423</c:v>
                </c:pt>
                <c:pt idx="1285">
                  <c:v>219.41399999999999</c:v>
                </c:pt>
                <c:pt idx="1286">
                  <c:v>219.40600000000001</c:v>
                </c:pt>
                <c:pt idx="1287">
                  <c:v>219.39699999999999</c:v>
                </c:pt>
                <c:pt idx="1288">
                  <c:v>219.38900000000001</c:v>
                </c:pt>
                <c:pt idx="1289">
                  <c:v>219.38</c:v>
                </c:pt>
                <c:pt idx="1290">
                  <c:v>219.37200000000001</c:v>
                </c:pt>
                <c:pt idx="1291">
                  <c:v>219.364</c:v>
                </c:pt>
                <c:pt idx="1292">
                  <c:v>219.35599999999999</c:v>
                </c:pt>
                <c:pt idx="1293">
                  <c:v>219.346</c:v>
                </c:pt>
                <c:pt idx="1294">
                  <c:v>219.34</c:v>
                </c:pt>
                <c:pt idx="1295">
                  <c:v>219.33</c:v>
                </c:pt>
                <c:pt idx="1296">
                  <c:v>219.322</c:v>
                </c:pt>
                <c:pt idx="1297">
                  <c:v>219.31299999999999</c:v>
                </c:pt>
                <c:pt idx="1298">
                  <c:v>219.30600000000001</c:v>
                </c:pt>
                <c:pt idx="1299">
                  <c:v>219.297</c:v>
                </c:pt>
                <c:pt idx="1300">
                  <c:v>219.28899999999999</c:v>
                </c:pt>
                <c:pt idx="1301">
                  <c:v>219.28100000000001</c:v>
                </c:pt>
                <c:pt idx="1302">
                  <c:v>219.27199999999999</c:v>
                </c:pt>
                <c:pt idx="1303">
                  <c:v>219.26400000000001</c:v>
                </c:pt>
                <c:pt idx="1304">
                  <c:v>219.255</c:v>
                </c:pt>
                <c:pt idx="1305">
                  <c:v>219.24700000000001</c:v>
                </c:pt>
                <c:pt idx="1306">
                  <c:v>219.239</c:v>
                </c:pt>
                <c:pt idx="1307">
                  <c:v>219.23</c:v>
                </c:pt>
                <c:pt idx="1308">
                  <c:v>219.22200000000001</c:v>
                </c:pt>
                <c:pt idx="1309">
                  <c:v>219.21299999999999</c:v>
                </c:pt>
                <c:pt idx="1310">
                  <c:v>219.20500000000001</c:v>
                </c:pt>
                <c:pt idx="1311">
                  <c:v>219.197</c:v>
                </c:pt>
                <c:pt idx="1312">
                  <c:v>219.18899999999999</c:v>
                </c:pt>
                <c:pt idx="1313">
                  <c:v>219.18</c:v>
                </c:pt>
                <c:pt idx="1314">
                  <c:v>219.172</c:v>
                </c:pt>
                <c:pt idx="1315">
                  <c:v>219.16399999999999</c:v>
                </c:pt>
                <c:pt idx="1316">
                  <c:v>219.15600000000001</c:v>
                </c:pt>
                <c:pt idx="1317">
                  <c:v>219.14699999999999</c:v>
                </c:pt>
                <c:pt idx="1318">
                  <c:v>219.13900000000001</c:v>
                </c:pt>
                <c:pt idx="1319">
                  <c:v>219.13</c:v>
                </c:pt>
                <c:pt idx="1320">
                  <c:v>219.12200000000001</c:v>
                </c:pt>
                <c:pt idx="1321">
                  <c:v>219.114</c:v>
                </c:pt>
                <c:pt idx="1322">
                  <c:v>219.10499999999999</c:v>
                </c:pt>
                <c:pt idx="1323">
                  <c:v>219.09700000000001</c:v>
                </c:pt>
                <c:pt idx="1324">
                  <c:v>219.08799999999999</c:v>
                </c:pt>
                <c:pt idx="1325">
                  <c:v>219.08</c:v>
                </c:pt>
                <c:pt idx="1326">
                  <c:v>219.072</c:v>
                </c:pt>
                <c:pt idx="1327">
                  <c:v>219.06399999999999</c:v>
                </c:pt>
                <c:pt idx="1328">
                  <c:v>219.05500000000001</c:v>
                </c:pt>
                <c:pt idx="1329">
                  <c:v>219.047</c:v>
                </c:pt>
                <c:pt idx="1330">
                  <c:v>219.03899999999999</c:v>
                </c:pt>
                <c:pt idx="1331">
                  <c:v>219.03</c:v>
                </c:pt>
                <c:pt idx="1332">
                  <c:v>219.02199999999999</c:v>
                </c:pt>
                <c:pt idx="1333">
                  <c:v>219.01300000000001</c:v>
                </c:pt>
                <c:pt idx="1334">
                  <c:v>219.005</c:v>
                </c:pt>
                <c:pt idx="1335">
                  <c:v>218.99700000000001</c:v>
                </c:pt>
                <c:pt idx="1336">
                  <c:v>218.989</c:v>
                </c:pt>
                <c:pt idx="1337">
                  <c:v>218.98</c:v>
                </c:pt>
                <c:pt idx="1338">
                  <c:v>218.97300000000001</c:v>
                </c:pt>
                <c:pt idx="1339">
                  <c:v>218.96299999999999</c:v>
                </c:pt>
                <c:pt idx="1340">
                  <c:v>218.95599999999999</c:v>
                </c:pt>
                <c:pt idx="1341">
                  <c:v>218.947</c:v>
                </c:pt>
                <c:pt idx="1342">
                  <c:v>218.93799999999999</c:v>
                </c:pt>
                <c:pt idx="1343">
                  <c:v>218.93</c:v>
                </c:pt>
                <c:pt idx="1344">
                  <c:v>218.923</c:v>
                </c:pt>
                <c:pt idx="1345">
                  <c:v>218.91399999999999</c:v>
                </c:pt>
                <c:pt idx="1346">
                  <c:v>218.90600000000001</c:v>
                </c:pt>
                <c:pt idx="1347">
                  <c:v>218.89699999999999</c:v>
                </c:pt>
                <c:pt idx="1348">
                  <c:v>218.88900000000001</c:v>
                </c:pt>
                <c:pt idx="1349">
                  <c:v>218.881</c:v>
                </c:pt>
                <c:pt idx="1350">
                  <c:v>218.87200000000001</c:v>
                </c:pt>
                <c:pt idx="1351">
                  <c:v>218.864</c:v>
                </c:pt>
                <c:pt idx="1352">
                  <c:v>218.85499999999999</c:v>
                </c:pt>
                <c:pt idx="1353">
                  <c:v>218.84700000000001</c:v>
                </c:pt>
                <c:pt idx="1354">
                  <c:v>218.839</c:v>
                </c:pt>
                <c:pt idx="1355">
                  <c:v>218.83099999999999</c:v>
                </c:pt>
                <c:pt idx="1356">
                  <c:v>218.82300000000001</c:v>
                </c:pt>
                <c:pt idx="1357">
                  <c:v>218.81399999999999</c:v>
                </c:pt>
                <c:pt idx="1358">
                  <c:v>218.80600000000001</c:v>
                </c:pt>
                <c:pt idx="1359">
                  <c:v>218.797</c:v>
                </c:pt>
                <c:pt idx="1360">
                  <c:v>218.78899999999999</c:v>
                </c:pt>
                <c:pt idx="1361">
                  <c:v>218.78100000000001</c:v>
                </c:pt>
                <c:pt idx="1362">
                  <c:v>218.773</c:v>
                </c:pt>
                <c:pt idx="1363">
                  <c:v>218.76400000000001</c:v>
                </c:pt>
                <c:pt idx="1364">
                  <c:v>218.756</c:v>
                </c:pt>
                <c:pt idx="1365">
                  <c:v>218.74700000000001</c:v>
                </c:pt>
                <c:pt idx="1366">
                  <c:v>218.739</c:v>
                </c:pt>
                <c:pt idx="1367">
                  <c:v>218.73099999999999</c:v>
                </c:pt>
                <c:pt idx="1368">
                  <c:v>218.72300000000001</c:v>
                </c:pt>
                <c:pt idx="1369">
                  <c:v>218.715</c:v>
                </c:pt>
                <c:pt idx="1370">
                  <c:v>218.70599999999999</c:v>
                </c:pt>
                <c:pt idx="1371">
                  <c:v>218.69800000000001</c:v>
                </c:pt>
                <c:pt idx="1372">
                  <c:v>218.68899999999999</c:v>
                </c:pt>
                <c:pt idx="1373">
                  <c:v>218.68100000000001</c:v>
                </c:pt>
                <c:pt idx="1374">
                  <c:v>218.673</c:v>
                </c:pt>
                <c:pt idx="1375">
                  <c:v>218.66499999999999</c:v>
                </c:pt>
                <c:pt idx="1376">
                  <c:v>218.65600000000001</c:v>
                </c:pt>
                <c:pt idx="1377">
                  <c:v>218.648</c:v>
                </c:pt>
                <c:pt idx="1378">
                  <c:v>218.63900000000001</c:v>
                </c:pt>
                <c:pt idx="1379">
                  <c:v>218.631</c:v>
                </c:pt>
                <c:pt idx="1380">
                  <c:v>218.62299999999999</c:v>
                </c:pt>
                <c:pt idx="1381">
                  <c:v>218.61500000000001</c:v>
                </c:pt>
                <c:pt idx="1382">
                  <c:v>218.607</c:v>
                </c:pt>
                <c:pt idx="1383">
                  <c:v>218.59899999999999</c:v>
                </c:pt>
                <c:pt idx="1384">
                  <c:v>218.59</c:v>
                </c:pt>
                <c:pt idx="1385">
                  <c:v>218.58199999999999</c:v>
                </c:pt>
                <c:pt idx="1386">
                  <c:v>218.57400000000001</c:v>
                </c:pt>
                <c:pt idx="1387">
                  <c:v>218.565</c:v>
                </c:pt>
                <c:pt idx="1388">
                  <c:v>218.55699999999999</c:v>
                </c:pt>
                <c:pt idx="1389">
                  <c:v>218.54900000000001</c:v>
                </c:pt>
                <c:pt idx="1390">
                  <c:v>218.54</c:v>
                </c:pt>
                <c:pt idx="1391">
                  <c:v>218.53200000000001</c:v>
                </c:pt>
                <c:pt idx="1392">
                  <c:v>218.523</c:v>
                </c:pt>
                <c:pt idx="1393">
                  <c:v>218.51499999999999</c:v>
                </c:pt>
                <c:pt idx="1394">
                  <c:v>218.50700000000001</c:v>
                </c:pt>
                <c:pt idx="1395">
                  <c:v>218.49799999999999</c:v>
                </c:pt>
                <c:pt idx="1396">
                  <c:v>218.49100000000001</c:v>
                </c:pt>
                <c:pt idx="1397">
                  <c:v>218.482</c:v>
                </c:pt>
                <c:pt idx="1398">
                  <c:v>218.47399999999999</c:v>
                </c:pt>
                <c:pt idx="1399">
                  <c:v>218.465</c:v>
                </c:pt>
                <c:pt idx="1400">
                  <c:v>218.45699999999999</c:v>
                </c:pt>
                <c:pt idx="1401">
                  <c:v>218.44900000000001</c:v>
                </c:pt>
                <c:pt idx="1402">
                  <c:v>218.44</c:v>
                </c:pt>
                <c:pt idx="1403">
                  <c:v>218.43299999999999</c:v>
                </c:pt>
                <c:pt idx="1404">
                  <c:v>218.42400000000001</c:v>
                </c:pt>
                <c:pt idx="1405">
                  <c:v>218.416</c:v>
                </c:pt>
                <c:pt idx="1406">
                  <c:v>218.40700000000001</c:v>
                </c:pt>
                <c:pt idx="1407">
                  <c:v>218.399</c:v>
                </c:pt>
                <c:pt idx="1408">
                  <c:v>218.39099999999999</c:v>
                </c:pt>
                <c:pt idx="1409">
                  <c:v>218.38200000000001</c:v>
                </c:pt>
                <c:pt idx="1410">
                  <c:v>218.37299999999999</c:v>
                </c:pt>
                <c:pt idx="1411">
                  <c:v>218.36600000000001</c:v>
                </c:pt>
                <c:pt idx="1412">
                  <c:v>218.357</c:v>
                </c:pt>
                <c:pt idx="1413">
                  <c:v>218.34899999999999</c:v>
                </c:pt>
                <c:pt idx="1414">
                  <c:v>218.34100000000001</c:v>
                </c:pt>
                <c:pt idx="1415">
                  <c:v>218.33199999999999</c:v>
                </c:pt>
                <c:pt idx="1416">
                  <c:v>218.32400000000001</c:v>
                </c:pt>
                <c:pt idx="1417">
                  <c:v>218.31700000000001</c:v>
                </c:pt>
                <c:pt idx="1418">
                  <c:v>218.30699999999999</c:v>
                </c:pt>
                <c:pt idx="1419">
                  <c:v>218.3</c:v>
                </c:pt>
                <c:pt idx="1420">
                  <c:v>218.291</c:v>
                </c:pt>
                <c:pt idx="1421">
                  <c:v>218.28299999999999</c:v>
                </c:pt>
                <c:pt idx="1422">
                  <c:v>218.27500000000001</c:v>
                </c:pt>
                <c:pt idx="1423">
                  <c:v>218.26599999999999</c:v>
                </c:pt>
                <c:pt idx="1424">
                  <c:v>218.25700000000001</c:v>
                </c:pt>
                <c:pt idx="1425">
                  <c:v>218.249</c:v>
                </c:pt>
                <c:pt idx="1426">
                  <c:v>218.24199999999999</c:v>
                </c:pt>
                <c:pt idx="1427">
                  <c:v>218.232</c:v>
                </c:pt>
                <c:pt idx="1428">
                  <c:v>218.22499999999999</c:v>
                </c:pt>
                <c:pt idx="1429">
                  <c:v>218.21600000000001</c:v>
                </c:pt>
                <c:pt idx="1430">
                  <c:v>218.208</c:v>
                </c:pt>
                <c:pt idx="1431">
                  <c:v>218.2</c:v>
                </c:pt>
                <c:pt idx="1432">
                  <c:v>218.19200000000001</c:v>
                </c:pt>
                <c:pt idx="1433">
                  <c:v>218.184</c:v>
                </c:pt>
                <c:pt idx="1434">
                  <c:v>218.17500000000001</c:v>
                </c:pt>
                <c:pt idx="1435">
                  <c:v>218.166</c:v>
                </c:pt>
                <c:pt idx="1436">
                  <c:v>218.15799999999999</c:v>
                </c:pt>
                <c:pt idx="1437">
                  <c:v>218.15</c:v>
                </c:pt>
                <c:pt idx="1438">
                  <c:v>218.142</c:v>
                </c:pt>
                <c:pt idx="1439">
                  <c:v>218.13300000000001</c:v>
                </c:pt>
                <c:pt idx="1440">
                  <c:v>218.125</c:v>
                </c:pt>
                <c:pt idx="1441">
                  <c:v>218.11600000000001</c:v>
                </c:pt>
                <c:pt idx="1442">
                  <c:v>218.108</c:v>
                </c:pt>
                <c:pt idx="1443">
                  <c:v>218.1</c:v>
                </c:pt>
                <c:pt idx="1444">
                  <c:v>218.09100000000001</c:v>
                </c:pt>
                <c:pt idx="1445">
                  <c:v>218.083</c:v>
                </c:pt>
                <c:pt idx="1446">
                  <c:v>218.07499999999999</c:v>
                </c:pt>
                <c:pt idx="1447">
                  <c:v>218.06700000000001</c:v>
                </c:pt>
                <c:pt idx="1448">
                  <c:v>218.059</c:v>
                </c:pt>
                <c:pt idx="1449">
                  <c:v>218.05</c:v>
                </c:pt>
                <c:pt idx="1450">
                  <c:v>218.042</c:v>
                </c:pt>
                <c:pt idx="1451">
                  <c:v>218.03399999999999</c:v>
                </c:pt>
                <c:pt idx="1452">
                  <c:v>218.02500000000001</c:v>
                </c:pt>
                <c:pt idx="1453">
                  <c:v>218.017</c:v>
                </c:pt>
                <c:pt idx="1454">
                  <c:v>218.00800000000001</c:v>
                </c:pt>
                <c:pt idx="1455">
                  <c:v>218</c:v>
                </c:pt>
                <c:pt idx="1456">
                  <c:v>217.99199999999999</c:v>
                </c:pt>
                <c:pt idx="1457">
                  <c:v>217.983</c:v>
                </c:pt>
                <c:pt idx="1458">
                  <c:v>217.97499999999999</c:v>
                </c:pt>
                <c:pt idx="1459">
                  <c:v>217.96700000000001</c:v>
                </c:pt>
                <c:pt idx="1460">
                  <c:v>217.958</c:v>
                </c:pt>
                <c:pt idx="1461">
                  <c:v>217.95</c:v>
                </c:pt>
                <c:pt idx="1462">
                  <c:v>217.94300000000001</c:v>
                </c:pt>
                <c:pt idx="1463">
                  <c:v>217.934</c:v>
                </c:pt>
                <c:pt idx="1464">
                  <c:v>217.92500000000001</c:v>
                </c:pt>
                <c:pt idx="1465">
                  <c:v>217.917</c:v>
                </c:pt>
                <c:pt idx="1466">
                  <c:v>217.90899999999999</c:v>
                </c:pt>
                <c:pt idx="1467">
                  <c:v>217.9</c:v>
                </c:pt>
                <c:pt idx="1468">
                  <c:v>217.89099999999999</c:v>
                </c:pt>
                <c:pt idx="1469">
                  <c:v>217.88300000000001</c:v>
                </c:pt>
                <c:pt idx="1470">
                  <c:v>217.875</c:v>
                </c:pt>
                <c:pt idx="1471">
                  <c:v>217.86699999999999</c:v>
                </c:pt>
                <c:pt idx="1472">
                  <c:v>217.858</c:v>
                </c:pt>
                <c:pt idx="1473">
                  <c:v>217.851</c:v>
                </c:pt>
                <c:pt idx="1474">
                  <c:v>217.84200000000001</c:v>
                </c:pt>
                <c:pt idx="1475">
                  <c:v>217.833</c:v>
                </c:pt>
                <c:pt idx="1476">
                  <c:v>217.82499999999999</c:v>
                </c:pt>
                <c:pt idx="1477">
                  <c:v>217.81700000000001</c:v>
                </c:pt>
                <c:pt idx="1478">
                  <c:v>217.80799999999999</c:v>
                </c:pt>
                <c:pt idx="1479">
                  <c:v>217.80099999999999</c:v>
                </c:pt>
                <c:pt idx="1480">
                  <c:v>217.791</c:v>
                </c:pt>
                <c:pt idx="1481">
                  <c:v>217.78399999999999</c:v>
                </c:pt>
                <c:pt idx="1482">
                  <c:v>217.77500000000001</c:v>
                </c:pt>
                <c:pt idx="1483">
                  <c:v>217.767</c:v>
                </c:pt>
                <c:pt idx="1484">
                  <c:v>217.75800000000001</c:v>
                </c:pt>
                <c:pt idx="1485">
                  <c:v>217.749</c:v>
                </c:pt>
                <c:pt idx="1486">
                  <c:v>217.74199999999999</c:v>
                </c:pt>
                <c:pt idx="1487">
                  <c:v>217.73400000000001</c:v>
                </c:pt>
                <c:pt idx="1488">
                  <c:v>217.72499999999999</c:v>
                </c:pt>
                <c:pt idx="1489">
                  <c:v>217.71700000000001</c:v>
                </c:pt>
                <c:pt idx="1490">
                  <c:v>217.708</c:v>
                </c:pt>
                <c:pt idx="1491">
                  <c:v>217.7</c:v>
                </c:pt>
                <c:pt idx="1492">
                  <c:v>217.69200000000001</c:v>
                </c:pt>
                <c:pt idx="1493">
                  <c:v>217.68299999999999</c:v>
                </c:pt>
                <c:pt idx="1494">
                  <c:v>217.67500000000001</c:v>
                </c:pt>
                <c:pt idx="1495">
                  <c:v>217.666</c:v>
                </c:pt>
                <c:pt idx="1496">
                  <c:v>217.65799999999999</c:v>
                </c:pt>
                <c:pt idx="1497">
                  <c:v>217.65</c:v>
                </c:pt>
                <c:pt idx="1498">
                  <c:v>217.642</c:v>
                </c:pt>
                <c:pt idx="1499">
                  <c:v>217.63300000000001</c:v>
                </c:pt>
                <c:pt idx="1500">
                  <c:v>217.625</c:v>
                </c:pt>
                <c:pt idx="1501">
                  <c:v>217.61699999999999</c:v>
                </c:pt>
                <c:pt idx="1502">
                  <c:v>217.608</c:v>
                </c:pt>
                <c:pt idx="1503">
                  <c:v>217.6</c:v>
                </c:pt>
                <c:pt idx="1504">
                  <c:v>217.59100000000001</c:v>
                </c:pt>
                <c:pt idx="1505">
                  <c:v>217.583</c:v>
                </c:pt>
                <c:pt idx="1506">
                  <c:v>217.57400000000001</c:v>
                </c:pt>
                <c:pt idx="1507">
                  <c:v>217.566</c:v>
                </c:pt>
                <c:pt idx="1508">
                  <c:v>217.55799999999999</c:v>
                </c:pt>
                <c:pt idx="1509">
                  <c:v>217.55</c:v>
                </c:pt>
                <c:pt idx="1510">
                  <c:v>217.541</c:v>
                </c:pt>
                <c:pt idx="1511">
                  <c:v>217.53299999999999</c:v>
                </c:pt>
                <c:pt idx="1512">
                  <c:v>217.52500000000001</c:v>
                </c:pt>
                <c:pt idx="1513">
                  <c:v>217.51599999999999</c:v>
                </c:pt>
                <c:pt idx="1514">
                  <c:v>217.50800000000001</c:v>
                </c:pt>
                <c:pt idx="1515">
                  <c:v>217.499</c:v>
                </c:pt>
                <c:pt idx="1516">
                  <c:v>217.49100000000001</c:v>
                </c:pt>
                <c:pt idx="1517">
                  <c:v>217.483</c:v>
                </c:pt>
                <c:pt idx="1518">
                  <c:v>217.47399999999999</c:v>
                </c:pt>
                <c:pt idx="1519">
                  <c:v>217.46600000000001</c:v>
                </c:pt>
                <c:pt idx="1520">
                  <c:v>217.458</c:v>
                </c:pt>
                <c:pt idx="1521">
                  <c:v>217.44900000000001</c:v>
                </c:pt>
                <c:pt idx="1522">
                  <c:v>217.44200000000001</c:v>
                </c:pt>
                <c:pt idx="1523">
                  <c:v>217.43299999999999</c:v>
                </c:pt>
                <c:pt idx="1524">
                  <c:v>217.42500000000001</c:v>
                </c:pt>
                <c:pt idx="1525">
                  <c:v>217.416</c:v>
                </c:pt>
                <c:pt idx="1526">
                  <c:v>217.40799999999999</c:v>
                </c:pt>
                <c:pt idx="1527">
                  <c:v>217.399</c:v>
                </c:pt>
                <c:pt idx="1528">
                  <c:v>217.39099999999999</c:v>
                </c:pt>
                <c:pt idx="1529">
                  <c:v>217.38300000000001</c:v>
                </c:pt>
                <c:pt idx="1530">
                  <c:v>217.375</c:v>
                </c:pt>
                <c:pt idx="1531">
                  <c:v>217.36600000000001</c:v>
                </c:pt>
                <c:pt idx="1532">
                  <c:v>217.358</c:v>
                </c:pt>
                <c:pt idx="1533">
                  <c:v>217.34899999999999</c:v>
                </c:pt>
                <c:pt idx="1534">
                  <c:v>217.34200000000001</c:v>
                </c:pt>
                <c:pt idx="1535">
                  <c:v>217.33199999999999</c:v>
                </c:pt>
                <c:pt idx="1536">
                  <c:v>217.32400000000001</c:v>
                </c:pt>
                <c:pt idx="1537">
                  <c:v>217.316</c:v>
                </c:pt>
                <c:pt idx="1538">
                  <c:v>217.30799999999999</c:v>
                </c:pt>
                <c:pt idx="1539">
                  <c:v>217.29900000000001</c:v>
                </c:pt>
                <c:pt idx="1540">
                  <c:v>217.291</c:v>
                </c:pt>
                <c:pt idx="1541">
                  <c:v>217.28299999999999</c:v>
                </c:pt>
                <c:pt idx="1542">
                  <c:v>217.274</c:v>
                </c:pt>
                <c:pt idx="1543">
                  <c:v>217.26499999999999</c:v>
                </c:pt>
                <c:pt idx="1544">
                  <c:v>217.25800000000001</c:v>
                </c:pt>
                <c:pt idx="1545">
                  <c:v>217.249</c:v>
                </c:pt>
                <c:pt idx="1546">
                  <c:v>217.24100000000001</c:v>
                </c:pt>
                <c:pt idx="1547">
                  <c:v>217.233</c:v>
                </c:pt>
                <c:pt idx="1548">
                  <c:v>217.22399999999999</c:v>
                </c:pt>
                <c:pt idx="1549">
                  <c:v>217.21600000000001</c:v>
                </c:pt>
                <c:pt idx="1550">
                  <c:v>217.20699999999999</c:v>
                </c:pt>
                <c:pt idx="1551">
                  <c:v>217.2</c:v>
                </c:pt>
                <c:pt idx="1552">
                  <c:v>217.19</c:v>
                </c:pt>
                <c:pt idx="1553">
                  <c:v>217.18299999999999</c:v>
                </c:pt>
                <c:pt idx="1554">
                  <c:v>217.17400000000001</c:v>
                </c:pt>
                <c:pt idx="1555">
                  <c:v>217.166</c:v>
                </c:pt>
                <c:pt idx="1556">
                  <c:v>217.15799999999999</c:v>
                </c:pt>
                <c:pt idx="1557">
                  <c:v>217.149</c:v>
                </c:pt>
                <c:pt idx="1558">
                  <c:v>217.14099999999999</c:v>
                </c:pt>
                <c:pt idx="1559">
                  <c:v>217.13300000000001</c:v>
                </c:pt>
                <c:pt idx="1560">
                  <c:v>217.124</c:v>
                </c:pt>
                <c:pt idx="1561">
                  <c:v>217.11600000000001</c:v>
                </c:pt>
                <c:pt idx="1562">
                  <c:v>217.108</c:v>
                </c:pt>
                <c:pt idx="1563">
                  <c:v>217.09899999999999</c:v>
                </c:pt>
                <c:pt idx="1564">
                  <c:v>217.09100000000001</c:v>
                </c:pt>
                <c:pt idx="1565">
                  <c:v>217.08199999999999</c:v>
                </c:pt>
                <c:pt idx="1566">
                  <c:v>217.07400000000001</c:v>
                </c:pt>
                <c:pt idx="1567">
                  <c:v>217.066</c:v>
                </c:pt>
                <c:pt idx="1568">
                  <c:v>217.05799999999999</c:v>
                </c:pt>
                <c:pt idx="1569">
                  <c:v>217.04900000000001</c:v>
                </c:pt>
                <c:pt idx="1570">
                  <c:v>217.041</c:v>
                </c:pt>
                <c:pt idx="1571">
                  <c:v>217.03200000000001</c:v>
                </c:pt>
                <c:pt idx="1572">
                  <c:v>217.024</c:v>
                </c:pt>
                <c:pt idx="1573">
                  <c:v>217.01599999999999</c:v>
                </c:pt>
                <c:pt idx="1574">
                  <c:v>217.00700000000001</c:v>
                </c:pt>
                <c:pt idx="1575">
                  <c:v>216.999</c:v>
                </c:pt>
                <c:pt idx="1576">
                  <c:v>216.99100000000001</c:v>
                </c:pt>
                <c:pt idx="1577">
                  <c:v>216.983</c:v>
                </c:pt>
                <c:pt idx="1578">
                  <c:v>216.97499999999999</c:v>
                </c:pt>
                <c:pt idx="1579">
                  <c:v>216.96600000000001</c:v>
                </c:pt>
                <c:pt idx="1580">
                  <c:v>216.958</c:v>
                </c:pt>
                <c:pt idx="1581">
                  <c:v>216.94900000000001</c:v>
                </c:pt>
                <c:pt idx="1582">
                  <c:v>216.941</c:v>
                </c:pt>
                <c:pt idx="1583">
                  <c:v>216.93199999999999</c:v>
                </c:pt>
                <c:pt idx="1584">
                  <c:v>216.92400000000001</c:v>
                </c:pt>
                <c:pt idx="1585">
                  <c:v>216.916</c:v>
                </c:pt>
                <c:pt idx="1586">
                  <c:v>216.90700000000001</c:v>
                </c:pt>
                <c:pt idx="1587">
                  <c:v>216.9</c:v>
                </c:pt>
                <c:pt idx="1588">
                  <c:v>216.89099999999999</c:v>
                </c:pt>
                <c:pt idx="1589">
                  <c:v>216.88300000000001</c:v>
                </c:pt>
                <c:pt idx="1590">
                  <c:v>216.875</c:v>
                </c:pt>
                <c:pt idx="1591">
                  <c:v>216.86600000000001</c:v>
                </c:pt>
                <c:pt idx="1592">
                  <c:v>216.858</c:v>
                </c:pt>
                <c:pt idx="1593">
                  <c:v>216.85</c:v>
                </c:pt>
                <c:pt idx="1594">
                  <c:v>216.84200000000001</c:v>
                </c:pt>
                <c:pt idx="1595">
                  <c:v>216.833</c:v>
                </c:pt>
                <c:pt idx="1596">
                  <c:v>216.82400000000001</c:v>
                </c:pt>
                <c:pt idx="1597">
                  <c:v>216.816</c:v>
                </c:pt>
                <c:pt idx="1598">
                  <c:v>216.80799999999999</c:v>
                </c:pt>
                <c:pt idx="1599">
                  <c:v>216.8</c:v>
                </c:pt>
                <c:pt idx="1600">
                  <c:v>216.792</c:v>
                </c:pt>
                <c:pt idx="1601">
                  <c:v>216.78299999999999</c:v>
                </c:pt>
                <c:pt idx="1602">
                  <c:v>216.77500000000001</c:v>
                </c:pt>
                <c:pt idx="1603">
                  <c:v>216.767</c:v>
                </c:pt>
                <c:pt idx="1604">
                  <c:v>216.75800000000001</c:v>
                </c:pt>
                <c:pt idx="1605">
                  <c:v>216.75</c:v>
                </c:pt>
                <c:pt idx="1606">
                  <c:v>216.74199999999999</c:v>
                </c:pt>
                <c:pt idx="1607">
                  <c:v>216.733</c:v>
                </c:pt>
                <c:pt idx="1608">
                  <c:v>216.72399999999999</c:v>
                </c:pt>
                <c:pt idx="1609">
                  <c:v>216.71600000000001</c:v>
                </c:pt>
                <c:pt idx="1610">
                  <c:v>216.709</c:v>
                </c:pt>
                <c:pt idx="1611">
                  <c:v>216.7</c:v>
                </c:pt>
                <c:pt idx="1612">
                  <c:v>216.69200000000001</c:v>
                </c:pt>
                <c:pt idx="1613">
                  <c:v>216.684</c:v>
                </c:pt>
                <c:pt idx="1614">
                  <c:v>216.67500000000001</c:v>
                </c:pt>
                <c:pt idx="1615">
                  <c:v>216.667</c:v>
                </c:pt>
                <c:pt idx="1616">
                  <c:v>216.65799999999999</c:v>
                </c:pt>
                <c:pt idx="1617">
                  <c:v>216.65</c:v>
                </c:pt>
                <c:pt idx="1618">
                  <c:v>216.642</c:v>
                </c:pt>
                <c:pt idx="1619">
                  <c:v>216.63300000000001</c:v>
                </c:pt>
                <c:pt idx="1620">
                  <c:v>216.625</c:v>
                </c:pt>
                <c:pt idx="1621">
                  <c:v>216.61699999999999</c:v>
                </c:pt>
                <c:pt idx="1622">
                  <c:v>216.608</c:v>
                </c:pt>
                <c:pt idx="1623">
                  <c:v>216.6</c:v>
                </c:pt>
                <c:pt idx="1624">
                  <c:v>216.59200000000001</c:v>
                </c:pt>
                <c:pt idx="1625">
                  <c:v>216.583</c:v>
                </c:pt>
                <c:pt idx="1626">
                  <c:v>216.57599999999999</c:v>
                </c:pt>
                <c:pt idx="1627">
                  <c:v>216.56700000000001</c:v>
                </c:pt>
                <c:pt idx="1628">
                  <c:v>216.559</c:v>
                </c:pt>
                <c:pt idx="1629">
                  <c:v>216.55</c:v>
                </c:pt>
                <c:pt idx="1630">
                  <c:v>216.542</c:v>
                </c:pt>
                <c:pt idx="1631">
                  <c:v>216.53399999999999</c:v>
                </c:pt>
                <c:pt idx="1632">
                  <c:v>216.52600000000001</c:v>
                </c:pt>
                <c:pt idx="1633">
                  <c:v>216.517</c:v>
                </c:pt>
                <c:pt idx="1634">
                  <c:v>216.50899999999999</c:v>
                </c:pt>
                <c:pt idx="1635">
                  <c:v>216.501</c:v>
                </c:pt>
                <c:pt idx="1636">
                  <c:v>216.49299999999999</c:v>
                </c:pt>
                <c:pt idx="1637">
                  <c:v>216.483</c:v>
                </c:pt>
                <c:pt idx="1638">
                  <c:v>216.476</c:v>
                </c:pt>
                <c:pt idx="1639">
                  <c:v>216.46799999999999</c:v>
                </c:pt>
                <c:pt idx="1640">
                  <c:v>216.459</c:v>
                </c:pt>
                <c:pt idx="1641">
                  <c:v>216.45099999999999</c:v>
                </c:pt>
                <c:pt idx="1642">
                  <c:v>216.44300000000001</c:v>
                </c:pt>
                <c:pt idx="1643">
                  <c:v>216.434</c:v>
                </c:pt>
                <c:pt idx="1644">
                  <c:v>216.42599999999999</c:v>
                </c:pt>
                <c:pt idx="1645">
                  <c:v>216.41800000000001</c:v>
                </c:pt>
                <c:pt idx="1646">
                  <c:v>216.41</c:v>
                </c:pt>
                <c:pt idx="1647">
                  <c:v>216.40100000000001</c:v>
                </c:pt>
                <c:pt idx="1648">
                  <c:v>216.393</c:v>
                </c:pt>
                <c:pt idx="1649">
                  <c:v>216.38499999999999</c:v>
                </c:pt>
                <c:pt idx="1650">
                  <c:v>216.37700000000001</c:v>
                </c:pt>
                <c:pt idx="1651">
                  <c:v>216.36699999999999</c:v>
                </c:pt>
                <c:pt idx="1652">
                  <c:v>216.36</c:v>
                </c:pt>
                <c:pt idx="1653">
                  <c:v>216.351</c:v>
                </c:pt>
                <c:pt idx="1654">
                  <c:v>216.34299999999999</c:v>
                </c:pt>
                <c:pt idx="1655">
                  <c:v>216.33500000000001</c:v>
                </c:pt>
                <c:pt idx="1656">
                  <c:v>216.327</c:v>
                </c:pt>
                <c:pt idx="1657">
                  <c:v>216.31899999999999</c:v>
                </c:pt>
                <c:pt idx="1658">
                  <c:v>216.31</c:v>
                </c:pt>
                <c:pt idx="1659">
                  <c:v>216.30199999999999</c:v>
                </c:pt>
                <c:pt idx="1660">
                  <c:v>216.29300000000001</c:v>
                </c:pt>
                <c:pt idx="1661">
                  <c:v>216.285</c:v>
                </c:pt>
                <c:pt idx="1662">
                  <c:v>216.27699999999999</c:v>
                </c:pt>
                <c:pt idx="1663">
                  <c:v>216.268</c:v>
                </c:pt>
                <c:pt idx="1664">
                  <c:v>216.261</c:v>
                </c:pt>
                <c:pt idx="1665">
                  <c:v>216.25200000000001</c:v>
                </c:pt>
                <c:pt idx="1666">
                  <c:v>216.244</c:v>
                </c:pt>
                <c:pt idx="1667">
                  <c:v>216.23500000000001</c:v>
                </c:pt>
                <c:pt idx="1668">
                  <c:v>216.226</c:v>
                </c:pt>
                <c:pt idx="1669">
                  <c:v>216.21899999999999</c:v>
                </c:pt>
                <c:pt idx="1670">
                  <c:v>216.21100000000001</c:v>
                </c:pt>
                <c:pt idx="1671">
                  <c:v>216.202</c:v>
                </c:pt>
                <c:pt idx="1672">
                  <c:v>216.19300000000001</c:v>
                </c:pt>
                <c:pt idx="1673">
                  <c:v>216.18600000000001</c:v>
                </c:pt>
                <c:pt idx="1674">
                  <c:v>216.17699999999999</c:v>
                </c:pt>
                <c:pt idx="1675">
                  <c:v>216.16900000000001</c:v>
                </c:pt>
                <c:pt idx="1676">
                  <c:v>216.161</c:v>
                </c:pt>
                <c:pt idx="1677">
                  <c:v>216.15199999999999</c:v>
                </c:pt>
                <c:pt idx="1678">
                  <c:v>216.14400000000001</c:v>
                </c:pt>
                <c:pt idx="1679">
                  <c:v>216.136</c:v>
                </c:pt>
                <c:pt idx="1680">
                  <c:v>216.12700000000001</c:v>
                </c:pt>
                <c:pt idx="1681">
                  <c:v>216.119</c:v>
                </c:pt>
                <c:pt idx="1682">
                  <c:v>216.10900000000001</c:v>
                </c:pt>
                <c:pt idx="1683">
                  <c:v>216.102</c:v>
                </c:pt>
                <c:pt idx="1684">
                  <c:v>216.09299999999999</c:v>
                </c:pt>
                <c:pt idx="1685">
                  <c:v>216.08600000000001</c:v>
                </c:pt>
                <c:pt idx="1686">
                  <c:v>216.077</c:v>
                </c:pt>
                <c:pt idx="1687">
                  <c:v>216.06899999999999</c:v>
                </c:pt>
                <c:pt idx="1688">
                  <c:v>216.06</c:v>
                </c:pt>
                <c:pt idx="1689">
                  <c:v>216.05099999999999</c:v>
                </c:pt>
                <c:pt idx="1690">
                  <c:v>216.04400000000001</c:v>
                </c:pt>
                <c:pt idx="1691">
                  <c:v>216.035</c:v>
                </c:pt>
                <c:pt idx="1692">
                  <c:v>216.02699999999999</c:v>
                </c:pt>
                <c:pt idx="1693">
                  <c:v>216.01900000000001</c:v>
                </c:pt>
                <c:pt idx="1694">
                  <c:v>216.01</c:v>
                </c:pt>
                <c:pt idx="1695">
                  <c:v>216.00200000000001</c:v>
                </c:pt>
                <c:pt idx="1696">
                  <c:v>215.994</c:v>
                </c:pt>
                <c:pt idx="1697">
                  <c:v>215.98500000000001</c:v>
                </c:pt>
                <c:pt idx="1698">
                  <c:v>215.977</c:v>
                </c:pt>
                <c:pt idx="1699">
                  <c:v>215.96899999999999</c:v>
                </c:pt>
                <c:pt idx="1700">
                  <c:v>215.96100000000001</c:v>
                </c:pt>
                <c:pt idx="1701">
                  <c:v>215.952</c:v>
                </c:pt>
                <c:pt idx="1702">
                  <c:v>215.94300000000001</c:v>
                </c:pt>
                <c:pt idx="1703">
                  <c:v>215.935</c:v>
                </c:pt>
                <c:pt idx="1704">
                  <c:v>215.92699999999999</c:v>
                </c:pt>
                <c:pt idx="1705">
                  <c:v>215.92</c:v>
                </c:pt>
                <c:pt idx="1706">
                  <c:v>215.91</c:v>
                </c:pt>
                <c:pt idx="1707">
                  <c:v>215.90299999999999</c:v>
                </c:pt>
                <c:pt idx="1708">
                  <c:v>215.89400000000001</c:v>
                </c:pt>
                <c:pt idx="1709">
                  <c:v>215.886</c:v>
                </c:pt>
                <c:pt idx="1710">
                  <c:v>215.87700000000001</c:v>
                </c:pt>
                <c:pt idx="1711">
                  <c:v>215.86799999999999</c:v>
                </c:pt>
                <c:pt idx="1712">
                  <c:v>215.86</c:v>
                </c:pt>
                <c:pt idx="1713">
                  <c:v>215.852</c:v>
                </c:pt>
                <c:pt idx="1714">
                  <c:v>215.84399999999999</c:v>
                </c:pt>
                <c:pt idx="1715">
                  <c:v>215.83500000000001</c:v>
                </c:pt>
                <c:pt idx="1716">
                  <c:v>215.828</c:v>
                </c:pt>
                <c:pt idx="1717">
                  <c:v>215.81800000000001</c:v>
                </c:pt>
                <c:pt idx="1718">
                  <c:v>215.81</c:v>
                </c:pt>
                <c:pt idx="1719">
                  <c:v>215.80199999999999</c:v>
                </c:pt>
                <c:pt idx="1720">
                  <c:v>215.79400000000001</c:v>
                </c:pt>
                <c:pt idx="1721">
                  <c:v>215.785</c:v>
                </c:pt>
                <c:pt idx="1722">
                  <c:v>215.77699999999999</c:v>
                </c:pt>
                <c:pt idx="1723">
                  <c:v>215.76900000000001</c:v>
                </c:pt>
                <c:pt idx="1724">
                  <c:v>215.76</c:v>
                </c:pt>
                <c:pt idx="1725">
                  <c:v>215.75200000000001</c:v>
                </c:pt>
                <c:pt idx="1726">
                  <c:v>215.744</c:v>
                </c:pt>
                <c:pt idx="1727">
                  <c:v>215.73599999999999</c:v>
                </c:pt>
                <c:pt idx="1728">
                  <c:v>215.72800000000001</c:v>
                </c:pt>
                <c:pt idx="1729">
                  <c:v>215.72</c:v>
                </c:pt>
                <c:pt idx="1730">
                  <c:v>215.71</c:v>
                </c:pt>
                <c:pt idx="1731">
                  <c:v>215.702</c:v>
                </c:pt>
                <c:pt idx="1732">
                  <c:v>215.69399999999999</c:v>
                </c:pt>
                <c:pt idx="1733">
                  <c:v>215.68600000000001</c:v>
                </c:pt>
                <c:pt idx="1734">
                  <c:v>215.67699999999999</c:v>
                </c:pt>
                <c:pt idx="1735">
                  <c:v>215.66900000000001</c:v>
                </c:pt>
                <c:pt idx="1736">
                  <c:v>215.66</c:v>
                </c:pt>
                <c:pt idx="1737">
                  <c:v>215.65199999999999</c:v>
                </c:pt>
                <c:pt idx="1738">
                  <c:v>215.64400000000001</c:v>
                </c:pt>
                <c:pt idx="1739">
                  <c:v>215.636</c:v>
                </c:pt>
                <c:pt idx="1740">
                  <c:v>215.62700000000001</c:v>
                </c:pt>
                <c:pt idx="1741">
                  <c:v>215.619</c:v>
                </c:pt>
                <c:pt idx="1742">
                  <c:v>215.61099999999999</c:v>
                </c:pt>
                <c:pt idx="1743">
                  <c:v>215.602</c:v>
                </c:pt>
                <c:pt idx="1744">
                  <c:v>215.59399999999999</c:v>
                </c:pt>
                <c:pt idx="1745">
                  <c:v>215.58500000000001</c:v>
                </c:pt>
                <c:pt idx="1746">
                  <c:v>215.577</c:v>
                </c:pt>
                <c:pt idx="1747">
                  <c:v>215.56899999999999</c:v>
                </c:pt>
                <c:pt idx="1748">
                  <c:v>215.56</c:v>
                </c:pt>
                <c:pt idx="1749">
                  <c:v>215.553</c:v>
                </c:pt>
                <c:pt idx="1750">
                  <c:v>215.54400000000001</c:v>
                </c:pt>
                <c:pt idx="1751">
                  <c:v>215.536</c:v>
                </c:pt>
                <c:pt idx="1752">
                  <c:v>215.52799999999999</c:v>
                </c:pt>
                <c:pt idx="1753">
                  <c:v>215.51900000000001</c:v>
                </c:pt>
                <c:pt idx="1754">
                  <c:v>215.511</c:v>
                </c:pt>
                <c:pt idx="1755">
                  <c:v>215.50200000000001</c:v>
                </c:pt>
                <c:pt idx="1756">
                  <c:v>215.494</c:v>
                </c:pt>
                <c:pt idx="1757">
                  <c:v>215.48599999999999</c:v>
                </c:pt>
                <c:pt idx="1758">
                  <c:v>215.477</c:v>
                </c:pt>
                <c:pt idx="1759">
                  <c:v>215.46899999999999</c:v>
                </c:pt>
                <c:pt idx="1760">
                  <c:v>215.46100000000001</c:v>
                </c:pt>
                <c:pt idx="1761">
                  <c:v>215.452</c:v>
                </c:pt>
                <c:pt idx="1762">
                  <c:v>215.44399999999999</c:v>
                </c:pt>
                <c:pt idx="1763">
                  <c:v>215.43600000000001</c:v>
                </c:pt>
                <c:pt idx="1764">
                  <c:v>215.42699999999999</c:v>
                </c:pt>
                <c:pt idx="1765">
                  <c:v>215.41900000000001</c:v>
                </c:pt>
                <c:pt idx="1766">
                  <c:v>215.411</c:v>
                </c:pt>
                <c:pt idx="1767">
                  <c:v>215.40299999999999</c:v>
                </c:pt>
                <c:pt idx="1768">
                  <c:v>215.39400000000001</c:v>
                </c:pt>
                <c:pt idx="1769">
                  <c:v>215.38499999999999</c:v>
                </c:pt>
                <c:pt idx="1770">
                  <c:v>215.37799999999999</c:v>
                </c:pt>
                <c:pt idx="1771">
                  <c:v>215.37</c:v>
                </c:pt>
                <c:pt idx="1772">
                  <c:v>215.36</c:v>
                </c:pt>
                <c:pt idx="1773">
                  <c:v>215.352</c:v>
                </c:pt>
                <c:pt idx="1774">
                  <c:v>215.34399999999999</c:v>
                </c:pt>
                <c:pt idx="1775">
                  <c:v>215.33600000000001</c:v>
                </c:pt>
                <c:pt idx="1776">
                  <c:v>215.32900000000001</c:v>
                </c:pt>
                <c:pt idx="1777">
                  <c:v>215.31899999999999</c:v>
                </c:pt>
                <c:pt idx="1778">
                  <c:v>215.31100000000001</c:v>
                </c:pt>
                <c:pt idx="1779">
                  <c:v>215.303</c:v>
                </c:pt>
                <c:pt idx="1780">
                  <c:v>215.29400000000001</c:v>
                </c:pt>
                <c:pt idx="1781">
                  <c:v>215.286</c:v>
                </c:pt>
                <c:pt idx="1782">
                  <c:v>215.27799999999999</c:v>
                </c:pt>
                <c:pt idx="1783">
                  <c:v>215.26900000000001</c:v>
                </c:pt>
                <c:pt idx="1784">
                  <c:v>215.261</c:v>
                </c:pt>
                <c:pt idx="1785">
                  <c:v>215.25200000000001</c:v>
                </c:pt>
                <c:pt idx="1786">
                  <c:v>215.244</c:v>
                </c:pt>
                <c:pt idx="1787">
                  <c:v>215.23599999999999</c:v>
                </c:pt>
                <c:pt idx="1788">
                  <c:v>215.22800000000001</c:v>
                </c:pt>
                <c:pt idx="1789">
                  <c:v>215.22</c:v>
                </c:pt>
                <c:pt idx="1790">
                  <c:v>215.21100000000001</c:v>
                </c:pt>
                <c:pt idx="1791">
                  <c:v>215.202</c:v>
                </c:pt>
                <c:pt idx="1792">
                  <c:v>215.19399999999999</c:v>
                </c:pt>
                <c:pt idx="1793">
                  <c:v>215.18700000000001</c:v>
                </c:pt>
                <c:pt idx="1794">
                  <c:v>215.178</c:v>
                </c:pt>
                <c:pt idx="1795">
                  <c:v>215.17</c:v>
                </c:pt>
                <c:pt idx="1796">
                  <c:v>215.161</c:v>
                </c:pt>
                <c:pt idx="1797">
                  <c:v>215.15299999999999</c:v>
                </c:pt>
                <c:pt idx="1798">
                  <c:v>215.14500000000001</c:v>
                </c:pt>
                <c:pt idx="1799">
                  <c:v>215.137</c:v>
                </c:pt>
                <c:pt idx="1800">
                  <c:v>215.12799999999999</c:v>
                </c:pt>
                <c:pt idx="1801">
                  <c:v>215.119</c:v>
                </c:pt>
                <c:pt idx="1802">
                  <c:v>215.11099999999999</c:v>
                </c:pt>
                <c:pt idx="1803">
                  <c:v>215.10300000000001</c:v>
                </c:pt>
                <c:pt idx="1804">
                  <c:v>215.095</c:v>
                </c:pt>
                <c:pt idx="1805">
                  <c:v>215.08600000000001</c:v>
                </c:pt>
                <c:pt idx="1806">
                  <c:v>215.078</c:v>
                </c:pt>
                <c:pt idx="1807">
                  <c:v>215.06899999999999</c:v>
                </c:pt>
                <c:pt idx="1808">
                  <c:v>215.06100000000001</c:v>
                </c:pt>
                <c:pt idx="1809">
                  <c:v>215.054</c:v>
                </c:pt>
                <c:pt idx="1810">
                  <c:v>215.04400000000001</c:v>
                </c:pt>
                <c:pt idx="1811">
                  <c:v>215.036</c:v>
                </c:pt>
                <c:pt idx="1812">
                  <c:v>215.02699999999999</c:v>
                </c:pt>
                <c:pt idx="1813">
                  <c:v>215.02</c:v>
                </c:pt>
                <c:pt idx="1814">
                  <c:v>215.011</c:v>
                </c:pt>
                <c:pt idx="1815">
                  <c:v>215.00299999999999</c:v>
                </c:pt>
                <c:pt idx="1816">
                  <c:v>214.994</c:v>
                </c:pt>
                <c:pt idx="1817">
                  <c:v>214.98599999999999</c:v>
                </c:pt>
                <c:pt idx="1818">
                  <c:v>214.97800000000001</c:v>
                </c:pt>
                <c:pt idx="1819">
                  <c:v>214.97</c:v>
                </c:pt>
                <c:pt idx="1820">
                  <c:v>214.96100000000001</c:v>
                </c:pt>
                <c:pt idx="1821">
                  <c:v>214.953</c:v>
                </c:pt>
                <c:pt idx="1822">
                  <c:v>214.94499999999999</c:v>
                </c:pt>
                <c:pt idx="1823">
                  <c:v>214.93700000000001</c:v>
                </c:pt>
                <c:pt idx="1824">
                  <c:v>214.928</c:v>
                </c:pt>
                <c:pt idx="1825">
                  <c:v>214.92</c:v>
                </c:pt>
                <c:pt idx="1826">
                  <c:v>214.91200000000001</c:v>
                </c:pt>
                <c:pt idx="1827">
                  <c:v>214.904</c:v>
                </c:pt>
                <c:pt idx="1828">
                  <c:v>214.89500000000001</c:v>
                </c:pt>
                <c:pt idx="1829">
                  <c:v>214.887</c:v>
                </c:pt>
                <c:pt idx="1830">
                  <c:v>214.87700000000001</c:v>
                </c:pt>
                <c:pt idx="1831">
                  <c:v>214.869</c:v>
                </c:pt>
                <c:pt idx="1832">
                  <c:v>214.86099999999999</c:v>
                </c:pt>
                <c:pt idx="1833">
                  <c:v>214.85300000000001</c:v>
                </c:pt>
                <c:pt idx="1834">
                  <c:v>214.84399999999999</c:v>
                </c:pt>
                <c:pt idx="1835">
                  <c:v>214.83699999999999</c:v>
                </c:pt>
                <c:pt idx="1836">
                  <c:v>214.828</c:v>
                </c:pt>
                <c:pt idx="1837">
                  <c:v>214.82</c:v>
                </c:pt>
                <c:pt idx="1838">
                  <c:v>214.81200000000001</c:v>
                </c:pt>
                <c:pt idx="1839">
                  <c:v>214.803</c:v>
                </c:pt>
                <c:pt idx="1840">
                  <c:v>214.79499999999999</c:v>
                </c:pt>
                <c:pt idx="1841">
                  <c:v>214.78700000000001</c:v>
                </c:pt>
                <c:pt idx="1842">
                  <c:v>214.77799999999999</c:v>
                </c:pt>
                <c:pt idx="1843">
                  <c:v>214.76900000000001</c:v>
                </c:pt>
                <c:pt idx="1844">
                  <c:v>214.762</c:v>
                </c:pt>
                <c:pt idx="1845">
                  <c:v>214.75399999999999</c:v>
                </c:pt>
                <c:pt idx="1846">
                  <c:v>214.745</c:v>
                </c:pt>
                <c:pt idx="1847">
                  <c:v>214.73699999999999</c:v>
                </c:pt>
                <c:pt idx="1848">
                  <c:v>214.72800000000001</c:v>
                </c:pt>
                <c:pt idx="1849">
                  <c:v>214.72</c:v>
                </c:pt>
                <c:pt idx="1850">
                  <c:v>214.71100000000001</c:v>
                </c:pt>
                <c:pt idx="1851">
                  <c:v>214.702</c:v>
                </c:pt>
                <c:pt idx="1852">
                  <c:v>214.69499999999999</c:v>
                </c:pt>
                <c:pt idx="1853">
                  <c:v>214.68600000000001</c:v>
                </c:pt>
                <c:pt idx="1854">
                  <c:v>214.678</c:v>
                </c:pt>
                <c:pt idx="1855">
                  <c:v>214.66900000000001</c:v>
                </c:pt>
                <c:pt idx="1856">
                  <c:v>214.661</c:v>
                </c:pt>
                <c:pt idx="1857">
                  <c:v>214.65299999999999</c:v>
                </c:pt>
                <c:pt idx="1858">
                  <c:v>214.64500000000001</c:v>
                </c:pt>
                <c:pt idx="1859">
                  <c:v>214.636</c:v>
                </c:pt>
                <c:pt idx="1860">
                  <c:v>214.62700000000001</c:v>
                </c:pt>
                <c:pt idx="1861">
                  <c:v>214.62</c:v>
                </c:pt>
                <c:pt idx="1862">
                  <c:v>214.61199999999999</c:v>
                </c:pt>
                <c:pt idx="1863">
                  <c:v>214.60300000000001</c:v>
                </c:pt>
                <c:pt idx="1864">
                  <c:v>214.59399999999999</c:v>
                </c:pt>
                <c:pt idx="1865">
                  <c:v>214.58600000000001</c:v>
                </c:pt>
                <c:pt idx="1866">
                  <c:v>214.578</c:v>
                </c:pt>
                <c:pt idx="1867">
                  <c:v>214.57</c:v>
                </c:pt>
                <c:pt idx="1868">
                  <c:v>214.56100000000001</c:v>
                </c:pt>
                <c:pt idx="1869">
                  <c:v>214.553</c:v>
                </c:pt>
                <c:pt idx="1870">
                  <c:v>214.54400000000001</c:v>
                </c:pt>
                <c:pt idx="1871">
                  <c:v>214.536</c:v>
                </c:pt>
                <c:pt idx="1872">
                  <c:v>214.52799999999999</c:v>
                </c:pt>
                <c:pt idx="1873">
                  <c:v>214.52</c:v>
                </c:pt>
                <c:pt idx="1874">
                  <c:v>214.511</c:v>
                </c:pt>
                <c:pt idx="1875">
                  <c:v>214.50299999999999</c:v>
                </c:pt>
                <c:pt idx="1876">
                  <c:v>214.494</c:v>
                </c:pt>
                <c:pt idx="1877">
                  <c:v>214.48599999999999</c:v>
                </c:pt>
                <c:pt idx="1878">
                  <c:v>214.477</c:v>
                </c:pt>
                <c:pt idx="1879">
                  <c:v>214.47</c:v>
                </c:pt>
                <c:pt idx="1880">
                  <c:v>214.46100000000001</c:v>
                </c:pt>
                <c:pt idx="1881">
                  <c:v>214.453</c:v>
                </c:pt>
                <c:pt idx="1882">
                  <c:v>214.44499999999999</c:v>
                </c:pt>
                <c:pt idx="1883">
                  <c:v>214.43600000000001</c:v>
                </c:pt>
                <c:pt idx="1884">
                  <c:v>214.428</c:v>
                </c:pt>
                <c:pt idx="1885">
                  <c:v>214.41900000000001</c:v>
                </c:pt>
                <c:pt idx="1886">
                  <c:v>214.411</c:v>
                </c:pt>
                <c:pt idx="1887">
                  <c:v>214.40199999999999</c:v>
                </c:pt>
                <c:pt idx="1888">
                  <c:v>214.39400000000001</c:v>
                </c:pt>
                <c:pt idx="1889">
                  <c:v>214.38499999999999</c:v>
                </c:pt>
                <c:pt idx="1890">
                  <c:v>214.37700000000001</c:v>
                </c:pt>
                <c:pt idx="1891">
                  <c:v>214.369</c:v>
                </c:pt>
                <c:pt idx="1892">
                  <c:v>214.36099999999999</c:v>
                </c:pt>
                <c:pt idx="1893">
                  <c:v>214.352</c:v>
                </c:pt>
                <c:pt idx="1894">
                  <c:v>214.345</c:v>
                </c:pt>
                <c:pt idx="1895">
                  <c:v>214.33600000000001</c:v>
                </c:pt>
                <c:pt idx="1896">
                  <c:v>214.328</c:v>
                </c:pt>
                <c:pt idx="1897">
                  <c:v>214.32</c:v>
                </c:pt>
                <c:pt idx="1898">
                  <c:v>214.31100000000001</c:v>
                </c:pt>
                <c:pt idx="1899">
                  <c:v>214.30199999999999</c:v>
                </c:pt>
                <c:pt idx="1900">
                  <c:v>214.29400000000001</c:v>
                </c:pt>
                <c:pt idx="1901">
                  <c:v>214.285</c:v>
                </c:pt>
                <c:pt idx="1902">
                  <c:v>214.27699999999999</c:v>
                </c:pt>
                <c:pt idx="1903">
                  <c:v>214.26900000000001</c:v>
                </c:pt>
                <c:pt idx="1904">
                  <c:v>214.26</c:v>
                </c:pt>
                <c:pt idx="1905">
                  <c:v>214.25200000000001</c:v>
                </c:pt>
                <c:pt idx="1906">
                  <c:v>214.244</c:v>
                </c:pt>
                <c:pt idx="1907">
                  <c:v>214.23500000000001</c:v>
                </c:pt>
                <c:pt idx="1908">
                  <c:v>214.227</c:v>
                </c:pt>
                <c:pt idx="1909">
                  <c:v>214.21899999999999</c:v>
                </c:pt>
                <c:pt idx="1910">
                  <c:v>214.21</c:v>
                </c:pt>
                <c:pt idx="1911">
                  <c:v>214.202</c:v>
                </c:pt>
                <c:pt idx="1912">
                  <c:v>214.19300000000001</c:v>
                </c:pt>
                <c:pt idx="1913">
                  <c:v>214.18600000000001</c:v>
                </c:pt>
                <c:pt idx="1914">
                  <c:v>214.17699999999999</c:v>
                </c:pt>
                <c:pt idx="1915">
                  <c:v>214.16900000000001</c:v>
                </c:pt>
                <c:pt idx="1916">
                  <c:v>214.161</c:v>
                </c:pt>
                <c:pt idx="1917">
                  <c:v>214.15299999999999</c:v>
                </c:pt>
                <c:pt idx="1918">
                  <c:v>214.14400000000001</c:v>
                </c:pt>
                <c:pt idx="1919">
                  <c:v>214.13499999999999</c:v>
                </c:pt>
                <c:pt idx="1920">
                  <c:v>214.12700000000001</c:v>
                </c:pt>
                <c:pt idx="1921">
                  <c:v>214.11799999999999</c:v>
                </c:pt>
                <c:pt idx="1922">
                  <c:v>214.11099999999999</c:v>
                </c:pt>
                <c:pt idx="1923">
                  <c:v>214.101</c:v>
                </c:pt>
                <c:pt idx="1924">
                  <c:v>214.09399999999999</c:v>
                </c:pt>
                <c:pt idx="1925">
                  <c:v>214.08600000000001</c:v>
                </c:pt>
                <c:pt idx="1926">
                  <c:v>214.077</c:v>
                </c:pt>
                <c:pt idx="1927">
                  <c:v>214.06800000000001</c:v>
                </c:pt>
                <c:pt idx="1928">
                  <c:v>214.06</c:v>
                </c:pt>
                <c:pt idx="1929">
                  <c:v>214.05199999999999</c:v>
                </c:pt>
                <c:pt idx="1930">
                  <c:v>214.04300000000001</c:v>
                </c:pt>
                <c:pt idx="1931">
                  <c:v>214.036</c:v>
                </c:pt>
                <c:pt idx="1932">
                  <c:v>214.02699999999999</c:v>
                </c:pt>
                <c:pt idx="1933">
                  <c:v>214.018</c:v>
                </c:pt>
                <c:pt idx="1934">
                  <c:v>214.01</c:v>
                </c:pt>
                <c:pt idx="1935">
                  <c:v>214.00200000000001</c:v>
                </c:pt>
                <c:pt idx="1936">
                  <c:v>213.99299999999999</c:v>
                </c:pt>
                <c:pt idx="1937">
                  <c:v>213.98500000000001</c:v>
                </c:pt>
                <c:pt idx="1938">
                  <c:v>213.97800000000001</c:v>
                </c:pt>
                <c:pt idx="1939">
                  <c:v>213.96799999999999</c:v>
                </c:pt>
                <c:pt idx="1940">
                  <c:v>213.96</c:v>
                </c:pt>
                <c:pt idx="1941">
                  <c:v>213.952</c:v>
                </c:pt>
                <c:pt idx="1942">
                  <c:v>213.94399999999999</c:v>
                </c:pt>
                <c:pt idx="1943">
                  <c:v>213.935</c:v>
                </c:pt>
                <c:pt idx="1944">
                  <c:v>213.92699999999999</c:v>
                </c:pt>
                <c:pt idx="1945">
                  <c:v>213.91800000000001</c:v>
                </c:pt>
                <c:pt idx="1946">
                  <c:v>213.91</c:v>
                </c:pt>
                <c:pt idx="1947">
                  <c:v>213.90199999999999</c:v>
                </c:pt>
                <c:pt idx="1948">
                  <c:v>213.893</c:v>
                </c:pt>
                <c:pt idx="1949">
                  <c:v>213.886</c:v>
                </c:pt>
                <c:pt idx="1950">
                  <c:v>213.87700000000001</c:v>
                </c:pt>
                <c:pt idx="1951">
                  <c:v>213.86799999999999</c:v>
                </c:pt>
                <c:pt idx="1952">
                  <c:v>213.86</c:v>
                </c:pt>
                <c:pt idx="1953">
                  <c:v>213.852</c:v>
                </c:pt>
                <c:pt idx="1954">
                  <c:v>213.84399999999999</c:v>
                </c:pt>
                <c:pt idx="1955">
                  <c:v>213.83500000000001</c:v>
                </c:pt>
                <c:pt idx="1956">
                  <c:v>213.827</c:v>
                </c:pt>
                <c:pt idx="1957">
                  <c:v>213.81899999999999</c:v>
                </c:pt>
                <c:pt idx="1958">
                  <c:v>213.81</c:v>
                </c:pt>
                <c:pt idx="1959">
                  <c:v>213.80199999999999</c:v>
                </c:pt>
                <c:pt idx="1960">
                  <c:v>213.79400000000001</c:v>
                </c:pt>
                <c:pt idx="1961">
                  <c:v>213.785</c:v>
                </c:pt>
                <c:pt idx="1962">
                  <c:v>213.77699999999999</c:v>
                </c:pt>
                <c:pt idx="1963">
                  <c:v>213.76900000000001</c:v>
                </c:pt>
                <c:pt idx="1964">
                  <c:v>213.76</c:v>
                </c:pt>
                <c:pt idx="1965">
                  <c:v>213.75200000000001</c:v>
                </c:pt>
                <c:pt idx="1966">
                  <c:v>213.74299999999999</c:v>
                </c:pt>
                <c:pt idx="1967">
                  <c:v>213.73400000000001</c:v>
                </c:pt>
                <c:pt idx="1968">
                  <c:v>213.727</c:v>
                </c:pt>
                <c:pt idx="1969">
                  <c:v>213.71799999999999</c:v>
                </c:pt>
                <c:pt idx="1970">
                  <c:v>213.71</c:v>
                </c:pt>
                <c:pt idx="1971">
                  <c:v>213.70099999999999</c:v>
                </c:pt>
                <c:pt idx="1972">
                  <c:v>213.69399999999999</c:v>
                </c:pt>
                <c:pt idx="1973">
                  <c:v>213.685</c:v>
                </c:pt>
                <c:pt idx="1974">
                  <c:v>213.67599999999999</c:v>
                </c:pt>
                <c:pt idx="1975">
                  <c:v>213.66800000000001</c:v>
                </c:pt>
                <c:pt idx="1976">
                  <c:v>213.66</c:v>
                </c:pt>
                <c:pt idx="1977">
                  <c:v>213.65100000000001</c:v>
                </c:pt>
                <c:pt idx="1978">
                  <c:v>213.64400000000001</c:v>
                </c:pt>
                <c:pt idx="1979">
                  <c:v>213.63499999999999</c:v>
                </c:pt>
                <c:pt idx="1980">
                  <c:v>213.62700000000001</c:v>
                </c:pt>
                <c:pt idx="1981">
                  <c:v>213.61799999999999</c:v>
                </c:pt>
                <c:pt idx="1982">
                  <c:v>213.61</c:v>
                </c:pt>
                <c:pt idx="1983">
                  <c:v>213.602</c:v>
                </c:pt>
                <c:pt idx="1984">
                  <c:v>213.59299999999999</c:v>
                </c:pt>
                <c:pt idx="1985">
                  <c:v>213.58600000000001</c:v>
                </c:pt>
                <c:pt idx="1986">
                  <c:v>213.577</c:v>
                </c:pt>
                <c:pt idx="1987">
                  <c:v>213.56800000000001</c:v>
                </c:pt>
                <c:pt idx="1988">
                  <c:v>213.56</c:v>
                </c:pt>
                <c:pt idx="1989">
                  <c:v>213.55199999999999</c:v>
                </c:pt>
                <c:pt idx="1990">
                  <c:v>213.54400000000001</c:v>
                </c:pt>
                <c:pt idx="1991">
                  <c:v>213.535</c:v>
                </c:pt>
                <c:pt idx="1992">
                  <c:v>213.52699999999999</c:v>
                </c:pt>
                <c:pt idx="1993">
                  <c:v>213.518</c:v>
                </c:pt>
                <c:pt idx="1994">
                  <c:v>213.51</c:v>
                </c:pt>
                <c:pt idx="1995">
                  <c:v>213.501</c:v>
                </c:pt>
                <c:pt idx="1996">
                  <c:v>213.494</c:v>
                </c:pt>
                <c:pt idx="1997">
                  <c:v>213.48500000000001</c:v>
                </c:pt>
                <c:pt idx="1998">
                  <c:v>213.477</c:v>
                </c:pt>
                <c:pt idx="1999">
                  <c:v>213.46899999999999</c:v>
                </c:pt>
                <c:pt idx="2000">
                  <c:v>213.46100000000001</c:v>
                </c:pt>
                <c:pt idx="2001">
                  <c:v>213.45099999999999</c:v>
                </c:pt>
                <c:pt idx="2002">
                  <c:v>213.44300000000001</c:v>
                </c:pt>
                <c:pt idx="2003">
                  <c:v>213.435</c:v>
                </c:pt>
                <c:pt idx="2004">
                  <c:v>213.42599999999999</c:v>
                </c:pt>
                <c:pt idx="2005">
                  <c:v>213.41800000000001</c:v>
                </c:pt>
                <c:pt idx="2006">
                  <c:v>213.41</c:v>
                </c:pt>
                <c:pt idx="2007">
                  <c:v>213.40199999999999</c:v>
                </c:pt>
                <c:pt idx="2008">
                  <c:v>213.39400000000001</c:v>
                </c:pt>
                <c:pt idx="2009">
                  <c:v>213.38499999999999</c:v>
                </c:pt>
                <c:pt idx="2010">
                  <c:v>213.37700000000001</c:v>
                </c:pt>
                <c:pt idx="2011">
                  <c:v>213.36799999999999</c:v>
                </c:pt>
                <c:pt idx="2012">
                  <c:v>213.36</c:v>
                </c:pt>
                <c:pt idx="2013">
                  <c:v>213.352</c:v>
                </c:pt>
                <c:pt idx="2014">
                  <c:v>213.34299999999999</c:v>
                </c:pt>
                <c:pt idx="2015">
                  <c:v>213.33500000000001</c:v>
                </c:pt>
                <c:pt idx="2016">
                  <c:v>213.32599999999999</c:v>
                </c:pt>
                <c:pt idx="2017">
                  <c:v>213.31800000000001</c:v>
                </c:pt>
                <c:pt idx="2018">
                  <c:v>213.31</c:v>
                </c:pt>
                <c:pt idx="2019">
                  <c:v>213.30099999999999</c:v>
                </c:pt>
                <c:pt idx="2020">
                  <c:v>213.29300000000001</c:v>
                </c:pt>
                <c:pt idx="2021">
                  <c:v>213.285</c:v>
                </c:pt>
                <c:pt idx="2022">
                  <c:v>213.27600000000001</c:v>
                </c:pt>
                <c:pt idx="2023">
                  <c:v>213.26900000000001</c:v>
                </c:pt>
                <c:pt idx="2024">
                  <c:v>213.26</c:v>
                </c:pt>
                <c:pt idx="2025">
                  <c:v>213.25200000000001</c:v>
                </c:pt>
                <c:pt idx="2026">
                  <c:v>213.24299999999999</c:v>
                </c:pt>
                <c:pt idx="2027">
                  <c:v>213.23500000000001</c:v>
                </c:pt>
                <c:pt idx="2028">
                  <c:v>213.227</c:v>
                </c:pt>
                <c:pt idx="2029">
                  <c:v>213.21799999999999</c:v>
                </c:pt>
                <c:pt idx="2030">
                  <c:v>213.21</c:v>
                </c:pt>
                <c:pt idx="2031">
                  <c:v>213.202</c:v>
                </c:pt>
                <c:pt idx="2032">
                  <c:v>213.19399999999999</c:v>
                </c:pt>
                <c:pt idx="2033">
                  <c:v>213.18600000000001</c:v>
                </c:pt>
                <c:pt idx="2034">
                  <c:v>213.17699999999999</c:v>
                </c:pt>
                <c:pt idx="2035">
                  <c:v>213.16900000000001</c:v>
                </c:pt>
                <c:pt idx="2036">
                  <c:v>213.161</c:v>
                </c:pt>
                <c:pt idx="2037">
                  <c:v>213.15199999999999</c:v>
                </c:pt>
                <c:pt idx="2038">
                  <c:v>213.143</c:v>
                </c:pt>
                <c:pt idx="2039">
                  <c:v>213.13499999999999</c:v>
                </c:pt>
                <c:pt idx="2040">
                  <c:v>213.12799999999999</c:v>
                </c:pt>
                <c:pt idx="2041">
                  <c:v>213.119</c:v>
                </c:pt>
                <c:pt idx="2042">
                  <c:v>213.11099999999999</c:v>
                </c:pt>
                <c:pt idx="2043">
                  <c:v>213.10300000000001</c:v>
                </c:pt>
                <c:pt idx="2044">
                  <c:v>213.09399999999999</c:v>
                </c:pt>
                <c:pt idx="2045">
                  <c:v>213.08500000000001</c:v>
                </c:pt>
                <c:pt idx="2046">
                  <c:v>213.078</c:v>
                </c:pt>
                <c:pt idx="2047">
                  <c:v>213.06899999999999</c:v>
                </c:pt>
                <c:pt idx="2048">
                  <c:v>213.06100000000001</c:v>
                </c:pt>
                <c:pt idx="2049">
                  <c:v>213.053</c:v>
                </c:pt>
                <c:pt idx="2050">
                  <c:v>213.04400000000001</c:v>
                </c:pt>
                <c:pt idx="2051">
                  <c:v>213.036</c:v>
                </c:pt>
                <c:pt idx="2052">
                  <c:v>213.02799999999999</c:v>
                </c:pt>
                <c:pt idx="2053">
                  <c:v>213.01900000000001</c:v>
                </c:pt>
                <c:pt idx="2054">
                  <c:v>213.011</c:v>
                </c:pt>
                <c:pt idx="2055">
                  <c:v>213.00299999999999</c:v>
                </c:pt>
                <c:pt idx="2056">
                  <c:v>212.994</c:v>
                </c:pt>
                <c:pt idx="2057">
                  <c:v>212.98599999999999</c:v>
                </c:pt>
                <c:pt idx="2058">
                  <c:v>212.977</c:v>
                </c:pt>
                <c:pt idx="2059">
                  <c:v>212.96899999999999</c:v>
                </c:pt>
                <c:pt idx="2060">
                  <c:v>212.96100000000001</c:v>
                </c:pt>
                <c:pt idx="2061">
                  <c:v>212.953</c:v>
                </c:pt>
                <c:pt idx="2062">
                  <c:v>212.94399999999999</c:v>
                </c:pt>
                <c:pt idx="2063">
                  <c:v>212.93600000000001</c:v>
                </c:pt>
                <c:pt idx="2064">
                  <c:v>212.928</c:v>
                </c:pt>
                <c:pt idx="2065">
                  <c:v>212.91900000000001</c:v>
                </c:pt>
                <c:pt idx="2066">
                  <c:v>212.911</c:v>
                </c:pt>
                <c:pt idx="2067">
                  <c:v>212.90299999999999</c:v>
                </c:pt>
                <c:pt idx="2068">
                  <c:v>212.89500000000001</c:v>
                </c:pt>
                <c:pt idx="2069">
                  <c:v>212.886</c:v>
                </c:pt>
                <c:pt idx="2070">
                  <c:v>212.87799999999999</c:v>
                </c:pt>
                <c:pt idx="2071">
                  <c:v>212.869</c:v>
                </c:pt>
                <c:pt idx="2072">
                  <c:v>212.86099999999999</c:v>
                </c:pt>
                <c:pt idx="2073">
                  <c:v>212.85400000000001</c:v>
                </c:pt>
                <c:pt idx="2074">
                  <c:v>212.845</c:v>
                </c:pt>
                <c:pt idx="2075">
                  <c:v>212.83600000000001</c:v>
                </c:pt>
                <c:pt idx="2076">
                  <c:v>212.828</c:v>
                </c:pt>
                <c:pt idx="2077">
                  <c:v>212.81899999999999</c:v>
                </c:pt>
                <c:pt idx="2078">
                  <c:v>212.81100000000001</c:v>
                </c:pt>
                <c:pt idx="2079">
                  <c:v>212.803</c:v>
                </c:pt>
                <c:pt idx="2080">
                  <c:v>212.79499999999999</c:v>
                </c:pt>
                <c:pt idx="2081">
                  <c:v>212.786</c:v>
                </c:pt>
                <c:pt idx="2082">
                  <c:v>212.77799999999999</c:v>
                </c:pt>
                <c:pt idx="2083">
                  <c:v>212.77</c:v>
                </c:pt>
                <c:pt idx="2084">
                  <c:v>212.761</c:v>
                </c:pt>
                <c:pt idx="2085">
                  <c:v>212.75299999999999</c:v>
                </c:pt>
                <c:pt idx="2086">
                  <c:v>212.744</c:v>
                </c:pt>
                <c:pt idx="2087">
                  <c:v>212.73599999999999</c:v>
                </c:pt>
                <c:pt idx="2088">
                  <c:v>212.72800000000001</c:v>
                </c:pt>
                <c:pt idx="2089">
                  <c:v>212.72</c:v>
                </c:pt>
                <c:pt idx="2090">
                  <c:v>212.71199999999999</c:v>
                </c:pt>
                <c:pt idx="2091">
                  <c:v>212.703</c:v>
                </c:pt>
                <c:pt idx="2092">
                  <c:v>212.69399999999999</c:v>
                </c:pt>
                <c:pt idx="2093">
                  <c:v>212.68600000000001</c:v>
                </c:pt>
                <c:pt idx="2094">
                  <c:v>212.678</c:v>
                </c:pt>
                <c:pt idx="2095">
                  <c:v>212.66900000000001</c:v>
                </c:pt>
                <c:pt idx="2096">
                  <c:v>212.66200000000001</c:v>
                </c:pt>
                <c:pt idx="2097">
                  <c:v>212.65299999999999</c:v>
                </c:pt>
                <c:pt idx="2098">
                  <c:v>212.64500000000001</c:v>
                </c:pt>
                <c:pt idx="2099">
                  <c:v>212.636</c:v>
                </c:pt>
                <c:pt idx="2100">
                  <c:v>212.62799999999999</c:v>
                </c:pt>
                <c:pt idx="2101">
                  <c:v>212.62</c:v>
                </c:pt>
                <c:pt idx="2102">
                  <c:v>212.61099999999999</c:v>
                </c:pt>
                <c:pt idx="2103">
                  <c:v>212.60300000000001</c:v>
                </c:pt>
                <c:pt idx="2104">
                  <c:v>212.595</c:v>
                </c:pt>
                <c:pt idx="2105">
                  <c:v>212.58600000000001</c:v>
                </c:pt>
                <c:pt idx="2106">
                  <c:v>212.578</c:v>
                </c:pt>
                <c:pt idx="2107">
                  <c:v>212.57</c:v>
                </c:pt>
                <c:pt idx="2108">
                  <c:v>212.56200000000001</c:v>
                </c:pt>
                <c:pt idx="2109">
                  <c:v>212.554</c:v>
                </c:pt>
                <c:pt idx="2110">
                  <c:v>212.54499999999999</c:v>
                </c:pt>
                <c:pt idx="2111">
                  <c:v>212.53700000000001</c:v>
                </c:pt>
                <c:pt idx="2112">
                  <c:v>212.52799999999999</c:v>
                </c:pt>
                <c:pt idx="2113">
                  <c:v>212.52</c:v>
                </c:pt>
                <c:pt idx="2114">
                  <c:v>212.511</c:v>
                </c:pt>
                <c:pt idx="2115">
                  <c:v>212.50299999999999</c:v>
                </c:pt>
                <c:pt idx="2116">
                  <c:v>212.495</c:v>
                </c:pt>
                <c:pt idx="2117">
                  <c:v>212.48699999999999</c:v>
                </c:pt>
                <c:pt idx="2118">
                  <c:v>212.47900000000001</c:v>
                </c:pt>
                <c:pt idx="2119">
                  <c:v>212.47</c:v>
                </c:pt>
                <c:pt idx="2120">
                  <c:v>212.46100000000001</c:v>
                </c:pt>
                <c:pt idx="2121">
                  <c:v>212.45400000000001</c:v>
                </c:pt>
                <c:pt idx="2122">
                  <c:v>212.44499999999999</c:v>
                </c:pt>
                <c:pt idx="2123">
                  <c:v>212.43700000000001</c:v>
                </c:pt>
                <c:pt idx="2124">
                  <c:v>212.428</c:v>
                </c:pt>
                <c:pt idx="2125">
                  <c:v>212.41900000000001</c:v>
                </c:pt>
                <c:pt idx="2126">
                  <c:v>212.411</c:v>
                </c:pt>
                <c:pt idx="2127">
                  <c:v>212.40299999999999</c:v>
                </c:pt>
                <c:pt idx="2128">
                  <c:v>212.39500000000001</c:v>
                </c:pt>
                <c:pt idx="2129">
                  <c:v>212.386</c:v>
                </c:pt>
                <c:pt idx="2130">
                  <c:v>212.37799999999999</c:v>
                </c:pt>
                <c:pt idx="2131">
                  <c:v>212.37</c:v>
                </c:pt>
                <c:pt idx="2132">
                  <c:v>212.36099999999999</c:v>
                </c:pt>
                <c:pt idx="2133">
                  <c:v>212.35300000000001</c:v>
                </c:pt>
                <c:pt idx="2134">
                  <c:v>212.34399999999999</c:v>
                </c:pt>
                <c:pt idx="2135">
                  <c:v>212.33600000000001</c:v>
                </c:pt>
                <c:pt idx="2136">
                  <c:v>212.328</c:v>
                </c:pt>
                <c:pt idx="2137">
                  <c:v>212.32</c:v>
                </c:pt>
                <c:pt idx="2138">
                  <c:v>212.31100000000001</c:v>
                </c:pt>
                <c:pt idx="2139">
                  <c:v>212.303</c:v>
                </c:pt>
                <c:pt idx="2140">
                  <c:v>212.29499999999999</c:v>
                </c:pt>
                <c:pt idx="2141">
                  <c:v>212.28700000000001</c:v>
                </c:pt>
                <c:pt idx="2142">
                  <c:v>212.27799999999999</c:v>
                </c:pt>
                <c:pt idx="2143">
                  <c:v>212.26900000000001</c:v>
                </c:pt>
                <c:pt idx="2144">
                  <c:v>212.261</c:v>
                </c:pt>
                <c:pt idx="2145">
                  <c:v>212.25299999999999</c:v>
                </c:pt>
                <c:pt idx="2146">
                  <c:v>212.244</c:v>
                </c:pt>
                <c:pt idx="2147">
                  <c:v>212.23599999999999</c:v>
                </c:pt>
                <c:pt idx="2148">
                  <c:v>212.22800000000001</c:v>
                </c:pt>
                <c:pt idx="2149">
                  <c:v>212.22</c:v>
                </c:pt>
                <c:pt idx="2150">
                  <c:v>212.21100000000001</c:v>
                </c:pt>
                <c:pt idx="2151">
                  <c:v>212.203</c:v>
                </c:pt>
                <c:pt idx="2152">
                  <c:v>212.19499999999999</c:v>
                </c:pt>
                <c:pt idx="2153">
                  <c:v>212.18600000000001</c:v>
                </c:pt>
                <c:pt idx="2154">
                  <c:v>212.179</c:v>
                </c:pt>
                <c:pt idx="2155">
                  <c:v>212.17</c:v>
                </c:pt>
                <c:pt idx="2156">
                  <c:v>212.16200000000001</c:v>
                </c:pt>
                <c:pt idx="2157">
                  <c:v>212.154</c:v>
                </c:pt>
                <c:pt idx="2158">
                  <c:v>212.14500000000001</c:v>
                </c:pt>
                <c:pt idx="2159">
                  <c:v>212.137</c:v>
                </c:pt>
                <c:pt idx="2160">
                  <c:v>212.12799999999999</c:v>
                </c:pt>
                <c:pt idx="2161">
                  <c:v>212.12</c:v>
                </c:pt>
                <c:pt idx="2162">
                  <c:v>212.11199999999999</c:v>
                </c:pt>
                <c:pt idx="2163">
                  <c:v>212.10300000000001</c:v>
                </c:pt>
                <c:pt idx="2164">
                  <c:v>212.095</c:v>
                </c:pt>
                <c:pt idx="2165">
                  <c:v>212.08600000000001</c:v>
                </c:pt>
                <c:pt idx="2166">
                  <c:v>212.078</c:v>
                </c:pt>
                <c:pt idx="2167">
                  <c:v>212.06899999999999</c:v>
                </c:pt>
                <c:pt idx="2168">
                  <c:v>212.06100000000001</c:v>
                </c:pt>
                <c:pt idx="2169">
                  <c:v>212.053</c:v>
                </c:pt>
                <c:pt idx="2170">
                  <c:v>212.04499999999999</c:v>
                </c:pt>
                <c:pt idx="2171">
                  <c:v>212.03700000000001</c:v>
                </c:pt>
                <c:pt idx="2172">
                  <c:v>212.02799999999999</c:v>
                </c:pt>
                <c:pt idx="2173">
                  <c:v>212.02</c:v>
                </c:pt>
                <c:pt idx="2174">
                  <c:v>212.011</c:v>
                </c:pt>
                <c:pt idx="2175">
                  <c:v>212.00299999999999</c:v>
                </c:pt>
                <c:pt idx="2176">
                  <c:v>211.995</c:v>
                </c:pt>
                <c:pt idx="2177">
                  <c:v>211.98599999999999</c:v>
                </c:pt>
                <c:pt idx="2178">
                  <c:v>211.97800000000001</c:v>
                </c:pt>
                <c:pt idx="2179">
                  <c:v>211.97</c:v>
                </c:pt>
                <c:pt idx="2180">
                  <c:v>211.96199999999999</c:v>
                </c:pt>
                <c:pt idx="2181">
                  <c:v>211.953</c:v>
                </c:pt>
                <c:pt idx="2182">
                  <c:v>211.94399999999999</c:v>
                </c:pt>
                <c:pt idx="2183">
                  <c:v>211.93700000000001</c:v>
                </c:pt>
                <c:pt idx="2184">
                  <c:v>211.928</c:v>
                </c:pt>
                <c:pt idx="2185">
                  <c:v>211.92</c:v>
                </c:pt>
                <c:pt idx="2186">
                  <c:v>211.91200000000001</c:v>
                </c:pt>
                <c:pt idx="2187">
                  <c:v>211.90299999999999</c:v>
                </c:pt>
                <c:pt idx="2188">
                  <c:v>211.89500000000001</c:v>
                </c:pt>
                <c:pt idx="2189">
                  <c:v>211.887</c:v>
                </c:pt>
                <c:pt idx="2190">
                  <c:v>211.87799999999999</c:v>
                </c:pt>
                <c:pt idx="2191">
                  <c:v>211.87</c:v>
                </c:pt>
                <c:pt idx="2192">
                  <c:v>211.86099999999999</c:v>
                </c:pt>
                <c:pt idx="2193">
                  <c:v>211.85300000000001</c:v>
                </c:pt>
                <c:pt idx="2194">
                  <c:v>211.84399999999999</c:v>
                </c:pt>
                <c:pt idx="2195">
                  <c:v>211.83699999999999</c:v>
                </c:pt>
                <c:pt idx="2196">
                  <c:v>211.828</c:v>
                </c:pt>
                <c:pt idx="2197">
                  <c:v>211.82</c:v>
                </c:pt>
                <c:pt idx="2198">
                  <c:v>211.81100000000001</c:v>
                </c:pt>
                <c:pt idx="2199">
                  <c:v>211.80199999999999</c:v>
                </c:pt>
                <c:pt idx="2200">
                  <c:v>211.79499999999999</c:v>
                </c:pt>
                <c:pt idx="2201">
                  <c:v>211.78700000000001</c:v>
                </c:pt>
                <c:pt idx="2202">
                  <c:v>211.77799999999999</c:v>
                </c:pt>
                <c:pt idx="2203">
                  <c:v>211.77</c:v>
                </c:pt>
                <c:pt idx="2204">
                  <c:v>211.761</c:v>
                </c:pt>
                <c:pt idx="2205">
                  <c:v>211.75399999999999</c:v>
                </c:pt>
                <c:pt idx="2206">
                  <c:v>211.745</c:v>
                </c:pt>
                <c:pt idx="2207">
                  <c:v>211.73699999999999</c:v>
                </c:pt>
                <c:pt idx="2208">
                  <c:v>211.72900000000001</c:v>
                </c:pt>
                <c:pt idx="2209">
                  <c:v>211.72</c:v>
                </c:pt>
                <c:pt idx="2210">
                  <c:v>211.71199999999999</c:v>
                </c:pt>
                <c:pt idx="2211">
                  <c:v>211.703</c:v>
                </c:pt>
                <c:pt idx="2212">
                  <c:v>211.69499999999999</c:v>
                </c:pt>
                <c:pt idx="2213">
                  <c:v>211.68600000000001</c:v>
                </c:pt>
                <c:pt idx="2214">
                  <c:v>211.679</c:v>
                </c:pt>
                <c:pt idx="2215">
                  <c:v>211.67</c:v>
                </c:pt>
                <c:pt idx="2216">
                  <c:v>211.661</c:v>
                </c:pt>
                <c:pt idx="2217">
                  <c:v>211.65299999999999</c:v>
                </c:pt>
                <c:pt idx="2218">
                  <c:v>211.64500000000001</c:v>
                </c:pt>
                <c:pt idx="2219">
                  <c:v>211.636</c:v>
                </c:pt>
                <c:pt idx="2220">
                  <c:v>211.62799999999999</c:v>
                </c:pt>
                <c:pt idx="2221">
                  <c:v>211.619</c:v>
                </c:pt>
                <c:pt idx="2222">
                  <c:v>211.61199999999999</c:v>
                </c:pt>
                <c:pt idx="2223">
                  <c:v>211.60300000000001</c:v>
                </c:pt>
                <c:pt idx="2224">
                  <c:v>211.595</c:v>
                </c:pt>
                <c:pt idx="2225">
                  <c:v>211.58699999999999</c:v>
                </c:pt>
                <c:pt idx="2226">
                  <c:v>211.57900000000001</c:v>
                </c:pt>
                <c:pt idx="2227">
                  <c:v>211.57</c:v>
                </c:pt>
                <c:pt idx="2228">
                  <c:v>211.56200000000001</c:v>
                </c:pt>
                <c:pt idx="2229">
                  <c:v>211.553</c:v>
                </c:pt>
                <c:pt idx="2230">
                  <c:v>211.54400000000001</c:v>
                </c:pt>
                <c:pt idx="2231">
                  <c:v>211.53700000000001</c:v>
                </c:pt>
                <c:pt idx="2232">
                  <c:v>211.52799999999999</c:v>
                </c:pt>
                <c:pt idx="2233">
                  <c:v>211.52</c:v>
                </c:pt>
                <c:pt idx="2234">
                  <c:v>211.512</c:v>
                </c:pt>
                <c:pt idx="2235">
                  <c:v>211.50299999999999</c:v>
                </c:pt>
                <c:pt idx="2236">
                  <c:v>211.495</c:v>
                </c:pt>
                <c:pt idx="2237">
                  <c:v>211.48599999999999</c:v>
                </c:pt>
                <c:pt idx="2238">
                  <c:v>211.47900000000001</c:v>
                </c:pt>
                <c:pt idx="2239">
                  <c:v>211.47</c:v>
                </c:pt>
                <c:pt idx="2240">
                  <c:v>211.46100000000001</c:v>
                </c:pt>
                <c:pt idx="2241">
                  <c:v>211.45400000000001</c:v>
                </c:pt>
                <c:pt idx="2242">
                  <c:v>211.44499999999999</c:v>
                </c:pt>
                <c:pt idx="2243">
                  <c:v>211.43600000000001</c:v>
                </c:pt>
                <c:pt idx="2244">
                  <c:v>211.428</c:v>
                </c:pt>
                <c:pt idx="2245">
                  <c:v>211.42</c:v>
                </c:pt>
                <c:pt idx="2246">
                  <c:v>211.41200000000001</c:v>
                </c:pt>
                <c:pt idx="2247">
                  <c:v>211.40299999999999</c:v>
                </c:pt>
                <c:pt idx="2248">
                  <c:v>211.39500000000001</c:v>
                </c:pt>
                <c:pt idx="2249">
                  <c:v>211.387</c:v>
                </c:pt>
                <c:pt idx="2250">
                  <c:v>211.37799999999999</c:v>
                </c:pt>
                <c:pt idx="2251">
                  <c:v>211.37</c:v>
                </c:pt>
                <c:pt idx="2252">
                  <c:v>211.36199999999999</c:v>
                </c:pt>
                <c:pt idx="2253">
                  <c:v>211.35400000000001</c:v>
                </c:pt>
                <c:pt idx="2254">
                  <c:v>211.346</c:v>
                </c:pt>
                <c:pt idx="2255">
                  <c:v>211.33699999999999</c:v>
                </c:pt>
                <c:pt idx="2256">
                  <c:v>211.328</c:v>
                </c:pt>
                <c:pt idx="2257">
                  <c:v>211.32</c:v>
                </c:pt>
                <c:pt idx="2258">
                  <c:v>211.31200000000001</c:v>
                </c:pt>
                <c:pt idx="2259">
                  <c:v>211.303</c:v>
                </c:pt>
                <c:pt idx="2260">
                  <c:v>211.29499999999999</c:v>
                </c:pt>
                <c:pt idx="2261">
                  <c:v>211.28700000000001</c:v>
                </c:pt>
                <c:pt idx="2262">
                  <c:v>211.27799999999999</c:v>
                </c:pt>
                <c:pt idx="2263">
                  <c:v>211.27</c:v>
                </c:pt>
                <c:pt idx="2264">
                  <c:v>211.262</c:v>
                </c:pt>
                <c:pt idx="2265">
                  <c:v>211.25399999999999</c:v>
                </c:pt>
                <c:pt idx="2266">
                  <c:v>211.245</c:v>
                </c:pt>
                <c:pt idx="2267">
                  <c:v>211.23699999999999</c:v>
                </c:pt>
                <c:pt idx="2268">
                  <c:v>211.22900000000001</c:v>
                </c:pt>
                <c:pt idx="2269">
                  <c:v>211.22</c:v>
                </c:pt>
                <c:pt idx="2270">
                  <c:v>211.21100000000001</c:v>
                </c:pt>
                <c:pt idx="2271">
                  <c:v>211.203</c:v>
                </c:pt>
                <c:pt idx="2272">
                  <c:v>211.19499999999999</c:v>
                </c:pt>
                <c:pt idx="2273">
                  <c:v>211.18700000000001</c:v>
                </c:pt>
                <c:pt idx="2274">
                  <c:v>211.179</c:v>
                </c:pt>
                <c:pt idx="2275">
                  <c:v>211.17</c:v>
                </c:pt>
                <c:pt idx="2276">
                  <c:v>211.161</c:v>
                </c:pt>
                <c:pt idx="2277">
                  <c:v>211.15299999999999</c:v>
                </c:pt>
                <c:pt idx="2278">
                  <c:v>211.14599999999999</c:v>
                </c:pt>
                <c:pt idx="2279">
                  <c:v>211.13800000000001</c:v>
                </c:pt>
                <c:pt idx="2280">
                  <c:v>211.12799999999999</c:v>
                </c:pt>
                <c:pt idx="2281">
                  <c:v>211.12</c:v>
                </c:pt>
                <c:pt idx="2282">
                  <c:v>211.11199999999999</c:v>
                </c:pt>
                <c:pt idx="2283">
                  <c:v>211.10300000000001</c:v>
                </c:pt>
                <c:pt idx="2284">
                  <c:v>211.096</c:v>
                </c:pt>
                <c:pt idx="2285">
                  <c:v>211.08699999999999</c:v>
                </c:pt>
                <c:pt idx="2286">
                  <c:v>211.07900000000001</c:v>
                </c:pt>
                <c:pt idx="2287">
                  <c:v>211.07</c:v>
                </c:pt>
                <c:pt idx="2288">
                  <c:v>211.06200000000001</c:v>
                </c:pt>
                <c:pt idx="2289">
                  <c:v>211.053</c:v>
                </c:pt>
                <c:pt idx="2290">
                  <c:v>211.04499999999999</c:v>
                </c:pt>
                <c:pt idx="2291">
                  <c:v>211.036</c:v>
                </c:pt>
                <c:pt idx="2292">
                  <c:v>211.02799999999999</c:v>
                </c:pt>
                <c:pt idx="2293">
                  <c:v>211.02099999999999</c:v>
                </c:pt>
                <c:pt idx="2294">
                  <c:v>211.012</c:v>
                </c:pt>
                <c:pt idx="2295">
                  <c:v>211.00399999999999</c:v>
                </c:pt>
                <c:pt idx="2296">
                  <c:v>210.995</c:v>
                </c:pt>
                <c:pt idx="2297">
                  <c:v>210.98699999999999</c:v>
                </c:pt>
                <c:pt idx="2298">
                  <c:v>210.97900000000001</c:v>
                </c:pt>
                <c:pt idx="2299">
                  <c:v>210.97</c:v>
                </c:pt>
                <c:pt idx="2300">
                  <c:v>210.96199999999999</c:v>
                </c:pt>
                <c:pt idx="2301">
                  <c:v>210.953</c:v>
                </c:pt>
                <c:pt idx="2302">
                  <c:v>210.946</c:v>
                </c:pt>
                <c:pt idx="2303">
                  <c:v>210.93700000000001</c:v>
                </c:pt>
                <c:pt idx="2304">
                  <c:v>210.929</c:v>
                </c:pt>
                <c:pt idx="2305">
                  <c:v>210.92</c:v>
                </c:pt>
                <c:pt idx="2306">
                  <c:v>210.91300000000001</c:v>
                </c:pt>
                <c:pt idx="2307">
                  <c:v>210.904</c:v>
                </c:pt>
                <c:pt idx="2308">
                  <c:v>210.89500000000001</c:v>
                </c:pt>
                <c:pt idx="2309">
                  <c:v>210.887</c:v>
                </c:pt>
                <c:pt idx="2310">
                  <c:v>210.87899999999999</c:v>
                </c:pt>
                <c:pt idx="2311">
                  <c:v>210.87</c:v>
                </c:pt>
                <c:pt idx="2312">
                  <c:v>210.86099999999999</c:v>
                </c:pt>
                <c:pt idx="2313">
                  <c:v>210.85400000000001</c:v>
                </c:pt>
                <c:pt idx="2314">
                  <c:v>210.846</c:v>
                </c:pt>
                <c:pt idx="2315">
                  <c:v>210.83699999999999</c:v>
                </c:pt>
                <c:pt idx="2316">
                  <c:v>210.828</c:v>
                </c:pt>
                <c:pt idx="2317">
                  <c:v>210.81899999999999</c:v>
                </c:pt>
                <c:pt idx="2318">
                  <c:v>210.81200000000001</c:v>
                </c:pt>
                <c:pt idx="2319">
                  <c:v>210.804</c:v>
                </c:pt>
                <c:pt idx="2320">
                  <c:v>210.79599999999999</c:v>
                </c:pt>
                <c:pt idx="2321">
                  <c:v>210.786</c:v>
                </c:pt>
                <c:pt idx="2322">
                  <c:v>210.779</c:v>
                </c:pt>
                <c:pt idx="2323">
                  <c:v>210.77</c:v>
                </c:pt>
                <c:pt idx="2324">
                  <c:v>210.762</c:v>
                </c:pt>
                <c:pt idx="2325">
                  <c:v>210.75299999999999</c:v>
                </c:pt>
                <c:pt idx="2326">
                  <c:v>210.745</c:v>
                </c:pt>
                <c:pt idx="2327">
                  <c:v>210.73699999999999</c:v>
                </c:pt>
                <c:pt idx="2328">
                  <c:v>210.72800000000001</c:v>
                </c:pt>
                <c:pt idx="2329">
                  <c:v>210.72</c:v>
                </c:pt>
                <c:pt idx="2330">
                  <c:v>210.71199999999999</c:v>
                </c:pt>
                <c:pt idx="2331">
                  <c:v>210.703</c:v>
                </c:pt>
                <c:pt idx="2332">
                  <c:v>210.69499999999999</c:v>
                </c:pt>
                <c:pt idx="2333">
                  <c:v>210.68600000000001</c:v>
                </c:pt>
                <c:pt idx="2334">
                  <c:v>210.679</c:v>
                </c:pt>
                <c:pt idx="2335">
                  <c:v>210.67</c:v>
                </c:pt>
                <c:pt idx="2336">
                  <c:v>210.66200000000001</c:v>
                </c:pt>
                <c:pt idx="2337">
                  <c:v>210.65299999999999</c:v>
                </c:pt>
                <c:pt idx="2338">
                  <c:v>210.64500000000001</c:v>
                </c:pt>
                <c:pt idx="2339">
                  <c:v>210.637</c:v>
                </c:pt>
                <c:pt idx="2340">
                  <c:v>210.62799999999999</c:v>
                </c:pt>
                <c:pt idx="2341">
                  <c:v>210.62</c:v>
                </c:pt>
                <c:pt idx="2342">
                  <c:v>210.61099999999999</c:v>
                </c:pt>
                <c:pt idx="2343">
                  <c:v>210.60300000000001</c:v>
                </c:pt>
                <c:pt idx="2344">
                  <c:v>210.59399999999999</c:v>
                </c:pt>
                <c:pt idx="2345">
                  <c:v>210.58699999999999</c:v>
                </c:pt>
                <c:pt idx="2346">
                  <c:v>210.578</c:v>
                </c:pt>
                <c:pt idx="2347">
                  <c:v>210.57</c:v>
                </c:pt>
                <c:pt idx="2348">
                  <c:v>210.56200000000001</c:v>
                </c:pt>
                <c:pt idx="2349">
                  <c:v>210.553</c:v>
                </c:pt>
                <c:pt idx="2350">
                  <c:v>210.54499999999999</c:v>
                </c:pt>
                <c:pt idx="2351">
                  <c:v>210.536</c:v>
                </c:pt>
                <c:pt idx="2352">
                  <c:v>210.529</c:v>
                </c:pt>
                <c:pt idx="2353">
                  <c:v>210.52</c:v>
                </c:pt>
                <c:pt idx="2354">
                  <c:v>210.511</c:v>
                </c:pt>
                <c:pt idx="2355">
                  <c:v>210.50299999999999</c:v>
                </c:pt>
                <c:pt idx="2356">
                  <c:v>210.495</c:v>
                </c:pt>
                <c:pt idx="2357">
                  <c:v>210.48699999999999</c:v>
                </c:pt>
                <c:pt idx="2358">
                  <c:v>210.47900000000001</c:v>
                </c:pt>
                <c:pt idx="2359">
                  <c:v>210.47</c:v>
                </c:pt>
                <c:pt idx="2360">
                  <c:v>210.46100000000001</c:v>
                </c:pt>
                <c:pt idx="2361">
                  <c:v>210.453</c:v>
                </c:pt>
                <c:pt idx="2362">
                  <c:v>210.44499999999999</c:v>
                </c:pt>
                <c:pt idx="2363">
                  <c:v>210.43700000000001</c:v>
                </c:pt>
                <c:pt idx="2364">
                  <c:v>210.428</c:v>
                </c:pt>
                <c:pt idx="2365">
                  <c:v>210.42</c:v>
                </c:pt>
                <c:pt idx="2366">
                  <c:v>210.41200000000001</c:v>
                </c:pt>
                <c:pt idx="2367">
                  <c:v>210.40299999999999</c:v>
                </c:pt>
                <c:pt idx="2368">
                  <c:v>210.39500000000001</c:v>
                </c:pt>
                <c:pt idx="2369">
                  <c:v>210.387</c:v>
                </c:pt>
                <c:pt idx="2370">
                  <c:v>210.37899999999999</c:v>
                </c:pt>
                <c:pt idx="2371">
                  <c:v>210.37</c:v>
                </c:pt>
                <c:pt idx="2372">
                  <c:v>210.36199999999999</c:v>
                </c:pt>
                <c:pt idx="2373">
                  <c:v>210.35400000000001</c:v>
                </c:pt>
                <c:pt idx="2374">
                  <c:v>210.345</c:v>
                </c:pt>
                <c:pt idx="2375">
                  <c:v>210.33799999999999</c:v>
                </c:pt>
                <c:pt idx="2376">
                  <c:v>210.32900000000001</c:v>
                </c:pt>
                <c:pt idx="2377">
                  <c:v>210.32</c:v>
                </c:pt>
                <c:pt idx="2378">
                  <c:v>210.31200000000001</c:v>
                </c:pt>
                <c:pt idx="2379">
                  <c:v>210.303</c:v>
                </c:pt>
                <c:pt idx="2380">
                  <c:v>210.29400000000001</c:v>
                </c:pt>
                <c:pt idx="2381">
                  <c:v>210.28700000000001</c:v>
                </c:pt>
                <c:pt idx="2382">
                  <c:v>210.27799999999999</c:v>
                </c:pt>
                <c:pt idx="2383">
                  <c:v>210.27099999999999</c:v>
                </c:pt>
                <c:pt idx="2384">
                  <c:v>210.262</c:v>
                </c:pt>
                <c:pt idx="2385">
                  <c:v>210.25399999999999</c:v>
                </c:pt>
                <c:pt idx="2386">
                  <c:v>210.245</c:v>
                </c:pt>
                <c:pt idx="2387">
                  <c:v>210.23699999999999</c:v>
                </c:pt>
                <c:pt idx="2388">
                  <c:v>210.22800000000001</c:v>
                </c:pt>
                <c:pt idx="2389">
                  <c:v>210.22</c:v>
                </c:pt>
                <c:pt idx="2390">
                  <c:v>210.21199999999999</c:v>
                </c:pt>
                <c:pt idx="2391">
                  <c:v>210.20400000000001</c:v>
                </c:pt>
                <c:pt idx="2392">
                  <c:v>210.19499999999999</c:v>
                </c:pt>
                <c:pt idx="2393">
                  <c:v>210.18799999999999</c:v>
                </c:pt>
                <c:pt idx="2394">
                  <c:v>210.179</c:v>
                </c:pt>
                <c:pt idx="2395">
                  <c:v>210.17</c:v>
                </c:pt>
                <c:pt idx="2396">
                  <c:v>210.161</c:v>
                </c:pt>
                <c:pt idx="2397">
                  <c:v>210.15299999999999</c:v>
                </c:pt>
                <c:pt idx="2398">
                  <c:v>210.14500000000001</c:v>
                </c:pt>
                <c:pt idx="2399">
                  <c:v>210.137</c:v>
                </c:pt>
                <c:pt idx="2400">
                  <c:v>210.12899999999999</c:v>
                </c:pt>
                <c:pt idx="2401">
                  <c:v>210.12</c:v>
                </c:pt>
                <c:pt idx="2402">
                  <c:v>210.11099999999999</c:v>
                </c:pt>
                <c:pt idx="2403">
                  <c:v>210.10300000000001</c:v>
                </c:pt>
                <c:pt idx="2404">
                  <c:v>210.095</c:v>
                </c:pt>
                <c:pt idx="2405">
                  <c:v>210.08699999999999</c:v>
                </c:pt>
                <c:pt idx="2406">
                  <c:v>210.078</c:v>
                </c:pt>
                <c:pt idx="2407">
                  <c:v>210.07</c:v>
                </c:pt>
                <c:pt idx="2408">
                  <c:v>210.06200000000001</c:v>
                </c:pt>
                <c:pt idx="2409">
                  <c:v>210.054</c:v>
                </c:pt>
                <c:pt idx="2410">
                  <c:v>210.04499999999999</c:v>
                </c:pt>
                <c:pt idx="2411">
                  <c:v>210.036</c:v>
                </c:pt>
                <c:pt idx="2412">
                  <c:v>210.029</c:v>
                </c:pt>
                <c:pt idx="2413">
                  <c:v>210.02</c:v>
                </c:pt>
                <c:pt idx="2414">
                  <c:v>210.012</c:v>
                </c:pt>
                <c:pt idx="2415">
                  <c:v>210.00299999999999</c:v>
                </c:pt>
                <c:pt idx="2416">
                  <c:v>209.995</c:v>
                </c:pt>
                <c:pt idx="2417">
                  <c:v>209.98699999999999</c:v>
                </c:pt>
                <c:pt idx="2418">
                  <c:v>209.97900000000001</c:v>
                </c:pt>
                <c:pt idx="2419">
                  <c:v>209.97</c:v>
                </c:pt>
                <c:pt idx="2420">
                  <c:v>209.96199999999999</c:v>
                </c:pt>
                <c:pt idx="2421">
                  <c:v>209.95400000000001</c:v>
                </c:pt>
                <c:pt idx="2422">
                  <c:v>209.94499999999999</c:v>
                </c:pt>
                <c:pt idx="2423">
                  <c:v>209.93700000000001</c:v>
                </c:pt>
                <c:pt idx="2424">
                  <c:v>209.929</c:v>
                </c:pt>
                <c:pt idx="2425">
                  <c:v>209.92</c:v>
                </c:pt>
                <c:pt idx="2426">
                  <c:v>209.911</c:v>
                </c:pt>
                <c:pt idx="2427">
                  <c:v>209.904</c:v>
                </c:pt>
                <c:pt idx="2428">
                  <c:v>209.89500000000001</c:v>
                </c:pt>
                <c:pt idx="2429">
                  <c:v>209.88800000000001</c:v>
                </c:pt>
                <c:pt idx="2430">
                  <c:v>209.87899999999999</c:v>
                </c:pt>
                <c:pt idx="2431">
                  <c:v>209.87100000000001</c:v>
                </c:pt>
                <c:pt idx="2432">
                  <c:v>209.86199999999999</c:v>
                </c:pt>
                <c:pt idx="2433">
                  <c:v>209.85300000000001</c:v>
                </c:pt>
                <c:pt idx="2434">
                  <c:v>209.845</c:v>
                </c:pt>
                <c:pt idx="2435">
                  <c:v>209.83699999999999</c:v>
                </c:pt>
                <c:pt idx="2436">
                  <c:v>209.82900000000001</c:v>
                </c:pt>
                <c:pt idx="2437">
                  <c:v>209.82</c:v>
                </c:pt>
                <c:pt idx="2438">
                  <c:v>209.81200000000001</c:v>
                </c:pt>
                <c:pt idx="2439">
                  <c:v>209.804</c:v>
                </c:pt>
                <c:pt idx="2440">
                  <c:v>209.79599999999999</c:v>
                </c:pt>
                <c:pt idx="2441">
                  <c:v>209.78700000000001</c:v>
                </c:pt>
                <c:pt idx="2442">
                  <c:v>209.779</c:v>
                </c:pt>
                <c:pt idx="2443">
                  <c:v>209.77</c:v>
                </c:pt>
                <c:pt idx="2444">
                  <c:v>209.762</c:v>
                </c:pt>
                <c:pt idx="2445">
                  <c:v>209.75299999999999</c:v>
                </c:pt>
                <c:pt idx="2446">
                  <c:v>209.74600000000001</c:v>
                </c:pt>
                <c:pt idx="2447">
                  <c:v>209.73699999999999</c:v>
                </c:pt>
                <c:pt idx="2448">
                  <c:v>209.72900000000001</c:v>
                </c:pt>
                <c:pt idx="2449">
                  <c:v>209.721</c:v>
                </c:pt>
                <c:pt idx="2450">
                  <c:v>209.71199999999999</c:v>
                </c:pt>
                <c:pt idx="2451">
                  <c:v>209.703</c:v>
                </c:pt>
                <c:pt idx="2452">
                  <c:v>209.696</c:v>
                </c:pt>
                <c:pt idx="2453">
                  <c:v>209.68700000000001</c:v>
                </c:pt>
                <c:pt idx="2454">
                  <c:v>209.679</c:v>
                </c:pt>
                <c:pt idx="2455">
                  <c:v>209.67099999999999</c:v>
                </c:pt>
                <c:pt idx="2456">
                  <c:v>209.66200000000001</c:v>
                </c:pt>
                <c:pt idx="2457">
                  <c:v>209.654</c:v>
                </c:pt>
                <c:pt idx="2458">
                  <c:v>209.64500000000001</c:v>
                </c:pt>
                <c:pt idx="2459">
                  <c:v>209.637</c:v>
                </c:pt>
                <c:pt idx="2460">
                  <c:v>209.62899999999999</c:v>
                </c:pt>
                <c:pt idx="2461">
                  <c:v>209.62100000000001</c:v>
                </c:pt>
                <c:pt idx="2462">
                  <c:v>209.61199999999999</c:v>
                </c:pt>
                <c:pt idx="2463">
                  <c:v>209.60400000000001</c:v>
                </c:pt>
                <c:pt idx="2464">
                  <c:v>209.595</c:v>
                </c:pt>
                <c:pt idx="2465">
                  <c:v>209.58699999999999</c:v>
                </c:pt>
                <c:pt idx="2466">
                  <c:v>209.57900000000001</c:v>
                </c:pt>
                <c:pt idx="2467">
                  <c:v>209.571</c:v>
                </c:pt>
                <c:pt idx="2468">
                  <c:v>209.56100000000001</c:v>
                </c:pt>
                <c:pt idx="2469">
                  <c:v>209.554</c:v>
                </c:pt>
                <c:pt idx="2470">
                  <c:v>209.54599999999999</c:v>
                </c:pt>
                <c:pt idx="2471">
                  <c:v>209.53700000000001</c:v>
                </c:pt>
                <c:pt idx="2472">
                  <c:v>209.52799999999999</c:v>
                </c:pt>
                <c:pt idx="2473">
                  <c:v>209.52</c:v>
                </c:pt>
                <c:pt idx="2474">
                  <c:v>209.51300000000001</c:v>
                </c:pt>
                <c:pt idx="2475">
                  <c:v>209.50299999999999</c:v>
                </c:pt>
                <c:pt idx="2476">
                  <c:v>209.49600000000001</c:v>
                </c:pt>
                <c:pt idx="2477">
                  <c:v>209.488</c:v>
                </c:pt>
                <c:pt idx="2478">
                  <c:v>209.47900000000001</c:v>
                </c:pt>
                <c:pt idx="2479">
                  <c:v>209.471</c:v>
                </c:pt>
                <c:pt idx="2480">
                  <c:v>209.46299999999999</c:v>
                </c:pt>
                <c:pt idx="2481">
                  <c:v>209.45400000000001</c:v>
                </c:pt>
                <c:pt idx="2482">
                  <c:v>209.44499999999999</c:v>
                </c:pt>
                <c:pt idx="2483">
                  <c:v>209.43700000000001</c:v>
                </c:pt>
                <c:pt idx="2484">
                  <c:v>209.428</c:v>
                </c:pt>
                <c:pt idx="2485">
                  <c:v>209.42099999999999</c:v>
                </c:pt>
                <c:pt idx="2486">
                  <c:v>209.41200000000001</c:v>
                </c:pt>
                <c:pt idx="2487">
                  <c:v>209.404</c:v>
                </c:pt>
                <c:pt idx="2488">
                  <c:v>209.39599999999999</c:v>
                </c:pt>
                <c:pt idx="2489">
                  <c:v>209.38800000000001</c:v>
                </c:pt>
                <c:pt idx="2490">
                  <c:v>209.37899999999999</c:v>
                </c:pt>
                <c:pt idx="2491">
                  <c:v>209.37100000000001</c:v>
                </c:pt>
                <c:pt idx="2492">
                  <c:v>209.36199999999999</c:v>
                </c:pt>
                <c:pt idx="2493">
                  <c:v>209.35300000000001</c:v>
                </c:pt>
                <c:pt idx="2494">
                  <c:v>209.346</c:v>
                </c:pt>
                <c:pt idx="2495">
                  <c:v>209.33699999999999</c:v>
                </c:pt>
                <c:pt idx="2496">
                  <c:v>209.328</c:v>
                </c:pt>
                <c:pt idx="2497">
                  <c:v>209.321</c:v>
                </c:pt>
                <c:pt idx="2498">
                  <c:v>209.31200000000001</c:v>
                </c:pt>
                <c:pt idx="2499">
                  <c:v>209.304</c:v>
                </c:pt>
                <c:pt idx="2500">
                  <c:v>209.29599999999999</c:v>
                </c:pt>
                <c:pt idx="2501">
                  <c:v>209.28700000000001</c:v>
                </c:pt>
                <c:pt idx="2502">
                  <c:v>209.28</c:v>
                </c:pt>
                <c:pt idx="2503">
                  <c:v>209.27099999999999</c:v>
                </c:pt>
                <c:pt idx="2504">
                  <c:v>209.262</c:v>
                </c:pt>
                <c:pt idx="2505">
                  <c:v>209.25399999999999</c:v>
                </c:pt>
                <c:pt idx="2506">
                  <c:v>209.24600000000001</c:v>
                </c:pt>
                <c:pt idx="2507">
                  <c:v>209.23699999999999</c:v>
                </c:pt>
                <c:pt idx="2508">
                  <c:v>209.22800000000001</c:v>
                </c:pt>
                <c:pt idx="2509">
                  <c:v>209.22</c:v>
                </c:pt>
                <c:pt idx="2510">
                  <c:v>209.21199999999999</c:v>
                </c:pt>
                <c:pt idx="2511">
                  <c:v>209.20400000000001</c:v>
                </c:pt>
                <c:pt idx="2512">
                  <c:v>209.196</c:v>
                </c:pt>
                <c:pt idx="2513">
                  <c:v>209.18700000000001</c:v>
                </c:pt>
                <c:pt idx="2514">
                  <c:v>209.179</c:v>
                </c:pt>
                <c:pt idx="2515">
                  <c:v>209.17</c:v>
                </c:pt>
                <c:pt idx="2516">
                  <c:v>209.16200000000001</c:v>
                </c:pt>
                <c:pt idx="2517">
                  <c:v>209.15299999999999</c:v>
                </c:pt>
                <c:pt idx="2518">
                  <c:v>209.14500000000001</c:v>
                </c:pt>
                <c:pt idx="2519">
                  <c:v>209.136</c:v>
                </c:pt>
                <c:pt idx="2520">
                  <c:v>209.12899999999999</c:v>
                </c:pt>
                <c:pt idx="2521">
                  <c:v>209.12</c:v>
                </c:pt>
                <c:pt idx="2522">
                  <c:v>209.11199999999999</c:v>
                </c:pt>
                <c:pt idx="2523">
                  <c:v>209.10400000000001</c:v>
                </c:pt>
                <c:pt idx="2524">
                  <c:v>209.095</c:v>
                </c:pt>
                <c:pt idx="2525">
                  <c:v>209.08699999999999</c:v>
                </c:pt>
                <c:pt idx="2526">
                  <c:v>209.07900000000001</c:v>
                </c:pt>
                <c:pt idx="2527">
                  <c:v>209.06899999999999</c:v>
                </c:pt>
                <c:pt idx="2528">
                  <c:v>209.06100000000001</c:v>
                </c:pt>
                <c:pt idx="2529">
                  <c:v>209.054</c:v>
                </c:pt>
                <c:pt idx="2530">
                  <c:v>209.04400000000001</c:v>
                </c:pt>
                <c:pt idx="2531">
                  <c:v>209.036</c:v>
                </c:pt>
                <c:pt idx="2532">
                  <c:v>209.02799999999999</c:v>
                </c:pt>
                <c:pt idx="2533">
                  <c:v>209.02</c:v>
                </c:pt>
                <c:pt idx="2534">
                  <c:v>209.012</c:v>
                </c:pt>
                <c:pt idx="2535">
                  <c:v>209.00299999999999</c:v>
                </c:pt>
                <c:pt idx="2536">
                  <c:v>208.99600000000001</c:v>
                </c:pt>
                <c:pt idx="2537">
                  <c:v>208.98599999999999</c:v>
                </c:pt>
                <c:pt idx="2538">
                  <c:v>208.977</c:v>
                </c:pt>
                <c:pt idx="2539">
                  <c:v>208.97</c:v>
                </c:pt>
                <c:pt idx="2540">
                  <c:v>208.96100000000001</c:v>
                </c:pt>
                <c:pt idx="2541">
                  <c:v>208.953</c:v>
                </c:pt>
                <c:pt idx="2542">
                  <c:v>208.94399999999999</c:v>
                </c:pt>
                <c:pt idx="2543">
                  <c:v>208.93600000000001</c:v>
                </c:pt>
                <c:pt idx="2544">
                  <c:v>208.928</c:v>
                </c:pt>
                <c:pt idx="2545">
                  <c:v>208.92</c:v>
                </c:pt>
                <c:pt idx="2546">
                  <c:v>208.911</c:v>
                </c:pt>
                <c:pt idx="2547">
                  <c:v>208.90299999999999</c:v>
                </c:pt>
                <c:pt idx="2548">
                  <c:v>208.89500000000001</c:v>
                </c:pt>
                <c:pt idx="2549">
                  <c:v>208.886</c:v>
                </c:pt>
                <c:pt idx="2550">
                  <c:v>208.87799999999999</c:v>
                </c:pt>
                <c:pt idx="2551">
                  <c:v>208.869</c:v>
                </c:pt>
                <c:pt idx="2552">
                  <c:v>208.86099999999999</c:v>
                </c:pt>
                <c:pt idx="2553">
                  <c:v>208.85300000000001</c:v>
                </c:pt>
                <c:pt idx="2554">
                  <c:v>208.845</c:v>
                </c:pt>
                <c:pt idx="2555">
                  <c:v>208.83600000000001</c:v>
                </c:pt>
                <c:pt idx="2556">
                  <c:v>208.828</c:v>
                </c:pt>
                <c:pt idx="2557">
                  <c:v>208.81899999999999</c:v>
                </c:pt>
                <c:pt idx="2558">
                  <c:v>208.81200000000001</c:v>
                </c:pt>
                <c:pt idx="2559">
                  <c:v>208.803</c:v>
                </c:pt>
                <c:pt idx="2560">
                  <c:v>208.79499999999999</c:v>
                </c:pt>
                <c:pt idx="2561">
                  <c:v>208.78700000000001</c:v>
                </c:pt>
                <c:pt idx="2562">
                  <c:v>208.77799999999999</c:v>
                </c:pt>
                <c:pt idx="2563">
                  <c:v>208.77</c:v>
                </c:pt>
                <c:pt idx="2564">
                  <c:v>208.762</c:v>
                </c:pt>
                <c:pt idx="2565">
                  <c:v>208.75299999999999</c:v>
                </c:pt>
                <c:pt idx="2566">
                  <c:v>208.745</c:v>
                </c:pt>
                <c:pt idx="2567">
                  <c:v>208.73699999999999</c:v>
                </c:pt>
                <c:pt idx="2568">
                  <c:v>208.72900000000001</c:v>
                </c:pt>
                <c:pt idx="2569">
                  <c:v>208.72</c:v>
                </c:pt>
                <c:pt idx="2570">
                  <c:v>208.71199999999999</c:v>
                </c:pt>
                <c:pt idx="2571">
                  <c:v>208.70400000000001</c:v>
                </c:pt>
                <c:pt idx="2572">
                  <c:v>208.69499999999999</c:v>
                </c:pt>
                <c:pt idx="2573">
                  <c:v>208.68700000000001</c:v>
                </c:pt>
                <c:pt idx="2574">
                  <c:v>208.678</c:v>
                </c:pt>
                <c:pt idx="2575">
                  <c:v>208.67</c:v>
                </c:pt>
                <c:pt idx="2576">
                  <c:v>208.66200000000001</c:v>
                </c:pt>
                <c:pt idx="2577">
                  <c:v>208.65299999999999</c:v>
                </c:pt>
                <c:pt idx="2578">
                  <c:v>208.64599999999999</c:v>
                </c:pt>
                <c:pt idx="2579">
                  <c:v>208.637</c:v>
                </c:pt>
                <c:pt idx="2580">
                  <c:v>208.62899999999999</c:v>
                </c:pt>
                <c:pt idx="2581">
                  <c:v>208.62</c:v>
                </c:pt>
                <c:pt idx="2582">
                  <c:v>208.61099999999999</c:v>
                </c:pt>
                <c:pt idx="2583">
                  <c:v>208.60499999999999</c:v>
                </c:pt>
                <c:pt idx="2584">
                  <c:v>208.595</c:v>
                </c:pt>
                <c:pt idx="2585">
                  <c:v>208.58699999999999</c:v>
                </c:pt>
                <c:pt idx="2586">
                  <c:v>208.57900000000001</c:v>
                </c:pt>
                <c:pt idx="2587">
                  <c:v>208.57</c:v>
                </c:pt>
                <c:pt idx="2588">
                  <c:v>208.56299999999999</c:v>
                </c:pt>
                <c:pt idx="2589">
                  <c:v>208.554</c:v>
                </c:pt>
                <c:pt idx="2590">
                  <c:v>208.54599999999999</c:v>
                </c:pt>
                <c:pt idx="2591">
                  <c:v>208.53800000000001</c:v>
                </c:pt>
                <c:pt idx="2592">
                  <c:v>208.529</c:v>
                </c:pt>
                <c:pt idx="2593">
                  <c:v>208.52099999999999</c:v>
                </c:pt>
                <c:pt idx="2594">
                  <c:v>208.512</c:v>
                </c:pt>
                <c:pt idx="2595">
                  <c:v>208.50399999999999</c:v>
                </c:pt>
                <c:pt idx="2596">
                  <c:v>208.49600000000001</c:v>
                </c:pt>
                <c:pt idx="2597">
                  <c:v>208.48699999999999</c:v>
                </c:pt>
                <c:pt idx="2598">
                  <c:v>208.47900000000001</c:v>
                </c:pt>
                <c:pt idx="2599">
                  <c:v>208.47200000000001</c:v>
                </c:pt>
                <c:pt idx="2600">
                  <c:v>208.46299999999999</c:v>
                </c:pt>
                <c:pt idx="2601">
                  <c:v>208.45500000000001</c:v>
                </c:pt>
                <c:pt idx="2602">
                  <c:v>208.446</c:v>
                </c:pt>
                <c:pt idx="2603">
                  <c:v>208.43799999999999</c:v>
                </c:pt>
                <c:pt idx="2604">
                  <c:v>208.43</c:v>
                </c:pt>
                <c:pt idx="2605">
                  <c:v>208.422</c:v>
                </c:pt>
                <c:pt idx="2606">
                  <c:v>208.41300000000001</c:v>
                </c:pt>
                <c:pt idx="2607">
                  <c:v>208.404</c:v>
                </c:pt>
                <c:pt idx="2608">
                  <c:v>208.39599999999999</c:v>
                </c:pt>
                <c:pt idx="2609">
                  <c:v>208.38900000000001</c:v>
                </c:pt>
                <c:pt idx="2610">
                  <c:v>208.38</c:v>
                </c:pt>
                <c:pt idx="2611">
                  <c:v>208.37100000000001</c:v>
                </c:pt>
                <c:pt idx="2612">
                  <c:v>208.363</c:v>
                </c:pt>
                <c:pt idx="2613">
                  <c:v>208.35499999999999</c:v>
                </c:pt>
                <c:pt idx="2614">
                  <c:v>208.34700000000001</c:v>
                </c:pt>
                <c:pt idx="2615">
                  <c:v>208.339</c:v>
                </c:pt>
                <c:pt idx="2616">
                  <c:v>208.33</c:v>
                </c:pt>
                <c:pt idx="2617">
                  <c:v>208.322</c:v>
                </c:pt>
                <c:pt idx="2618">
                  <c:v>208.31399999999999</c:v>
                </c:pt>
                <c:pt idx="2619">
                  <c:v>208.304</c:v>
                </c:pt>
                <c:pt idx="2620">
                  <c:v>208.297</c:v>
                </c:pt>
                <c:pt idx="2621">
                  <c:v>208.28899999999999</c:v>
                </c:pt>
                <c:pt idx="2622">
                  <c:v>208.279</c:v>
                </c:pt>
                <c:pt idx="2623">
                  <c:v>208.27199999999999</c:v>
                </c:pt>
                <c:pt idx="2624">
                  <c:v>208.26300000000001</c:v>
                </c:pt>
                <c:pt idx="2625">
                  <c:v>208.255</c:v>
                </c:pt>
                <c:pt idx="2626">
                  <c:v>208.24700000000001</c:v>
                </c:pt>
                <c:pt idx="2627">
                  <c:v>208.239</c:v>
                </c:pt>
                <c:pt idx="2628">
                  <c:v>208.23</c:v>
                </c:pt>
                <c:pt idx="2629">
                  <c:v>208.22300000000001</c:v>
                </c:pt>
                <c:pt idx="2630">
                  <c:v>208.214</c:v>
                </c:pt>
                <c:pt idx="2631">
                  <c:v>208.20500000000001</c:v>
                </c:pt>
                <c:pt idx="2632">
                  <c:v>208.197</c:v>
                </c:pt>
                <c:pt idx="2633">
                  <c:v>208.18799999999999</c:v>
                </c:pt>
                <c:pt idx="2634">
                  <c:v>208.18100000000001</c:v>
                </c:pt>
                <c:pt idx="2635">
                  <c:v>208.172</c:v>
                </c:pt>
                <c:pt idx="2636">
                  <c:v>208.16300000000001</c:v>
                </c:pt>
                <c:pt idx="2637">
                  <c:v>208.155</c:v>
                </c:pt>
                <c:pt idx="2638">
                  <c:v>208.14699999999999</c:v>
                </c:pt>
                <c:pt idx="2639">
                  <c:v>208.13800000000001</c:v>
                </c:pt>
                <c:pt idx="2640">
                  <c:v>208.131</c:v>
                </c:pt>
                <c:pt idx="2641">
                  <c:v>208.12200000000001</c:v>
                </c:pt>
                <c:pt idx="2642">
                  <c:v>208.114</c:v>
                </c:pt>
                <c:pt idx="2643">
                  <c:v>208.10599999999999</c:v>
                </c:pt>
                <c:pt idx="2644">
                  <c:v>208.09700000000001</c:v>
                </c:pt>
                <c:pt idx="2645">
                  <c:v>208.08799999999999</c:v>
                </c:pt>
                <c:pt idx="2646">
                  <c:v>208.08</c:v>
                </c:pt>
                <c:pt idx="2647">
                  <c:v>208.072</c:v>
                </c:pt>
                <c:pt idx="2648">
                  <c:v>208.06399999999999</c:v>
                </c:pt>
                <c:pt idx="2649">
                  <c:v>208.05500000000001</c:v>
                </c:pt>
                <c:pt idx="2650">
                  <c:v>208.047</c:v>
                </c:pt>
                <c:pt idx="2651">
                  <c:v>208.03899999999999</c:v>
                </c:pt>
                <c:pt idx="2652">
                  <c:v>208.03100000000001</c:v>
                </c:pt>
                <c:pt idx="2653">
                  <c:v>208.02199999999999</c:v>
                </c:pt>
                <c:pt idx="2654">
                  <c:v>208.01300000000001</c:v>
                </c:pt>
                <c:pt idx="2655">
                  <c:v>208.005</c:v>
                </c:pt>
                <c:pt idx="2656">
                  <c:v>207.99799999999999</c:v>
                </c:pt>
                <c:pt idx="2657">
                  <c:v>207.988</c:v>
                </c:pt>
                <c:pt idx="2658">
                  <c:v>207.98099999999999</c:v>
                </c:pt>
                <c:pt idx="2659">
                  <c:v>207.97300000000001</c:v>
                </c:pt>
                <c:pt idx="2660">
                  <c:v>207.964</c:v>
                </c:pt>
                <c:pt idx="2661">
                  <c:v>207.95500000000001</c:v>
                </c:pt>
                <c:pt idx="2662">
                  <c:v>207.947</c:v>
                </c:pt>
                <c:pt idx="2663">
                  <c:v>207.93899999999999</c:v>
                </c:pt>
                <c:pt idx="2664">
                  <c:v>207.93</c:v>
                </c:pt>
                <c:pt idx="2665">
                  <c:v>207.922</c:v>
                </c:pt>
                <c:pt idx="2666">
                  <c:v>207.91399999999999</c:v>
                </c:pt>
                <c:pt idx="2667">
                  <c:v>207.90600000000001</c:v>
                </c:pt>
                <c:pt idx="2668">
                  <c:v>207.89599999999999</c:v>
                </c:pt>
                <c:pt idx="2669">
                  <c:v>207.88800000000001</c:v>
                </c:pt>
                <c:pt idx="2670">
                  <c:v>207.88</c:v>
                </c:pt>
                <c:pt idx="2671">
                  <c:v>207.87200000000001</c:v>
                </c:pt>
                <c:pt idx="2672">
                  <c:v>207.864</c:v>
                </c:pt>
                <c:pt idx="2673">
                  <c:v>207.85499999999999</c:v>
                </c:pt>
                <c:pt idx="2674">
                  <c:v>207.84800000000001</c:v>
                </c:pt>
                <c:pt idx="2675">
                  <c:v>207.839</c:v>
                </c:pt>
                <c:pt idx="2676">
                  <c:v>207.83099999999999</c:v>
                </c:pt>
                <c:pt idx="2677">
                  <c:v>207.822</c:v>
                </c:pt>
                <c:pt idx="2678">
                  <c:v>207.81399999999999</c:v>
                </c:pt>
                <c:pt idx="2679">
                  <c:v>207.80500000000001</c:v>
                </c:pt>
                <c:pt idx="2680">
                  <c:v>207.798</c:v>
                </c:pt>
                <c:pt idx="2681">
                  <c:v>207.78899999999999</c:v>
                </c:pt>
                <c:pt idx="2682">
                  <c:v>207.78100000000001</c:v>
                </c:pt>
                <c:pt idx="2683">
                  <c:v>207.77199999999999</c:v>
                </c:pt>
                <c:pt idx="2684">
                  <c:v>207.76400000000001</c:v>
                </c:pt>
                <c:pt idx="2685">
                  <c:v>207.756</c:v>
                </c:pt>
                <c:pt idx="2686">
                  <c:v>207.74700000000001</c:v>
                </c:pt>
                <c:pt idx="2687">
                  <c:v>207.738</c:v>
                </c:pt>
                <c:pt idx="2688">
                  <c:v>207.73</c:v>
                </c:pt>
                <c:pt idx="2689">
                  <c:v>207.72200000000001</c:v>
                </c:pt>
                <c:pt idx="2690">
                  <c:v>207.71299999999999</c:v>
                </c:pt>
                <c:pt idx="2691">
                  <c:v>207.70500000000001</c:v>
                </c:pt>
                <c:pt idx="2692">
                  <c:v>207.697</c:v>
                </c:pt>
                <c:pt idx="2693">
                  <c:v>207.68899999999999</c:v>
                </c:pt>
                <c:pt idx="2694">
                  <c:v>207.68</c:v>
                </c:pt>
                <c:pt idx="2695">
                  <c:v>207.672</c:v>
                </c:pt>
                <c:pt idx="2696">
                  <c:v>207.66300000000001</c:v>
                </c:pt>
                <c:pt idx="2697">
                  <c:v>207.655</c:v>
                </c:pt>
                <c:pt idx="2698">
                  <c:v>207.64699999999999</c:v>
                </c:pt>
                <c:pt idx="2699">
                  <c:v>207.63800000000001</c:v>
                </c:pt>
                <c:pt idx="2700">
                  <c:v>207.63</c:v>
                </c:pt>
                <c:pt idx="2701">
                  <c:v>207.62299999999999</c:v>
                </c:pt>
                <c:pt idx="2702">
                  <c:v>207.614</c:v>
                </c:pt>
                <c:pt idx="2703">
                  <c:v>207.60499999999999</c:v>
                </c:pt>
                <c:pt idx="2704">
                  <c:v>207.59700000000001</c:v>
                </c:pt>
                <c:pt idx="2705">
                  <c:v>207.589</c:v>
                </c:pt>
                <c:pt idx="2706">
                  <c:v>207.58</c:v>
                </c:pt>
                <c:pt idx="2707">
                  <c:v>207.572</c:v>
                </c:pt>
                <c:pt idx="2708">
                  <c:v>207.56399999999999</c:v>
                </c:pt>
                <c:pt idx="2709">
                  <c:v>207.55500000000001</c:v>
                </c:pt>
                <c:pt idx="2710">
                  <c:v>207.547</c:v>
                </c:pt>
                <c:pt idx="2711">
                  <c:v>207.53800000000001</c:v>
                </c:pt>
                <c:pt idx="2712">
                  <c:v>207.53</c:v>
                </c:pt>
                <c:pt idx="2713">
                  <c:v>207.52199999999999</c:v>
                </c:pt>
                <c:pt idx="2714">
                  <c:v>207.51400000000001</c:v>
                </c:pt>
                <c:pt idx="2715">
                  <c:v>207.505</c:v>
                </c:pt>
                <c:pt idx="2716">
                  <c:v>207.49700000000001</c:v>
                </c:pt>
                <c:pt idx="2717">
                  <c:v>207.488</c:v>
                </c:pt>
                <c:pt idx="2718">
                  <c:v>207.48</c:v>
                </c:pt>
                <c:pt idx="2719">
                  <c:v>207.47200000000001</c:v>
                </c:pt>
                <c:pt idx="2720">
                  <c:v>207.46299999999999</c:v>
                </c:pt>
                <c:pt idx="2721">
                  <c:v>207.45500000000001</c:v>
                </c:pt>
                <c:pt idx="2722">
                  <c:v>207.447</c:v>
                </c:pt>
                <c:pt idx="2723">
                  <c:v>207.43799999999999</c:v>
                </c:pt>
                <c:pt idx="2724">
                  <c:v>207.43</c:v>
                </c:pt>
                <c:pt idx="2725">
                  <c:v>207.423</c:v>
                </c:pt>
                <c:pt idx="2726">
                  <c:v>207.41399999999999</c:v>
                </c:pt>
                <c:pt idx="2727">
                  <c:v>207.405</c:v>
                </c:pt>
                <c:pt idx="2728">
                  <c:v>207.39599999999999</c:v>
                </c:pt>
                <c:pt idx="2729">
                  <c:v>207.38900000000001</c:v>
                </c:pt>
                <c:pt idx="2730">
                  <c:v>207.381</c:v>
                </c:pt>
                <c:pt idx="2731">
                  <c:v>207.37200000000001</c:v>
                </c:pt>
                <c:pt idx="2732">
                  <c:v>207.364</c:v>
                </c:pt>
                <c:pt idx="2733">
                  <c:v>207.35499999999999</c:v>
                </c:pt>
                <c:pt idx="2734">
                  <c:v>207.34700000000001</c:v>
                </c:pt>
                <c:pt idx="2735">
                  <c:v>207.339</c:v>
                </c:pt>
                <c:pt idx="2736">
                  <c:v>207.33</c:v>
                </c:pt>
                <c:pt idx="2737">
                  <c:v>207.322</c:v>
                </c:pt>
                <c:pt idx="2738">
                  <c:v>207.31299999999999</c:v>
                </c:pt>
                <c:pt idx="2739">
                  <c:v>207.30500000000001</c:v>
                </c:pt>
                <c:pt idx="2740">
                  <c:v>207.29599999999999</c:v>
                </c:pt>
                <c:pt idx="2741">
                  <c:v>207.28899999999999</c:v>
                </c:pt>
                <c:pt idx="2742">
                  <c:v>207.28</c:v>
                </c:pt>
                <c:pt idx="2743">
                  <c:v>207.27099999999999</c:v>
                </c:pt>
                <c:pt idx="2744">
                  <c:v>207.26400000000001</c:v>
                </c:pt>
                <c:pt idx="2745">
                  <c:v>207.255</c:v>
                </c:pt>
                <c:pt idx="2746">
                  <c:v>207.24700000000001</c:v>
                </c:pt>
                <c:pt idx="2747">
                  <c:v>207.239</c:v>
                </c:pt>
                <c:pt idx="2748">
                  <c:v>207.23099999999999</c:v>
                </c:pt>
                <c:pt idx="2749">
                  <c:v>207.22200000000001</c:v>
                </c:pt>
                <c:pt idx="2750">
                  <c:v>207.214</c:v>
                </c:pt>
                <c:pt idx="2751">
                  <c:v>207.20599999999999</c:v>
                </c:pt>
                <c:pt idx="2752">
                  <c:v>207.197</c:v>
                </c:pt>
                <c:pt idx="2753">
                  <c:v>207.18799999999999</c:v>
                </c:pt>
                <c:pt idx="2754">
                  <c:v>207.18</c:v>
                </c:pt>
                <c:pt idx="2755">
                  <c:v>207.172</c:v>
                </c:pt>
                <c:pt idx="2756">
                  <c:v>207.16399999999999</c:v>
                </c:pt>
                <c:pt idx="2757">
                  <c:v>207.155</c:v>
                </c:pt>
                <c:pt idx="2758">
                  <c:v>207.14699999999999</c:v>
                </c:pt>
                <c:pt idx="2759">
                  <c:v>207.13800000000001</c:v>
                </c:pt>
                <c:pt idx="2760">
                  <c:v>207.13</c:v>
                </c:pt>
                <c:pt idx="2761">
                  <c:v>207.12200000000001</c:v>
                </c:pt>
                <c:pt idx="2762">
                  <c:v>207.113</c:v>
                </c:pt>
                <c:pt idx="2763">
                  <c:v>207.10499999999999</c:v>
                </c:pt>
                <c:pt idx="2764">
                  <c:v>207.09700000000001</c:v>
                </c:pt>
                <c:pt idx="2765">
                  <c:v>207.08799999999999</c:v>
                </c:pt>
                <c:pt idx="2766">
                  <c:v>207.08</c:v>
                </c:pt>
                <c:pt idx="2767">
                  <c:v>207.072</c:v>
                </c:pt>
                <c:pt idx="2768">
                  <c:v>207.06299999999999</c:v>
                </c:pt>
                <c:pt idx="2769">
                  <c:v>207.054</c:v>
                </c:pt>
                <c:pt idx="2770">
                  <c:v>207.047</c:v>
                </c:pt>
                <c:pt idx="2771">
                  <c:v>207.03899999999999</c:v>
                </c:pt>
                <c:pt idx="2772">
                  <c:v>207.03100000000001</c:v>
                </c:pt>
                <c:pt idx="2773">
                  <c:v>207.02199999999999</c:v>
                </c:pt>
                <c:pt idx="2774">
                  <c:v>207.01300000000001</c:v>
                </c:pt>
                <c:pt idx="2775">
                  <c:v>207.006</c:v>
                </c:pt>
                <c:pt idx="2776">
                  <c:v>206.99600000000001</c:v>
                </c:pt>
                <c:pt idx="2777">
                  <c:v>206.988</c:v>
                </c:pt>
                <c:pt idx="2778">
                  <c:v>206.98</c:v>
                </c:pt>
                <c:pt idx="2779">
                  <c:v>206.971</c:v>
                </c:pt>
                <c:pt idx="2780">
                  <c:v>206.96299999999999</c:v>
                </c:pt>
                <c:pt idx="2781">
                  <c:v>206.95500000000001</c:v>
                </c:pt>
                <c:pt idx="2782">
                  <c:v>206.947</c:v>
                </c:pt>
                <c:pt idx="2783">
                  <c:v>206.93799999999999</c:v>
                </c:pt>
                <c:pt idx="2784">
                  <c:v>206.93</c:v>
                </c:pt>
                <c:pt idx="2785">
                  <c:v>206.922</c:v>
                </c:pt>
                <c:pt idx="2786">
                  <c:v>206.91300000000001</c:v>
                </c:pt>
                <c:pt idx="2787">
                  <c:v>206.905</c:v>
                </c:pt>
                <c:pt idx="2788">
                  <c:v>206.89699999999999</c:v>
                </c:pt>
                <c:pt idx="2789">
                  <c:v>206.88900000000001</c:v>
                </c:pt>
                <c:pt idx="2790">
                  <c:v>206.88</c:v>
                </c:pt>
                <c:pt idx="2791">
                  <c:v>206.87100000000001</c:v>
                </c:pt>
                <c:pt idx="2792">
                  <c:v>206.864</c:v>
                </c:pt>
                <c:pt idx="2793">
                  <c:v>206.85400000000001</c:v>
                </c:pt>
                <c:pt idx="2794">
                  <c:v>206.84700000000001</c:v>
                </c:pt>
                <c:pt idx="2795">
                  <c:v>206.83799999999999</c:v>
                </c:pt>
                <c:pt idx="2796">
                  <c:v>206.83</c:v>
                </c:pt>
                <c:pt idx="2797">
                  <c:v>206.822</c:v>
                </c:pt>
                <c:pt idx="2798">
                  <c:v>206.81299999999999</c:v>
                </c:pt>
                <c:pt idx="2799">
                  <c:v>206.80500000000001</c:v>
                </c:pt>
                <c:pt idx="2800">
                  <c:v>206.797</c:v>
                </c:pt>
                <c:pt idx="2801">
                  <c:v>206.78800000000001</c:v>
                </c:pt>
                <c:pt idx="2802">
                  <c:v>206.78100000000001</c:v>
                </c:pt>
                <c:pt idx="2803">
                  <c:v>206.77199999999999</c:v>
                </c:pt>
                <c:pt idx="2804">
                  <c:v>206.76300000000001</c:v>
                </c:pt>
                <c:pt idx="2805">
                  <c:v>206.755</c:v>
                </c:pt>
                <c:pt idx="2806">
                  <c:v>206.74600000000001</c:v>
                </c:pt>
                <c:pt idx="2807">
                  <c:v>206.738</c:v>
                </c:pt>
                <c:pt idx="2808">
                  <c:v>206.73</c:v>
                </c:pt>
                <c:pt idx="2809">
                  <c:v>206.721</c:v>
                </c:pt>
                <c:pt idx="2810">
                  <c:v>206.71299999999999</c:v>
                </c:pt>
                <c:pt idx="2811">
                  <c:v>206.70500000000001</c:v>
                </c:pt>
                <c:pt idx="2812">
                  <c:v>206.697</c:v>
                </c:pt>
                <c:pt idx="2813">
                  <c:v>206.68799999999999</c:v>
                </c:pt>
                <c:pt idx="2814">
                  <c:v>206.68100000000001</c:v>
                </c:pt>
                <c:pt idx="2815">
                  <c:v>206.672</c:v>
                </c:pt>
                <c:pt idx="2816">
                  <c:v>206.66399999999999</c:v>
                </c:pt>
                <c:pt idx="2817">
                  <c:v>206.65600000000001</c:v>
                </c:pt>
                <c:pt idx="2818">
                  <c:v>206.64699999999999</c:v>
                </c:pt>
                <c:pt idx="2819">
                  <c:v>206.63800000000001</c:v>
                </c:pt>
                <c:pt idx="2820">
                  <c:v>206.63</c:v>
                </c:pt>
                <c:pt idx="2821">
                  <c:v>206.62100000000001</c:v>
                </c:pt>
                <c:pt idx="2822">
                  <c:v>206.613</c:v>
                </c:pt>
                <c:pt idx="2823">
                  <c:v>206.60499999999999</c:v>
                </c:pt>
                <c:pt idx="2824">
                  <c:v>206.59700000000001</c:v>
                </c:pt>
                <c:pt idx="2825">
                  <c:v>206.589</c:v>
                </c:pt>
                <c:pt idx="2826">
                  <c:v>206.57900000000001</c:v>
                </c:pt>
                <c:pt idx="2827">
                  <c:v>206.571</c:v>
                </c:pt>
                <c:pt idx="2828">
                  <c:v>206.56299999999999</c:v>
                </c:pt>
                <c:pt idx="2829">
                  <c:v>206.55500000000001</c:v>
                </c:pt>
                <c:pt idx="2830">
                  <c:v>206.54599999999999</c:v>
                </c:pt>
                <c:pt idx="2831">
                  <c:v>206.53800000000001</c:v>
                </c:pt>
                <c:pt idx="2832">
                  <c:v>206.53</c:v>
                </c:pt>
                <c:pt idx="2833">
                  <c:v>206.52099999999999</c:v>
                </c:pt>
                <c:pt idx="2834">
                  <c:v>206.51400000000001</c:v>
                </c:pt>
                <c:pt idx="2835">
                  <c:v>206.505</c:v>
                </c:pt>
                <c:pt idx="2836">
                  <c:v>206.49700000000001</c:v>
                </c:pt>
                <c:pt idx="2837">
                  <c:v>206.488</c:v>
                </c:pt>
                <c:pt idx="2838">
                  <c:v>206.48</c:v>
                </c:pt>
                <c:pt idx="2839">
                  <c:v>206.47200000000001</c:v>
                </c:pt>
                <c:pt idx="2840">
                  <c:v>206.46299999999999</c:v>
                </c:pt>
                <c:pt idx="2841">
                  <c:v>206.45500000000001</c:v>
                </c:pt>
                <c:pt idx="2842">
                  <c:v>206.447</c:v>
                </c:pt>
                <c:pt idx="2843">
                  <c:v>206.43899999999999</c:v>
                </c:pt>
                <c:pt idx="2844">
                  <c:v>206.43</c:v>
                </c:pt>
                <c:pt idx="2845">
                  <c:v>206.422</c:v>
                </c:pt>
                <c:pt idx="2846">
                  <c:v>206.41300000000001</c:v>
                </c:pt>
                <c:pt idx="2847">
                  <c:v>206.404</c:v>
                </c:pt>
                <c:pt idx="2848">
                  <c:v>206.39599999999999</c:v>
                </c:pt>
                <c:pt idx="2849">
                  <c:v>206.38900000000001</c:v>
                </c:pt>
                <c:pt idx="2850">
                  <c:v>206.38</c:v>
                </c:pt>
                <c:pt idx="2851">
                  <c:v>206.37100000000001</c:v>
                </c:pt>
                <c:pt idx="2852">
                  <c:v>206.363</c:v>
                </c:pt>
                <c:pt idx="2853">
                  <c:v>206.35499999999999</c:v>
                </c:pt>
                <c:pt idx="2854">
                  <c:v>206.34700000000001</c:v>
                </c:pt>
                <c:pt idx="2855">
                  <c:v>206.33799999999999</c:v>
                </c:pt>
                <c:pt idx="2856">
                  <c:v>206.33099999999999</c:v>
                </c:pt>
                <c:pt idx="2857">
                  <c:v>206.321</c:v>
                </c:pt>
                <c:pt idx="2858">
                  <c:v>206.31299999999999</c:v>
                </c:pt>
                <c:pt idx="2859">
                  <c:v>206.304</c:v>
                </c:pt>
                <c:pt idx="2860">
                  <c:v>206.297</c:v>
                </c:pt>
                <c:pt idx="2861">
                  <c:v>206.28899999999999</c:v>
                </c:pt>
                <c:pt idx="2862">
                  <c:v>206.28</c:v>
                </c:pt>
                <c:pt idx="2863">
                  <c:v>206.27199999999999</c:v>
                </c:pt>
                <c:pt idx="2864">
                  <c:v>206.26300000000001</c:v>
                </c:pt>
                <c:pt idx="2865">
                  <c:v>206.256</c:v>
                </c:pt>
                <c:pt idx="2866">
                  <c:v>206.24600000000001</c:v>
                </c:pt>
                <c:pt idx="2867">
                  <c:v>206.239</c:v>
                </c:pt>
                <c:pt idx="2868">
                  <c:v>206.23</c:v>
                </c:pt>
                <c:pt idx="2869">
                  <c:v>206.221</c:v>
                </c:pt>
                <c:pt idx="2870">
                  <c:v>206.21299999999999</c:v>
                </c:pt>
                <c:pt idx="2871">
                  <c:v>206.20500000000001</c:v>
                </c:pt>
                <c:pt idx="2872">
                  <c:v>206.197</c:v>
                </c:pt>
                <c:pt idx="2873">
                  <c:v>206.18799999999999</c:v>
                </c:pt>
                <c:pt idx="2874">
                  <c:v>206.18</c:v>
                </c:pt>
                <c:pt idx="2875">
                  <c:v>206.172</c:v>
                </c:pt>
                <c:pt idx="2876">
                  <c:v>206.16300000000001</c:v>
                </c:pt>
                <c:pt idx="2877">
                  <c:v>206.155</c:v>
                </c:pt>
                <c:pt idx="2878">
                  <c:v>206.14699999999999</c:v>
                </c:pt>
                <c:pt idx="2879">
                  <c:v>206.13800000000001</c:v>
                </c:pt>
                <c:pt idx="2880">
                  <c:v>206.13</c:v>
                </c:pt>
                <c:pt idx="2881">
                  <c:v>206.12200000000001</c:v>
                </c:pt>
                <c:pt idx="2882">
                  <c:v>206.113</c:v>
                </c:pt>
                <c:pt idx="2883">
                  <c:v>206.10400000000001</c:v>
                </c:pt>
                <c:pt idx="2884">
                  <c:v>206.09700000000001</c:v>
                </c:pt>
                <c:pt idx="2885">
                  <c:v>206.089</c:v>
                </c:pt>
                <c:pt idx="2886">
                  <c:v>206.08</c:v>
                </c:pt>
                <c:pt idx="2887">
                  <c:v>206.071</c:v>
                </c:pt>
                <c:pt idx="2888">
                  <c:v>206.06299999999999</c:v>
                </c:pt>
                <c:pt idx="2889">
                  <c:v>206.05500000000001</c:v>
                </c:pt>
                <c:pt idx="2890">
                  <c:v>206.04599999999999</c:v>
                </c:pt>
                <c:pt idx="2891">
                  <c:v>206.03800000000001</c:v>
                </c:pt>
                <c:pt idx="2892">
                  <c:v>206.03</c:v>
                </c:pt>
                <c:pt idx="2893">
                  <c:v>206.02099999999999</c:v>
                </c:pt>
                <c:pt idx="2894">
                  <c:v>206.01300000000001</c:v>
                </c:pt>
                <c:pt idx="2895">
                  <c:v>206.005</c:v>
                </c:pt>
                <c:pt idx="2896">
                  <c:v>205.99600000000001</c:v>
                </c:pt>
                <c:pt idx="2897">
                  <c:v>205.988</c:v>
                </c:pt>
                <c:pt idx="2898">
                  <c:v>205.97900000000001</c:v>
                </c:pt>
                <c:pt idx="2899">
                  <c:v>205.971</c:v>
                </c:pt>
                <c:pt idx="2900">
                  <c:v>205.96299999999999</c:v>
                </c:pt>
                <c:pt idx="2901">
                  <c:v>205.95400000000001</c:v>
                </c:pt>
                <c:pt idx="2902">
                  <c:v>205.946</c:v>
                </c:pt>
                <c:pt idx="2903">
                  <c:v>205.93899999999999</c:v>
                </c:pt>
                <c:pt idx="2904">
                  <c:v>205.93</c:v>
                </c:pt>
                <c:pt idx="2905">
                  <c:v>205.92099999999999</c:v>
                </c:pt>
                <c:pt idx="2906">
                  <c:v>205.91300000000001</c:v>
                </c:pt>
                <c:pt idx="2907">
                  <c:v>205.904</c:v>
                </c:pt>
                <c:pt idx="2908">
                  <c:v>205.89500000000001</c:v>
                </c:pt>
                <c:pt idx="2909">
                  <c:v>205.88800000000001</c:v>
                </c:pt>
                <c:pt idx="2910">
                  <c:v>205.87899999999999</c:v>
                </c:pt>
                <c:pt idx="2911">
                  <c:v>205.87100000000001</c:v>
                </c:pt>
                <c:pt idx="2912">
                  <c:v>205.863</c:v>
                </c:pt>
                <c:pt idx="2913">
                  <c:v>205.85499999999999</c:v>
                </c:pt>
                <c:pt idx="2914">
                  <c:v>205.846</c:v>
                </c:pt>
                <c:pt idx="2915">
                  <c:v>205.83799999999999</c:v>
                </c:pt>
                <c:pt idx="2916">
                  <c:v>205.82900000000001</c:v>
                </c:pt>
                <c:pt idx="2917">
                  <c:v>205.82</c:v>
                </c:pt>
                <c:pt idx="2918">
                  <c:v>205.81299999999999</c:v>
                </c:pt>
                <c:pt idx="2919">
                  <c:v>205.804</c:v>
                </c:pt>
                <c:pt idx="2920">
                  <c:v>205.79599999999999</c:v>
                </c:pt>
                <c:pt idx="2921">
                  <c:v>205.78700000000001</c:v>
                </c:pt>
                <c:pt idx="2922">
                  <c:v>205.78</c:v>
                </c:pt>
                <c:pt idx="2923">
                  <c:v>205.77099999999999</c:v>
                </c:pt>
                <c:pt idx="2924">
                  <c:v>205.76300000000001</c:v>
                </c:pt>
                <c:pt idx="2925">
                  <c:v>205.75399999999999</c:v>
                </c:pt>
                <c:pt idx="2926">
                  <c:v>205.74600000000001</c:v>
                </c:pt>
                <c:pt idx="2927">
                  <c:v>205.73699999999999</c:v>
                </c:pt>
                <c:pt idx="2928">
                  <c:v>205.73</c:v>
                </c:pt>
                <c:pt idx="2929">
                  <c:v>205.721</c:v>
                </c:pt>
                <c:pt idx="2930">
                  <c:v>205.71299999999999</c:v>
                </c:pt>
                <c:pt idx="2931">
                  <c:v>205.70500000000001</c:v>
                </c:pt>
                <c:pt idx="2932">
                  <c:v>205.697</c:v>
                </c:pt>
                <c:pt idx="2933">
                  <c:v>205.68700000000001</c:v>
                </c:pt>
                <c:pt idx="2934">
                  <c:v>205.68</c:v>
                </c:pt>
                <c:pt idx="2935">
                  <c:v>205.672</c:v>
                </c:pt>
                <c:pt idx="2936">
                  <c:v>205.66399999999999</c:v>
                </c:pt>
                <c:pt idx="2937">
                  <c:v>205.655</c:v>
                </c:pt>
                <c:pt idx="2938">
                  <c:v>205.64699999999999</c:v>
                </c:pt>
                <c:pt idx="2939">
                  <c:v>205.63800000000001</c:v>
                </c:pt>
                <c:pt idx="2940">
                  <c:v>205.63</c:v>
                </c:pt>
                <c:pt idx="2941">
                  <c:v>205.62200000000001</c:v>
                </c:pt>
                <c:pt idx="2942">
                  <c:v>205.614</c:v>
                </c:pt>
                <c:pt idx="2943">
                  <c:v>205.60499999999999</c:v>
                </c:pt>
                <c:pt idx="2944">
                  <c:v>205.59700000000001</c:v>
                </c:pt>
                <c:pt idx="2945">
                  <c:v>205.58799999999999</c:v>
                </c:pt>
                <c:pt idx="2946">
                  <c:v>205.58</c:v>
                </c:pt>
                <c:pt idx="2947">
                  <c:v>205.571</c:v>
                </c:pt>
                <c:pt idx="2948">
                  <c:v>205.56299999999999</c:v>
                </c:pt>
                <c:pt idx="2949">
                  <c:v>205.55500000000001</c:v>
                </c:pt>
                <c:pt idx="2950">
                  <c:v>205.547</c:v>
                </c:pt>
                <c:pt idx="2951">
                  <c:v>205.53899999999999</c:v>
                </c:pt>
                <c:pt idx="2952">
                  <c:v>205.53</c:v>
                </c:pt>
                <c:pt idx="2953">
                  <c:v>205.52099999999999</c:v>
                </c:pt>
                <c:pt idx="2954">
                  <c:v>205.51400000000001</c:v>
                </c:pt>
                <c:pt idx="2955">
                  <c:v>205.50399999999999</c:v>
                </c:pt>
                <c:pt idx="2956">
                  <c:v>205.49700000000001</c:v>
                </c:pt>
                <c:pt idx="2957">
                  <c:v>205.488</c:v>
                </c:pt>
                <c:pt idx="2958">
                  <c:v>205.48</c:v>
                </c:pt>
                <c:pt idx="2959">
                  <c:v>205.47200000000001</c:v>
                </c:pt>
                <c:pt idx="2960">
                  <c:v>205.46299999999999</c:v>
                </c:pt>
                <c:pt idx="2961">
                  <c:v>205.45500000000001</c:v>
                </c:pt>
                <c:pt idx="2962">
                  <c:v>205.447</c:v>
                </c:pt>
                <c:pt idx="2963">
                  <c:v>205.43899999999999</c:v>
                </c:pt>
                <c:pt idx="2964">
                  <c:v>205.43100000000001</c:v>
                </c:pt>
                <c:pt idx="2965">
                  <c:v>205.422</c:v>
                </c:pt>
                <c:pt idx="2966">
                  <c:v>205.41399999999999</c:v>
                </c:pt>
                <c:pt idx="2967">
                  <c:v>205.405</c:v>
                </c:pt>
                <c:pt idx="2968">
                  <c:v>205.39599999999999</c:v>
                </c:pt>
                <c:pt idx="2969">
                  <c:v>205.38800000000001</c:v>
                </c:pt>
                <c:pt idx="2970">
                  <c:v>205.38</c:v>
                </c:pt>
                <c:pt idx="2971">
                  <c:v>205.37299999999999</c:v>
                </c:pt>
                <c:pt idx="2972">
                  <c:v>205.364</c:v>
                </c:pt>
                <c:pt idx="2973">
                  <c:v>205.35499999999999</c:v>
                </c:pt>
                <c:pt idx="2974">
                  <c:v>205.34800000000001</c:v>
                </c:pt>
                <c:pt idx="2975">
                  <c:v>205.339</c:v>
                </c:pt>
                <c:pt idx="2976">
                  <c:v>205.33099999999999</c:v>
                </c:pt>
                <c:pt idx="2977">
                  <c:v>205.322</c:v>
                </c:pt>
                <c:pt idx="2978">
                  <c:v>205.31399999999999</c:v>
                </c:pt>
                <c:pt idx="2979">
                  <c:v>205.30500000000001</c:v>
                </c:pt>
                <c:pt idx="2980">
                  <c:v>205.297</c:v>
                </c:pt>
                <c:pt idx="2981">
                  <c:v>205.28899999999999</c:v>
                </c:pt>
                <c:pt idx="2982">
                  <c:v>205.28100000000001</c:v>
                </c:pt>
                <c:pt idx="2983">
                  <c:v>205.273</c:v>
                </c:pt>
                <c:pt idx="2984">
                  <c:v>205.26400000000001</c:v>
                </c:pt>
                <c:pt idx="2985">
                  <c:v>205.256</c:v>
                </c:pt>
                <c:pt idx="2986">
                  <c:v>205.24799999999999</c:v>
                </c:pt>
                <c:pt idx="2987">
                  <c:v>205.24</c:v>
                </c:pt>
                <c:pt idx="2988">
                  <c:v>205.23099999999999</c:v>
                </c:pt>
                <c:pt idx="2989">
                  <c:v>205.22399999999999</c:v>
                </c:pt>
                <c:pt idx="2990">
                  <c:v>205.215</c:v>
                </c:pt>
                <c:pt idx="2991">
                  <c:v>205.20599999999999</c:v>
                </c:pt>
                <c:pt idx="2992">
                  <c:v>205.19800000000001</c:v>
                </c:pt>
                <c:pt idx="2993">
                  <c:v>205.18899999999999</c:v>
                </c:pt>
                <c:pt idx="2994">
                  <c:v>205.18100000000001</c:v>
                </c:pt>
                <c:pt idx="2995">
                  <c:v>205.173</c:v>
                </c:pt>
                <c:pt idx="2996">
                  <c:v>205.16399999999999</c:v>
                </c:pt>
                <c:pt idx="2997">
                  <c:v>205.15700000000001</c:v>
                </c:pt>
                <c:pt idx="2998">
                  <c:v>205.14699999999999</c:v>
                </c:pt>
                <c:pt idx="2999">
                  <c:v>205.14</c:v>
                </c:pt>
                <c:pt idx="3000">
                  <c:v>205.13200000000001</c:v>
                </c:pt>
                <c:pt idx="3001">
                  <c:v>205.12299999999999</c:v>
                </c:pt>
                <c:pt idx="3002">
                  <c:v>205.11500000000001</c:v>
                </c:pt>
                <c:pt idx="3003">
                  <c:v>205.107</c:v>
                </c:pt>
                <c:pt idx="3004">
                  <c:v>205.09800000000001</c:v>
                </c:pt>
                <c:pt idx="3005">
                  <c:v>205.09</c:v>
                </c:pt>
                <c:pt idx="3006">
                  <c:v>205.08099999999999</c:v>
                </c:pt>
                <c:pt idx="3007">
                  <c:v>205.07300000000001</c:v>
                </c:pt>
                <c:pt idx="3008">
                  <c:v>205.065</c:v>
                </c:pt>
                <c:pt idx="3009">
                  <c:v>205.05600000000001</c:v>
                </c:pt>
                <c:pt idx="3010">
                  <c:v>205.048</c:v>
                </c:pt>
                <c:pt idx="3011">
                  <c:v>205.03899999999999</c:v>
                </c:pt>
                <c:pt idx="3012">
                  <c:v>205.03200000000001</c:v>
                </c:pt>
                <c:pt idx="3013">
                  <c:v>205.024</c:v>
                </c:pt>
                <c:pt idx="3014">
                  <c:v>205.01599999999999</c:v>
                </c:pt>
                <c:pt idx="3015">
                  <c:v>205.00700000000001</c:v>
                </c:pt>
                <c:pt idx="3016">
                  <c:v>204.999</c:v>
                </c:pt>
                <c:pt idx="3017">
                  <c:v>204.99</c:v>
                </c:pt>
                <c:pt idx="3018">
                  <c:v>204.982</c:v>
                </c:pt>
                <c:pt idx="3019">
                  <c:v>204.97300000000001</c:v>
                </c:pt>
                <c:pt idx="3020">
                  <c:v>204.965</c:v>
                </c:pt>
                <c:pt idx="3021">
                  <c:v>204.95699999999999</c:v>
                </c:pt>
                <c:pt idx="3022">
                  <c:v>204.94800000000001</c:v>
                </c:pt>
                <c:pt idx="3023">
                  <c:v>204.941</c:v>
                </c:pt>
                <c:pt idx="3024">
                  <c:v>204.93199999999999</c:v>
                </c:pt>
                <c:pt idx="3025">
                  <c:v>204.923</c:v>
                </c:pt>
                <c:pt idx="3026">
                  <c:v>204.91499999999999</c:v>
                </c:pt>
                <c:pt idx="3027">
                  <c:v>204.90600000000001</c:v>
                </c:pt>
                <c:pt idx="3028">
                  <c:v>204.898</c:v>
                </c:pt>
                <c:pt idx="3029">
                  <c:v>204.89</c:v>
                </c:pt>
                <c:pt idx="3030">
                  <c:v>204.88200000000001</c:v>
                </c:pt>
                <c:pt idx="3031">
                  <c:v>204.87299999999999</c:v>
                </c:pt>
                <c:pt idx="3032">
                  <c:v>204.86500000000001</c:v>
                </c:pt>
                <c:pt idx="3033">
                  <c:v>204.857</c:v>
                </c:pt>
                <c:pt idx="3034">
                  <c:v>204.84899999999999</c:v>
                </c:pt>
                <c:pt idx="3035">
                  <c:v>204.84</c:v>
                </c:pt>
                <c:pt idx="3036">
                  <c:v>204.83199999999999</c:v>
                </c:pt>
                <c:pt idx="3037">
                  <c:v>204.82400000000001</c:v>
                </c:pt>
                <c:pt idx="3038">
                  <c:v>204.815</c:v>
                </c:pt>
                <c:pt idx="3039">
                  <c:v>204.80600000000001</c:v>
                </c:pt>
                <c:pt idx="3040">
                  <c:v>204.798</c:v>
                </c:pt>
                <c:pt idx="3041">
                  <c:v>204.79</c:v>
                </c:pt>
                <c:pt idx="3042">
                  <c:v>204.78200000000001</c:v>
                </c:pt>
                <c:pt idx="3043">
                  <c:v>204.773</c:v>
                </c:pt>
                <c:pt idx="3044">
                  <c:v>204.76499999999999</c:v>
                </c:pt>
                <c:pt idx="3045">
                  <c:v>204.756</c:v>
                </c:pt>
                <c:pt idx="3046">
                  <c:v>204.74799999999999</c:v>
                </c:pt>
                <c:pt idx="3047">
                  <c:v>204.739</c:v>
                </c:pt>
                <c:pt idx="3048">
                  <c:v>204.73099999999999</c:v>
                </c:pt>
                <c:pt idx="3049">
                  <c:v>204.72300000000001</c:v>
                </c:pt>
                <c:pt idx="3050">
                  <c:v>204.714</c:v>
                </c:pt>
                <c:pt idx="3051">
                  <c:v>204.70699999999999</c:v>
                </c:pt>
                <c:pt idx="3052">
                  <c:v>204.69800000000001</c:v>
                </c:pt>
                <c:pt idx="3053">
                  <c:v>204.68899999999999</c:v>
                </c:pt>
                <c:pt idx="3054">
                  <c:v>204.68100000000001</c:v>
                </c:pt>
                <c:pt idx="3055">
                  <c:v>204.673</c:v>
                </c:pt>
                <c:pt idx="3056">
                  <c:v>204.66499999999999</c:v>
                </c:pt>
                <c:pt idx="3057">
                  <c:v>204.65600000000001</c:v>
                </c:pt>
                <c:pt idx="3058">
                  <c:v>204.648</c:v>
                </c:pt>
                <c:pt idx="3059">
                  <c:v>204.64</c:v>
                </c:pt>
                <c:pt idx="3060">
                  <c:v>204.631</c:v>
                </c:pt>
                <c:pt idx="3061">
                  <c:v>204.62200000000001</c:v>
                </c:pt>
                <c:pt idx="3062">
                  <c:v>204.61500000000001</c:v>
                </c:pt>
                <c:pt idx="3063">
                  <c:v>204.60599999999999</c:v>
                </c:pt>
                <c:pt idx="3064">
                  <c:v>204.59800000000001</c:v>
                </c:pt>
                <c:pt idx="3065">
                  <c:v>204.59</c:v>
                </c:pt>
                <c:pt idx="3066">
                  <c:v>204.58199999999999</c:v>
                </c:pt>
                <c:pt idx="3067">
                  <c:v>204.57300000000001</c:v>
                </c:pt>
                <c:pt idx="3068">
                  <c:v>204.565</c:v>
                </c:pt>
                <c:pt idx="3069">
                  <c:v>204.55699999999999</c:v>
                </c:pt>
                <c:pt idx="3070">
                  <c:v>204.54900000000001</c:v>
                </c:pt>
                <c:pt idx="3071">
                  <c:v>204.53899999999999</c:v>
                </c:pt>
                <c:pt idx="3072">
                  <c:v>204.53100000000001</c:v>
                </c:pt>
                <c:pt idx="3073">
                  <c:v>204.523</c:v>
                </c:pt>
                <c:pt idx="3074">
                  <c:v>204.51499999999999</c:v>
                </c:pt>
                <c:pt idx="3075">
                  <c:v>204.506</c:v>
                </c:pt>
                <c:pt idx="3076">
                  <c:v>204.49700000000001</c:v>
                </c:pt>
                <c:pt idx="3077">
                  <c:v>204.49</c:v>
                </c:pt>
                <c:pt idx="3078">
                  <c:v>204.48099999999999</c:v>
                </c:pt>
                <c:pt idx="3079">
                  <c:v>204.47300000000001</c:v>
                </c:pt>
                <c:pt idx="3080">
                  <c:v>204.464</c:v>
                </c:pt>
                <c:pt idx="3081">
                  <c:v>204.45599999999999</c:v>
                </c:pt>
                <c:pt idx="3082">
                  <c:v>204.44800000000001</c:v>
                </c:pt>
                <c:pt idx="3083">
                  <c:v>204.44</c:v>
                </c:pt>
                <c:pt idx="3084">
                  <c:v>204.43100000000001</c:v>
                </c:pt>
                <c:pt idx="3085">
                  <c:v>204.423</c:v>
                </c:pt>
                <c:pt idx="3086">
                  <c:v>204.41399999999999</c:v>
                </c:pt>
                <c:pt idx="3087">
                  <c:v>204.405</c:v>
                </c:pt>
                <c:pt idx="3088">
                  <c:v>204.398</c:v>
                </c:pt>
                <c:pt idx="3089">
                  <c:v>204.38900000000001</c:v>
                </c:pt>
                <c:pt idx="3090">
                  <c:v>204.38</c:v>
                </c:pt>
                <c:pt idx="3091">
                  <c:v>204.37299999999999</c:v>
                </c:pt>
                <c:pt idx="3092">
                  <c:v>204.36500000000001</c:v>
                </c:pt>
                <c:pt idx="3093">
                  <c:v>204.35599999999999</c:v>
                </c:pt>
                <c:pt idx="3094">
                  <c:v>204.34700000000001</c:v>
                </c:pt>
                <c:pt idx="3095">
                  <c:v>204.34</c:v>
                </c:pt>
                <c:pt idx="3096">
                  <c:v>204.33099999999999</c:v>
                </c:pt>
                <c:pt idx="3097">
                  <c:v>204.32300000000001</c:v>
                </c:pt>
                <c:pt idx="3098">
                  <c:v>204.31399999999999</c:v>
                </c:pt>
                <c:pt idx="3099">
                  <c:v>204.30600000000001</c:v>
                </c:pt>
                <c:pt idx="3100">
                  <c:v>204.298</c:v>
                </c:pt>
                <c:pt idx="3101">
                  <c:v>204.28899999999999</c:v>
                </c:pt>
                <c:pt idx="3102">
                  <c:v>204.28100000000001</c:v>
                </c:pt>
                <c:pt idx="3103">
                  <c:v>204.273</c:v>
                </c:pt>
                <c:pt idx="3104">
                  <c:v>204.26400000000001</c:v>
                </c:pt>
                <c:pt idx="3105">
                  <c:v>204.25700000000001</c:v>
                </c:pt>
                <c:pt idx="3106">
                  <c:v>204.24700000000001</c:v>
                </c:pt>
                <c:pt idx="3107">
                  <c:v>204.239</c:v>
                </c:pt>
                <c:pt idx="3108">
                  <c:v>204.23099999999999</c:v>
                </c:pt>
                <c:pt idx="3109">
                  <c:v>204.22200000000001</c:v>
                </c:pt>
                <c:pt idx="3110">
                  <c:v>204.214</c:v>
                </c:pt>
                <c:pt idx="3111">
                  <c:v>204.20599999999999</c:v>
                </c:pt>
                <c:pt idx="3112">
                  <c:v>204.197</c:v>
                </c:pt>
                <c:pt idx="3113">
                  <c:v>204.18899999999999</c:v>
                </c:pt>
                <c:pt idx="3114">
                  <c:v>204.18100000000001</c:v>
                </c:pt>
                <c:pt idx="3115">
                  <c:v>204.173</c:v>
                </c:pt>
                <c:pt idx="3116">
                  <c:v>204.16300000000001</c:v>
                </c:pt>
                <c:pt idx="3117">
                  <c:v>204.15600000000001</c:v>
                </c:pt>
                <c:pt idx="3118">
                  <c:v>204.148</c:v>
                </c:pt>
                <c:pt idx="3119">
                  <c:v>204.14</c:v>
                </c:pt>
                <c:pt idx="3120">
                  <c:v>204.13200000000001</c:v>
                </c:pt>
                <c:pt idx="3121">
                  <c:v>204.124</c:v>
                </c:pt>
                <c:pt idx="3122">
                  <c:v>204.11500000000001</c:v>
                </c:pt>
                <c:pt idx="3123">
                  <c:v>204.10499999999999</c:v>
                </c:pt>
                <c:pt idx="3124">
                  <c:v>204.09800000000001</c:v>
                </c:pt>
                <c:pt idx="3125">
                  <c:v>204.089</c:v>
                </c:pt>
                <c:pt idx="3126">
                  <c:v>204.08099999999999</c:v>
                </c:pt>
                <c:pt idx="3127">
                  <c:v>204.07300000000001</c:v>
                </c:pt>
                <c:pt idx="3128">
                  <c:v>204.06399999999999</c:v>
                </c:pt>
                <c:pt idx="3129">
                  <c:v>204.05600000000001</c:v>
                </c:pt>
                <c:pt idx="3130">
                  <c:v>204.047</c:v>
                </c:pt>
                <c:pt idx="3131">
                  <c:v>204.03899999999999</c:v>
                </c:pt>
                <c:pt idx="3132">
                  <c:v>204.03200000000001</c:v>
                </c:pt>
                <c:pt idx="3133">
                  <c:v>204.023</c:v>
                </c:pt>
                <c:pt idx="3134">
                  <c:v>204.01400000000001</c:v>
                </c:pt>
                <c:pt idx="3135">
                  <c:v>204.005</c:v>
                </c:pt>
                <c:pt idx="3136">
                  <c:v>203.99799999999999</c:v>
                </c:pt>
                <c:pt idx="3137">
                  <c:v>203.989</c:v>
                </c:pt>
                <c:pt idx="3138">
                  <c:v>203.98099999999999</c:v>
                </c:pt>
                <c:pt idx="3139">
                  <c:v>203.97300000000001</c:v>
                </c:pt>
                <c:pt idx="3140">
                  <c:v>203.964</c:v>
                </c:pt>
                <c:pt idx="3141">
                  <c:v>203.95599999999999</c:v>
                </c:pt>
                <c:pt idx="3142">
                  <c:v>203.947</c:v>
                </c:pt>
                <c:pt idx="3143">
                  <c:v>203.94</c:v>
                </c:pt>
                <c:pt idx="3144">
                  <c:v>203.93100000000001</c:v>
                </c:pt>
                <c:pt idx="3145">
                  <c:v>203.923</c:v>
                </c:pt>
                <c:pt idx="3146">
                  <c:v>203.91399999999999</c:v>
                </c:pt>
                <c:pt idx="3147">
                  <c:v>203.90600000000001</c:v>
                </c:pt>
                <c:pt idx="3148">
                  <c:v>203.898</c:v>
                </c:pt>
                <c:pt idx="3149">
                  <c:v>203.88900000000001</c:v>
                </c:pt>
                <c:pt idx="3150">
                  <c:v>203.881</c:v>
                </c:pt>
                <c:pt idx="3151">
                  <c:v>203.87299999999999</c:v>
                </c:pt>
                <c:pt idx="3152">
                  <c:v>203.86500000000001</c:v>
                </c:pt>
                <c:pt idx="3153">
                  <c:v>203.85599999999999</c:v>
                </c:pt>
                <c:pt idx="3154">
                  <c:v>203.84800000000001</c:v>
                </c:pt>
                <c:pt idx="3155">
                  <c:v>203.84</c:v>
                </c:pt>
                <c:pt idx="3156">
                  <c:v>203.83099999999999</c:v>
                </c:pt>
                <c:pt idx="3157">
                  <c:v>203.822</c:v>
                </c:pt>
                <c:pt idx="3158">
                  <c:v>203.81399999999999</c:v>
                </c:pt>
                <c:pt idx="3159">
                  <c:v>203.80600000000001</c:v>
                </c:pt>
                <c:pt idx="3160">
                  <c:v>203.79900000000001</c:v>
                </c:pt>
                <c:pt idx="3161">
                  <c:v>203.79</c:v>
                </c:pt>
                <c:pt idx="3162">
                  <c:v>203.78200000000001</c:v>
                </c:pt>
                <c:pt idx="3163">
                  <c:v>203.773</c:v>
                </c:pt>
                <c:pt idx="3164">
                  <c:v>203.76499999999999</c:v>
                </c:pt>
                <c:pt idx="3165">
                  <c:v>203.75700000000001</c:v>
                </c:pt>
                <c:pt idx="3166">
                  <c:v>203.74799999999999</c:v>
                </c:pt>
                <c:pt idx="3167">
                  <c:v>203.74</c:v>
                </c:pt>
                <c:pt idx="3168">
                  <c:v>203.73099999999999</c:v>
                </c:pt>
                <c:pt idx="3169">
                  <c:v>203.72300000000001</c:v>
                </c:pt>
                <c:pt idx="3170">
                  <c:v>203.715</c:v>
                </c:pt>
                <c:pt idx="3171">
                  <c:v>203.70599999999999</c:v>
                </c:pt>
                <c:pt idx="3172">
                  <c:v>203.69800000000001</c:v>
                </c:pt>
                <c:pt idx="3173">
                  <c:v>203.69</c:v>
                </c:pt>
                <c:pt idx="3174">
                  <c:v>203.68199999999999</c:v>
                </c:pt>
                <c:pt idx="3175">
                  <c:v>203.673</c:v>
                </c:pt>
                <c:pt idx="3176">
                  <c:v>203.66499999999999</c:v>
                </c:pt>
                <c:pt idx="3177">
                  <c:v>203.65600000000001</c:v>
                </c:pt>
                <c:pt idx="3178">
                  <c:v>203.648</c:v>
                </c:pt>
                <c:pt idx="3179">
                  <c:v>203.63900000000001</c:v>
                </c:pt>
                <c:pt idx="3180">
                  <c:v>203.63</c:v>
                </c:pt>
                <c:pt idx="3181">
                  <c:v>203.62299999999999</c:v>
                </c:pt>
                <c:pt idx="3182">
                  <c:v>203.614</c:v>
                </c:pt>
                <c:pt idx="3183">
                  <c:v>203.60599999999999</c:v>
                </c:pt>
                <c:pt idx="3184">
                  <c:v>203.59800000000001</c:v>
                </c:pt>
                <c:pt idx="3185">
                  <c:v>203.589</c:v>
                </c:pt>
                <c:pt idx="3186">
                  <c:v>203.58099999999999</c:v>
                </c:pt>
                <c:pt idx="3187">
                  <c:v>203.57300000000001</c:v>
                </c:pt>
                <c:pt idx="3188">
                  <c:v>203.565</c:v>
                </c:pt>
                <c:pt idx="3189">
                  <c:v>203.55600000000001</c:v>
                </c:pt>
                <c:pt idx="3190">
                  <c:v>203.548</c:v>
                </c:pt>
                <c:pt idx="3191">
                  <c:v>203.54</c:v>
                </c:pt>
                <c:pt idx="3192">
                  <c:v>203.53100000000001</c:v>
                </c:pt>
                <c:pt idx="3193">
                  <c:v>203.523</c:v>
                </c:pt>
                <c:pt idx="3194">
                  <c:v>203.51499999999999</c:v>
                </c:pt>
                <c:pt idx="3195">
                  <c:v>203.50700000000001</c:v>
                </c:pt>
                <c:pt idx="3196">
                  <c:v>203.49700000000001</c:v>
                </c:pt>
                <c:pt idx="3197">
                  <c:v>203.49</c:v>
                </c:pt>
                <c:pt idx="3198">
                  <c:v>203.48099999999999</c:v>
                </c:pt>
                <c:pt idx="3199">
                  <c:v>203.47300000000001</c:v>
                </c:pt>
                <c:pt idx="3200">
                  <c:v>203.464</c:v>
                </c:pt>
                <c:pt idx="3201">
                  <c:v>203.45500000000001</c:v>
                </c:pt>
                <c:pt idx="3202">
                  <c:v>203.447</c:v>
                </c:pt>
                <c:pt idx="3203">
                  <c:v>203.43899999999999</c:v>
                </c:pt>
                <c:pt idx="3204">
                  <c:v>203.43199999999999</c:v>
                </c:pt>
                <c:pt idx="3205">
                  <c:v>203.422</c:v>
                </c:pt>
                <c:pt idx="3206">
                  <c:v>203.41399999999999</c:v>
                </c:pt>
                <c:pt idx="3207">
                  <c:v>203.40700000000001</c:v>
                </c:pt>
                <c:pt idx="3208">
                  <c:v>203.398</c:v>
                </c:pt>
                <c:pt idx="3209">
                  <c:v>203.39</c:v>
                </c:pt>
                <c:pt idx="3210">
                  <c:v>203.381</c:v>
                </c:pt>
                <c:pt idx="3211">
                  <c:v>203.37299999999999</c:v>
                </c:pt>
                <c:pt idx="3212">
                  <c:v>203.36500000000001</c:v>
                </c:pt>
                <c:pt idx="3213">
                  <c:v>203.357</c:v>
                </c:pt>
                <c:pt idx="3214">
                  <c:v>203.34800000000001</c:v>
                </c:pt>
                <c:pt idx="3215">
                  <c:v>203.34</c:v>
                </c:pt>
                <c:pt idx="3216">
                  <c:v>203.33199999999999</c:v>
                </c:pt>
                <c:pt idx="3217">
                  <c:v>203.32300000000001</c:v>
                </c:pt>
                <c:pt idx="3218">
                  <c:v>203.31399999999999</c:v>
                </c:pt>
                <c:pt idx="3219">
                  <c:v>203.30600000000001</c:v>
                </c:pt>
                <c:pt idx="3220">
                  <c:v>203.297</c:v>
                </c:pt>
                <c:pt idx="3221">
                  <c:v>203.28899999999999</c:v>
                </c:pt>
                <c:pt idx="3222">
                  <c:v>203.28100000000001</c:v>
                </c:pt>
                <c:pt idx="3223">
                  <c:v>203.27199999999999</c:v>
                </c:pt>
                <c:pt idx="3224">
                  <c:v>203.26400000000001</c:v>
                </c:pt>
                <c:pt idx="3225">
                  <c:v>203.256</c:v>
                </c:pt>
                <c:pt idx="3226">
                  <c:v>203.24799999999999</c:v>
                </c:pt>
                <c:pt idx="3227">
                  <c:v>203.239</c:v>
                </c:pt>
                <c:pt idx="3228">
                  <c:v>203.23099999999999</c:v>
                </c:pt>
                <c:pt idx="3229">
                  <c:v>203.22300000000001</c:v>
                </c:pt>
                <c:pt idx="3230">
                  <c:v>203.214</c:v>
                </c:pt>
                <c:pt idx="3231">
                  <c:v>203.20599999999999</c:v>
                </c:pt>
                <c:pt idx="3232">
                  <c:v>203.197</c:v>
                </c:pt>
                <c:pt idx="3233">
                  <c:v>203.19</c:v>
                </c:pt>
                <c:pt idx="3234">
                  <c:v>203.18199999999999</c:v>
                </c:pt>
                <c:pt idx="3235">
                  <c:v>203.173</c:v>
                </c:pt>
                <c:pt idx="3236">
                  <c:v>203.16399999999999</c:v>
                </c:pt>
                <c:pt idx="3237">
                  <c:v>203.15600000000001</c:v>
                </c:pt>
                <c:pt idx="3238">
                  <c:v>203.148</c:v>
                </c:pt>
                <c:pt idx="3239">
                  <c:v>203.13900000000001</c:v>
                </c:pt>
                <c:pt idx="3240">
                  <c:v>203.13</c:v>
                </c:pt>
                <c:pt idx="3241">
                  <c:v>203.12200000000001</c:v>
                </c:pt>
                <c:pt idx="3242">
                  <c:v>203.114</c:v>
                </c:pt>
                <c:pt idx="3243">
                  <c:v>203.10599999999999</c:v>
                </c:pt>
                <c:pt idx="3244">
                  <c:v>203.09700000000001</c:v>
                </c:pt>
                <c:pt idx="3245">
                  <c:v>203.09</c:v>
                </c:pt>
                <c:pt idx="3246">
                  <c:v>203.08199999999999</c:v>
                </c:pt>
                <c:pt idx="3247">
                  <c:v>203.07300000000001</c:v>
                </c:pt>
                <c:pt idx="3248">
                  <c:v>203.065</c:v>
                </c:pt>
                <c:pt idx="3249">
                  <c:v>203.05600000000001</c:v>
                </c:pt>
                <c:pt idx="3250">
                  <c:v>203.048</c:v>
                </c:pt>
                <c:pt idx="3251">
                  <c:v>203.04</c:v>
                </c:pt>
                <c:pt idx="3252">
                  <c:v>203.03100000000001</c:v>
                </c:pt>
                <c:pt idx="3253">
                  <c:v>203.023</c:v>
                </c:pt>
                <c:pt idx="3254">
                  <c:v>203.01499999999999</c:v>
                </c:pt>
                <c:pt idx="3255">
                  <c:v>203.00700000000001</c:v>
                </c:pt>
                <c:pt idx="3256">
                  <c:v>202.99799999999999</c:v>
                </c:pt>
                <c:pt idx="3257">
                  <c:v>202.99</c:v>
                </c:pt>
                <c:pt idx="3258">
                  <c:v>202.98099999999999</c:v>
                </c:pt>
                <c:pt idx="3259">
                  <c:v>202.97300000000001</c:v>
                </c:pt>
                <c:pt idx="3260">
                  <c:v>202.964</c:v>
                </c:pt>
                <c:pt idx="3261">
                  <c:v>202.95599999999999</c:v>
                </c:pt>
                <c:pt idx="3262">
                  <c:v>202.947</c:v>
                </c:pt>
                <c:pt idx="3263">
                  <c:v>202.93899999999999</c:v>
                </c:pt>
                <c:pt idx="3264">
                  <c:v>202.93100000000001</c:v>
                </c:pt>
                <c:pt idx="3265">
                  <c:v>202.923</c:v>
                </c:pt>
                <c:pt idx="3266">
                  <c:v>202.91499999999999</c:v>
                </c:pt>
                <c:pt idx="3267">
                  <c:v>202.90600000000001</c:v>
                </c:pt>
                <c:pt idx="3268">
                  <c:v>202.898</c:v>
                </c:pt>
                <c:pt idx="3269">
                  <c:v>202.89</c:v>
                </c:pt>
                <c:pt idx="3270">
                  <c:v>202.88200000000001</c:v>
                </c:pt>
                <c:pt idx="3271">
                  <c:v>202.87299999999999</c:v>
                </c:pt>
                <c:pt idx="3272">
                  <c:v>202.864</c:v>
                </c:pt>
                <c:pt idx="3273">
                  <c:v>202.85599999999999</c:v>
                </c:pt>
                <c:pt idx="3274">
                  <c:v>202.84800000000001</c:v>
                </c:pt>
                <c:pt idx="3275">
                  <c:v>202.84</c:v>
                </c:pt>
                <c:pt idx="3276">
                  <c:v>202.83099999999999</c:v>
                </c:pt>
                <c:pt idx="3277">
                  <c:v>202.822</c:v>
                </c:pt>
                <c:pt idx="3278">
                  <c:v>202.81399999999999</c:v>
                </c:pt>
                <c:pt idx="3279">
                  <c:v>202.80600000000001</c:v>
                </c:pt>
                <c:pt idx="3280">
                  <c:v>202.798</c:v>
                </c:pt>
                <c:pt idx="3281">
                  <c:v>202.78899999999999</c:v>
                </c:pt>
                <c:pt idx="3282">
                  <c:v>202.78</c:v>
                </c:pt>
                <c:pt idx="3283">
                  <c:v>202.773</c:v>
                </c:pt>
                <c:pt idx="3284">
                  <c:v>202.76499999999999</c:v>
                </c:pt>
                <c:pt idx="3285">
                  <c:v>202.756</c:v>
                </c:pt>
                <c:pt idx="3286">
                  <c:v>202.74799999999999</c:v>
                </c:pt>
                <c:pt idx="3287">
                  <c:v>202.74</c:v>
                </c:pt>
                <c:pt idx="3288">
                  <c:v>202.732</c:v>
                </c:pt>
                <c:pt idx="3289">
                  <c:v>202.72399999999999</c:v>
                </c:pt>
                <c:pt idx="3290">
                  <c:v>202.715</c:v>
                </c:pt>
                <c:pt idx="3291">
                  <c:v>202.70699999999999</c:v>
                </c:pt>
                <c:pt idx="3292">
                  <c:v>202.69800000000001</c:v>
                </c:pt>
                <c:pt idx="3293">
                  <c:v>202.69</c:v>
                </c:pt>
                <c:pt idx="3294">
                  <c:v>202.68199999999999</c:v>
                </c:pt>
                <c:pt idx="3295">
                  <c:v>202.673</c:v>
                </c:pt>
                <c:pt idx="3296">
                  <c:v>202.666</c:v>
                </c:pt>
                <c:pt idx="3297">
                  <c:v>202.65700000000001</c:v>
                </c:pt>
                <c:pt idx="3298">
                  <c:v>202.648</c:v>
                </c:pt>
                <c:pt idx="3299">
                  <c:v>202.63900000000001</c:v>
                </c:pt>
                <c:pt idx="3300">
                  <c:v>202.631</c:v>
                </c:pt>
                <c:pt idx="3301">
                  <c:v>202.62299999999999</c:v>
                </c:pt>
                <c:pt idx="3302">
                  <c:v>202.61500000000001</c:v>
                </c:pt>
                <c:pt idx="3303">
                  <c:v>202.607</c:v>
                </c:pt>
                <c:pt idx="3304">
                  <c:v>202.59899999999999</c:v>
                </c:pt>
                <c:pt idx="3305">
                  <c:v>202.59</c:v>
                </c:pt>
                <c:pt idx="3306">
                  <c:v>202.58199999999999</c:v>
                </c:pt>
                <c:pt idx="3307">
                  <c:v>202.57300000000001</c:v>
                </c:pt>
                <c:pt idx="3308">
                  <c:v>202.565</c:v>
                </c:pt>
                <c:pt idx="3309">
                  <c:v>202.55699999999999</c:v>
                </c:pt>
                <c:pt idx="3310">
                  <c:v>202.548</c:v>
                </c:pt>
                <c:pt idx="3311">
                  <c:v>202.54</c:v>
                </c:pt>
                <c:pt idx="3312">
                  <c:v>202.53200000000001</c:v>
                </c:pt>
                <c:pt idx="3313">
                  <c:v>202.523</c:v>
                </c:pt>
                <c:pt idx="3314">
                  <c:v>202.51499999999999</c:v>
                </c:pt>
                <c:pt idx="3315">
                  <c:v>202.506</c:v>
                </c:pt>
                <c:pt idx="3316">
                  <c:v>202.49799999999999</c:v>
                </c:pt>
                <c:pt idx="3317">
                  <c:v>202.49</c:v>
                </c:pt>
                <c:pt idx="3318">
                  <c:v>202.48099999999999</c:v>
                </c:pt>
                <c:pt idx="3319">
                  <c:v>202.47200000000001</c:v>
                </c:pt>
                <c:pt idx="3320">
                  <c:v>202.465</c:v>
                </c:pt>
                <c:pt idx="3321">
                  <c:v>202.45699999999999</c:v>
                </c:pt>
                <c:pt idx="3322">
                  <c:v>202.44900000000001</c:v>
                </c:pt>
                <c:pt idx="3323">
                  <c:v>202.44</c:v>
                </c:pt>
                <c:pt idx="3324">
                  <c:v>202.43199999999999</c:v>
                </c:pt>
                <c:pt idx="3325">
                  <c:v>202.423</c:v>
                </c:pt>
                <c:pt idx="3326">
                  <c:v>202.41499999999999</c:v>
                </c:pt>
                <c:pt idx="3327">
                  <c:v>202.40799999999999</c:v>
                </c:pt>
                <c:pt idx="3328">
                  <c:v>202.398</c:v>
                </c:pt>
                <c:pt idx="3329">
                  <c:v>202.39</c:v>
                </c:pt>
                <c:pt idx="3330">
                  <c:v>202.38200000000001</c:v>
                </c:pt>
                <c:pt idx="3331">
                  <c:v>202.37299999999999</c:v>
                </c:pt>
                <c:pt idx="3332">
                  <c:v>202.36500000000001</c:v>
                </c:pt>
                <c:pt idx="3333">
                  <c:v>202.357</c:v>
                </c:pt>
                <c:pt idx="3334">
                  <c:v>202.34800000000001</c:v>
                </c:pt>
                <c:pt idx="3335">
                  <c:v>202.34</c:v>
                </c:pt>
                <c:pt idx="3336">
                  <c:v>202.33199999999999</c:v>
                </c:pt>
                <c:pt idx="3337">
                  <c:v>202.32300000000001</c:v>
                </c:pt>
                <c:pt idx="3338">
                  <c:v>202.315</c:v>
                </c:pt>
                <c:pt idx="3339">
                  <c:v>202.30600000000001</c:v>
                </c:pt>
                <c:pt idx="3340">
                  <c:v>202.298</c:v>
                </c:pt>
                <c:pt idx="3341">
                  <c:v>202.29</c:v>
                </c:pt>
                <c:pt idx="3342">
                  <c:v>202.28100000000001</c:v>
                </c:pt>
                <c:pt idx="3343">
                  <c:v>202.273</c:v>
                </c:pt>
                <c:pt idx="3344">
                  <c:v>202.26400000000001</c:v>
                </c:pt>
                <c:pt idx="3345">
                  <c:v>202.256</c:v>
                </c:pt>
                <c:pt idx="3346">
                  <c:v>202.24799999999999</c:v>
                </c:pt>
                <c:pt idx="3347">
                  <c:v>202.239</c:v>
                </c:pt>
                <c:pt idx="3348">
                  <c:v>202.23099999999999</c:v>
                </c:pt>
                <c:pt idx="3349">
                  <c:v>202.22300000000001</c:v>
                </c:pt>
                <c:pt idx="3350">
                  <c:v>202.215</c:v>
                </c:pt>
                <c:pt idx="3351">
                  <c:v>202.20699999999999</c:v>
                </c:pt>
                <c:pt idx="3352">
                  <c:v>202.19900000000001</c:v>
                </c:pt>
                <c:pt idx="3353">
                  <c:v>202.19</c:v>
                </c:pt>
                <c:pt idx="3354">
                  <c:v>202.18100000000001</c:v>
                </c:pt>
                <c:pt idx="3355">
                  <c:v>202.173</c:v>
                </c:pt>
                <c:pt idx="3356">
                  <c:v>202.16499999999999</c:v>
                </c:pt>
                <c:pt idx="3357">
                  <c:v>202.15700000000001</c:v>
                </c:pt>
                <c:pt idx="3358">
                  <c:v>202.149</c:v>
                </c:pt>
                <c:pt idx="3359">
                  <c:v>202.14099999999999</c:v>
                </c:pt>
                <c:pt idx="3360">
                  <c:v>202.13200000000001</c:v>
                </c:pt>
                <c:pt idx="3361">
                  <c:v>202.124</c:v>
                </c:pt>
                <c:pt idx="3362">
                  <c:v>202.11500000000001</c:v>
                </c:pt>
                <c:pt idx="3363">
                  <c:v>202.107</c:v>
                </c:pt>
                <c:pt idx="3364">
                  <c:v>202.09899999999999</c:v>
                </c:pt>
                <c:pt idx="3365">
                  <c:v>202.09100000000001</c:v>
                </c:pt>
                <c:pt idx="3366">
                  <c:v>202.08199999999999</c:v>
                </c:pt>
                <c:pt idx="3367">
                  <c:v>202.07400000000001</c:v>
                </c:pt>
                <c:pt idx="3368">
                  <c:v>202.066</c:v>
                </c:pt>
                <c:pt idx="3369">
                  <c:v>202.05699999999999</c:v>
                </c:pt>
                <c:pt idx="3370">
                  <c:v>202.04900000000001</c:v>
                </c:pt>
                <c:pt idx="3371">
                  <c:v>202.04</c:v>
                </c:pt>
                <c:pt idx="3372">
                  <c:v>202.03100000000001</c:v>
                </c:pt>
                <c:pt idx="3373">
                  <c:v>202.024</c:v>
                </c:pt>
                <c:pt idx="3374">
                  <c:v>202.01499999999999</c:v>
                </c:pt>
                <c:pt idx="3375">
                  <c:v>202.00700000000001</c:v>
                </c:pt>
                <c:pt idx="3376">
                  <c:v>201.999</c:v>
                </c:pt>
                <c:pt idx="3377">
                  <c:v>201.99</c:v>
                </c:pt>
                <c:pt idx="3378">
                  <c:v>201.982</c:v>
                </c:pt>
                <c:pt idx="3379">
                  <c:v>201.97300000000001</c:v>
                </c:pt>
                <c:pt idx="3380">
                  <c:v>201.965</c:v>
                </c:pt>
                <c:pt idx="3381">
                  <c:v>201.95699999999999</c:v>
                </c:pt>
                <c:pt idx="3382">
                  <c:v>201.94800000000001</c:v>
                </c:pt>
                <c:pt idx="3383">
                  <c:v>201.941</c:v>
                </c:pt>
                <c:pt idx="3384">
                  <c:v>201.93199999999999</c:v>
                </c:pt>
                <c:pt idx="3385">
                  <c:v>201.92400000000001</c:v>
                </c:pt>
                <c:pt idx="3386">
                  <c:v>201.916</c:v>
                </c:pt>
                <c:pt idx="3387">
                  <c:v>201.90799999999999</c:v>
                </c:pt>
                <c:pt idx="3388">
                  <c:v>201.899</c:v>
                </c:pt>
                <c:pt idx="3389">
                  <c:v>201.89099999999999</c:v>
                </c:pt>
                <c:pt idx="3390">
                  <c:v>201.88200000000001</c:v>
                </c:pt>
                <c:pt idx="3391">
                  <c:v>201.874</c:v>
                </c:pt>
                <c:pt idx="3392">
                  <c:v>201.86600000000001</c:v>
                </c:pt>
                <c:pt idx="3393">
                  <c:v>201.85599999999999</c:v>
                </c:pt>
                <c:pt idx="3394">
                  <c:v>201.84899999999999</c:v>
                </c:pt>
                <c:pt idx="3395">
                  <c:v>201.84100000000001</c:v>
                </c:pt>
                <c:pt idx="3396">
                  <c:v>201.83199999999999</c:v>
                </c:pt>
                <c:pt idx="3397">
                  <c:v>201.82400000000001</c:v>
                </c:pt>
                <c:pt idx="3398">
                  <c:v>201.816</c:v>
                </c:pt>
                <c:pt idx="3399">
                  <c:v>201.80799999999999</c:v>
                </c:pt>
                <c:pt idx="3400">
                  <c:v>201.8</c:v>
                </c:pt>
                <c:pt idx="3401">
                  <c:v>201.792</c:v>
                </c:pt>
                <c:pt idx="3402">
                  <c:v>201.78299999999999</c:v>
                </c:pt>
                <c:pt idx="3403">
                  <c:v>201.774</c:v>
                </c:pt>
                <c:pt idx="3404">
                  <c:v>201.76499999999999</c:v>
                </c:pt>
                <c:pt idx="3405">
                  <c:v>201.75800000000001</c:v>
                </c:pt>
                <c:pt idx="3406">
                  <c:v>201.75</c:v>
                </c:pt>
                <c:pt idx="3407">
                  <c:v>201.74100000000001</c:v>
                </c:pt>
                <c:pt idx="3408">
                  <c:v>201.733</c:v>
                </c:pt>
                <c:pt idx="3409">
                  <c:v>201.72399999999999</c:v>
                </c:pt>
                <c:pt idx="3410">
                  <c:v>201.71600000000001</c:v>
                </c:pt>
                <c:pt idx="3411">
                  <c:v>201.708</c:v>
                </c:pt>
                <c:pt idx="3412">
                  <c:v>201.7</c:v>
                </c:pt>
                <c:pt idx="3413">
                  <c:v>201.69200000000001</c:v>
                </c:pt>
                <c:pt idx="3414">
                  <c:v>201.68299999999999</c:v>
                </c:pt>
                <c:pt idx="3415">
                  <c:v>201.67400000000001</c:v>
                </c:pt>
                <c:pt idx="3416">
                  <c:v>201.667</c:v>
                </c:pt>
                <c:pt idx="3417">
                  <c:v>201.65799999999999</c:v>
                </c:pt>
                <c:pt idx="3418">
                  <c:v>201.65</c:v>
                </c:pt>
                <c:pt idx="3419">
                  <c:v>201.64099999999999</c:v>
                </c:pt>
                <c:pt idx="3420">
                  <c:v>201.63300000000001</c:v>
                </c:pt>
                <c:pt idx="3421">
                  <c:v>201.624</c:v>
                </c:pt>
                <c:pt idx="3422">
                  <c:v>201.61600000000001</c:v>
                </c:pt>
                <c:pt idx="3423">
                  <c:v>201.608</c:v>
                </c:pt>
                <c:pt idx="3424">
                  <c:v>201.6</c:v>
                </c:pt>
                <c:pt idx="3425">
                  <c:v>201.59200000000001</c:v>
                </c:pt>
                <c:pt idx="3426">
                  <c:v>201.58199999999999</c:v>
                </c:pt>
                <c:pt idx="3427">
                  <c:v>201.57400000000001</c:v>
                </c:pt>
                <c:pt idx="3428">
                  <c:v>201.566</c:v>
                </c:pt>
                <c:pt idx="3429">
                  <c:v>201.55799999999999</c:v>
                </c:pt>
                <c:pt idx="3430">
                  <c:v>201.55</c:v>
                </c:pt>
                <c:pt idx="3431">
                  <c:v>201.541</c:v>
                </c:pt>
                <c:pt idx="3432">
                  <c:v>201.53299999999999</c:v>
                </c:pt>
                <c:pt idx="3433">
                  <c:v>201.52500000000001</c:v>
                </c:pt>
                <c:pt idx="3434">
                  <c:v>201.51599999999999</c:v>
                </c:pt>
                <c:pt idx="3435">
                  <c:v>201.50800000000001</c:v>
                </c:pt>
                <c:pt idx="3436">
                  <c:v>201.499</c:v>
                </c:pt>
                <c:pt idx="3437">
                  <c:v>201.49199999999999</c:v>
                </c:pt>
                <c:pt idx="3438">
                  <c:v>201.483</c:v>
                </c:pt>
                <c:pt idx="3439">
                  <c:v>201.47499999999999</c:v>
                </c:pt>
                <c:pt idx="3440">
                  <c:v>201.46700000000001</c:v>
                </c:pt>
                <c:pt idx="3441">
                  <c:v>201.458</c:v>
                </c:pt>
                <c:pt idx="3442">
                  <c:v>201.45</c:v>
                </c:pt>
                <c:pt idx="3443">
                  <c:v>201.441</c:v>
                </c:pt>
                <c:pt idx="3444">
                  <c:v>201.43299999999999</c:v>
                </c:pt>
                <c:pt idx="3445">
                  <c:v>201.42500000000001</c:v>
                </c:pt>
                <c:pt idx="3446">
                  <c:v>201.417</c:v>
                </c:pt>
                <c:pt idx="3447">
                  <c:v>201.40799999999999</c:v>
                </c:pt>
                <c:pt idx="3448">
                  <c:v>201.399</c:v>
                </c:pt>
                <c:pt idx="3449">
                  <c:v>201.39099999999999</c:v>
                </c:pt>
                <c:pt idx="3450">
                  <c:v>201.38300000000001</c:v>
                </c:pt>
                <c:pt idx="3451">
                  <c:v>201.375</c:v>
                </c:pt>
                <c:pt idx="3452">
                  <c:v>201.36600000000001</c:v>
                </c:pt>
                <c:pt idx="3453">
                  <c:v>201.358</c:v>
                </c:pt>
                <c:pt idx="3454">
                  <c:v>201.35</c:v>
                </c:pt>
                <c:pt idx="3455">
                  <c:v>201.34100000000001</c:v>
                </c:pt>
                <c:pt idx="3456">
                  <c:v>201.333</c:v>
                </c:pt>
                <c:pt idx="3457">
                  <c:v>201.32499999999999</c:v>
                </c:pt>
                <c:pt idx="3458">
                  <c:v>201.316</c:v>
                </c:pt>
                <c:pt idx="3459">
                  <c:v>201.30699999999999</c:v>
                </c:pt>
                <c:pt idx="3460">
                  <c:v>201.3</c:v>
                </c:pt>
                <c:pt idx="3461">
                  <c:v>201.291</c:v>
                </c:pt>
                <c:pt idx="3462">
                  <c:v>201.28299999999999</c:v>
                </c:pt>
                <c:pt idx="3463">
                  <c:v>201.27500000000001</c:v>
                </c:pt>
                <c:pt idx="3464">
                  <c:v>201.26499999999999</c:v>
                </c:pt>
                <c:pt idx="3465">
                  <c:v>201.25800000000001</c:v>
                </c:pt>
                <c:pt idx="3466">
                  <c:v>201.25</c:v>
                </c:pt>
                <c:pt idx="3467">
                  <c:v>201.24100000000001</c:v>
                </c:pt>
                <c:pt idx="3468">
                  <c:v>201.23400000000001</c:v>
                </c:pt>
                <c:pt idx="3469">
                  <c:v>201.22499999999999</c:v>
                </c:pt>
                <c:pt idx="3470">
                  <c:v>201.21600000000001</c:v>
                </c:pt>
                <c:pt idx="3471">
                  <c:v>201.20699999999999</c:v>
                </c:pt>
                <c:pt idx="3472">
                  <c:v>201.19900000000001</c:v>
                </c:pt>
                <c:pt idx="3473">
                  <c:v>201.191</c:v>
                </c:pt>
                <c:pt idx="3474">
                  <c:v>201.18199999999999</c:v>
                </c:pt>
                <c:pt idx="3475">
                  <c:v>201.17400000000001</c:v>
                </c:pt>
                <c:pt idx="3476">
                  <c:v>201.166</c:v>
                </c:pt>
                <c:pt idx="3477">
                  <c:v>201.15700000000001</c:v>
                </c:pt>
                <c:pt idx="3478">
                  <c:v>201.149</c:v>
                </c:pt>
                <c:pt idx="3479">
                  <c:v>201.14099999999999</c:v>
                </c:pt>
                <c:pt idx="3480">
                  <c:v>201.13200000000001</c:v>
                </c:pt>
                <c:pt idx="3481">
                  <c:v>201.124</c:v>
                </c:pt>
                <c:pt idx="3482">
                  <c:v>201.11600000000001</c:v>
                </c:pt>
                <c:pt idx="3483">
                  <c:v>201.107</c:v>
                </c:pt>
                <c:pt idx="3484">
                  <c:v>201.09899999999999</c:v>
                </c:pt>
                <c:pt idx="3485">
                  <c:v>201.09100000000001</c:v>
                </c:pt>
                <c:pt idx="3486">
                  <c:v>201.08199999999999</c:v>
                </c:pt>
                <c:pt idx="3487">
                  <c:v>201.07499999999999</c:v>
                </c:pt>
                <c:pt idx="3488">
                  <c:v>201.066</c:v>
                </c:pt>
                <c:pt idx="3489">
                  <c:v>201.05699999999999</c:v>
                </c:pt>
                <c:pt idx="3490">
                  <c:v>201.04900000000001</c:v>
                </c:pt>
                <c:pt idx="3491">
                  <c:v>201.041</c:v>
                </c:pt>
                <c:pt idx="3492">
                  <c:v>201.03299999999999</c:v>
                </c:pt>
                <c:pt idx="3493">
                  <c:v>201.024</c:v>
                </c:pt>
                <c:pt idx="3494">
                  <c:v>201.01599999999999</c:v>
                </c:pt>
                <c:pt idx="3495">
                  <c:v>201.00800000000001</c:v>
                </c:pt>
                <c:pt idx="3496">
                  <c:v>200.999</c:v>
                </c:pt>
                <c:pt idx="3497">
                  <c:v>200.99100000000001</c:v>
                </c:pt>
                <c:pt idx="3498">
                  <c:v>200.983</c:v>
                </c:pt>
                <c:pt idx="3499">
                  <c:v>200.97399999999999</c:v>
                </c:pt>
                <c:pt idx="3500">
                  <c:v>200.96700000000001</c:v>
                </c:pt>
                <c:pt idx="3501">
                  <c:v>200.958</c:v>
                </c:pt>
                <c:pt idx="3502">
                  <c:v>200.95</c:v>
                </c:pt>
                <c:pt idx="3503">
                  <c:v>200.94200000000001</c:v>
                </c:pt>
                <c:pt idx="3504">
                  <c:v>200.93299999999999</c:v>
                </c:pt>
                <c:pt idx="3505">
                  <c:v>200.92500000000001</c:v>
                </c:pt>
                <c:pt idx="3506">
                  <c:v>200.916</c:v>
                </c:pt>
                <c:pt idx="3507">
                  <c:v>200.90899999999999</c:v>
                </c:pt>
                <c:pt idx="3508">
                  <c:v>200.9</c:v>
                </c:pt>
                <c:pt idx="3509">
                  <c:v>200.892</c:v>
                </c:pt>
                <c:pt idx="3510">
                  <c:v>200.88300000000001</c:v>
                </c:pt>
                <c:pt idx="3511">
                  <c:v>200.875</c:v>
                </c:pt>
                <c:pt idx="3512">
                  <c:v>200.86699999999999</c:v>
                </c:pt>
                <c:pt idx="3513">
                  <c:v>200.858</c:v>
                </c:pt>
                <c:pt idx="3514">
                  <c:v>200.85</c:v>
                </c:pt>
                <c:pt idx="3515">
                  <c:v>200.84200000000001</c:v>
                </c:pt>
                <c:pt idx="3516">
                  <c:v>200.834</c:v>
                </c:pt>
                <c:pt idx="3517">
                  <c:v>200.82599999999999</c:v>
                </c:pt>
                <c:pt idx="3518">
                  <c:v>200.81700000000001</c:v>
                </c:pt>
                <c:pt idx="3519">
                  <c:v>200.809</c:v>
                </c:pt>
                <c:pt idx="3520">
                  <c:v>200.80099999999999</c:v>
                </c:pt>
                <c:pt idx="3521">
                  <c:v>200.79300000000001</c:v>
                </c:pt>
                <c:pt idx="3522">
                  <c:v>200.78399999999999</c:v>
                </c:pt>
                <c:pt idx="3523">
                  <c:v>200.77600000000001</c:v>
                </c:pt>
                <c:pt idx="3524">
                  <c:v>200.768</c:v>
                </c:pt>
                <c:pt idx="3525">
                  <c:v>200.75899999999999</c:v>
                </c:pt>
                <c:pt idx="3526">
                  <c:v>200.751</c:v>
                </c:pt>
                <c:pt idx="3527">
                  <c:v>200.74299999999999</c:v>
                </c:pt>
                <c:pt idx="3528">
                  <c:v>200.73400000000001</c:v>
                </c:pt>
                <c:pt idx="3529">
                  <c:v>200.726</c:v>
                </c:pt>
                <c:pt idx="3530">
                  <c:v>200.71899999999999</c:v>
                </c:pt>
                <c:pt idx="3531">
                  <c:v>200.71</c:v>
                </c:pt>
                <c:pt idx="3532">
                  <c:v>200.702</c:v>
                </c:pt>
                <c:pt idx="3533">
                  <c:v>200.69300000000001</c:v>
                </c:pt>
                <c:pt idx="3534">
                  <c:v>200.685</c:v>
                </c:pt>
                <c:pt idx="3535">
                  <c:v>200.67599999999999</c:v>
                </c:pt>
                <c:pt idx="3536">
                  <c:v>200.66800000000001</c:v>
                </c:pt>
                <c:pt idx="3537">
                  <c:v>200.65899999999999</c:v>
                </c:pt>
                <c:pt idx="3538">
                  <c:v>200.65100000000001</c:v>
                </c:pt>
                <c:pt idx="3539">
                  <c:v>200.643</c:v>
                </c:pt>
                <c:pt idx="3540">
                  <c:v>200.63499999999999</c:v>
                </c:pt>
                <c:pt idx="3541">
                  <c:v>200.626</c:v>
                </c:pt>
                <c:pt idx="3542">
                  <c:v>200.61799999999999</c:v>
                </c:pt>
                <c:pt idx="3543">
                  <c:v>200.61</c:v>
                </c:pt>
                <c:pt idx="3544">
                  <c:v>200.602</c:v>
                </c:pt>
                <c:pt idx="3545">
                  <c:v>200.59399999999999</c:v>
                </c:pt>
                <c:pt idx="3546">
                  <c:v>200.58600000000001</c:v>
                </c:pt>
                <c:pt idx="3547">
                  <c:v>200.577</c:v>
                </c:pt>
                <c:pt idx="3548">
                  <c:v>200.56800000000001</c:v>
                </c:pt>
                <c:pt idx="3549">
                  <c:v>200.56100000000001</c:v>
                </c:pt>
                <c:pt idx="3550">
                  <c:v>200.553</c:v>
                </c:pt>
                <c:pt idx="3551">
                  <c:v>200.54499999999999</c:v>
                </c:pt>
                <c:pt idx="3552">
                  <c:v>200.536</c:v>
                </c:pt>
                <c:pt idx="3553">
                  <c:v>200.52699999999999</c:v>
                </c:pt>
                <c:pt idx="3554">
                  <c:v>200.52</c:v>
                </c:pt>
                <c:pt idx="3555">
                  <c:v>200.511</c:v>
                </c:pt>
                <c:pt idx="3556">
                  <c:v>200.50299999999999</c:v>
                </c:pt>
                <c:pt idx="3557">
                  <c:v>200.494</c:v>
                </c:pt>
                <c:pt idx="3558">
                  <c:v>200.48599999999999</c:v>
                </c:pt>
                <c:pt idx="3559">
                  <c:v>200.47800000000001</c:v>
                </c:pt>
                <c:pt idx="3560">
                  <c:v>200.47</c:v>
                </c:pt>
                <c:pt idx="3561">
                  <c:v>200.46100000000001</c:v>
                </c:pt>
                <c:pt idx="3562">
                  <c:v>200.45400000000001</c:v>
                </c:pt>
                <c:pt idx="3563">
                  <c:v>200.44499999999999</c:v>
                </c:pt>
                <c:pt idx="3564">
                  <c:v>200.43700000000001</c:v>
                </c:pt>
                <c:pt idx="3565">
                  <c:v>200.429</c:v>
                </c:pt>
                <c:pt idx="3566">
                  <c:v>200.42099999999999</c:v>
                </c:pt>
                <c:pt idx="3567">
                  <c:v>200.41300000000001</c:v>
                </c:pt>
                <c:pt idx="3568">
                  <c:v>200.404</c:v>
                </c:pt>
                <c:pt idx="3569">
                  <c:v>200.39599999999999</c:v>
                </c:pt>
                <c:pt idx="3570">
                  <c:v>200.38800000000001</c:v>
                </c:pt>
                <c:pt idx="3571">
                  <c:v>200.37899999999999</c:v>
                </c:pt>
                <c:pt idx="3572">
                  <c:v>200.37100000000001</c:v>
                </c:pt>
                <c:pt idx="3573">
                  <c:v>200.363</c:v>
                </c:pt>
                <c:pt idx="3574">
                  <c:v>200.35400000000001</c:v>
                </c:pt>
                <c:pt idx="3575">
                  <c:v>200.34700000000001</c:v>
                </c:pt>
                <c:pt idx="3576">
                  <c:v>200.33799999999999</c:v>
                </c:pt>
                <c:pt idx="3577">
                  <c:v>200.33099999999999</c:v>
                </c:pt>
                <c:pt idx="3578">
                  <c:v>200.322</c:v>
                </c:pt>
                <c:pt idx="3579">
                  <c:v>200.31299999999999</c:v>
                </c:pt>
                <c:pt idx="3580">
                  <c:v>200.30600000000001</c:v>
                </c:pt>
                <c:pt idx="3581">
                  <c:v>200.298</c:v>
                </c:pt>
                <c:pt idx="3582">
                  <c:v>200.28899999999999</c:v>
                </c:pt>
                <c:pt idx="3583">
                  <c:v>200.28100000000001</c:v>
                </c:pt>
                <c:pt idx="3584">
                  <c:v>200.27199999999999</c:v>
                </c:pt>
                <c:pt idx="3585">
                  <c:v>200.26400000000001</c:v>
                </c:pt>
                <c:pt idx="3586">
                  <c:v>200.256</c:v>
                </c:pt>
                <c:pt idx="3587">
                  <c:v>200.24799999999999</c:v>
                </c:pt>
                <c:pt idx="3588">
                  <c:v>200.24</c:v>
                </c:pt>
                <c:pt idx="3589">
                  <c:v>200.232</c:v>
                </c:pt>
                <c:pt idx="3590">
                  <c:v>200.22200000000001</c:v>
                </c:pt>
                <c:pt idx="3591">
                  <c:v>200.214</c:v>
                </c:pt>
                <c:pt idx="3592">
                  <c:v>200.20699999999999</c:v>
                </c:pt>
                <c:pt idx="3593">
                  <c:v>200.19800000000001</c:v>
                </c:pt>
                <c:pt idx="3594">
                  <c:v>200.19</c:v>
                </c:pt>
                <c:pt idx="3595">
                  <c:v>200.18100000000001</c:v>
                </c:pt>
                <c:pt idx="3596">
                  <c:v>200.173</c:v>
                </c:pt>
                <c:pt idx="3597">
                  <c:v>200.16399999999999</c:v>
                </c:pt>
                <c:pt idx="3598">
                  <c:v>200.15600000000001</c:v>
                </c:pt>
                <c:pt idx="3599">
                  <c:v>200.14699999999999</c:v>
                </c:pt>
                <c:pt idx="3600">
                  <c:v>200.14</c:v>
                </c:pt>
                <c:pt idx="3601">
                  <c:v>200.13200000000001</c:v>
                </c:pt>
                <c:pt idx="3602">
                  <c:v>200.12299999999999</c:v>
                </c:pt>
                <c:pt idx="3603">
                  <c:v>200.11500000000001</c:v>
                </c:pt>
                <c:pt idx="3604">
                  <c:v>200.107</c:v>
                </c:pt>
                <c:pt idx="3605">
                  <c:v>200.09800000000001</c:v>
                </c:pt>
                <c:pt idx="3606">
                  <c:v>200.09</c:v>
                </c:pt>
                <c:pt idx="3607">
                  <c:v>200.08199999999999</c:v>
                </c:pt>
                <c:pt idx="3608">
                  <c:v>200.07300000000001</c:v>
                </c:pt>
                <c:pt idx="3609">
                  <c:v>200.065</c:v>
                </c:pt>
                <c:pt idx="3610">
                  <c:v>200.05699999999999</c:v>
                </c:pt>
                <c:pt idx="3611">
                  <c:v>200.04900000000001</c:v>
                </c:pt>
                <c:pt idx="3612">
                  <c:v>200.04</c:v>
                </c:pt>
                <c:pt idx="3613">
                  <c:v>200.03100000000001</c:v>
                </c:pt>
                <c:pt idx="3614">
                  <c:v>200.023</c:v>
                </c:pt>
                <c:pt idx="3615">
                  <c:v>200.01499999999999</c:v>
                </c:pt>
                <c:pt idx="3616">
                  <c:v>200.006</c:v>
                </c:pt>
                <c:pt idx="3617">
                  <c:v>199.99799999999999</c:v>
                </c:pt>
                <c:pt idx="3618">
                  <c:v>199.99</c:v>
                </c:pt>
                <c:pt idx="3619">
                  <c:v>199.98099999999999</c:v>
                </c:pt>
                <c:pt idx="3620">
                  <c:v>199.97300000000001</c:v>
                </c:pt>
                <c:pt idx="3621">
                  <c:v>199.965</c:v>
                </c:pt>
                <c:pt idx="3622">
                  <c:v>199.95599999999999</c:v>
                </c:pt>
                <c:pt idx="3623">
                  <c:v>199.94900000000001</c:v>
                </c:pt>
                <c:pt idx="3624">
                  <c:v>199.94</c:v>
                </c:pt>
                <c:pt idx="3625">
                  <c:v>199.93100000000001</c:v>
                </c:pt>
                <c:pt idx="3626">
                  <c:v>199.923</c:v>
                </c:pt>
                <c:pt idx="3627">
                  <c:v>199.91399999999999</c:v>
                </c:pt>
                <c:pt idx="3628">
                  <c:v>199.90600000000001</c:v>
                </c:pt>
                <c:pt idx="3629">
                  <c:v>199.899</c:v>
                </c:pt>
                <c:pt idx="3630">
                  <c:v>199.89</c:v>
                </c:pt>
                <c:pt idx="3631">
                  <c:v>199.881</c:v>
                </c:pt>
                <c:pt idx="3632">
                  <c:v>199.87299999999999</c:v>
                </c:pt>
                <c:pt idx="3633">
                  <c:v>199.864</c:v>
                </c:pt>
                <c:pt idx="3634">
                  <c:v>199.85599999999999</c:v>
                </c:pt>
                <c:pt idx="3635">
                  <c:v>199.84800000000001</c:v>
                </c:pt>
                <c:pt idx="3636">
                  <c:v>199.84</c:v>
                </c:pt>
                <c:pt idx="3637">
                  <c:v>199.83199999999999</c:v>
                </c:pt>
                <c:pt idx="3638">
                  <c:v>199.822</c:v>
                </c:pt>
                <c:pt idx="3639">
                  <c:v>199.81399999999999</c:v>
                </c:pt>
                <c:pt idx="3640">
                  <c:v>199.80600000000001</c:v>
                </c:pt>
                <c:pt idx="3641">
                  <c:v>199.798</c:v>
                </c:pt>
                <c:pt idx="3642">
                  <c:v>199.78899999999999</c:v>
                </c:pt>
                <c:pt idx="3643">
                  <c:v>199.78</c:v>
                </c:pt>
                <c:pt idx="3644">
                  <c:v>199.773</c:v>
                </c:pt>
                <c:pt idx="3645">
                  <c:v>199.76499999999999</c:v>
                </c:pt>
                <c:pt idx="3646">
                  <c:v>199.756</c:v>
                </c:pt>
                <c:pt idx="3647">
                  <c:v>199.74700000000001</c:v>
                </c:pt>
                <c:pt idx="3648">
                  <c:v>199.739</c:v>
                </c:pt>
                <c:pt idx="3649">
                  <c:v>199.73</c:v>
                </c:pt>
                <c:pt idx="3650">
                  <c:v>199.72200000000001</c:v>
                </c:pt>
                <c:pt idx="3651">
                  <c:v>199.71299999999999</c:v>
                </c:pt>
                <c:pt idx="3652">
                  <c:v>199.70500000000001</c:v>
                </c:pt>
                <c:pt idx="3653">
                  <c:v>199.69800000000001</c:v>
                </c:pt>
                <c:pt idx="3654">
                  <c:v>199.68899999999999</c:v>
                </c:pt>
                <c:pt idx="3655">
                  <c:v>199.68</c:v>
                </c:pt>
                <c:pt idx="3656">
                  <c:v>199.672</c:v>
                </c:pt>
                <c:pt idx="3657">
                  <c:v>199.66399999999999</c:v>
                </c:pt>
                <c:pt idx="3658">
                  <c:v>199.655</c:v>
                </c:pt>
                <c:pt idx="3659">
                  <c:v>199.64699999999999</c:v>
                </c:pt>
                <c:pt idx="3660">
                  <c:v>199.63800000000001</c:v>
                </c:pt>
                <c:pt idx="3661">
                  <c:v>199.63</c:v>
                </c:pt>
                <c:pt idx="3662">
                  <c:v>199.62200000000001</c:v>
                </c:pt>
                <c:pt idx="3663">
                  <c:v>199.613</c:v>
                </c:pt>
                <c:pt idx="3664">
                  <c:v>199.60499999999999</c:v>
                </c:pt>
                <c:pt idx="3665">
                  <c:v>199.596</c:v>
                </c:pt>
                <c:pt idx="3666">
                  <c:v>199.58799999999999</c:v>
                </c:pt>
                <c:pt idx="3667">
                  <c:v>199.57900000000001</c:v>
                </c:pt>
                <c:pt idx="3668">
                  <c:v>199.571</c:v>
                </c:pt>
                <c:pt idx="3669">
                  <c:v>199.56200000000001</c:v>
                </c:pt>
                <c:pt idx="3670">
                  <c:v>199.554</c:v>
                </c:pt>
                <c:pt idx="3671">
                  <c:v>199.547</c:v>
                </c:pt>
                <c:pt idx="3672">
                  <c:v>199.53700000000001</c:v>
                </c:pt>
                <c:pt idx="3673">
                  <c:v>199.529</c:v>
                </c:pt>
                <c:pt idx="3674">
                  <c:v>199.52</c:v>
                </c:pt>
                <c:pt idx="3675">
                  <c:v>199.512</c:v>
                </c:pt>
                <c:pt idx="3676">
                  <c:v>199.50399999999999</c:v>
                </c:pt>
                <c:pt idx="3677">
                  <c:v>199.495</c:v>
                </c:pt>
                <c:pt idx="3678">
                  <c:v>199.48599999999999</c:v>
                </c:pt>
                <c:pt idx="3679">
                  <c:v>199.47800000000001</c:v>
                </c:pt>
                <c:pt idx="3680">
                  <c:v>199.47</c:v>
                </c:pt>
                <c:pt idx="3681">
                  <c:v>199.46199999999999</c:v>
                </c:pt>
                <c:pt idx="3682">
                  <c:v>199.453</c:v>
                </c:pt>
                <c:pt idx="3683">
                  <c:v>199.44399999999999</c:v>
                </c:pt>
                <c:pt idx="3684">
                  <c:v>199.435</c:v>
                </c:pt>
                <c:pt idx="3685">
                  <c:v>199.428</c:v>
                </c:pt>
                <c:pt idx="3686">
                  <c:v>199.42</c:v>
                </c:pt>
                <c:pt idx="3687">
                  <c:v>199.41200000000001</c:v>
                </c:pt>
                <c:pt idx="3688">
                  <c:v>199.40299999999999</c:v>
                </c:pt>
                <c:pt idx="3689">
                  <c:v>199.39500000000001</c:v>
                </c:pt>
                <c:pt idx="3690">
                  <c:v>199.386</c:v>
                </c:pt>
                <c:pt idx="3691">
                  <c:v>199.37700000000001</c:v>
                </c:pt>
                <c:pt idx="3692">
                  <c:v>199.37</c:v>
                </c:pt>
                <c:pt idx="3693">
                  <c:v>199.36099999999999</c:v>
                </c:pt>
                <c:pt idx="3694">
                  <c:v>199.35300000000001</c:v>
                </c:pt>
                <c:pt idx="3695">
                  <c:v>199.34399999999999</c:v>
                </c:pt>
                <c:pt idx="3696">
                  <c:v>199.33600000000001</c:v>
                </c:pt>
                <c:pt idx="3697">
                  <c:v>199.328</c:v>
                </c:pt>
                <c:pt idx="3698">
                  <c:v>199.31899999999999</c:v>
                </c:pt>
                <c:pt idx="3699">
                  <c:v>199.31</c:v>
                </c:pt>
                <c:pt idx="3700">
                  <c:v>199.30199999999999</c:v>
                </c:pt>
                <c:pt idx="3701">
                  <c:v>199.29400000000001</c:v>
                </c:pt>
                <c:pt idx="3702">
                  <c:v>199.28399999999999</c:v>
                </c:pt>
                <c:pt idx="3703">
                  <c:v>199.27600000000001</c:v>
                </c:pt>
                <c:pt idx="3704">
                  <c:v>199.26900000000001</c:v>
                </c:pt>
                <c:pt idx="3705">
                  <c:v>199.26</c:v>
                </c:pt>
                <c:pt idx="3706">
                  <c:v>199.25200000000001</c:v>
                </c:pt>
                <c:pt idx="3707">
                  <c:v>199.24199999999999</c:v>
                </c:pt>
                <c:pt idx="3708">
                  <c:v>199.23500000000001</c:v>
                </c:pt>
                <c:pt idx="3709">
                  <c:v>199.226</c:v>
                </c:pt>
                <c:pt idx="3710">
                  <c:v>199.21799999999999</c:v>
                </c:pt>
                <c:pt idx="3711">
                  <c:v>199.21</c:v>
                </c:pt>
                <c:pt idx="3712">
                  <c:v>199.202</c:v>
                </c:pt>
                <c:pt idx="3713">
                  <c:v>199.19300000000001</c:v>
                </c:pt>
                <c:pt idx="3714">
                  <c:v>199.184</c:v>
                </c:pt>
                <c:pt idx="3715">
                  <c:v>199.17599999999999</c:v>
                </c:pt>
                <c:pt idx="3716">
                  <c:v>199.16800000000001</c:v>
                </c:pt>
                <c:pt idx="3717">
                  <c:v>199.15899999999999</c:v>
                </c:pt>
                <c:pt idx="3718">
                  <c:v>199.15199999999999</c:v>
                </c:pt>
                <c:pt idx="3719">
                  <c:v>199.143</c:v>
                </c:pt>
                <c:pt idx="3720">
                  <c:v>199.13399999999999</c:v>
                </c:pt>
                <c:pt idx="3721">
                  <c:v>199.125</c:v>
                </c:pt>
                <c:pt idx="3722">
                  <c:v>199.11699999999999</c:v>
                </c:pt>
                <c:pt idx="3723">
                  <c:v>199.10900000000001</c:v>
                </c:pt>
                <c:pt idx="3724">
                  <c:v>199.101</c:v>
                </c:pt>
                <c:pt idx="3725">
                  <c:v>199.09200000000001</c:v>
                </c:pt>
                <c:pt idx="3726">
                  <c:v>199.084</c:v>
                </c:pt>
                <c:pt idx="3727">
                  <c:v>199.07499999999999</c:v>
                </c:pt>
                <c:pt idx="3728">
                  <c:v>199.06700000000001</c:v>
                </c:pt>
                <c:pt idx="3729">
                  <c:v>199.059</c:v>
                </c:pt>
                <c:pt idx="3730">
                  <c:v>199.05</c:v>
                </c:pt>
                <c:pt idx="3731">
                  <c:v>199.041</c:v>
                </c:pt>
                <c:pt idx="3732">
                  <c:v>199.03299999999999</c:v>
                </c:pt>
                <c:pt idx="3733">
                  <c:v>199.02500000000001</c:v>
                </c:pt>
                <c:pt idx="3734">
                  <c:v>199.01599999999999</c:v>
                </c:pt>
                <c:pt idx="3735">
                  <c:v>199.00800000000001</c:v>
                </c:pt>
                <c:pt idx="3736">
                  <c:v>199</c:v>
                </c:pt>
                <c:pt idx="3737">
                  <c:v>198.99100000000001</c:v>
                </c:pt>
                <c:pt idx="3738">
                  <c:v>198.983</c:v>
                </c:pt>
                <c:pt idx="3739">
                  <c:v>198.97499999999999</c:v>
                </c:pt>
                <c:pt idx="3740">
                  <c:v>198.96600000000001</c:v>
                </c:pt>
                <c:pt idx="3741">
                  <c:v>198.958</c:v>
                </c:pt>
                <c:pt idx="3742">
                  <c:v>198.94900000000001</c:v>
                </c:pt>
                <c:pt idx="3743">
                  <c:v>198.941</c:v>
                </c:pt>
                <c:pt idx="3744">
                  <c:v>198.93299999999999</c:v>
                </c:pt>
                <c:pt idx="3745">
                  <c:v>198.92500000000001</c:v>
                </c:pt>
                <c:pt idx="3746">
                  <c:v>198.916</c:v>
                </c:pt>
                <c:pt idx="3747">
                  <c:v>198.90799999999999</c:v>
                </c:pt>
                <c:pt idx="3748">
                  <c:v>198.9</c:v>
                </c:pt>
                <c:pt idx="3749">
                  <c:v>198.89099999999999</c:v>
                </c:pt>
                <c:pt idx="3750">
                  <c:v>198.88200000000001</c:v>
                </c:pt>
                <c:pt idx="3751">
                  <c:v>198.874</c:v>
                </c:pt>
                <c:pt idx="3752">
                  <c:v>198.86600000000001</c:v>
                </c:pt>
                <c:pt idx="3753">
                  <c:v>198.857</c:v>
                </c:pt>
                <c:pt idx="3754">
                  <c:v>198.84899999999999</c:v>
                </c:pt>
                <c:pt idx="3755">
                  <c:v>198.84100000000001</c:v>
                </c:pt>
                <c:pt idx="3756">
                  <c:v>198.83199999999999</c:v>
                </c:pt>
                <c:pt idx="3757">
                  <c:v>198.82400000000001</c:v>
                </c:pt>
                <c:pt idx="3758">
                  <c:v>198.815</c:v>
                </c:pt>
                <c:pt idx="3759">
                  <c:v>198.80699999999999</c:v>
                </c:pt>
                <c:pt idx="3760">
                  <c:v>198.79900000000001</c:v>
                </c:pt>
                <c:pt idx="3761">
                  <c:v>198.79</c:v>
                </c:pt>
                <c:pt idx="3762">
                  <c:v>198.78200000000001</c:v>
                </c:pt>
                <c:pt idx="3763">
                  <c:v>198.773</c:v>
                </c:pt>
                <c:pt idx="3764">
                  <c:v>198.76499999999999</c:v>
                </c:pt>
                <c:pt idx="3765">
                  <c:v>198.75700000000001</c:v>
                </c:pt>
                <c:pt idx="3766">
                  <c:v>198.74799999999999</c:v>
                </c:pt>
                <c:pt idx="3767">
                  <c:v>198.74</c:v>
                </c:pt>
                <c:pt idx="3768">
                  <c:v>198.732</c:v>
                </c:pt>
                <c:pt idx="3769">
                  <c:v>198.72300000000001</c:v>
                </c:pt>
                <c:pt idx="3770">
                  <c:v>198.715</c:v>
                </c:pt>
                <c:pt idx="3771">
                  <c:v>198.70699999999999</c:v>
                </c:pt>
                <c:pt idx="3772">
                  <c:v>198.69800000000001</c:v>
                </c:pt>
                <c:pt idx="3773">
                  <c:v>198.69</c:v>
                </c:pt>
                <c:pt idx="3774">
                  <c:v>198.68100000000001</c:v>
                </c:pt>
                <c:pt idx="3775">
                  <c:v>198.673</c:v>
                </c:pt>
                <c:pt idx="3776">
                  <c:v>198.66399999999999</c:v>
                </c:pt>
                <c:pt idx="3777">
                  <c:v>198.65700000000001</c:v>
                </c:pt>
                <c:pt idx="3778">
                  <c:v>198.648</c:v>
                </c:pt>
                <c:pt idx="3779">
                  <c:v>198.64</c:v>
                </c:pt>
                <c:pt idx="3780">
                  <c:v>198.631</c:v>
                </c:pt>
                <c:pt idx="3781">
                  <c:v>198.62299999999999</c:v>
                </c:pt>
                <c:pt idx="3782">
                  <c:v>198.614</c:v>
                </c:pt>
                <c:pt idx="3783">
                  <c:v>198.60599999999999</c:v>
                </c:pt>
                <c:pt idx="3784">
                  <c:v>198.59800000000001</c:v>
                </c:pt>
                <c:pt idx="3785">
                  <c:v>198.589</c:v>
                </c:pt>
                <c:pt idx="3786">
                  <c:v>198.58099999999999</c:v>
                </c:pt>
                <c:pt idx="3787">
                  <c:v>198.572</c:v>
                </c:pt>
                <c:pt idx="3788">
                  <c:v>198.565</c:v>
                </c:pt>
                <c:pt idx="3789">
                  <c:v>198.55600000000001</c:v>
                </c:pt>
                <c:pt idx="3790">
                  <c:v>198.548</c:v>
                </c:pt>
                <c:pt idx="3791">
                  <c:v>198.54</c:v>
                </c:pt>
                <c:pt idx="3792">
                  <c:v>198.53100000000001</c:v>
                </c:pt>
                <c:pt idx="3793">
                  <c:v>198.52099999999999</c:v>
                </c:pt>
                <c:pt idx="3794">
                  <c:v>198.51400000000001</c:v>
                </c:pt>
                <c:pt idx="3795">
                  <c:v>198.506</c:v>
                </c:pt>
                <c:pt idx="3796">
                  <c:v>198.49700000000001</c:v>
                </c:pt>
                <c:pt idx="3797">
                  <c:v>198.49</c:v>
                </c:pt>
                <c:pt idx="3798">
                  <c:v>198.48</c:v>
                </c:pt>
                <c:pt idx="3799">
                  <c:v>198.47300000000001</c:v>
                </c:pt>
                <c:pt idx="3800">
                  <c:v>198.465</c:v>
                </c:pt>
                <c:pt idx="3801">
                  <c:v>198.45599999999999</c:v>
                </c:pt>
                <c:pt idx="3802">
                  <c:v>198.44800000000001</c:v>
                </c:pt>
                <c:pt idx="3803">
                  <c:v>198.43899999999999</c:v>
                </c:pt>
                <c:pt idx="3804">
                  <c:v>198.43100000000001</c:v>
                </c:pt>
                <c:pt idx="3805">
                  <c:v>198.423</c:v>
                </c:pt>
                <c:pt idx="3806">
                  <c:v>198.41399999999999</c:v>
                </c:pt>
                <c:pt idx="3807">
                  <c:v>198.40600000000001</c:v>
                </c:pt>
                <c:pt idx="3808">
                  <c:v>198.39699999999999</c:v>
                </c:pt>
                <c:pt idx="3809">
                  <c:v>198.38900000000001</c:v>
                </c:pt>
                <c:pt idx="3810">
                  <c:v>198.381</c:v>
                </c:pt>
                <c:pt idx="3811">
                  <c:v>198.37299999999999</c:v>
                </c:pt>
                <c:pt idx="3812">
                  <c:v>198.364</c:v>
                </c:pt>
                <c:pt idx="3813">
                  <c:v>198.35599999999999</c:v>
                </c:pt>
                <c:pt idx="3814">
                  <c:v>198.34800000000001</c:v>
                </c:pt>
                <c:pt idx="3815">
                  <c:v>198.34</c:v>
                </c:pt>
                <c:pt idx="3816">
                  <c:v>198.33199999999999</c:v>
                </c:pt>
                <c:pt idx="3817">
                  <c:v>198.32400000000001</c:v>
                </c:pt>
                <c:pt idx="3818">
                  <c:v>198.315</c:v>
                </c:pt>
                <c:pt idx="3819">
                  <c:v>198.30600000000001</c:v>
                </c:pt>
                <c:pt idx="3820">
                  <c:v>198.298</c:v>
                </c:pt>
                <c:pt idx="3821">
                  <c:v>198.28899999999999</c:v>
                </c:pt>
                <c:pt idx="3822">
                  <c:v>198.28100000000001</c:v>
                </c:pt>
                <c:pt idx="3823">
                  <c:v>198.273</c:v>
                </c:pt>
                <c:pt idx="3824">
                  <c:v>198.26400000000001</c:v>
                </c:pt>
                <c:pt idx="3825">
                  <c:v>198.255</c:v>
                </c:pt>
                <c:pt idx="3826">
                  <c:v>198.249</c:v>
                </c:pt>
                <c:pt idx="3827">
                  <c:v>198.24</c:v>
                </c:pt>
                <c:pt idx="3828">
                  <c:v>198.23099999999999</c:v>
                </c:pt>
                <c:pt idx="3829">
                  <c:v>198.22300000000001</c:v>
                </c:pt>
                <c:pt idx="3830">
                  <c:v>198.214</c:v>
                </c:pt>
                <c:pt idx="3831">
                  <c:v>198.20599999999999</c:v>
                </c:pt>
                <c:pt idx="3832">
                  <c:v>198.197</c:v>
                </c:pt>
                <c:pt idx="3833">
                  <c:v>198.18899999999999</c:v>
                </c:pt>
                <c:pt idx="3834">
                  <c:v>198.18100000000001</c:v>
                </c:pt>
                <c:pt idx="3835">
                  <c:v>198.17400000000001</c:v>
                </c:pt>
                <c:pt idx="3836">
                  <c:v>198.16399999999999</c:v>
                </c:pt>
                <c:pt idx="3837">
                  <c:v>198.15600000000001</c:v>
                </c:pt>
                <c:pt idx="3838">
                  <c:v>198.148</c:v>
                </c:pt>
                <c:pt idx="3839">
                  <c:v>198.13900000000001</c:v>
                </c:pt>
                <c:pt idx="3840">
                  <c:v>198.131</c:v>
                </c:pt>
                <c:pt idx="3841">
                  <c:v>198.12200000000001</c:v>
                </c:pt>
                <c:pt idx="3842">
                  <c:v>198.114</c:v>
                </c:pt>
                <c:pt idx="3843">
                  <c:v>198.10599999999999</c:v>
                </c:pt>
                <c:pt idx="3844">
                  <c:v>198.09700000000001</c:v>
                </c:pt>
                <c:pt idx="3845">
                  <c:v>198.09</c:v>
                </c:pt>
                <c:pt idx="3846">
                  <c:v>198.08099999999999</c:v>
                </c:pt>
                <c:pt idx="3847">
                  <c:v>198.07300000000001</c:v>
                </c:pt>
                <c:pt idx="3848">
                  <c:v>198.06399999999999</c:v>
                </c:pt>
                <c:pt idx="3849">
                  <c:v>198.05600000000001</c:v>
                </c:pt>
                <c:pt idx="3850">
                  <c:v>198.048</c:v>
                </c:pt>
                <c:pt idx="3851">
                  <c:v>198.03899999999999</c:v>
                </c:pt>
                <c:pt idx="3852">
                  <c:v>198.03100000000001</c:v>
                </c:pt>
                <c:pt idx="3853">
                  <c:v>198.023</c:v>
                </c:pt>
                <c:pt idx="3854">
                  <c:v>198.01400000000001</c:v>
                </c:pt>
                <c:pt idx="3855">
                  <c:v>198.00700000000001</c:v>
                </c:pt>
                <c:pt idx="3856">
                  <c:v>197.99799999999999</c:v>
                </c:pt>
                <c:pt idx="3857">
                  <c:v>197.99</c:v>
                </c:pt>
                <c:pt idx="3858">
                  <c:v>197.98099999999999</c:v>
                </c:pt>
                <c:pt idx="3859">
                  <c:v>197.97399999999999</c:v>
                </c:pt>
                <c:pt idx="3860">
                  <c:v>197.965</c:v>
                </c:pt>
                <c:pt idx="3861">
                  <c:v>197.95599999999999</c:v>
                </c:pt>
                <c:pt idx="3862">
                  <c:v>197.94800000000001</c:v>
                </c:pt>
                <c:pt idx="3863">
                  <c:v>197.94</c:v>
                </c:pt>
                <c:pt idx="3864">
                  <c:v>197.93100000000001</c:v>
                </c:pt>
                <c:pt idx="3865">
                  <c:v>197.923</c:v>
                </c:pt>
                <c:pt idx="3866">
                  <c:v>197.91399999999999</c:v>
                </c:pt>
                <c:pt idx="3867">
                  <c:v>197.90600000000001</c:v>
                </c:pt>
                <c:pt idx="3868">
                  <c:v>197.898</c:v>
                </c:pt>
                <c:pt idx="3869">
                  <c:v>197.88900000000001</c:v>
                </c:pt>
                <c:pt idx="3870">
                  <c:v>197.881</c:v>
                </c:pt>
                <c:pt idx="3871">
                  <c:v>197.87299999999999</c:v>
                </c:pt>
                <c:pt idx="3872">
                  <c:v>197.86500000000001</c:v>
                </c:pt>
                <c:pt idx="3873">
                  <c:v>197.85599999999999</c:v>
                </c:pt>
                <c:pt idx="3874">
                  <c:v>197.84899999999999</c:v>
                </c:pt>
                <c:pt idx="3875">
                  <c:v>197.839</c:v>
                </c:pt>
                <c:pt idx="3876">
                  <c:v>197.83199999999999</c:v>
                </c:pt>
                <c:pt idx="3877">
                  <c:v>197.82300000000001</c:v>
                </c:pt>
                <c:pt idx="3878">
                  <c:v>197.815</c:v>
                </c:pt>
                <c:pt idx="3879">
                  <c:v>197.80600000000001</c:v>
                </c:pt>
                <c:pt idx="3880">
                  <c:v>197.797</c:v>
                </c:pt>
                <c:pt idx="3881">
                  <c:v>197.78899999999999</c:v>
                </c:pt>
                <c:pt idx="3882">
                  <c:v>197.78100000000001</c:v>
                </c:pt>
                <c:pt idx="3883">
                  <c:v>197.773</c:v>
                </c:pt>
                <c:pt idx="3884">
                  <c:v>197.76499999999999</c:v>
                </c:pt>
                <c:pt idx="3885">
                  <c:v>197.756</c:v>
                </c:pt>
                <c:pt idx="3886">
                  <c:v>197.74799999999999</c:v>
                </c:pt>
                <c:pt idx="3887">
                  <c:v>197.74</c:v>
                </c:pt>
                <c:pt idx="3888">
                  <c:v>197.732</c:v>
                </c:pt>
                <c:pt idx="3889">
                  <c:v>197.72300000000001</c:v>
                </c:pt>
                <c:pt idx="3890">
                  <c:v>197.715</c:v>
                </c:pt>
                <c:pt idx="3891">
                  <c:v>197.70699999999999</c:v>
                </c:pt>
                <c:pt idx="3892">
                  <c:v>197.69800000000001</c:v>
                </c:pt>
                <c:pt idx="3893">
                  <c:v>197.69</c:v>
                </c:pt>
                <c:pt idx="3894">
                  <c:v>197.68100000000001</c:v>
                </c:pt>
                <c:pt idx="3895">
                  <c:v>197.672</c:v>
                </c:pt>
                <c:pt idx="3896">
                  <c:v>197.66499999999999</c:v>
                </c:pt>
                <c:pt idx="3897">
                  <c:v>197.65600000000001</c:v>
                </c:pt>
                <c:pt idx="3898">
                  <c:v>197.648</c:v>
                </c:pt>
                <c:pt idx="3899">
                  <c:v>197.63900000000001</c:v>
                </c:pt>
                <c:pt idx="3900">
                  <c:v>197.631</c:v>
                </c:pt>
                <c:pt idx="3901">
                  <c:v>197.62299999999999</c:v>
                </c:pt>
                <c:pt idx="3902">
                  <c:v>197.61500000000001</c:v>
                </c:pt>
                <c:pt idx="3903">
                  <c:v>197.60599999999999</c:v>
                </c:pt>
                <c:pt idx="3904">
                  <c:v>197.59800000000001</c:v>
                </c:pt>
                <c:pt idx="3905">
                  <c:v>197.589</c:v>
                </c:pt>
                <c:pt idx="3906">
                  <c:v>197.58199999999999</c:v>
                </c:pt>
                <c:pt idx="3907">
                  <c:v>197.572</c:v>
                </c:pt>
                <c:pt idx="3908">
                  <c:v>197.56399999999999</c:v>
                </c:pt>
                <c:pt idx="3909">
                  <c:v>197.55600000000001</c:v>
                </c:pt>
                <c:pt idx="3910">
                  <c:v>197.547</c:v>
                </c:pt>
                <c:pt idx="3911">
                  <c:v>197.53899999999999</c:v>
                </c:pt>
                <c:pt idx="3912">
                  <c:v>197.53</c:v>
                </c:pt>
                <c:pt idx="3913">
                  <c:v>197.523</c:v>
                </c:pt>
                <c:pt idx="3914">
                  <c:v>197.51400000000001</c:v>
                </c:pt>
                <c:pt idx="3915">
                  <c:v>197.506</c:v>
                </c:pt>
                <c:pt idx="3916">
                  <c:v>197.49700000000001</c:v>
                </c:pt>
                <c:pt idx="3917">
                  <c:v>197.49</c:v>
                </c:pt>
                <c:pt idx="3918">
                  <c:v>197.48</c:v>
                </c:pt>
                <c:pt idx="3919">
                  <c:v>197.47300000000001</c:v>
                </c:pt>
                <c:pt idx="3920">
                  <c:v>197.465</c:v>
                </c:pt>
                <c:pt idx="3921">
                  <c:v>197.45599999999999</c:v>
                </c:pt>
                <c:pt idx="3922">
                  <c:v>197.44800000000001</c:v>
                </c:pt>
                <c:pt idx="3923">
                  <c:v>197.43899999999999</c:v>
                </c:pt>
                <c:pt idx="3924">
                  <c:v>197.43100000000001</c:v>
                </c:pt>
                <c:pt idx="3925">
                  <c:v>197.423</c:v>
                </c:pt>
                <c:pt idx="3926">
                  <c:v>197.41499999999999</c:v>
                </c:pt>
                <c:pt idx="3927">
                  <c:v>197.40600000000001</c:v>
                </c:pt>
                <c:pt idx="3928">
                  <c:v>197.39699999999999</c:v>
                </c:pt>
                <c:pt idx="3929">
                  <c:v>197.38900000000001</c:v>
                </c:pt>
                <c:pt idx="3930">
                  <c:v>197.381</c:v>
                </c:pt>
                <c:pt idx="3931">
                  <c:v>197.37299999999999</c:v>
                </c:pt>
                <c:pt idx="3932">
                  <c:v>197.364</c:v>
                </c:pt>
                <c:pt idx="3933">
                  <c:v>197.35599999999999</c:v>
                </c:pt>
                <c:pt idx="3934">
                  <c:v>197.34700000000001</c:v>
                </c:pt>
                <c:pt idx="3935">
                  <c:v>197.339</c:v>
                </c:pt>
                <c:pt idx="3936">
                  <c:v>197.33099999999999</c:v>
                </c:pt>
                <c:pt idx="3937">
                  <c:v>197.32300000000001</c:v>
                </c:pt>
                <c:pt idx="3938">
                  <c:v>197.31399999999999</c:v>
                </c:pt>
                <c:pt idx="3939">
                  <c:v>197.30600000000001</c:v>
                </c:pt>
                <c:pt idx="3940">
                  <c:v>197.298</c:v>
                </c:pt>
                <c:pt idx="3941">
                  <c:v>197.29</c:v>
                </c:pt>
                <c:pt idx="3942">
                  <c:v>197.28100000000001</c:v>
                </c:pt>
                <c:pt idx="3943">
                  <c:v>197.273</c:v>
                </c:pt>
                <c:pt idx="3944">
                  <c:v>197.26400000000001</c:v>
                </c:pt>
                <c:pt idx="3945">
                  <c:v>197.256</c:v>
                </c:pt>
                <c:pt idx="3946">
                  <c:v>197.24799999999999</c:v>
                </c:pt>
                <c:pt idx="3947">
                  <c:v>197.239</c:v>
                </c:pt>
                <c:pt idx="3948">
                  <c:v>197.23099999999999</c:v>
                </c:pt>
                <c:pt idx="3949">
                  <c:v>197.22300000000001</c:v>
                </c:pt>
                <c:pt idx="3950">
                  <c:v>197.214</c:v>
                </c:pt>
                <c:pt idx="3951">
                  <c:v>197.20699999999999</c:v>
                </c:pt>
                <c:pt idx="3952">
                  <c:v>197.19800000000001</c:v>
                </c:pt>
                <c:pt idx="3953">
                  <c:v>197.19</c:v>
                </c:pt>
                <c:pt idx="3954">
                  <c:v>197.18100000000001</c:v>
                </c:pt>
                <c:pt idx="3955">
                  <c:v>197.173</c:v>
                </c:pt>
                <c:pt idx="3956">
                  <c:v>197.16499999999999</c:v>
                </c:pt>
                <c:pt idx="3957">
                  <c:v>197.15700000000001</c:v>
                </c:pt>
                <c:pt idx="3958">
                  <c:v>197.148</c:v>
                </c:pt>
                <c:pt idx="3959">
                  <c:v>197.14</c:v>
                </c:pt>
                <c:pt idx="3960">
                  <c:v>197.13200000000001</c:v>
                </c:pt>
                <c:pt idx="3961">
                  <c:v>197.12299999999999</c:v>
                </c:pt>
                <c:pt idx="3962">
                  <c:v>197.114</c:v>
                </c:pt>
                <c:pt idx="3963">
                  <c:v>197.107</c:v>
                </c:pt>
                <c:pt idx="3964">
                  <c:v>197.09800000000001</c:v>
                </c:pt>
                <c:pt idx="3965">
                  <c:v>197.09</c:v>
                </c:pt>
                <c:pt idx="3966">
                  <c:v>197.08199999999999</c:v>
                </c:pt>
                <c:pt idx="3967">
                  <c:v>197.07400000000001</c:v>
                </c:pt>
                <c:pt idx="3968">
                  <c:v>197.065</c:v>
                </c:pt>
                <c:pt idx="3969">
                  <c:v>197.05699999999999</c:v>
                </c:pt>
                <c:pt idx="3970">
                  <c:v>197.04900000000001</c:v>
                </c:pt>
                <c:pt idx="3971">
                  <c:v>197.04</c:v>
                </c:pt>
                <c:pt idx="3972">
                  <c:v>197.03200000000001</c:v>
                </c:pt>
                <c:pt idx="3973">
                  <c:v>197.023</c:v>
                </c:pt>
                <c:pt idx="3974">
                  <c:v>197.01499999999999</c:v>
                </c:pt>
                <c:pt idx="3975">
                  <c:v>197.006</c:v>
                </c:pt>
                <c:pt idx="3976">
                  <c:v>196.99799999999999</c:v>
                </c:pt>
                <c:pt idx="3977">
                  <c:v>196.989</c:v>
                </c:pt>
                <c:pt idx="3978">
                  <c:v>196.982</c:v>
                </c:pt>
                <c:pt idx="3979">
                  <c:v>196.97300000000001</c:v>
                </c:pt>
                <c:pt idx="3980">
                  <c:v>196.965</c:v>
                </c:pt>
                <c:pt idx="3981">
                  <c:v>196.95599999999999</c:v>
                </c:pt>
                <c:pt idx="3982">
                  <c:v>196.94900000000001</c:v>
                </c:pt>
                <c:pt idx="3983">
                  <c:v>196.94</c:v>
                </c:pt>
                <c:pt idx="3984">
                  <c:v>196.93199999999999</c:v>
                </c:pt>
                <c:pt idx="3985">
                  <c:v>196.92400000000001</c:v>
                </c:pt>
                <c:pt idx="3986">
                  <c:v>196.91499999999999</c:v>
                </c:pt>
                <c:pt idx="3987">
                  <c:v>196.90700000000001</c:v>
                </c:pt>
                <c:pt idx="3988">
                  <c:v>196.899</c:v>
                </c:pt>
                <c:pt idx="3989">
                  <c:v>196.89</c:v>
                </c:pt>
                <c:pt idx="3990">
                  <c:v>196.88200000000001</c:v>
                </c:pt>
                <c:pt idx="3991">
                  <c:v>196.874</c:v>
                </c:pt>
                <c:pt idx="3992">
                  <c:v>196.86500000000001</c:v>
                </c:pt>
                <c:pt idx="3993">
                  <c:v>196.857</c:v>
                </c:pt>
                <c:pt idx="3994">
                  <c:v>196.84899999999999</c:v>
                </c:pt>
                <c:pt idx="3995">
                  <c:v>196.84100000000001</c:v>
                </c:pt>
                <c:pt idx="3996">
                  <c:v>196.83199999999999</c:v>
                </c:pt>
                <c:pt idx="3997">
                  <c:v>196.82400000000001</c:v>
                </c:pt>
                <c:pt idx="3998">
                  <c:v>196.815</c:v>
                </c:pt>
                <c:pt idx="3999">
                  <c:v>196.80799999999999</c:v>
                </c:pt>
                <c:pt idx="4000">
                  <c:v>196.79900000000001</c:v>
                </c:pt>
                <c:pt idx="4001">
                  <c:v>196.791</c:v>
                </c:pt>
                <c:pt idx="4002">
                  <c:v>196.78200000000001</c:v>
                </c:pt>
                <c:pt idx="4003">
                  <c:v>196.774</c:v>
                </c:pt>
                <c:pt idx="4004">
                  <c:v>196.76599999999999</c:v>
                </c:pt>
                <c:pt idx="4005">
                  <c:v>196.756</c:v>
                </c:pt>
                <c:pt idx="4006">
                  <c:v>196.749</c:v>
                </c:pt>
                <c:pt idx="4007">
                  <c:v>196.74</c:v>
                </c:pt>
                <c:pt idx="4008">
                  <c:v>196.733</c:v>
                </c:pt>
                <c:pt idx="4009">
                  <c:v>196.72399999999999</c:v>
                </c:pt>
                <c:pt idx="4010">
                  <c:v>196.71600000000001</c:v>
                </c:pt>
                <c:pt idx="4011">
                  <c:v>196.70699999999999</c:v>
                </c:pt>
                <c:pt idx="4012">
                  <c:v>196.69900000000001</c:v>
                </c:pt>
                <c:pt idx="4013">
                  <c:v>196.69</c:v>
                </c:pt>
                <c:pt idx="4014">
                  <c:v>196.68199999999999</c:v>
                </c:pt>
                <c:pt idx="4015">
                  <c:v>196.67400000000001</c:v>
                </c:pt>
                <c:pt idx="4016">
                  <c:v>196.666</c:v>
                </c:pt>
                <c:pt idx="4017">
                  <c:v>196.65700000000001</c:v>
                </c:pt>
                <c:pt idx="4018">
                  <c:v>196.649</c:v>
                </c:pt>
                <c:pt idx="4019">
                  <c:v>196.64099999999999</c:v>
                </c:pt>
                <c:pt idx="4020">
                  <c:v>196.63300000000001</c:v>
                </c:pt>
                <c:pt idx="4021">
                  <c:v>196.625</c:v>
                </c:pt>
                <c:pt idx="4022">
                  <c:v>196.61600000000001</c:v>
                </c:pt>
                <c:pt idx="4023">
                  <c:v>196.607</c:v>
                </c:pt>
                <c:pt idx="4024">
                  <c:v>196.59899999999999</c:v>
                </c:pt>
                <c:pt idx="4025">
                  <c:v>196.59100000000001</c:v>
                </c:pt>
                <c:pt idx="4026">
                  <c:v>196.58199999999999</c:v>
                </c:pt>
                <c:pt idx="4027">
                  <c:v>196.57499999999999</c:v>
                </c:pt>
                <c:pt idx="4028">
                  <c:v>196.566</c:v>
                </c:pt>
                <c:pt idx="4029">
                  <c:v>196.55799999999999</c:v>
                </c:pt>
                <c:pt idx="4030">
                  <c:v>196.55</c:v>
                </c:pt>
                <c:pt idx="4031">
                  <c:v>196.541</c:v>
                </c:pt>
                <c:pt idx="4032">
                  <c:v>196.53299999999999</c:v>
                </c:pt>
                <c:pt idx="4033">
                  <c:v>196.524</c:v>
                </c:pt>
                <c:pt idx="4034">
                  <c:v>196.51599999999999</c:v>
                </c:pt>
                <c:pt idx="4035">
                  <c:v>196.50700000000001</c:v>
                </c:pt>
                <c:pt idx="4036">
                  <c:v>196.499</c:v>
                </c:pt>
                <c:pt idx="4037">
                  <c:v>196.49100000000001</c:v>
                </c:pt>
                <c:pt idx="4038">
                  <c:v>196.482</c:v>
                </c:pt>
                <c:pt idx="4039">
                  <c:v>196.47399999999999</c:v>
                </c:pt>
                <c:pt idx="4040">
                  <c:v>196.46600000000001</c:v>
                </c:pt>
                <c:pt idx="4041">
                  <c:v>196.45699999999999</c:v>
                </c:pt>
                <c:pt idx="4042">
                  <c:v>196.45</c:v>
                </c:pt>
                <c:pt idx="4043">
                  <c:v>196.441</c:v>
                </c:pt>
                <c:pt idx="4044">
                  <c:v>196.43299999999999</c:v>
                </c:pt>
                <c:pt idx="4045">
                  <c:v>196.42400000000001</c:v>
                </c:pt>
                <c:pt idx="4046">
                  <c:v>196.416</c:v>
                </c:pt>
                <c:pt idx="4047">
                  <c:v>196.40700000000001</c:v>
                </c:pt>
                <c:pt idx="4048">
                  <c:v>196.4</c:v>
                </c:pt>
                <c:pt idx="4049">
                  <c:v>196.392</c:v>
                </c:pt>
                <c:pt idx="4050">
                  <c:v>196.38300000000001</c:v>
                </c:pt>
                <c:pt idx="4051">
                  <c:v>196.374</c:v>
                </c:pt>
                <c:pt idx="4052">
                  <c:v>196.36600000000001</c:v>
                </c:pt>
                <c:pt idx="4053">
                  <c:v>196.35900000000001</c:v>
                </c:pt>
                <c:pt idx="4054">
                  <c:v>196.35</c:v>
                </c:pt>
                <c:pt idx="4055">
                  <c:v>196.34100000000001</c:v>
                </c:pt>
                <c:pt idx="4056">
                  <c:v>196.33199999999999</c:v>
                </c:pt>
                <c:pt idx="4057">
                  <c:v>196.32400000000001</c:v>
                </c:pt>
                <c:pt idx="4058">
                  <c:v>196.316</c:v>
                </c:pt>
                <c:pt idx="4059">
                  <c:v>196.30699999999999</c:v>
                </c:pt>
                <c:pt idx="4060">
                  <c:v>196.29900000000001</c:v>
                </c:pt>
                <c:pt idx="4061">
                  <c:v>196.291</c:v>
                </c:pt>
                <c:pt idx="4062">
                  <c:v>196.28299999999999</c:v>
                </c:pt>
                <c:pt idx="4063">
                  <c:v>196.274</c:v>
                </c:pt>
                <c:pt idx="4064">
                  <c:v>196.26599999999999</c:v>
                </c:pt>
                <c:pt idx="4065">
                  <c:v>196.25700000000001</c:v>
                </c:pt>
                <c:pt idx="4066">
                  <c:v>196.249</c:v>
                </c:pt>
                <c:pt idx="4067">
                  <c:v>196.24100000000001</c:v>
                </c:pt>
                <c:pt idx="4068">
                  <c:v>196.232</c:v>
                </c:pt>
                <c:pt idx="4069">
                  <c:v>196.22399999999999</c:v>
                </c:pt>
                <c:pt idx="4070">
                  <c:v>196.21600000000001</c:v>
                </c:pt>
                <c:pt idx="4071">
                  <c:v>196.208</c:v>
                </c:pt>
                <c:pt idx="4072">
                  <c:v>196.19900000000001</c:v>
                </c:pt>
                <c:pt idx="4073">
                  <c:v>196.191</c:v>
                </c:pt>
                <c:pt idx="4074">
                  <c:v>196.18299999999999</c:v>
                </c:pt>
                <c:pt idx="4075">
                  <c:v>196.17400000000001</c:v>
                </c:pt>
                <c:pt idx="4076">
                  <c:v>196.16499999999999</c:v>
                </c:pt>
                <c:pt idx="4077">
                  <c:v>196.15700000000001</c:v>
                </c:pt>
                <c:pt idx="4078">
                  <c:v>196.149</c:v>
                </c:pt>
                <c:pt idx="4079">
                  <c:v>196.14099999999999</c:v>
                </c:pt>
                <c:pt idx="4080">
                  <c:v>196.13300000000001</c:v>
                </c:pt>
                <c:pt idx="4081">
                  <c:v>196.124</c:v>
                </c:pt>
                <c:pt idx="4082">
                  <c:v>196.11500000000001</c:v>
                </c:pt>
                <c:pt idx="4083">
                  <c:v>196.108</c:v>
                </c:pt>
                <c:pt idx="4084">
                  <c:v>196.09899999999999</c:v>
                </c:pt>
                <c:pt idx="4085">
                  <c:v>196.09</c:v>
                </c:pt>
                <c:pt idx="4086">
                  <c:v>196.083</c:v>
                </c:pt>
                <c:pt idx="4087">
                  <c:v>196.07499999999999</c:v>
                </c:pt>
                <c:pt idx="4088">
                  <c:v>196.066</c:v>
                </c:pt>
                <c:pt idx="4089">
                  <c:v>196.05699999999999</c:v>
                </c:pt>
                <c:pt idx="4090">
                  <c:v>196.05</c:v>
                </c:pt>
                <c:pt idx="4091">
                  <c:v>196.04</c:v>
                </c:pt>
                <c:pt idx="4092">
                  <c:v>196.03200000000001</c:v>
                </c:pt>
                <c:pt idx="4093">
                  <c:v>196.024</c:v>
                </c:pt>
                <c:pt idx="4094">
                  <c:v>196.01599999999999</c:v>
                </c:pt>
                <c:pt idx="4095">
                  <c:v>196.00700000000001</c:v>
                </c:pt>
                <c:pt idx="4096">
                  <c:v>195.999</c:v>
                </c:pt>
                <c:pt idx="4097">
                  <c:v>195.99100000000001</c:v>
                </c:pt>
                <c:pt idx="4098">
                  <c:v>195.983</c:v>
                </c:pt>
                <c:pt idx="4099">
                  <c:v>195.97499999999999</c:v>
                </c:pt>
                <c:pt idx="4100">
                  <c:v>195.96600000000001</c:v>
                </c:pt>
                <c:pt idx="4101">
                  <c:v>195.958</c:v>
                </c:pt>
                <c:pt idx="4102">
                  <c:v>195.95</c:v>
                </c:pt>
                <c:pt idx="4103">
                  <c:v>195.94200000000001</c:v>
                </c:pt>
                <c:pt idx="4104">
                  <c:v>195.93299999999999</c:v>
                </c:pt>
                <c:pt idx="4105">
                  <c:v>195.92400000000001</c:v>
                </c:pt>
                <c:pt idx="4106">
                  <c:v>195.917</c:v>
                </c:pt>
                <c:pt idx="4107">
                  <c:v>195.90799999999999</c:v>
                </c:pt>
                <c:pt idx="4108">
                  <c:v>195.9</c:v>
                </c:pt>
                <c:pt idx="4109">
                  <c:v>195.89099999999999</c:v>
                </c:pt>
                <c:pt idx="4110">
                  <c:v>195.88300000000001</c:v>
                </c:pt>
                <c:pt idx="4111">
                  <c:v>195.875</c:v>
                </c:pt>
                <c:pt idx="4112">
                  <c:v>195.86600000000001</c:v>
                </c:pt>
                <c:pt idx="4113">
                  <c:v>195.858</c:v>
                </c:pt>
                <c:pt idx="4114">
                  <c:v>195.85</c:v>
                </c:pt>
                <c:pt idx="4115">
                  <c:v>195.84200000000001</c:v>
                </c:pt>
                <c:pt idx="4116">
                  <c:v>195.834</c:v>
                </c:pt>
                <c:pt idx="4117">
                  <c:v>195.82499999999999</c:v>
                </c:pt>
                <c:pt idx="4118">
                  <c:v>195.816</c:v>
                </c:pt>
                <c:pt idx="4119">
                  <c:v>195.80799999999999</c:v>
                </c:pt>
                <c:pt idx="4120">
                  <c:v>195.79900000000001</c:v>
                </c:pt>
                <c:pt idx="4121">
                  <c:v>195.791</c:v>
                </c:pt>
                <c:pt idx="4122">
                  <c:v>195.78299999999999</c:v>
                </c:pt>
                <c:pt idx="4123">
                  <c:v>195.77500000000001</c:v>
                </c:pt>
                <c:pt idx="4124">
                  <c:v>195.76599999999999</c:v>
                </c:pt>
                <c:pt idx="4125">
                  <c:v>195.75800000000001</c:v>
                </c:pt>
                <c:pt idx="4126">
                  <c:v>195.75</c:v>
                </c:pt>
                <c:pt idx="4127">
                  <c:v>195.74199999999999</c:v>
                </c:pt>
                <c:pt idx="4128">
                  <c:v>195.733</c:v>
                </c:pt>
                <c:pt idx="4129">
                  <c:v>195.72499999999999</c:v>
                </c:pt>
                <c:pt idx="4130">
                  <c:v>195.71600000000001</c:v>
                </c:pt>
                <c:pt idx="4131">
                  <c:v>195.708</c:v>
                </c:pt>
                <c:pt idx="4132">
                  <c:v>195.7</c:v>
                </c:pt>
                <c:pt idx="4133">
                  <c:v>195.691</c:v>
                </c:pt>
                <c:pt idx="4134">
                  <c:v>195.68299999999999</c:v>
                </c:pt>
                <c:pt idx="4135">
                  <c:v>195.67500000000001</c:v>
                </c:pt>
                <c:pt idx="4136">
                  <c:v>195.666</c:v>
                </c:pt>
                <c:pt idx="4137">
                  <c:v>195.65700000000001</c:v>
                </c:pt>
                <c:pt idx="4138">
                  <c:v>195.65</c:v>
                </c:pt>
                <c:pt idx="4139">
                  <c:v>195.642</c:v>
                </c:pt>
                <c:pt idx="4140">
                  <c:v>195.63300000000001</c:v>
                </c:pt>
                <c:pt idx="4141">
                  <c:v>195.625</c:v>
                </c:pt>
                <c:pt idx="4142">
                  <c:v>195.61699999999999</c:v>
                </c:pt>
                <c:pt idx="4143">
                  <c:v>195.608</c:v>
                </c:pt>
                <c:pt idx="4144">
                  <c:v>195.6</c:v>
                </c:pt>
                <c:pt idx="4145">
                  <c:v>195.59100000000001</c:v>
                </c:pt>
                <c:pt idx="4146">
                  <c:v>195.583</c:v>
                </c:pt>
                <c:pt idx="4147">
                  <c:v>195.57499999999999</c:v>
                </c:pt>
                <c:pt idx="4148">
                  <c:v>195.56700000000001</c:v>
                </c:pt>
                <c:pt idx="4149">
                  <c:v>195.55799999999999</c:v>
                </c:pt>
                <c:pt idx="4150">
                  <c:v>195.55</c:v>
                </c:pt>
                <c:pt idx="4151">
                  <c:v>195.542</c:v>
                </c:pt>
                <c:pt idx="4152">
                  <c:v>195.53399999999999</c:v>
                </c:pt>
                <c:pt idx="4153">
                  <c:v>195.524</c:v>
                </c:pt>
                <c:pt idx="4154">
                  <c:v>195.517</c:v>
                </c:pt>
                <c:pt idx="4155">
                  <c:v>195.50899999999999</c:v>
                </c:pt>
                <c:pt idx="4156">
                  <c:v>195.5</c:v>
                </c:pt>
                <c:pt idx="4157">
                  <c:v>195.49199999999999</c:v>
                </c:pt>
                <c:pt idx="4158">
                  <c:v>195.48400000000001</c:v>
                </c:pt>
                <c:pt idx="4159">
                  <c:v>195.47499999999999</c:v>
                </c:pt>
                <c:pt idx="4160">
                  <c:v>195.46799999999999</c:v>
                </c:pt>
                <c:pt idx="4161">
                  <c:v>195.458</c:v>
                </c:pt>
                <c:pt idx="4162">
                  <c:v>195.45099999999999</c:v>
                </c:pt>
                <c:pt idx="4163">
                  <c:v>195.44200000000001</c:v>
                </c:pt>
                <c:pt idx="4164">
                  <c:v>195.43299999999999</c:v>
                </c:pt>
                <c:pt idx="4165">
                  <c:v>195.42500000000001</c:v>
                </c:pt>
                <c:pt idx="4166">
                  <c:v>195.417</c:v>
                </c:pt>
                <c:pt idx="4167">
                  <c:v>195.40799999999999</c:v>
                </c:pt>
                <c:pt idx="4168">
                  <c:v>195.4</c:v>
                </c:pt>
                <c:pt idx="4169">
                  <c:v>195.392</c:v>
                </c:pt>
                <c:pt idx="4170">
                  <c:v>195.38399999999999</c:v>
                </c:pt>
                <c:pt idx="4171">
                  <c:v>195.375</c:v>
                </c:pt>
                <c:pt idx="4172">
                  <c:v>195.36799999999999</c:v>
                </c:pt>
                <c:pt idx="4173">
                  <c:v>195.358</c:v>
                </c:pt>
                <c:pt idx="4174">
                  <c:v>195.351</c:v>
                </c:pt>
                <c:pt idx="4175">
                  <c:v>195.34200000000001</c:v>
                </c:pt>
                <c:pt idx="4176">
                  <c:v>195.334</c:v>
                </c:pt>
                <c:pt idx="4177">
                  <c:v>195.32599999999999</c:v>
                </c:pt>
                <c:pt idx="4178">
                  <c:v>195.31700000000001</c:v>
                </c:pt>
                <c:pt idx="4179">
                  <c:v>195.309</c:v>
                </c:pt>
                <c:pt idx="4180">
                  <c:v>195.3</c:v>
                </c:pt>
                <c:pt idx="4181">
                  <c:v>195.292</c:v>
                </c:pt>
                <c:pt idx="4182">
                  <c:v>195.28399999999999</c:v>
                </c:pt>
                <c:pt idx="4183">
                  <c:v>195.27600000000001</c:v>
                </c:pt>
                <c:pt idx="4184">
                  <c:v>195.267</c:v>
                </c:pt>
                <c:pt idx="4185">
                  <c:v>195.25899999999999</c:v>
                </c:pt>
                <c:pt idx="4186">
                  <c:v>195.251</c:v>
                </c:pt>
                <c:pt idx="4187">
                  <c:v>195.24299999999999</c:v>
                </c:pt>
                <c:pt idx="4188">
                  <c:v>195.23400000000001</c:v>
                </c:pt>
                <c:pt idx="4189">
                  <c:v>195.226</c:v>
                </c:pt>
                <c:pt idx="4190">
                  <c:v>195.21799999999999</c:v>
                </c:pt>
                <c:pt idx="4191">
                  <c:v>195.209</c:v>
                </c:pt>
                <c:pt idx="4192">
                  <c:v>195.2</c:v>
                </c:pt>
                <c:pt idx="4193">
                  <c:v>195.19200000000001</c:v>
                </c:pt>
                <c:pt idx="4194">
                  <c:v>195.184</c:v>
                </c:pt>
                <c:pt idx="4195">
                  <c:v>195.17599999999999</c:v>
                </c:pt>
                <c:pt idx="4196">
                  <c:v>195.16800000000001</c:v>
                </c:pt>
                <c:pt idx="4197">
                  <c:v>195.15899999999999</c:v>
                </c:pt>
                <c:pt idx="4198">
                  <c:v>195.15100000000001</c:v>
                </c:pt>
                <c:pt idx="4199">
                  <c:v>195.143</c:v>
                </c:pt>
                <c:pt idx="4200">
                  <c:v>195.13499999999999</c:v>
                </c:pt>
                <c:pt idx="4201">
                  <c:v>195.126</c:v>
                </c:pt>
                <c:pt idx="4202">
                  <c:v>195.11799999999999</c:v>
                </c:pt>
                <c:pt idx="4203">
                  <c:v>195.11</c:v>
                </c:pt>
                <c:pt idx="4204">
                  <c:v>195.101</c:v>
                </c:pt>
                <c:pt idx="4205">
                  <c:v>195.09299999999999</c:v>
                </c:pt>
                <c:pt idx="4206">
                  <c:v>195.08500000000001</c:v>
                </c:pt>
                <c:pt idx="4207">
                  <c:v>195.07599999999999</c:v>
                </c:pt>
                <c:pt idx="4208">
                  <c:v>195.06899999999999</c:v>
                </c:pt>
                <c:pt idx="4209">
                  <c:v>195.06</c:v>
                </c:pt>
                <c:pt idx="4210">
                  <c:v>195.05199999999999</c:v>
                </c:pt>
                <c:pt idx="4211">
                  <c:v>195.04400000000001</c:v>
                </c:pt>
                <c:pt idx="4212">
                  <c:v>195.035</c:v>
                </c:pt>
                <c:pt idx="4213">
                  <c:v>195.02600000000001</c:v>
                </c:pt>
                <c:pt idx="4214">
                  <c:v>195.018</c:v>
                </c:pt>
                <c:pt idx="4215">
                  <c:v>195.01</c:v>
                </c:pt>
                <c:pt idx="4216">
                  <c:v>195.00200000000001</c:v>
                </c:pt>
                <c:pt idx="4217">
                  <c:v>194.994</c:v>
                </c:pt>
                <c:pt idx="4218">
                  <c:v>194.98500000000001</c:v>
                </c:pt>
                <c:pt idx="4219">
                  <c:v>194.977</c:v>
                </c:pt>
                <c:pt idx="4220">
                  <c:v>194.96899999999999</c:v>
                </c:pt>
                <c:pt idx="4221">
                  <c:v>194.96100000000001</c:v>
                </c:pt>
                <c:pt idx="4222">
                  <c:v>194.952</c:v>
                </c:pt>
                <c:pt idx="4223">
                  <c:v>194.94300000000001</c:v>
                </c:pt>
                <c:pt idx="4224">
                  <c:v>194.93600000000001</c:v>
                </c:pt>
                <c:pt idx="4225">
                  <c:v>194.92699999999999</c:v>
                </c:pt>
                <c:pt idx="4226">
                  <c:v>194.91900000000001</c:v>
                </c:pt>
                <c:pt idx="4227">
                  <c:v>194.911</c:v>
                </c:pt>
                <c:pt idx="4228">
                  <c:v>194.90199999999999</c:v>
                </c:pt>
                <c:pt idx="4229">
                  <c:v>194.89400000000001</c:v>
                </c:pt>
                <c:pt idx="4230">
                  <c:v>194.886</c:v>
                </c:pt>
                <c:pt idx="4231">
                  <c:v>194.87799999999999</c:v>
                </c:pt>
                <c:pt idx="4232">
                  <c:v>194.87</c:v>
                </c:pt>
                <c:pt idx="4233">
                  <c:v>194.86099999999999</c:v>
                </c:pt>
                <c:pt idx="4234">
                  <c:v>194.85400000000001</c:v>
                </c:pt>
                <c:pt idx="4235">
                  <c:v>194.84399999999999</c:v>
                </c:pt>
                <c:pt idx="4236">
                  <c:v>194.83600000000001</c:v>
                </c:pt>
                <c:pt idx="4237">
                  <c:v>194.827</c:v>
                </c:pt>
                <c:pt idx="4238">
                  <c:v>194.81899999999999</c:v>
                </c:pt>
                <c:pt idx="4239">
                  <c:v>194.81</c:v>
                </c:pt>
                <c:pt idx="4240">
                  <c:v>194.803</c:v>
                </c:pt>
                <c:pt idx="4241">
                  <c:v>194.79499999999999</c:v>
                </c:pt>
                <c:pt idx="4242">
                  <c:v>194.786</c:v>
                </c:pt>
                <c:pt idx="4243">
                  <c:v>194.77799999999999</c:v>
                </c:pt>
                <c:pt idx="4244">
                  <c:v>194.77</c:v>
                </c:pt>
                <c:pt idx="4245">
                  <c:v>194.761</c:v>
                </c:pt>
                <c:pt idx="4246">
                  <c:v>194.75299999999999</c:v>
                </c:pt>
                <c:pt idx="4247">
                  <c:v>194.744</c:v>
                </c:pt>
                <c:pt idx="4248">
                  <c:v>194.73599999999999</c:v>
                </c:pt>
                <c:pt idx="4249">
                  <c:v>194.72900000000001</c:v>
                </c:pt>
                <c:pt idx="4250">
                  <c:v>194.72</c:v>
                </c:pt>
                <c:pt idx="4251">
                  <c:v>194.71100000000001</c:v>
                </c:pt>
                <c:pt idx="4252">
                  <c:v>194.702</c:v>
                </c:pt>
                <c:pt idx="4253">
                  <c:v>194.69399999999999</c:v>
                </c:pt>
                <c:pt idx="4254">
                  <c:v>194.68600000000001</c:v>
                </c:pt>
                <c:pt idx="4255">
                  <c:v>194.678</c:v>
                </c:pt>
                <c:pt idx="4256">
                  <c:v>194.66900000000001</c:v>
                </c:pt>
                <c:pt idx="4257">
                  <c:v>194.661</c:v>
                </c:pt>
                <c:pt idx="4258">
                  <c:v>194.654</c:v>
                </c:pt>
                <c:pt idx="4259">
                  <c:v>194.64400000000001</c:v>
                </c:pt>
                <c:pt idx="4260">
                  <c:v>194.636</c:v>
                </c:pt>
                <c:pt idx="4261">
                  <c:v>194.62700000000001</c:v>
                </c:pt>
                <c:pt idx="4262">
                  <c:v>194.619</c:v>
                </c:pt>
                <c:pt idx="4263">
                  <c:v>194.61099999999999</c:v>
                </c:pt>
                <c:pt idx="4264">
                  <c:v>194.60300000000001</c:v>
                </c:pt>
                <c:pt idx="4265">
                  <c:v>194.59399999999999</c:v>
                </c:pt>
                <c:pt idx="4266">
                  <c:v>194.58600000000001</c:v>
                </c:pt>
                <c:pt idx="4267">
                  <c:v>194.578</c:v>
                </c:pt>
                <c:pt idx="4268">
                  <c:v>194.56800000000001</c:v>
                </c:pt>
                <c:pt idx="4269">
                  <c:v>194.56200000000001</c:v>
                </c:pt>
                <c:pt idx="4270">
                  <c:v>194.55199999999999</c:v>
                </c:pt>
                <c:pt idx="4271">
                  <c:v>194.54400000000001</c:v>
                </c:pt>
                <c:pt idx="4272">
                  <c:v>194.536</c:v>
                </c:pt>
                <c:pt idx="4273">
                  <c:v>194.52799999999999</c:v>
                </c:pt>
                <c:pt idx="4274">
                  <c:v>194.51900000000001</c:v>
                </c:pt>
                <c:pt idx="4275">
                  <c:v>194.511</c:v>
                </c:pt>
                <c:pt idx="4276">
                  <c:v>194.50200000000001</c:v>
                </c:pt>
                <c:pt idx="4277">
                  <c:v>194.494</c:v>
                </c:pt>
                <c:pt idx="4278">
                  <c:v>194.48599999999999</c:v>
                </c:pt>
                <c:pt idx="4279">
                  <c:v>194.477</c:v>
                </c:pt>
                <c:pt idx="4280">
                  <c:v>194.46899999999999</c:v>
                </c:pt>
                <c:pt idx="4281">
                  <c:v>194.46100000000001</c:v>
                </c:pt>
                <c:pt idx="4282">
                  <c:v>194.45099999999999</c:v>
                </c:pt>
                <c:pt idx="4283">
                  <c:v>194.44399999999999</c:v>
                </c:pt>
                <c:pt idx="4284">
                  <c:v>194.43600000000001</c:v>
                </c:pt>
                <c:pt idx="4285">
                  <c:v>194.42699999999999</c:v>
                </c:pt>
                <c:pt idx="4286">
                  <c:v>194.41800000000001</c:v>
                </c:pt>
                <c:pt idx="4287">
                  <c:v>194.411</c:v>
                </c:pt>
                <c:pt idx="4288">
                  <c:v>194.40199999999999</c:v>
                </c:pt>
                <c:pt idx="4289">
                  <c:v>194.393</c:v>
                </c:pt>
                <c:pt idx="4290">
                  <c:v>194.38499999999999</c:v>
                </c:pt>
                <c:pt idx="4291">
                  <c:v>194.37700000000001</c:v>
                </c:pt>
                <c:pt idx="4292">
                  <c:v>194.36799999999999</c:v>
                </c:pt>
                <c:pt idx="4293">
                  <c:v>194.36</c:v>
                </c:pt>
                <c:pt idx="4294">
                  <c:v>194.352</c:v>
                </c:pt>
                <c:pt idx="4295">
                  <c:v>194.34399999999999</c:v>
                </c:pt>
                <c:pt idx="4296">
                  <c:v>194.33600000000001</c:v>
                </c:pt>
                <c:pt idx="4297">
                  <c:v>194.327</c:v>
                </c:pt>
                <c:pt idx="4298">
                  <c:v>194.31800000000001</c:v>
                </c:pt>
                <c:pt idx="4299">
                  <c:v>194.31</c:v>
                </c:pt>
                <c:pt idx="4300">
                  <c:v>194.30199999999999</c:v>
                </c:pt>
                <c:pt idx="4301">
                  <c:v>194.29300000000001</c:v>
                </c:pt>
                <c:pt idx="4302">
                  <c:v>194.285</c:v>
                </c:pt>
                <c:pt idx="4303">
                  <c:v>194.27600000000001</c:v>
                </c:pt>
                <c:pt idx="4304">
                  <c:v>194.268</c:v>
                </c:pt>
                <c:pt idx="4305">
                  <c:v>194.26</c:v>
                </c:pt>
                <c:pt idx="4306">
                  <c:v>194.251</c:v>
                </c:pt>
                <c:pt idx="4307">
                  <c:v>194.24299999999999</c:v>
                </c:pt>
                <c:pt idx="4308">
                  <c:v>194.23500000000001</c:v>
                </c:pt>
                <c:pt idx="4309">
                  <c:v>194.226</c:v>
                </c:pt>
                <c:pt idx="4310">
                  <c:v>194.21799999999999</c:v>
                </c:pt>
                <c:pt idx="4311">
                  <c:v>194.21</c:v>
                </c:pt>
                <c:pt idx="4312">
                  <c:v>194.20099999999999</c:v>
                </c:pt>
                <c:pt idx="4313">
                  <c:v>194.19300000000001</c:v>
                </c:pt>
                <c:pt idx="4314">
                  <c:v>194.184</c:v>
                </c:pt>
                <c:pt idx="4315">
                  <c:v>194.17599999999999</c:v>
                </c:pt>
                <c:pt idx="4316">
                  <c:v>194.16800000000001</c:v>
                </c:pt>
                <c:pt idx="4317">
                  <c:v>194.15899999999999</c:v>
                </c:pt>
                <c:pt idx="4318">
                  <c:v>194.15100000000001</c:v>
                </c:pt>
                <c:pt idx="4319">
                  <c:v>194.142</c:v>
                </c:pt>
                <c:pt idx="4320">
                  <c:v>194.13399999999999</c:v>
                </c:pt>
                <c:pt idx="4321">
                  <c:v>194.126</c:v>
                </c:pt>
                <c:pt idx="4322">
                  <c:v>194.11699999999999</c:v>
                </c:pt>
                <c:pt idx="4323">
                  <c:v>194.108</c:v>
                </c:pt>
                <c:pt idx="4324">
                  <c:v>194.1</c:v>
                </c:pt>
                <c:pt idx="4325">
                  <c:v>194.09200000000001</c:v>
                </c:pt>
                <c:pt idx="4326">
                  <c:v>194.084</c:v>
                </c:pt>
                <c:pt idx="4327">
                  <c:v>194.07599999999999</c:v>
                </c:pt>
                <c:pt idx="4328">
                  <c:v>194.06700000000001</c:v>
                </c:pt>
                <c:pt idx="4329">
                  <c:v>194.05799999999999</c:v>
                </c:pt>
                <c:pt idx="4330">
                  <c:v>194.05099999999999</c:v>
                </c:pt>
                <c:pt idx="4331">
                  <c:v>194.042</c:v>
                </c:pt>
                <c:pt idx="4332">
                  <c:v>194.03399999999999</c:v>
                </c:pt>
                <c:pt idx="4333">
                  <c:v>194.02500000000001</c:v>
                </c:pt>
                <c:pt idx="4334">
                  <c:v>194.017</c:v>
                </c:pt>
                <c:pt idx="4335">
                  <c:v>194.00899999999999</c:v>
                </c:pt>
                <c:pt idx="4336">
                  <c:v>194</c:v>
                </c:pt>
                <c:pt idx="4337">
                  <c:v>193.99199999999999</c:v>
                </c:pt>
                <c:pt idx="4338">
                  <c:v>193.98400000000001</c:v>
                </c:pt>
                <c:pt idx="4339">
                  <c:v>193.97499999999999</c:v>
                </c:pt>
                <c:pt idx="4340">
                  <c:v>193.96600000000001</c:v>
                </c:pt>
                <c:pt idx="4341">
                  <c:v>193.959</c:v>
                </c:pt>
                <c:pt idx="4342">
                  <c:v>193.95</c:v>
                </c:pt>
                <c:pt idx="4343">
                  <c:v>193.94200000000001</c:v>
                </c:pt>
                <c:pt idx="4344">
                  <c:v>193.93299999999999</c:v>
                </c:pt>
                <c:pt idx="4345">
                  <c:v>193.92500000000001</c:v>
                </c:pt>
                <c:pt idx="4346">
                  <c:v>193.917</c:v>
                </c:pt>
                <c:pt idx="4347">
                  <c:v>193.90799999999999</c:v>
                </c:pt>
                <c:pt idx="4348">
                  <c:v>193.9</c:v>
                </c:pt>
                <c:pt idx="4349">
                  <c:v>193.89099999999999</c:v>
                </c:pt>
                <c:pt idx="4350">
                  <c:v>193.88399999999999</c:v>
                </c:pt>
                <c:pt idx="4351">
                  <c:v>193.875</c:v>
                </c:pt>
                <c:pt idx="4352">
                  <c:v>193.86699999999999</c:v>
                </c:pt>
                <c:pt idx="4353">
                  <c:v>193.85900000000001</c:v>
                </c:pt>
                <c:pt idx="4354">
                  <c:v>193.85</c:v>
                </c:pt>
                <c:pt idx="4355">
                  <c:v>193.84100000000001</c:v>
                </c:pt>
                <c:pt idx="4356">
                  <c:v>193.833</c:v>
                </c:pt>
                <c:pt idx="4357">
                  <c:v>193.82499999999999</c:v>
                </c:pt>
                <c:pt idx="4358">
                  <c:v>193.81700000000001</c:v>
                </c:pt>
                <c:pt idx="4359">
                  <c:v>193.80799999999999</c:v>
                </c:pt>
                <c:pt idx="4360">
                  <c:v>193.8</c:v>
                </c:pt>
                <c:pt idx="4361">
                  <c:v>193.791</c:v>
                </c:pt>
                <c:pt idx="4362">
                  <c:v>193.78399999999999</c:v>
                </c:pt>
                <c:pt idx="4363">
                  <c:v>193.77500000000001</c:v>
                </c:pt>
                <c:pt idx="4364">
                  <c:v>193.76599999999999</c:v>
                </c:pt>
                <c:pt idx="4365">
                  <c:v>193.75800000000001</c:v>
                </c:pt>
                <c:pt idx="4366">
                  <c:v>193.75</c:v>
                </c:pt>
                <c:pt idx="4367">
                  <c:v>193.74199999999999</c:v>
                </c:pt>
                <c:pt idx="4368">
                  <c:v>193.733</c:v>
                </c:pt>
                <c:pt idx="4369">
                  <c:v>193.72499999999999</c:v>
                </c:pt>
                <c:pt idx="4370">
                  <c:v>193.71700000000001</c:v>
                </c:pt>
                <c:pt idx="4371">
                  <c:v>193.709</c:v>
                </c:pt>
                <c:pt idx="4372">
                  <c:v>193.70099999999999</c:v>
                </c:pt>
                <c:pt idx="4373">
                  <c:v>193.69200000000001</c:v>
                </c:pt>
                <c:pt idx="4374">
                  <c:v>193.684</c:v>
                </c:pt>
                <c:pt idx="4375">
                  <c:v>193.67599999999999</c:v>
                </c:pt>
                <c:pt idx="4376">
                  <c:v>193.666</c:v>
                </c:pt>
                <c:pt idx="4377">
                  <c:v>193.65799999999999</c:v>
                </c:pt>
                <c:pt idx="4378">
                  <c:v>193.65</c:v>
                </c:pt>
                <c:pt idx="4379">
                  <c:v>193.642</c:v>
                </c:pt>
                <c:pt idx="4380">
                  <c:v>193.63300000000001</c:v>
                </c:pt>
                <c:pt idx="4381">
                  <c:v>193.625</c:v>
                </c:pt>
                <c:pt idx="4382">
                  <c:v>193.61699999999999</c:v>
                </c:pt>
                <c:pt idx="4383">
                  <c:v>193.60900000000001</c:v>
                </c:pt>
                <c:pt idx="4384">
                  <c:v>193.6</c:v>
                </c:pt>
                <c:pt idx="4385">
                  <c:v>193.59200000000001</c:v>
                </c:pt>
                <c:pt idx="4386">
                  <c:v>193.584</c:v>
                </c:pt>
                <c:pt idx="4387">
                  <c:v>193.57599999999999</c:v>
                </c:pt>
                <c:pt idx="4388">
                  <c:v>193.56700000000001</c:v>
                </c:pt>
                <c:pt idx="4389">
                  <c:v>193.559</c:v>
                </c:pt>
                <c:pt idx="4390">
                  <c:v>193.55099999999999</c:v>
                </c:pt>
                <c:pt idx="4391">
                  <c:v>193.542</c:v>
                </c:pt>
                <c:pt idx="4392">
                  <c:v>193.53399999999999</c:v>
                </c:pt>
                <c:pt idx="4393">
                  <c:v>193.52600000000001</c:v>
                </c:pt>
                <c:pt idx="4394">
                  <c:v>193.517</c:v>
                </c:pt>
                <c:pt idx="4395">
                  <c:v>193.51</c:v>
                </c:pt>
                <c:pt idx="4396">
                  <c:v>193.5</c:v>
                </c:pt>
                <c:pt idx="4397">
                  <c:v>193.49199999999999</c:v>
                </c:pt>
                <c:pt idx="4398">
                  <c:v>193.48400000000001</c:v>
                </c:pt>
                <c:pt idx="4399">
                  <c:v>193.47499999999999</c:v>
                </c:pt>
                <c:pt idx="4400">
                  <c:v>193.46700000000001</c:v>
                </c:pt>
                <c:pt idx="4401">
                  <c:v>193.459</c:v>
                </c:pt>
                <c:pt idx="4402">
                  <c:v>193.45</c:v>
                </c:pt>
                <c:pt idx="4403">
                  <c:v>193.44200000000001</c:v>
                </c:pt>
                <c:pt idx="4404">
                  <c:v>193.434</c:v>
                </c:pt>
                <c:pt idx="4405">
                  <c:v>193.42500000000001</c:v>
                </c:pt>
                <c:pt idx="4406">
                  <c:v>193.417</c:v>
                </c:pt>
                <c:pt idx="4407">
                  <c:v>193.40899999999999</c:v>
                </c:pt>
                <c:pt idx="4408">
                  <c:v>193.40100000000001</c:v>
                </c:pt>
                <c:pt idx="4409">
                  <c:v>193.392</c:v>
                </c:pt>
                <c:pt idx="4410">
                  <c:v>193.38399999999999</c:v>
                </c:pt>
                <c:pt idx="4411">
                  <c:v>193.376</c:v>
                </c:pt>
                <c:pt idx="4412">
                  <c:v>193.36799999999999</c:v>
                </c:pt>
                <c:pt idx="4413">
                  <c:v>193.35900000000001</c:v>
                </c:pt>
                <c:pt idx="4414">
                  <c:v>193.351</c:v>
                </c:pt>
                <c:pt idx="4415">
                  <c:v>193.34299999999999</c:v>
                </c:pt>
                <c:pt idx="4416">
                  <c:v>193.33500000000001</c:v>
                </c:pt>
                <c:pt idx="4417">
                  <c:v>193.327</c:v>
                </c:pt>
                <c:pt idx="4418">
                  <c:v>193.31800000000001</c:v>
                </c:pt>
                <c:pt idx="4419">
                  <c:v>193.309</c:v>
                </c:pt>
                <c:pt idx="4420">
                  <c:v>193.30099999999999</c:v>
                </c:pt>
                <c:pt idx="4421">
                  <c:v>193.29300000000001</c:v>
                </c:pt>
                <c:pt idx="4422">
                  <c:v>193.28399999999999</c:v>
                </c:pt>
                <c:pt idx="4423">
                  <c:v>193.27600000000001</c:v>
                </c:pt>
                <c:pt idx="4424">
                  <c:v>193.268</c:v>
                </c:pt>
                <c:pt idx="4425">
                  <c:v>193.25899999999999</c:v>
                </c:pt>
                <c:pt idx="4426">
                  <c:v>193.251</c:v>
                </c:pt>
                <c:pt idx="4427">
                  <c:v>193.24299999999999</c:v>
                </c:pt>
                <c:pt idx="4428">
                  <c:v>193.23500000000001</c:v>
                </c:pt>
                <c:pt idx="4429">
                  <c:v>193.227</c:v>
                </c:pt>
                <c:pt idx="4430">
                  <c:v>193.21899999999999</c:v>
                </c:pt>
                <c:pt idx="4431">
                  <c:v>193.209</c:v>
                </c:pt>
                <c:pt idx="4432">
                  <c:v>193.202</c:v>
                </c:pt>
                <c:pt idx="4433">
                  <c:v>193.19399999999999</c:v>
                </c:pt>
                <c:pt idx="4434">
                  <c:v>193.185</c:v>
                </c:pt>
                <c:pt idx="4435">
                  <c:v>193.17699999999999</c:v>
                </c:pt>
                <c:pt idx="4436">
                  <c:v>193.16800000000001</c:v>
                </c:pt>
                <c:pt idx="4437">
                  <c:v>193.161</c:v>
                </c:pt>
                <c:pt idx="4438">
                  <c:v>193.15199999999999</c:v>
                </c:pt>
                <c:pt idx="4439">
                  <c:v>193.14400000000001</c:v>
                </c:pt>
                <c:pt idx="4440">
                  <c:v>193.13499999999999</c:v>
                </c:pt>
                <c:pt idx="4441">
                  <c:v>193.12700000000001</c:v>
                </c:pt>
                <c:pt idx="4442">
                  <c:v>193.119</c:v>
                </c:pt>
                <c:pt idx="4443">
                  <c:v>193.11</c:v>
                </c:pt>
                <c:pt idx="4444">
                  <c:v>193.102</c:v>
                </c:pt>
                <c:pt idx="4445">
                  <c:v>193.09399999999999</c:v>
                </c:pt>
                <c:pt idx="4446">
                  <c:v>193.08500000000001</c:v>
                </c:pt>
                <c:pt idx="4447">
                  <c:v>193.077</c:v>
                </c:pt>
                <c:pt idx="4448">
                  <c:v>193.07</c:v>
                </c:pt>
                <c:pt idx="4449">
                  <c:v>193.06100000000001</c:v>
                </c:pt>
                <c:pt idx="4450">
                  <c:v>193.05199999999999</c:v>
                </c:pt>
                <c:pt idx="4451">
                  <c:v>193.04499999999999</c:v>
                </c:pt>
                <c:pt idx="4452">
                  <c:v>193.036</c:v>
                </c:pt>
                <c:pt idx="4453">
                  <c:v>193.02699999999999</c:v>
                </c:pt>
                <c:pt idx="4454">
                  <c:v>193.01900000000001</c:v>
                </c:pt>
                <c:pt idx="4455">
                  <c:v>193.011</c:v>
                </c:pt>
                <c:pt idx="4456">
                  <c:v>193.00200000000001</c:v>
                </c:pt>
                <c:pt idx="4457">
                  <c:v>192.994</c:v>
                </c:pt>
                <c:pt idx="4458">
                  <c:v>192.98599999999999</c:v>
                </c:pt>
                <c:pt idx="4459">
                  <c:v>192.97900000000001</c:v>
                </c:pt>
                <c:pt idx="4460">
                  <c:v>192.96899999999999</c:v>
                </c:pt>
                <c:pt idx="4461">
                  <c:v>192.96199999999999</c:v>
                </c:pt>
                <c:pt idx="4462">
                  <c:v>192.953</c:v>
                </c:pt>
                <c:pt idx="4463">
                  <c:v>192.94399999999999</c:v>
                </c:pt>
                <c:pt idx="4464">
                  <c:v>192.93600000000001</c:v>
                </c:pt>
                <c:pt idx="4465">
                  <c:v>192.928</c:v>
                </c:pt>
                <c:pt idx="4466">
                  <c:v>192.92</c:v>
                </c:pt>
                <c:pt idx="4467">
                  <c:v>192.911</c:v>
                </c:pt>
                <c:pt idx="4468">
                  <c:v>192.90299999999999</c:v>
                </c:pt>
                <c:pt idx="4469">
                  <c:v>192.89500000000001</c:v>
                </c:pt>
                <c:pt idx="4470">
                  <c:v>192.886</c:v>
                </c:pt>
                <c:pt idx="4471">
                  <c:v>192.87700000000001</c:v>
                </c:pt>
                <c:pt idx="4472">
                  <c:v>192.869</c:v>
                </c:pt>
                <c:pt idx="4473">
                  <c:v>192.86199999999999</c:v>
                </c:pt>
                <c:pt idx="4474">
                  <c:v>192.85300000000001</c:v>
                </c:pt>
                <c:pt idx="4475">
                  <c:v>192.845</c:v>
                </c:pt>
                <c:pt idx="4476">
                  <c:v>192.83600000000001</c:v>
                </c:pt>
                <c:pt idx="4477">
                  <c:v>192.828</c:v>
                </c:pt>
                <c:pt idx="4478">
                  <c:v>192.81800000000001</c:v>
                </c:pt>
                <c:pt idx="4479">
                  <c:v>192.81200000000001</c:v>
                </c:pt>
                <c:pt idx="4480">
                  <c:v>192.803</c:v>
                </c:pt>
                <c:pt idx="4481">
                  <c:v>192.79400000000001</c:v>
                </c:pt>
                <c:pt idx="4482">
                  <c:v>192.78700000000001</c:v>
                </c:pt>
                <c:pt idx="4483">
                  <c:v>192.77799999999999</c:v>
                </c:pt>
                <c:pt idx="4484">
                  <c:v>192.76900000000001</c:v>
                </c:pt>
                <c:pt idx="4485">
                  <c:v>192.761</c:v>
                </c:pt>
                <c:pt idx="4486">
                  <c:v>192.751</c:v>
                </c:pt>
                <c:pt idx="4487">
                  <c:v>192.744</c:v>
                </c:pt>
                <c:pt idx="4488">
                  <c:v>192.73599999999999</c:v>
                </c:pt>
                <c:pt idx="4489">
                  <c:v>192.72800000000001</c:v>
                </c:pt>
                <c:pt idx="4490">
                  <c:v>192.71899999999999</c:v>
                </c:pt>
                <c:pt idx="4491">
                  <c:v>192.71100000000001</c:v>
                </c:pt>
                <c:pt idx="4492">
                  <c:v>192.703</c:v>
                </c:pt>
                <c:pt idx="4493">
                  <c:v>192.69399999999999</c:v>
                </c:pt>
                <c:pt idx="4494">
                  <c:v>192.68600000000001</c:v>
                </c:pt>
                <c:pt idx="4495">
                  <c:v>192.678</c:v>
                </c:pt>
                <c:pt idx="4496">
                  <c:v>192.66900000000001</c:v>
                </c:pt>
                <c:pt idx="4497">
                  <c:v>192.66</c:v>
                </c:pt>
                <c:pt idx="4498">
                  <c:v>192.65199999999999</c:v>
                </c:pt>
                <c:pt idx="4499">
                  <c:v>192.64400000000001</c:v>
                </c:pt>
                <c:pt idx="4500">
                  <c:v>192.636</c:v>
                </c:pt>
                <c:pt idx="4501">
                  <c:v>192.62700000000001</c:v>
                </c:pt>
                <c:pt idx="4502">
                  <c:v>192.619</c:v>
                </c:pt>
                <c:pt idx="4503">
                  <c:v>192.61099999999999</c:v>
                </c:pt>
                <c:pt idx="4504">
                  <c:v>192.60300000000001</c:v>
                </c:pt>
                <c:pt idx="4505">
                  <c:v>192.59399999999999</c:v>
                </c:pt>
                <c:pt idx="4506">
                  <c:v>192.58600000000001</c:v>
                </c:pt>
                <c:pt idx="4507">
                  <c:v>192.578</c:v>
                </c:pt>
                <c:pt idx="4508">
                  <c:v>192.57</c:v>
                </c:pt>
                <c:pt idx="4509">
                  <c:v>192.56100000000001</c:v>
                </c:pt>
                <c:pt idx="4510">
                  <c:v>192.55199999999999</c:v>
                </c:pt>
                <c:pt idx="4511">
                  <c:v>192.54400000000001</c:v>
                </c:pt>
                <c:pt idx="4512">
                  <c:v>192.536</c:v>
                </c:pt>
                <c:pt idx="4513">
                  <c:v>192.52799999999999</c:v>
                </c:pt>
                <c:pt idx="4514">
                  <c:v>192.51900000000001</c:v>
                </c:pt>
                <c:pt idx="4515">
                  <c:v>192.51</c:v>
                </c:pt>
                <c:pt idx="4516">
                  <c:v>192.50299999999999</c:v>
                </c:pt>
                <c:pt idx="4517">
                  <c:v>192.494</c:v>
                </c:pt>
                <c:pt idx="4518">
                  <c:v>192.48599999999999</c:v>
                </c:pt>
                <c:pt idx="4519">
                  <c:v>192.47800000000001</c:v>
                </c:pt>
                <c:pt idx="4520">
                  <c:v>192.47</c:v>
                </c:pt>
                <c:pt idx="4521">
                  <c:v>192.46100000000001</c:v>
                </c:pt>
                <c:pt idx="4522">
                  <c:v>192.452</c:v>
                </c:pt>
                <c:pt idx="4523">
                  <c:v>192.44399999999999</c:v>
                </c:pt>
                <c:pt idx="4524">
                  <c:v>192.435</c:v>
                </c:pt>
                <c:pt idx="4525">
                  <c:v>192.42699999999999</c:v>
                </c:pt>
                <c:pt idx="4526">
                  <c:v>192.41900000000001</c:v>
                </c:pt>
                <c:pt idx="4527">
                  <c:v>192.411</c:v>
                </c:pt>
                <c:pt idx="4528">
                  <c:v>192.40199999999999</c:v>
                </c:pt>
                <c:pt idx="4529">
                  <c:v>192.39500000000001</c:v>
                </c:pt>
                <c:pt idx="4530">
                  <c:v>192.386</c:v>
                </c:pt>
                <c:pt idx="4531">
                  <c:v>192.37700000000001</c:v>
                </c:pt>
                <c:pt idx="4532">
                  <c:v>192.369</c:v>
                </c:pt>
                <c:pt idx="4533">
                  <c:v>192.36099999999999</c:v>
                </c:pt>
                <c:pt idx="4534">
                  <c:v>192.352</c:v>
                </c:pt>
                <c:pt idx="4535">
                  <c:v>192.345</c:v>
                </c:pt>
                <c:pt idx="4536">
                  <c:v>192.33500000000001</c:v>
                </c:pt>
                <c:pt idx="4537">
                  <c:v>192.328</c:v>
                </c:pt>
                <c:pt idx="4538">
                  <c:v>192.31899999999999</c:v>
                </c:pt>
                <c:pt idx="4539">
                  <c:v>192.31100000000001</c:v>
                </c:pt>
                <c:pt idx="4540">
                  <c:v>192.303</c:v>
                </c:pt>
                <c:pt idx="4541">
                  <c:v>192.29499999999999</c:v>
                </c:pt>
                <c:pt idx="4542">
                  <c:v>192.285</c:v>
                </c:pt>
                <c:pt idx="4543">
                  <c:v>192.27699999999999</c:v>
                </c:pt>
                <c:pt idx="4544">
                  <c:v>192.26900000000001</c:v>
                </c:pt>
                <c:pt idx="4545">
                  <c:v>192.261</c:v>
                </c:pt>
                <c:pt idx="4546">
                  <c:v>192.25299999999999</c:v>
                </c:pt>
                <c:pt idx="4547">
                  <c:v>192.245</c:v>
                </c:pt>
                <c:pt idx="4548">
                  <c:v>192.23599999999999</c:v>
                </c:pt>
                <c:pt idx="4549">
                  <c:v>192.22800000000001</c:v>
                </c:pt>
                <c:pt idx="4550">
                  <c:v>192.21899999999999</c:v>
                </c:pt>
                <c:pt idx="4551">
                  <c:v>192.21100000000001</c:v>
                </c:pt>
                <c:pt idx="4552">
                  <c:v>192.203</c:v>
                </c:pt>
                <c:pt idx="4553">
                  <c:v>192.19399999999999</c:v>
                </c:pt>
                <c:pt idx="4554">
                  <c:v>192.18600000000001</c:v>
                </c:pt>
                <c:pt idx="4555">
                  <c:v>192.178</c:v>
                </c:pt>
                <c:pt idx="4556">
                  <c:v>192.16900000000001</c:v>
                </c:pt>
                <c:pt idx="4557">
                  <c:v>192.161</c:v>
                </c:pt>
                <c:pt idx="4558">
                  <c:v>192.15299999999999</c:v>
                </c:pt>
                <c:pt idx="4559">
                  <c:v>192.14400000000001</c:v>
                </c:pt>
                <c:pt idx="4560">
                  <c:v>192.136</c:v>
                </c:pt>
                <c:pt idx="4561">
                  <c:v>192.12700000000001</c:v>
                </c:pt>
                <c:pt idx="4562">
                  <c:v>192.119</c:v>
                </c:pt>
                <c:pt idx="4563">
                  <c:v>192.11199999999999</c:v>
                </c:pt>
                <c:pt idx="4564">
                  <c:v>192.10300000000001</c:v>
                </c:pt>
                <c:pt idx="4565">
                  <c:v>192.095</c:v>
                </c:pt>
                <c:pt idx="4566">
                  <c:v>192.08600000000001</c:v>
                </c:pt>
                <c:pt idx="4567">
                  <c:v>192.078</c:v>
                </c:pt>
                <c:pt idx="4568">
                  <c:v>192.06899999999999</c:v>
                </c:pt>
                <c:pt idx="4569">
                  <c:v>192.06100000000001</c:v>
                </c:pt>
                <c:pt idx="4570">
                  <c:v>192.05199999999999</c:v>
                </c:pt>
                <c:pt idx="4571">
                  <c:v>192.04499999999999</c:v>
                </c:pt>
                <c:pt idx="4572">
                  <c:v>192.036</c:v>
                </c:pt>
                <c:pt idx="4573">
                  <c:v>192.02799999999999</c:v>
                </c:pt>
                <c:pt idx="4574">
                  <c:v>192.01900000000001</c:v>
                </c:pt>
                <c:pt idx="4575">
                  <c:v>192.011</c:v>
                </c:pt>
                <c:pt idx="4576">
                  <c:v>192.00299999999999</c:v>
                </c:pt>
                <c:pt idx="4577">
                  <c:v>191.994</c:v>
                </c:pt>
                <c:pt idx="4578">
                  <c:v>191.98599999999999</c:v>
                </c:pt>
                <c:pt idx="4579">
                  <c:v>191.97800000000001</c:v>
                </c:pt>
                <c:pt idx="4580">
                  <c:v>191.97</c:v>
                </c:pt>
                <c:pt idx="4581">
                  <c:v>191.96100000000001</c:v>
                </c:pt>
                <c:pt idx="4582">
                  <c:v>191.952</c:v>
                </c:pt>
                <c:pt idx="4583">
                  <c:v>191.94399999999999</c:v>
                </c:pt>
                <c:pt idx="4584">
                  <c:v>191.93600000000001</c:v>
                </c:pt>
                <c:pt idx="4585">
                  <c:v>191.928</c:v>
                </c:pt>
                <c:pt idx="4586">
                  <c:v>191.91900000000001</c:v>
                </c:pt>
                <c:pt idx="4587">
                  <c:v>191.911</c:v>
                </c:pt>
                <c:pt idx="4588">
                  <c:v>191.90299999999999</c:v>
                </c:pt>
                <c:pt idx="4589">
                  <c:v>191.89500000000001</c:v>
                </c:pt>
                <c:pt idx="4590">
                  <c:v>191.886</c:v>
                </c:pt>
                <c:pt idx="4591">
                  <c:v>191.87700000000001</c:v>
                </c:pt>
                <c:pt idx="4592">
                  <c:v>191.869</c:v>
                </c:pt>
                <c:pt idx="4593">
                  <c:v>191.86099999999999</c:v>
                </c:pt>
                <c:pt idx="4594">
                  <c:v>191.852</c:v>
                </c:pt>
                <c:pt idx="4595">
                  <c:v>191.845</c:v>
                </c:pt>
                <c:pt idx="4596">
                  <c:v>191.83600000000001</c:v>
                </c:pt>
                <c:pt idx="4597">
                  <c:v>191.827</c:v>
                </c:pt>
                <c:pt idx="4598">
                  <c:v>191.81899999999999</c:v>
                </c:pt>
                <c:pt idx="4599">
                  <c:v>191.81100000000001</c:v>
                </c:pt>
                <c:pt idx="4600">
                  <c:v>191.803</c:v>
                </c:pt>
                <c:pt idx="4601">
                  <c:v>191.79499999999999</c:v>
                </c:pt>
                <c:pt idx="4602">
                  <c:v>191.786</c:v>
                </c:pt>
                <c:pt idx="4603">
                  <c:v>191.77799999999999</c:v>
                </c:pt>
                <c:pt idx="4604">
                  <c:v>191.76900000000001</c:v>
                </c:pt>
                <c:pt idx="4605">
                  <c:v>191.761</c:v>
                </c:pt>
                <c:pt idx="4606">
                  <c:v>191.75200000000001</c:v>
                </c:pt>
                <c:pt idx="4607">
                  <c:v>191.745</c:v>
                </c:pt>
                <c:pt idx="4608">
                  <c:v>191.73699999999999</c:v>
                </c:pt>
                <c:pt idx="4609">
                  <c:v>191.72800000000001</c:v>
                </c:pt>
                <c:pt idx="4610">
                  <c:v>191.72</c:v>
                </c:pt>
                <c:pt idx="4611">
                  <c:v>191.71100000000001</c:v>
                </c:pt>
                <c:pt idx="4612">
                  <c:v>191.703</c:v>
                </c:pt>
                <c:pt idx="4613">
                  <c:v>191.69399999999999</c:v>
                </c:pt>
                <c:pt idx="4614">
                  <c:v>191.68600000000001</c:v>
                </c:pt>
                <c:pt idx="4615">
                  <c:v>191.678</c:v>
                </c:pt>
                <c:pt idx="4616">
                  <c:v>191.66900000000001</c:v>
                </c:pt>
                <c:pt idx="4617">
                  <c:v>191.66200000000001</c:v>
                </c:pt>
                <c:pt idx="4618">
                  <c:v>191.654</c:v>
                </c:pt>
                <c:pt idx="4619">
                  <c:v>191.64500000000001</c:v>
                </c:pt>
                <c:pt idx="4620">
                  <c:v>191.637</c:v>
                </c:pt>
                <c:pt idx="4621">
                  <c:v>191.62799999999999</c:v>
                </c:pt>
                <c:pt idx="4622">
                  <c:v>191.62</c:v>
                </c:pt>
                <c:pt idx="4623">
                  <c:v>191.61199999999999</c:v>
                </c:pt>
                <c:pt idx="4624">
                  <c:v>191.60400000000001</c:v>
                </c:pt>
                <c:pt idx="4625">
                  <c:v>191.595</c:v>
                </c:pt>
                <c:pt idx="4626">
                  <c:v>191.58699999999999</c:v>
                </c:pt>
                <c:pt idx="4627">
                  <c:v>191.57900000000001</c:v>
                </c:pt>
                <c:pt idx="4628">
                  <c:v>191.571</c:v>
                </c:pt>
                <c:pt idx="4629">
                  <c:v>191.56200000000001</c:v>
                </c:pt>
                <c:pt idx="4630">
                  <c:v>191.553</c:v>
                </c:pt>
                <c:pt idx="4631">
                  <c:v>191.54499999999999</c:v>
                </c:pt>
                <c:pt idx="4632">
                  <c:v>191.53800000000001</c:v>
                </c:pt>
                <c:pt idx="4633">
                  <c:v>191.529</c:v>
                </c:pt>
                <c:pt idx="4634">
                  <c:v>191.52099999999999</c:v>
                </c:pt>
                <c:pt idx="4635">
                  <c:v>191.512</c:v>
                </c:pt>
                <c:pt idx="4636">
                  <c:v>191.50399999999999</c:v>
                </c:pt>
                <c:pt idx="4637">
                  <c:v>191.49600000000001</c:v>
                </c:pt>
                <c:pt idx="4638">
                  <c:v>191.48699999999999</c:v>
                </c:pt>
                <c:pt idx="4639">
                  <c:v>191.47900000000001</c:v>
                </c:pt>
                <c:pt idx="4640">
                  <c:v>191.471</c:v>
                </c:pt>
                <c:pt idx="4641">
                  <c:v>191.46199999999999</c:v>
                </c:pt>
                <c:pt idx="4642">
                  <c:v>191.453</c:v>
                </c:pt>
                <c:pt idx="4643">
                  <c:v>191.446</c:v>
                </c:pt>
                <c:pt idx="4644">
                  <c:v>191.43799999999999</c:v>
                </c:pt>
                <c:pt idx="4645">
                  <c:v>191.428</c:v>
                </c:pt>
                <c:pt idx="4646">
                  <c:v>191.42</c:v>
                </c:pt>
                <c:pt idx="4647">
                  <c:v>191.41300000000001</c:v>
                </c:pt>
                <c:pt idx="4648">
                  <c:v>191.404</c:v>
                </c:pt>
                <c:pt idx="4649">
                  <c:v>191.39599999999999</c:v>
                </c:pt>
                <c:pt idx="4650">
                  <c:v>191.387</c:v>
                </c:pt>
                <c:pt idx="4651">
                  <c:v>191.37899999999999</c:v>
                </c:pt>
                <c:pt idx="4652">
                  <c:v>191.37100000000001</c:v>
                </c:pt>
                <c:pt idx="4653">
                  <c:v>191.363</c:v>
                </c:pt>
                <c:pt idx="4654">
                  <c:v>191.35400000000001</c:v>
                </c:pt>
                <c:pt idx="4655">
                  <c:v>191.346</c:v>
                </c:pt>
                <c:pt idx="4656">
                  <c:v>191.33799999999999</c:v>
                </c:pt>
                <c:pt idx="4657">
                  <c:v>191.32900000000001</c:v>
                </c:pt>
                <c:pt idx="4658">
                  <c:v>191.32</c:v>
                </c:pt>
                <c:pt idx="4659">
                  <c:v>191.31299999999999</c:v>
                </c:pt>
                <c:pt idx="4660">
                  <c:v>191.304</c:v>
                </c:pt>
                <c:pt idx="4661">
                  <c:v>191.29599999999999</c:v>
                </c:pt>
                <c:pt idx="4662">
                  <c:v>191.28700000000001</c:v>
                </c:pt>
                <c:pt idx="4663">
                  <c:v>191.279</c:v>
                </c:pt>
                <c:pt idx="4664">
                  <c:v>191.27</c:v>
                </c:pt>
                <c:pt idx="4665">
                  <c:v>191.262</c:v>
                </c:pt>
                <c:pt idx="4666">
                  <c:v>191.25399999999999</c:v>
                </c:pt>
                <c:pt idx="4667">
                  <c:v>191.24600000000001</c:v>
                </c:pt>
                <c:pt idx="4668">
                  <c:v>191.238</c:v>
                </c:pt>
                <c:pt idx="4669">
                  <c:v>191.22900000000001</c:v>
                </c:pt>
                <c:pt idx="4670">
                  <c:v>191.22</c:v>
                </c:pt>
                <c:pt idx="4671">
                  <c:v>191.21199999999999</c:v>
                </c:pt>
                <c:pt idx="4672">
                  <c:v>191.20400000000001</c:v>
                </c:pt>
                <c:pt idx="4673">
                  <c:v>191.19499999999999</c:v>
                </c:pt>
                <c:pt idx="4674">
                  <c:v>191.18799999999999</c:v>
                </c:pt>
                <c:pt idx="4675">
                  <c:v>191.179</c:v>
                </c:pt>
                <c:pt idx="4676">
                  <c:v>191.17099999999999</c:v>
                </c:pt>
                <c:pt idx="4677">
                  <c:v>191.16200000000001</c:v>
                </c:pt>
                <c:pt idx="4678">
                  <c:v>191.154</c:v>
                </c:pt>
                <c:pt idx="4679">
                  <c:v>191.14599999999999</c:v>
                </c:pt>
                <c:pt idx="4680">
                  <c:v>191.137</c:v>
                </c:pt>
                <c:pt idx="4681">
                  <c:v>191.12899999999999</c:v>
                </c:pt>
                <c:pt idx="4682">
                  <c:v>191.12100000000001</c:v>
                </c:pt>
                <c:pt idx="4683">
                  <c:v>191.11199999999999</c:v>
                </c:pt>
                <c:pt idx="4684">
                  <c:v>191.10499999999999</c:v>
                </c:pt>
                <c:pt idx="4685">
                  <c:v>191.096</c:v>
                </c:pt>
                <c:pt idx="4686">
                  <c:v>191.08799999999999</c:v>
                </c:pt>
                <c:pt idx="4687">
                  <c:v>191.07900000000001</c:v>
                </c:pt>
                <c:pt idx="4688">
                  <c:v>191.071</c:v>
                </c:pt>
                <c:pt idx="4689">
                  <c:v>191.06200000000001</c:v>
                </c:pt>
                <c:pt idx="4690">
                  <c:v>191.054</c:v>
                </c:pt>
                <c:pt idx="4691">
                  <c:v>191.04599999999999</c:v>
                </c:pt>
                <c:pt idx="4692">
                  <c:v>191.03700000000001</c:v>
                </c:pt>
                <c:pt idx="4693">
                  <c:v>191.02799999999999</c:v>
                </c:pt>
                <c:pt idx="4694">
                  <c:v>191.02099999999999</c:v>
                </c:pt>
                <c:pt idx="4695">
                  <c:v>191.012</c:v>
                </c:pt>
                <c:pt idx="4696">
                  <c:v>191.00399999999999</c:v>
                </c:pt>
                <c:pt idx="4697">
                  <c:v>190.995</c:v>
                </c:pt>
                <c:pt idx="4698">
                  <c:v>190.988</c:v>
                </c:pt>
                <c:pt idx="4699">
                  <c:v>190.97900000000001</c:v>
                </c:pt>
                <c:pt idx="4700">
                  <c:v>190.971</c:v>
                </c:pt>
                <c:pt idx="4701">
                  <c:v>190.96299999999999</c:v>
                </c:pt>
                <c:pt idx="4702">
                  <c:v>190.95500000000001</c:v>
                </c:pt>
                <c:pt idx="4703">
                  <c:v>190.94499999999999</c:v>
                </c:pt>
                <c:pt idx="4704">
                  <c:v>190.93700000000001</c:v>
                </c:pt>
                <c:pt idx="4705">
                  <c:v>190.929</c:v>
                </c:pt>
                <c:pt idx="4706">
                  <c:v>190.92099999999999</c:v>
                </c:pt>
                <c:pt idx="4707">
                  <c:v>190.91200000000001</c:v>
                </c:pt>
                <c:pt idx="4708">
                  <c:v>190.904</c:v>
                </c:pt>
                <c:pt idx="4709">
                  <c:v>190.89599999999999</c:v>
                </c:pt>
                <c:pt idx="4710">
                  <c:v>190.887</c:v>
                </c:pt>
                <c:pt idx="4711">
                  <c:v>190.87899999999999</c:v>
                </c:pt>
                <c:pt idx="4712">
                  <c:v>190.87</c:v>
                </c:pt>
                <c:pt idx="4713">
                  <c:v>190.86199999999999</c:v>
                </c:pt>
                <c:pt idx="4714">
                  <c:v>190.85400000000001</c:v>
                </c:pt>
                <c:pt idx="4715">
                  <c:v>190.845</c:v>
                </c:pt>
                <c:pt idx="4716">
                  <c:v>190.83699999999999</c:v>
                </c:pt>
                <c:pt idx="4717">
                  <c:v>190.82900000000001</c:v>
                </c:pt>
                <c:pt idx="4718">
                  <c:v>190.821</c:v>
                </c:pt>
                <c:pt idx="4719">
                  <c:v>190.81200000000001</c:v>
                </c:pt>
                <c:pt idx="4720">
                  <c:v>190.804</c:v>
                </c:pt>
                <c:pt idx="4721">
                  <c:v>190.79499999999999</c:v>
                </c:pt>
                <c:pt idx="4722">
                  <c:v>190.78700000000001</c:v>
                </c:pt>
                <c:pt idx="4723">
                  <c:v>190.779</c:v>
                </c:pt>
                <c:pt idx="4724">
                  <c:v>190.77099999999999</c:v>
                </c:pt>
                <c:pt idx="4725">
                  <c:v>190.762</c:v>
                </c:pt>
                <c:pt idx="4726">
                  <c:v>190.755</c:v>
                </c:pt>
                <c:pt idx="4727">
                  <c:v>190.745</c:v>
                </c:pt>
                <c:pt idx="4728">
                  <c:v>190.738</c:v>
                </c:pt>
                <c:pt idx="4729">
                  <c:v>190.72900000000001</c:v>
                </c:pt>
                <c:pt idx="4730">
                  <c:v>190.721</c:v>
                </c:pt>
                <c:pt idx="4731">
                  <c:v>190.71299999999999</c:v>
                </c:pt>
                <c:pt idx="4732">
                  <c:v>190.70400000000001</c:v>
                </c:pt>
                <c:pt idx="4733">
                  <c:v>190.697</c:v>
                </c:pt>
                <c:pt idx="4734">
                  <c:v>190.68700000000001</c:v>
                </c:pt>
                <c:pt idx="4735">
                  <c:v>190.679</c:v>
                </c:pt>
                <c:pt idx="4736">
                  <c:v>190.67099999999999</c:v>
                </c:pt>
                <c:pt idx="4737">
                  <c:v>190.66200000000001</c:v>
                </c:pt>
                <c:pt idx="4738">
                  <c:v>190.654</c:v>
                </c:pt>
                <c:pt idx="4739">
                  <c:v>190.64599999999999</c:v>
                </c:pt>
                <c:pt idx="4740">
                  <c:v>190.63800000000001</c:v>
                </c:pt>
                <c:pt idx="4741">
                  <c:v>190.62899999999999</c:v>
                </c:pt>
                <c:pt idx="4742">
                  <c:v>190.62100000000001</c:v>
                </c:pt>
                <c:pt idx="4743">
                  <c:v>190.613</c:v>
                </c:pt>
                <c:pt idx="4744">
                  <c:v>190.60400000000001</c:v>
                </c:pt>
                <c:pt idx="4745">
                  <c:v>190.596</c:v>
                </c:pt>
                <c:pt idx="4746">
                  <c:v>190.58699999999999</c:v>
                </c:pt>
                <c:pt idx="4747">
                  <c:v>190.57900000000001</c:v>
                </c:pt>
                <c:pt idx="4748">
                  <c:v>190.571</c:v>
                </c:pt>
                <c:pt idx="4749">
                  <c:v>190.56200000000001</c:v>
                </c:pt>
                <c:pt idx="4750">
                  <c:v>190.554</c:v>
                </c:pt>
                <c:pt idx="4751">
                  <c:v>190.54599999999999</c:v>
                </c:pt>
                <c:pt idx="4752">
                  <c:v>190.53700000000001</c:v>
                </c:pt>
                <c:pt idx="4753">
                  <c:v>190.529</c:v>
                </c:pt>
                <c:pt idx="4754">
                  <c:v>190.52</c:v>
                </c:pt>
                <c:pt idx="4755">
                  <c:v>190.512</c:v>
                </c:pt>
                <c:pt idx="4756">
                  <c:v>190.50399999999999</c:v>
                </c:pt>
                <c:pt idx="4757">
                  <c:v>190.49600000000001</c:v>
                </c:pt>
                <c:pt idx="4758">
                  <c:v>190.48699999999999</c:v>
                </c:pt>
                <c:pt idx="4759">
                  <c:v>190.47800000000001</c:v>
                </c:pt>
                <c:pt idx="4760">
                  <c:v>190.47</c:v>
                </c:pt>
                <c:pt idx="4761">
                  <c:v>190.46199999999999</c:v>
                </c:pt>
                <c:pt idx="4762">
                  <c:v>190.45400000000001</c:v>
                </c:pt>
                <c:pt idx="4763">
                  <c:v>190.44499999999999</c:v>
                </c:pt>
                <c:pt idx="4764">
                  <c:v>190.43700000000001</c:v>
                </c:pt>
                <c:pt idx="4765">
                  <c:v>190.428</c:v>
                </c:pt>
                <c:pt idx="4766">
                  <c:v>190.42</c:v>
                </c:pt>
                <c:pt idx="4767">
                  <c:v>190.41200000000001</c:v>
                </c:pt>
                <c:pt idx="4768">
                  <c:v>190.404</c:v>
                </c:pt>
                <c:pt idx="4769">
                  <c:v>190.39500000000001</c:v>
                </c:pt>
                <c:pt idx="4770">
                  <c:v>190.387</c:v>
                </c:pt>
                <c:pt idx="4771">
                  <c:v>190.37899999999999</c:v>
                </c:pt>
                <c:pt idx="4772">
                  <c:v>190.37</c:v>
                </c:pt>
                <c:pt idx="4773">
                  <c:v>190.36199999999999</c:v>
                </c:pt>
                <c:pt idx="4774">
                  <c:v>190.35400000000001</c:v>
                </c:pt>
                <c:pt idx="4775">
                  <c:v>190.345</c:v>
                </c:pt>
                <c:pt idx="4776">
                  <c:v>190.33699999999999</c:v>
                </c:pt>
                <c:pt idx="4777">
                  <c:v>190.32900000000001</c:v>
                </c:pt>
                <c:pt idx="4778">
                  <c:v>190.321</c:v>
                </c:pt>
                <c:pt idx="4779">
                  <c:v>190.31200000000001</c:v>
                </c:pt>
                <c:pt idx="4780">
                  <c:v>190.304</c:v>
                </c:pt>
                <c:pt idx="4781">
                  <c:v>190.29499999999999</c:v>
                </c:pt>
                <c:pt idx="4782">
                  <c:v>190.28700000000001</c:v>
                </c:pt>
                <c:pt idx="4783">
                  <c:v>190.279</c:v>
                </c:pt>
                <c:pt idx="4784">
                  <c:v>190.27</c:v>
                </c:pt>
                <c:pt idx="4785">
                  <c:v>190.26300000000001</c:v>
                </c:pt>
                <c:pt idx="4786">
                  <c:v>190.25299999999999</c:v>
                </c:pt>
                <c:pt idx="4787">
                  <c:v>190.24600000000001</c:v>
                </c:pt>
                <c:pt idx="4788">
                  <c:v>190.238</c:v>
                </c:pt>
                <c:pt idx="4789">
                  <c:v>190.22900000000001</c:v>
                </c:pt>
                <c:pt idx="4790">
                  <c:v>190.221</c:v>
                </c:pt>
                <c:pt idx="4791">
                  <c:v>190.21299999999999</c:v>
                </c:pt>
                <c:pt idx="4792">
                  <c:v>190.20400000000001</c:v>
                </c:pt>
                <c:pt idx="4793">
                  <c:v>190.196</c:v>
                </c:pt>
                <c:pt idx="4794">
                  <c:v>190.18700000000001</c:v>
                </c:pt>
                <c:pt idx="4795">
                  <c:v>190.18</c:v>
                </c:pt>
                <c:pt idx="4796">
                  <c:v>190.17099999999999</c:v>
                </c:pt>
                <c:pt idx="4797">
                  <c:v>190.16399999999999</c:v>
                </c:pt>
                <c:pt idx="4798">
                  <c:v>190.155</c:v>
                </c:pt>
                <c:pt idx="4799">
                  <c:v>190.14699999999999</c:v>
                </c:pt>
                <c:pt idx="4800">
                  <c:v>190.13800000000001</c:v>
                </c:pt>
                <c:pt idx="4801">
                  <c:v>190.13</c:v>
                </c:pt>
                <c:pt idx="4802">
                  <c:v>190.12100000000001</c:v>
                </c:pt>
                <c:pt idx="4803">
                  <c:v>190.114</c:v>
                </c:pt>
                <c:pt idx="4804">
                  <c:v>190.10499999999999</c:v>
                </c:pt>
                <c:pt idx="4805">
                  <c:v>190.09700000000001</c:v>
                </c:pt>
                <c:pt idx="4806">
                  <c:v>190.089</c:v>
                </c:pt>
                <c:pt idx="4807">
                  <c:v>190.08</c:v>
                </c:pt>
                <c:pt idx="4808">
                  <c:v>190.072</c:v>
                </c:pt>
                <c:pt idx="4809">
                  <c:v>190.06399999999999</c:v>
                </c:pt>
                <c:pt idx="4810">
                  <c:v>190.05500000000001</c:v>
                </c:pt>
                <c:pt idx="4811">
                  <c:v>190.04599999999999</c:v>
                </c:pt>
                <c:pt idx="4812">
                  <c:v>190.03800000000001</c:v>
                </c:pt>
                <c:pt idx="4813">
                  <c:v>190.03</c:v>
                </c:pt>
                <c:pt idx="4814">
                  <c:v>190.02099999999999</c:v>
                </c:pt>
                <c:pt idx="4815">
                  <c:v>190.012</c:v>
                </c:pt>
                <c:pt idx="4816">
                  <c:v>190.005</c:v>
                </c:pt>
                <c:pt idx="4817">
                  <c:v>189.99600000000001</c:v>
                </c:pt>
                <c:pt idx="4818">
                  <c:v>189.989</c:v>
                </c:pt>
                <c:pt idx="4819">
                  <c:v>189.98</c:v>
                </c:pt>
                <c:pt idx="4820">
                  <c:v>189.97200000000001</c:v>
                </c:pt>
                <c:pt idx="4821">
                  <c:v>189.96299999999999</c:v>
                </c:pt>
                <c:pt idx="4822">
                  <c:v>189.95400000000001</c:v>
                </c:pt>
                <c:pt idx="4823">
                  <c:v>189.946</c:v>
                </c:pt>
                <c:pt idx="4824">
                  <c:v>189.93799999999999</c:v>
                </c:pt>
                <c:pt idx="4825">
                  <c:v>189.929</c:v>
                </c:pt>
                <c:pt idx="4826">
                  <c:v>189.92099999999999</c:v>
                </c:pt>
                <c:pt idx="4827">
                  <c:v>189.91300000000001</c:v>
                </c:pt>
                <c:pt idx="4828">
                  <c:v>189.905</c:v>
                </c:pt>
                <c:pt idx="4829">
                  <c:v>189.89599999999999</c:v>
                </c:pt>
                <c:pt idx="4830">
                  <c:v>189.887</c:v>
                </c:pt>
                <c:pt idx="4831">
                  <c:v>189.87899999999999</c:v>
                </c:pt>
                <c:pt idx="4832">
                  <c:v>189.87100000000001</c:v>
                </c:pt>
                <c:pt idx="4833">
                  <c:v>189.86199999999999</c:v>
                </c:pt>
                <c:pt idx="4834">
                  <c:v>189.85400000000001</c:v>
                </c:pt>
                <c:pt idx="4835">
                  <c:v>189.846</c:v>
                </c:pt>
                <c:pt idx="4836">
                  <c:v>189.83699999999999</c:v>
                </c:pt>
                <c:pt idx="4837">
                  <c:v>189.82900000000001</c:v>
                </c:pt>
                <c:pt idx="4838">
                  <c:v>189.82</c:v>
                </c:pt>
                <c:pt idx="4839">
                  <c:v>189.81200000000001</c:v>
                </c:pt>
                <c:pt idx="4840">
                  <c:v>189.803</c:v>
                </c:pt>
                <c:pt idx="4841">
                  <c:v>189.79499999999999</c:v>
                </c:pt>
                <c:pt idx="4842">
                  <c:v>189.786</c:v>
                </c:pt>
                <c:pt idx="4843">
                  <c:v>189.77799999999999</c:v>
                </c:pt>
                <c:pt idx="4844">
                  <c:v>189.77</c:v>
                </c:pt>
                <c:pt idx="4845">
                  <c:v>189.762</c:v>
                </c:pt>
                <c:pt idx="4846">
                  <c:v>189.75299999999999</c:v>
                </c:pt>
                <c:pt idx="4847">
                  <c:v>189.745</c:v>
                </c:pt>
                <c:pt idx="4848">
                  <c:v>189.73599999999999</c:v>
                </c:pt>
                <c:pt idx="4849">
                  <c:v>189.727</c:v>
                </c:pt>
                <c:pt idx="4850">
                  <c:v>189.72</c:v>
                </c:pt>
                <c:pt idx="4851">
                  <c:v>189.71</c:v>
                </c:pt>
                <c:pt idx="4852">
                  <c:v>189.703</c:v>
                </c:pt>
                <c:pt idx="4853">
                  <c:v>189.69499999999999</c:v>
                </c:pt>
                <c:pt idx="4854">
                  <c:v>189.68600000000001</c:v>
                </c:pt>
                <c:pt idx="4855">
                  <c:v>189.678</c:v>
                </c:pt>
                <c:pt idx="4856">
                  <c:v>189.66900000000001</c:v>
                </c:pt>
                <c:pt idx="4857">
                  <c:v>189.661</c:v>
                </c:pt>
                <c:pt idx="4858">
                  <c:v>189.65299999999999</c:v>
                </c:pt>
                <c:pt idx="4859">
                  <c:v>189.64500000000001</c:v>
                </c:pt>
                <c:pt idx="4860">
                  <c:v>189.636</c:v>
                </c:pt>
                <c:pt idx="4861">
                  <c:v>189.62799999999999</c:v>
                </c:pt>
                <c:pt idx="4862">
                  <c:v>189.62</c:v>
                </c:pt>
                <c:pt idx="4863">
                  <c:v>189.61099999999999</c:v>
                </c:pt>
                <c:pt idx="4864">
                  <c:v>189.60300000000001</c:v>
                </c:pt>
                <c:pt idx="4865">
                  <c:v>189.595</c:v>
                </c:pt>
                <c:pt idx="4866">
                  <c:v>189.58699999999999</c:v>
                </c:pt>
                <c:pt idx="4867">
                  <c:v>189.578</c:v>
                </c:pt>
                <c:pt idx="4868">
                  <c:v>189.571</c:v>
                </c:pt>
                <c:pt idx="4869">
                  <c:v>189.56100000000001</c:v>
                </c:pt>
                <c:pt idx="4870">
                  <c:v>189.553</c:v>
                </c:pt>
                <c:pt idx="4871">
                  <c:v>189.54499999999999</c:v>
                </c:pt>
                <c:pt idx="4872">
                  <c:v>189.53700000000001</c:v>
                </c:pt>
                <c:pt idx="4873">
                  <c:v>189.529</c:v>
                </c:pt>
                <c:pt idx="4874">
                  <c:v>189.52</c:v>
                </c:pt>
                <c:pt idx="4875">
                  <c:v>189.512</c:v>
                </c:pt>
                <c:pt idx="4876">
                  <c:v>189.50399999999999</c:v>
                </c:pt>
                <c:pt idx="4877">
                  <c:v>189.49600000000001</c:v>
                </c:pt>
                <c:pt idx="4878">
                  <c:v>189.488</c:v>
                </c:pt>
                <c:pt idx="4879">
                  <c:v>189.47900000000001</c:v>
                </c:pt>
                <c:pt idx="4880">
                  <c:v>189.471</c:v>
                </c:pt>
                <c:pt idx="4881">
                  <c:v>189.46199999999999</c:v>
                </c:pt>
                <c:pt idx="4882">
                  <c:v>189.45400000000001</c:v>
                </c:pt>
                <c:pt idx="4883">
                  <c:v>189.446</c:v>
                </c:pt>
                <c:pt idx="4884">
                  <c:v>189.43700000000001</c:v>
                </c:pt>
                <c:pt idx="4885">
                  <c:v>189.429</c:v>
                </c:pt>
                <c:pt idx="4886">
                  <c:v>189.42099999999999</c:v>
                </c:pt>
                <c:pt idx="4887">
                  <c:v>189.41300000000001</c:v>
                </c:pt>
                <c:pt idx="4888">
                  <c:v>189.405</c:v>
                </c:pt>
                <c:pt idx="4889">
                  <c:v>189.39599999999999</c:v>
                </c:pt>
                <c:pt idx="4890">
                  <c:v>189.38800000000001</c:v>
                </c:pt>
                <c:pt idx="4891">
                  <c:v>189.37899999999999</c:v>
                </c:pt>
                <c:pt idx="4892">
                  <c:v>189.37100000000001</c:v>
                </c:pt>
                <c:pt idx="4893">
                  <c:v>189.363</c:v>
                </c:pt>
                <c:pt idx="4894">
                  <c:v>189.35499999999999</c:v>
                </c:pt>
                <c:pt idx="4895">
                  <c:v>189.346</c:v>
                </c:pt>
                <c:pt idx="4896">
                  <c:v>189.33699999999999</c:v>
                </c:pt>
                <c:pt idx="4897">
                  <c:v>189.33</c:v>
                </c:pt>
                <c:pt idx="4898">
                  <c:v>189.321</c:v>
                </c:pt>
                <c:pt idx="4899">
                  <c:v>189.31299999999999</c:v>
                </c:pt>
                <c:pt idx="4900">
                  <c:v>189.304</c:v>
                </c:pt>
                <c:pt idx="4901">
                  <c:v>189.29599999999999</c:v>
                </c:pt>
                <c:pt idx="4902">
                  <c:v>189.28800000000001</c:v>
                </c:pt>
                <c:pt idx="4903">
                  <c:v>189.28</c:v>
                </c:pt>
                <c:pt idx="4904">
                  <c:v>189.27099999999999</c:v>
                </c:pt>
                <c:pt idx="4905">
                  <c:v>189.26300000000001</c:v>
                </c:pt>
                <c:pt idx="4906">
                  <c:v>189.25399999999999</c:v>
                </c:pt>
                <c:pt idx="4907">
                  <c:v>189.24600000000001</c:v>
                </c:pt>
                <c:pt idx="4908">
                  <c:v>189.23699999999999</c:v>
                </c:pt>
                <c:pt idx="4909">
                  <c:v>189.22900000000001</c:v>
                </c:pt>
                <c:pt idx="4910">
                  <c:v>189.221</c:v>
                </c:pt>
                <c:pt idx="4911">
                  <c:v>189.21199999999999</c:v>
                </c:pt>
                <c:pt idx="4912">
                  <c:v>189.20400000000001</c:v>
                </c:pt>
                <c:pt idx="4913">
                  <c:v>189.196</c:v>
                </c:pt>
                <c:pt idx="4914">
                  <c:v>189.18700000000001</c:v>
                </c:pt>
                <c:pt idx="4915">
                  <c:v>189.178</c:v>
                </c:pt>
                <c:pt idx="4916">
                  <c:v>189.17</c:v>
                </c:pt>
                <c:pt idx="4917">
                  <c:v>189.16200000000001</c:v>
                </c:pt>
                <c:pt idx="4918">
                  <c:v>189.154</c:v>
                </c:pt>
                <c:pt idx="4919">
                  <c:v>189.14500000000001</c:v>
                </c:pt>
                <c:pt idx="4920">
                  <c:v>189.137</c:v>
                </c:pt>
                <c:pt idx="4921">
                  <c:v>189.12799999999999</c:v>
                </c:pt>
                <c:pt idx="4922">
                  <c:v>189.12</c:v>
                </c:pt>
                <c:pt idx="4923">
                  <c:v>189.11199999999999</c:v>
                </c:pt>
                <c:pt idx="4924">
                  <c:v>189.10300000000001</c:v>
                </c:pt>
                <c:pt idx="4925">
                  <c:v>189.095</c:v>
                </c:pt>
                <c:pt idx="4926">
                  <c:v>189.08699999999999</c:v>
                </c:pt>
                <c:pt idx="4927">
                  <c:v>189.07900000000001</c:v>
                </c:pt>
                <c:pt idx="4928">
                  <c:v>189.07</c:v>
                </c:pt>
                <c:pt idx="4929">
                  <c:v>189.06100000000001</c:v>
                </c:pt>
                <c:pt idx="4930">
                  <c:v>189.053</c:v>
                </c:pt>
                <c:pt idx="4931">
                  <c:v>189.04499999999999</c:v>
                </c:pt>
                <c:pt idx="4932">
                  <c:v>189.03700000000001</c:v>
                </c:pt>
                <c:pt idx="4933">
                  <c:v>189.029</c:v>
                </c:pt>
                <c:pt idx="4934">
                  <c:v>189.02</c:v>
                </c:pt>
                <c:pt idx="4935">
                  <c:v>189.012</c:v>
                </c:pt>
                <c:pt idx="4936">
                  <c:v>189.00299999999999</c:v>
                </c:pt>
                <c:pt idx="4937">
                  <c:v>188.99600000000001</c:v>
                </c:pt>
                <c:pt idx="4938">
                  <c:v>188.98599999999999</c:v>
                </c:pt>
                <c:pt idx="4939">
                  <c:v>188.97800000000001</c:v>
                </c:pt>
                <c:pt idx="4940">
                  <c:v>188.97</c:v>
                </c:pt>
                <c:pt idx="4941">
                  <c:v>188.96199999999999</c:v>
                </c:pt>
                <c:pt idx="4942">
                  <c:v>188.95400000000001</c:v>
                </c:pt>
                <c:pt idx="4943">
                  <c:v>188.94499999999999</c:v>
                </c:pt>
                <c:pt idx="4944">
                  <c:v>188.93600000000001</c:v>
                </c:pt>
                <c:pt idx="4945">
                  <c:v>188.928</c:v>
                </c:pt>
                <c:pt idx="4946">
                  <c:v>188.92</c:v>
                </c:pt>
                <c:pt idx="4947">
                  <c:v>188.91200000000001</c:v>
                </c:pt>
                <c:pt idx="4948">
                  <c:v>188.90299999999999</c:v>
                </c:pt>
                <c:pt idx="4949">
                  <c:v>188.89500000000001</c:v>
                </c:pt>
                <c:pt idx="4950">
                  <c:v>188.887</c:v>
                </c:pt>
                <c:pt idx="4951">
                  <c:v>188.87899999999999</c:v>
                </c:pt>
                <c:pt idx="4952">
                  <c:v>188.87</c:v>
                </c:pt>
                <c:pt idx="4953">
                  <c:v>188.86199999999999</c:v>
                </c:pt>
                <c:pt idx="4954">
                  <c:v>188.85300000000001</c:v>
                </c:pt>
                <c:pt idx="4955">
                  <c:v>188.846</c:v>
                </c:pt>
                <c:pt idx="4956">
                  <c:v>188.83699999999999</c:v>
                </c:pt>
                <c:pt idx="4957">
                  <c:v>188.82900000000001</c:v>
                </c:pt>
                <c:pt idx="4958">
                  <c:v>188.821</c:v>
                </c:pt>
                <c:pt idx="4959">
                  <c:v>188.81200000000001</c:v>
                </c:pt>
                <c:pt idx="4960">
                  <c:v>188.803</c:v>
                </c:pt>
                <c:pt idx="4961">
                  <c:v>188.79599999999999</c:v>
                </c:pt>
                <c:pt idx="4962">
                  <c:v>188.78700000000001</c:v>
                </c:pt>
                <c:pt idx="4963">
                  <c:v>188.779</c:v>
                </c:pt>
                <c:pt idx="4964">
                  <c:v>188.77099999999999</c:v>
                </c:pt>
                <c:pt idx="4965">
                  <c:v>188.762</c:v>
                </c:pt>
                <c:pt idx="4966">
                  <c:v>188.75399999999999</c:v>
                </c:pt>
                <c:pt idx="4967">
                  <c:v>188.745</c:v>
                </c:pt>
                <c:pt idx="4968">
                  <c:v>188.738</c:v>
                </c:pt>
                <c:pt idx="4969">
                  <c:v>188.72900000000001</c:v>
                </c:pt>
                <c:pt idx="4970">
                  <c:v>188.721</c:v>
                </c:pt>
                <c:pt idx="4971">
                  <c:v>188.71299999999999</c:v>
                </c:pt>
                <c:pt idx="4972">
                  <c:v>188.70400000000001</c:v>
                </c:pt>
                <c:pt idx="4973">
                  <c:v>188.696</c:v>
                </c:pt>
                <c:pt idx="4974">
                  <c:v>188.68799999999999</c:v>
                </c:pt>
                <c:pt idx="4975">
                  <c:v>188.679</c:v>
                </c:pt>
                <c:pt idx="4976">
                  <c:v>188.67099999999999</c:v>
                </c:pt>
                <c:pt idx="4977">
                  <c:v>188.66200000000001</c:v>
                </c:pt>
                <c:pt idx="4978">
                  <c:v>188.654</c:v>
                </c:pt>
                <c:pt idx="4979">
                  <c:v>188.64599999999999</c:v>
                </c:pt>
                <c:pt idx="4980">
                  <c:v>188.63800000000001</c:v>
                </c:pt>
                <c:pt idx="4981">
                  <c:v>188.63</c:v>
                </c:pt>
                <c:pt idx="4982">
                  <c:v>188.62100000000001</c:v>
                </c:pt>
                <c:pt idx="4983">
                  <c:v>188.613</c:v>
                </c:pt>
                <c:pt idx="4984">
                  <c:v>188.60400000000001</c:v>
                </c:pt>
                <c:pt idx="4985">
                  <c:v>188.596</c:v>
                </c:pt>
                <c:pt idx="4986">
                  <c:v>188.58699999999999</c:v>
                </c:pt>
                <c:pt idx="4987">
                  <c:v>188.57900000000001</c:v>
                </c:pt>
                <c:pt idx="4988">
                  <c:v>188.571</c:v>
                </c:pt>
                <c:pt idx="4989">
                  <c:v>188.56200000000001</c:v>
                </c:pt>
                <c:pt idx="4990">
                  <c:v>188.55500000000001</c:v>
                </c:pt>
                <c:pt idx="4991">
                  <c:v>188.54599999999999</c:v>
                </c:pt>
                <c:pt idx="4992">
                  <c:v>188.53800000000001</c:v>
                </c:pt>
                <c:pt idx="4993">
                  <c:v>188.529</c:v>
                </c:pt>
                <c:pt idx="4994">
                  <c:v>188.52099999999999</c:v>
                </c:pt>
                <c:pt idx="4995">
                  <c:v>188.51300000000001</c:v>
                </c:pt>
                <c:pt idx="4996">
                  <c:v>188.50399999999999</c:v>
                </c:pt>
                <c:pt idx="4997">
                  <c:v>188.49700000000001</c:v>
                </c:pt>
                <c:pt idx="4998">
                  <c:v>188.488</c:v>
                </c:pt>
                <c:pt idx="4999">
                  <c:v>188.47900000000001</c:v>
                </c:pt>
                <c:pt idx="5000">
                  <c:v>188.471</c:v>
                </c:pt>
                <c:pt idx="5001">
                  <c:v>188.46299999999999</c:v>
                </c:pt>
                <c:pt idx="5002">
                  <c:v>188.45500000000001</c:v>
                </c:pt>
                <c:pt idx="5003">
                  <c:v>188.446</c:v>
                </c:pt>
                <c:pt idx="5004">
                  <c:v>188.43799999999999</c:v>
                </c:pt>
                <c:pt idx="5005">
                  <c:v>188.43</c:v>
                </c:pt>
                <c:pt idx="5006">
                  <c:v>188.42099999999999</c:v>
                </c:pt>
                <c:pt idx="5007">
                  <c:v>188.41300000000001</c:v>
                </c:pt>
                <c:pt idx="5008">
                  <c:v>188.405</c:v>
                </c:pt>
                <c:pt idx="5009">
                  <c:v>188.39599999999999</c:v>
                </c:pt>
                <c:pt idx="5010">
                  <c:v>188.38800000000001</c:v>
                </c:pt>
                <c:pt idx="5011">
                  <c:v>188.38</c:v>
                </c:pt>
                <c:pt idx="5012">
                  <c:v>188.37100000000001</c:v>
                </c:pt>
                <c:pt idx="5013">
                  <c:v>188.363</c:v>
                </c:pt>
                <c:pt idx="5014">
                  <c:v>188.35400000000001</c:v>
                </c:pt>
                <c:pt idx="5015">
                  <c:v>188.346</c:v>
                </c:pt>
                <c:pt idx="5016">
                  <c:v>188.33699999999999</c:v>
                </c:pt>
                <c:pt idx="5017">
                  <c:v>188.33</c:v>
                </c:pt>
                <c:pt idx="5018">
                  <c:v>188.321</c:v>
                </c:pt>
                <c:pt idx="5019">
                  <c:v>188.31299999999999</c:v>
                </c:pt>
                <c:pt idx="5020">
                  <c:v>188.304</c:v>
                </c:pt>
                <c:pt idx="5021">
                  <c:v>188.29599999999999</c:v>
                </c:pt>
                <c:pt idx="5022">
                  <c:v>188.28800000000001</c:v>
                </c:pt>
                <c:pt idx="5023">
                  <c:v>188.279</c:v>
                </c:pt>
                <c:pt idx="5024">
                  <c:v>188.27099999999999</c:v>
                </c:pt>
                <c:pt idx="5025">
                  <c:v>188.262</c:v>
                </c:pt>
                <c:pt idx="5026">
                  <c:v>188.25399999999999</c:v>
                </c:pt>
                <c:pt idx="5027">
                  <c:v>188.245</c:v>
                </c:pt>
                <c:pt idx="5028">
                  <c:v>188.23699999999999</c:v>
                </c:pt>
                <c:pt idx="5029">
                  <c:v>188.22900000000001</c:v>
                </c:pt>
                <c:pt idx="5030">
                  <c:v>188.221</c:v>
                </c:pt>
                <c:pt idx="5031">
                  <c:v>188.21299999999999</c:v>
                </c:pt>
                <c:pt idx="5032">
                  <c:v>188.20400000000001</c:v>
                </c:pt>
                <c:pt idx="5033">
                  <c:v>188.196</c:v>
                </c:pt>
                <c:pt idx="5034">
                  <c:v>188.18799999999999</c:v>
                </c:pt>
                <c:pt idx="5035">
                  <c:v>188.179</c:v>
                </c:pt>
                <c:pt idx="5036">
                  <c:v>188.17099999999999</c:v>
                </c:pt>
                <c:pt idx="5037">
                  <c:v>188.16300000000001</c:v>
                </c:pt>
                <c:pt idx="5038">
                  <c:v>188.154</c:v>
                </c:pt>
                <c:pt idx="5039">
                  <c:v>188.14599999999999</c:v>
                </c:pt>
                <c:pt idx="5040">
                  <c:v>188.13800000000001</c:v>
                </c:pt>
                <c:pt idx="5041">
                  <c:v>188.12899999999999</c:v>
                </c:pt>
                <c:pt idx="5042">
                  <c:v>188.12100000000001</c:v>
                </c:pt>
                <c:pt idx="5043">
                  <c:v>188.11199999999999</c:v>
                </c:pt>
                <c:pt idx="5044">
                  <c:v>188.10499999999999</c:v>
                </c:pt>
                <c:pt idx="5045">
                  <c:v>188.096</c:v>
                </c:pt>
                <c:pt idx="5046">
                  <c:v>188.08799999999999</c:v>
                </c:pt>
                <c:pt idx="5047">
                  <c:v>188.07900000000001</c:v>
                </c:pt>
                <c:pt idx="5048">
                  <c:v>188.071</c:v>
                </c:pt>
                <c:pt idx="5049">
                  <c:v>188.06200000000001</c:v>
                </c:pt>
                <c:pt idx="5050">
                  <c:v>188.054</c:v>
                </c:pt>
                <c:pt idx="5051">
                  <c:v>188.04499999999999</c:v>
                </c:pt>
                <c:pt idx="5052">
                  <c:v>188.03800000000001</c:v>
                </c:pt>
                <c:pt idx="5053">
                  <c:v>188.029</c:v>
                </c:pt>
                <c:pt idx="5054">
                  <c:v>188.02099999999999</c:v>
                </c:pt>
                <c:pt idx="5055">
                  <c:v>188.01300000000001</c:v>
                </c:pt>
                <c:pt idx="5056">
                  <c:v>188.00399999999999</c:v>
                </c:pt>
                <c:pt idx="5057">
                  <c:v>187.99600000000001</c:v>
                </c:pt>
                <c:pt idx="5058">
                  <c:v>187.988</c:v>
                </c:pt>
                <c:pt idx="5059">
                  <c:v>187.97900000000001</c:v>
                </c:pt>
                <c:pt idx="5060">
                  <c:v>187.971</c:v>
                </c:pt>
                <c:pt idx="5061">
                  <c:v>187.96299999999999</c:v>
                </c:pt>
                <c:pt idx="5062">
                  <c:v>187.95400000000001</c:v>
                </c:pt>
                <c:pt idx="5063">
                  <c:v>187.94499999999999</c:v>
                </c:pt>
                <c:pt idx="5064">
                  <c:v>187.93700000000001</c:v>
                </c:pt>
                <c:pt idx="5065">
                  <c:v>187.929</c:v>
                </c:pt>
                <c:pt idx="5066">
                  <c:v>187.92099999999999</c:v>
                </c:pt>
                <c:pt idx="5067">
                  <c:v>187.91200000000001</c:v>
                </c:pt>
                <c:pt idx="5068">
                  <c:v>187.905</c:v>
                </c:pt>
                <c:pt idx="5069">
                  <c:v>187.89599999999999</c:v>
                </c:pt>
                <c:pt idx="5070">
                  <c:v>187.887</c:v>
                </c:pt>
                <c:pt idx="5071">
                  <c:v>187.87899999999999</c:v>
                </c:pt>
                <c:pt idx="5072">
                  <c:v>187.87</c:v>
                </c:pt>
                <c:pt idx="5073">
                  <c:v>187.86199999999999</c:v>
                </c:pt>
                <c:pt idx="5074">
                  <c:v>187.85400000000001</c:v>
                </c:pt>
                <c:pt idx="5075">
                  <c:v>187.846</c:v>
                </c:pt>
                <c:pt idx="5076">
                  <c:v>187.83799999999999</c:v>
                </c:pt>
                <c:pt idx="5077">
                  <c:v>187.83</c:v>
                </c:pt>
                <c:pt idx="5078">
                  <c:v>187.821</c:v>
                </c:pt>
                <c:pt idx="5079">
                  <c:v>187.81299999999999</c:v>
                </c:pt>
                <c:pt idx="5080">
                  <c:v>187.804</c:v>
                </c:pt>
                <c:pt idx="5081">
                  <c:v>187.79599999999999</c:v>
                </c:pt>
                <c:pt idx="5082">
                  <c:v>187.78800000000001</c:v>
                </c:pt>
                <c:pt idx="5083">
                  <c:v>187.779</c:v>
                </c:pt>
                <c:pt idx="5084">
                  <c:v>187.77099999999999</c:v>
                </c:pt>
                <c:pt idx="5085">
                  <c:v>187.762</c:v>
                </c:pt>
                <c:pt idx="5086">
                  <c:v>187.75399999999999</c:v>
                </c:pt>
                <c:pt idx="5087">
                  <c:v>187.74600000000001</c:v>
                </c:pt>
                <c:pt idx="5088">
                  <c:v>187.738</c:v>
                </c:pt>
                <c:pt idx="5089">
                  <c:v>187.72800000000001</c:v>
                </c:pt>
                <c:pt idx="5090">
                  <c:v>187.72</c:v>
                </c:pt>
                <c:pt idx="5091">
                  <c:v>187.71299999999999</c:v>
                </c:pt>
                <c:pt idx="5092">
                  <c:v>187.70400000000001</c:v>
                </c:pt>
                <c:pt idx="5093">
                  <c:v>187.696</c:v>
                </c:pt>
                <c:pt idx="5094">
                  <c:v>187.68799999999999</c:v>
                </c:pt>
                <c:pt idx="5095">
                  <c:v>187.678</c:v>
                </c:pt>
                <c:pt idx="5096">
                  <c:v>187.67</c:v>
                </c:pt>
                <c:pt idx="5097">
                  <c:v>187.66200000000001</c:v>
                </c:pt>
                <c:pt idx="5098">
                  <c:v>187.654</c:v>
                </c:pt>
                <c:pt idx="5099">
                  <c:v>187.64599999999999</c:v>
                </c:pt>
                <c:pt idx="5100">
                  <c:v>187.63800000000001</c:v>
                </c:pt>
                <c:pt idx="5101">
                  <c:v>187.62899999999999</c:v>
                </c:pt>
                <c:pt idx="5102">
                  <c:v>187.62100000000001</c:v>
                </c:pt>
                <c:pt idx="5103">
                  <c:v>187.61199999999999</c:v>
                </c:pt>
                <c:pt idx="5104">
                  <c:v>187.60400000000001</c:v>
                </c:pt>
                <c:pt idx="5105">
                  <c:v>187.596</c:v>
                </c:pt>
                <c:pt idx="5106">
                  <c:v>187.58699999999999</c:v>
                </c:pt>
                <c:pt idx="5107">
                  <c:v>187.57900000000001</c:v>
                </c:pt>
                <c:pt idx="5108">
                  <c:v>187.571</c:v>
                </c:pt>
                <c:pt idx="5109">
                  <c:v>187.56200000000001</c:v>
                </c:pt>
                <c:pt idx="5110">
                  <c:v>187.55500000000001</c:v>
                </c:pt>
                <c:pt idx="5111">
                  <c:v>187.54599999999999</c:v>
                </c:pt>
                <c:pt idx="5112">
                  <c:v>187.53700000000001</c:v>
                </c:pt>
                <c:pt idx="5113">
                  <c:v>187.529</c:v>
                </c:pt>
                <c:pt idx="5114">
                  <c:v>187.52099999999999</c:v>
                </c:pt>
                <c:pt idx="5115">
                  <c:v>187.512</c:v>
                </c:pt>
                <c:pt idx="5116">
                  <c:v>187.50399999999999</c:v>
                </c:pt>
                <c:pt idx="5117">
                  <c:v>187.49600000000001</c:v>
                </c:pt>
                <c:pt idx="5118">
                  <c:v>187.488</c:v>
                </c:pt>
                <c:pt idx="5119">
                  <c:v>187.47900000000001</c:v>
                </c:pt>
                <c:pt idx="5120">
                  <c:v>187.471</c:v>
                </c:pt>
                <c:pt idx="5121">
                  <c:v>187.46299999999999</c:v>
                </c:pt>
                <c:pt idx="5122">
                  <c:v>187.45400000000001</c:v>
                </c:pt>
                <c:pt idx="5123">
                  <c:v>187.446</c:v>
                </c:pt>
                <c:pt idx="5124">
                  <c:v>187.43799999999999</c:v>
                </c:pt>
                <c:pt idx="5125">
                  <c:v>187.429</c:v>
                </c:pt>
                <c:pt idx="5126">
                  <c:v>187.42099999999999</c:v>
                </c:pt>
                <c:pt idx="5127">
                  <c:v>187.41300000000001</c:v>
                </c:pt>
                <c:pt idx="5128">
                  <c:v>187.404</c:v>
                </c:pt>
                <c:pt idx="5129">
                  <c:v>187.39599999999999</c:v>
                </c:pt>
                <c:pt idx="5130">
                  <c:v>187.387</c:v>
                </c:pt>
                <c:pt idx="5131">
                  <c:v>187.37899999999999</c:v>
                </c:pt>
                <c:pt idx="5132">
                  <c:v>187.37100000000001</c:v>
                </c:pt>
                <c:pt idx="5133">
                  <c:v>187.363</c:v>
                </c:pt>
                <c:pt idx="5134">
                  <c:v>187.35400000000001</c:v>
                </c:pt>
                <c:pt idx="5135">
                  <c:v>187.346</c:v>
                </c:pt>
                <c:pt idx="5136">
                  <c:v>187.33799999999999</c:v>
                </c:pt>
                <c:pt idx="5137">
                  <c:v>187.32900000000001</c:v>
                </c:pt>
                <c:pt idx="5138">
                  <c:v>187.32</c:v>
                </c:pt>
                <c:pt idx="5139">
                  <c:v>187.31299999999999</c:v>
                </c:pt>
                <c:pt idx="5140">
                  <c:v>187.30500000000001</c:v>
                </c:pt>
                <c:pt idx="5141">
                  <c:v>187.29599999999999</c:v>
                </c:pt>
                <c:pt idx="5142">
                  <c:v>187.28800000000001</c:v>
                </c:pt>
                <c:pt idx="5143">
                  <c:v>187.279</c:v>
                </c:pt>
                <c:pt idx="5144">
                  <c:v>187.27</c:v>
                </c:pt>
                <c:pt idx="5145">
                  <c:v>187.262</c:v>
                </c:pt>
                <c:pt idx="5146">
                  <c:v>187.25399999999999</c:v>
                </c:pt>
                <c:pt idx="5147">
                  <c:v>187.245</c:v>
                </c:pt>
                <c:pt idx="5148">
                  <c:v>187.238</c:v>
                </c:pt>
                <c:pt idx="5149">
                  <c:v>187.22900000000001</c:v>
                </c:pt>
                <c:pt idx="5150">
                  <c:v>187.221</c:v>
                </c:pt>
                <c:pt idx="5151">
                  <c:v>187.21299999999999</c:v>
                </c:pt>
                <c:pt idx="5152">
                  <c:v>187.20400000000001</c:v>
                </c:pt>
                <c:pt idx="5153">
                  <c:v>187.196</c:v>
                </c:pt>
                <c:pt idx="5154">
                  <c:v>187.18799999999999</c:v>
                </c:pt>
                <c:pt idx="5155">
                  <c:v>187.18</c:v>
                </c:pt>
                <c:pt idx="5156">
                  <c:v>187.17099999999999</c:v>
                </c:pt>
                <c:pt idx="5157">
                  <c:v>187.16300000000001</c:v>
                </c:pt>
                <c:pt idx="5158">
                  <c:v>187.154</c:v>
                </c:pt>
                <c:pt idx="5159">
                  <c:v>187.14599999999999</c:v>
                </c:pt>
                <c:pt idx="5160">
                  <c:v>187.13800000000001</c:v>
                </c:pt>
                <c:pt idx="5161">
                  <c:v>187.13</c:v>
                </c:pt>
                <c:pt idx="5162">
                  <c:v>187.12100000000001</c:v>
                </c:pt>
                <c:pt idx="5163">
                  <c:v>187.113</c:v>
                </c:pt>
                <c:pt idx="5164">
                  <c:v>187.10400000000001</c:v>
                </c:pt>
                <c:pt idx="5165">
                  <c:v>187.095</c:v>
                </c:pt>
                <c:pt idx="5166">
                  <c:v>187.08699999999999</c:v>
                </c:pt>
                <c:pt idx="5167">
                  <c:v>187.07900000000001</c:v>
                </c:pt>
                <c:pt idx="5168">
                  <c:v>187.071</c:v>
                </c:pt>
                <c:pt idx="5169">
                  <c:v>187.06299999999999</c:v>
                </c:pt>
                <c:pt idx="5170">
                  <c:v>187.054</c:v>
                </c:pt>
                <c:pt idx="5171">
                  <c:v>187.04499999999999</c:v>
                </c:pt>
                <c:pt idx="5172">
                  <c:v>187.03700000000001</c:v>
                </c:pt>
                <c:pt idx="5173">
                  <c:v>187.029</c:v>
                </c:pt>
                <c:pt idx="5174">
                  <c:v>187.02</c:v>
                </c:pt>
                <c:pt idx="5175">
                  <c:v>187.012</c:v>
                </c:pt>
                <c:pt idx="5176">
                  <c:v>187.00399999999999</c:v>
                </c:pt>
                <c:pt idx="5177">
                  <c:v>186.99600000000001</c:v>
                </c:pt>
                <c:pt idx="5178">
                  <c:v>186.98699999999999</c:v>
                </c:pt>
                <c:pt idx="5179">
                  <c:v>186.97900000000001</c:v>
                </c:pt>
                <c:pt idx="5180">
                  <c:v>186.971</c:v>
                </c:pt>
                <c:pt idx="5181">
                  <c:v>186.96199999999999</c:v>
                </c:pt>
                <c:pt idx="5182">
                  <c:v>186.95500000000001</c:v>
                </c:pt>
                <c:pt idx="5183">
                  <c:v>186.946</c:v>
                </c:pt>
                <c:pt idx="5184">
                  <c:v>186.93799999999999</c:v>
                </c:pt>
                <c:pt idx="5185">
                  <c:v>186.929</c:v>
                </c:pt>
                <c:pt idx="5186">
                  <c:v>186.922</c:v>
                </c:pt>
                <c:pt idx="5187">
                  <c:v>186.91300000000001</c:v>
                </c:pt>
                <c:pt idx="5188">
                  <c:v>186.904</c:v>
                </c:pt>
                <c:pt idx="5189">
                  <c:v>186.89599999999999</c:v>
                </c:pt>
                <c:pt idx="5190">
                  <c:v>186.88800000000001</c:v>
                </c:pt>
                <c:pt idx="5191">
                  <c:v>186.87899999999999</c:v>
                </c:pt>
                <c:pt idx="5192">
                  <c:v>186.87</c:v>
                </c:pt>
                <c:pt idx="5193">
                  <c:v>186.86199999999999</c:v>
                </c:pt>
                <c:pt idx="5194">
                  <c:v>186.85400000000001</c:v>
                </c:pt>
                <c:pt idx="5195">
                  <c:v>186.846</c:v>
                </c:pt>
                <c:pt idx="5196">
                  <c:v>186.83699999999999</c:v>
                </c:pt>
                <c:pt idx="5197">
                  <c:v>186.82900000000001</c:v>
                </c:pt>
                <c:pt idx="5198">
                  <c:v>186.821</c:v>
                </c:pt>
                <c:pt idx="5199">
                  <c:v>186.81200000000001</c:v>
                </c:pt>
                <c:pt idx="5200">
                  <c:v>186.804</c:v>
                </c:pt>
                <c:pt idx="5201">
                  <c:v>186.797</c:v>
                </c:pt>
                <c:pt idx="5202">
                  <c:v>186.78800000000001</c:v>
                </c:pt>
                <c:pt idx="5203">
                  <c:v>186.78</c:v>
                </c:pt>
                <c:pt idx="5204">
                  <c:v>186.77099999999999</c:v>
                </c:pt>
                <c:pt idx="5205">
                  <c:v>186.762</c:v>
                </c:pt>
                <c:pt idx="5206">
                  <c:v>186.75399999999999</c:v>
                </c:pt>
                <c:pt idx="5207">
                  <c:v>186.74600000000001</c:v>
                </c:pt>
                <c:pt idx="5208">
                  <c:v>186.738</c:v>
                </c:pt>
                <c:pt idx="5209">
                  <c:v>186.72900000000001</c:v>
                </c:pt>
                <c:pt idx="5210">
                  <c:v>186.721</c:v>
                </c:pt>
                <c:pt idx="5211">
                  <c:v>186.71299999999999</c:v>
                </c:pt>
                <c:pt idx="5212">
                  <c:v>186.70500000000001</c:v>
                </c:pt>
                <c:pt idx="5213">
                  <c:v>186.696</c:v>
                </c:pt>
                <c:pt idx="5214">
                  <c:v>186.68799999999999</c:v>
                </c:pt>
                <c:pt idx="5215">
                  <c:v>186.679</c:v>
                </c:pt>
                <c:pt idx="5216">
                  <c:v>186.67099999999999</c:v>
                </c:pt>
                <c:pt idx="5217">
                  <c:v>186.66200000000001</c:v>
                </c:pt>
                <c:pt idx="5218">
                  <c:v>186.655</c:v>
                </c:pt>
                <c:pt idx="5219">
                  <c:v>186.64599999999999</c:v>
                </c:pt>
                <c:pt idx="5220">
                  <c:v>186.63800000000001</c:v>
                </c:pt>
                <c:pt idx="5221">
                  <c:v>186.63</c:v>
                </c:pt>
                <c:pt idx="5222">
                  <c:v>186.62100000000001</c:v>
                </c:pt>
                <c:pt idx="5223">
                  <c:v>186.61199999999999</c:v>
                </c:pt>
                <c:pt idx="5224">
                  <c:v>186.60499999999999</c:v>
                </c:pt>
                <c:pt idx="5225">
                  <c:v>186.596</c:v>
                </c:pt>
                <c:pt idx="5226">
                  <c:v>186.58799999999999</c:v>
                </c:pt>
                <c:pt idx="5227">
                  <c:v>186.57900000000001</c:v>
                </c:pt>
                <c:pt idx="5228">
                  <c:v>186.571</c:v>
                </c:pt>
                <c:pt idx="5229">
                  <c:v>186.56399999999999</c:v>
                </c:pt>
                <c:pt idx="5230">
                  <c:v>186.55500000000001</c:v>
                </c:pt>
                <c:pt idx="5231">
                  <c:v>186.54599999999999</c:v>
                </c:pt>
                <c:pt idx="5232">
                  <c:v>186.53800000000001</c:v>
                </c:pt>
                <c:pt idx="5233">
                  <c:v>186.529</c:v>
                </c:pt>
                <c:pt idx="5234">
                  <c:v>186.52099999999999</c:v>
                </c:pt>
                <c:pt idx="5235">
                  <c:v>186.51300000000001</c:v>
                </c:pt>
                <c:pt idx="5236">
                  <c:v>186.505</c:v>
                </c:pt>
                <c:pt idx="5237">
                  <c:v>186.49600000000001</c:v>
                </c:pt>
                <c:pt idx="5238">
                  <c:v>186.48699999999999</c:v>
                </c:pt>
                <c:pt idx="5239">
                  <c:v>186.47900000000001</c:v>
                </c:pt>
                <c:pt idx="5240">
                  <c:v>186.471</c:v>
                </c:pt>
                <c:pt idx="5241">
                  <c:v>186.464</c:v>
                </c:pt>
                <c:pt idx="5242">
                  <c:v>186.45400000000001</c:v>
                </c:pt>
                <c:pt idx="5243">
                  <c:v>186.446</c:v>
                </c:pt>
                <c:pt idx="5244">
                  <c:v>186.43799999999999</c:v>
                </c:pt>
                <c:pt idx="5245">
                  <c:v>186.43</c:v>
                </c:pt>
                <c:pt idx="5246">
                  <c:v>186.422</c:v>
                </c:pt>
                <c:pt idx="5247">
                  <c:v>186.41300000000001</c:v>
                </c:pt>
                <c:pt idx="5248">
                  <c:v>186.405</c:v>
                </c:pt>
                <c:pt idx="5249">
                  <c:v>186.39599999999999</c:v>
                </c:pt>
                <c:pt idx="5250">
                  <c:v>186.38800000000001</c:v>
                </c:pt>
                <c:pt idx="5251">
                  <c:v>186.37899999999999</c:v>
                </c:pt>
                <c:pt idx="5252">
                  <c:v>186.37200000000001</c:v>
                </c:pt>
                <c:pt idx="5253">
                  <c:v>186.363</c:v>
                </c:pt>
                <c:pt idx="5254">
                  <c:v>186.35499999999999</c:v>
                </c:pt>
                <c:pt idx="5255">
                  <c:v>186.34700000000001</c:v>
                </c:pt>
                <c:pt idx="5256">
                  <c:v>186.339</c:v>
                </c:pt>
                <c:pt idx="5257">
                  <c:v>186.33099999999999</c:v>
                </c:pt>
                <c:pt idx="5258">
                  <c:v>186.32300000000001</c:v>
                </c:pt>
                <c:pt idx="5259">
                  <c:v>186.31299999999999</c:v>
                </c:pt>
                <c:pt idx="5260">
                  <c:v>186.30500000000001</c:v>
                </c:pt>
                <c:pt idx="5261">
                  <c:v>186.297</c:v>
                </c:pt>
                <c:pt idx="5262">
                  <c:v>186.28899999999999</c:v>
                </c:pt>
                <c:pt idx="5263">
                  <c:v>186.28100000000001</c:v>
                </c:pt>
                <c:pt idx="5264">
                  <c:v>186.273</c:v>
                </c:pt>
                <c:pt idx="5265">
                  <c:v>186.26400000000001</c:v>
                </c:pt>
                <c:pt idx="5266">
                  <c:v>186.256</c:v>
                </c:pt>
                <c:pt idx="5267">
                  <c:v>186.24700000000001</c:v>
                </c:pt>
                <c:pt idx="5268">
                  <c:v>186.24</c:v>
                </c:pt>
                <c:pt idx="5269">
                  <c:v>186.23099999999999</c:v>
                </c:pt>
                <c:pt idx="5270">
                  <c:v>186.22300000000001</c:v>
                </c:pt>
                <c:pt idx="5271">
                  <c:v>186.214</c:v>
                </c:pt>
                <c:pt idx="5272">
                  <c:v>186.20599999999999</c:v>
                </c:pt>
                <c:pt idx="5273">
                  <c:v>186.19800000000001</c:v>
                </c:pt>
                <c:pt idx="5274">
                  <c:v>186.18899999999999</c:v>
                </c:pt>
                <c:pt idx="5275">
                  <c:v>186.18199999999999</c:v>
                </c:pt>
                <c:pt idx="5276">
                  <c:v>186.173</c:v>
                </c:pt>
                <c:pt idx="5277">
                  <c:v>186.16399999999999</c:v>
                </c:pt>
                <c:pt idx="5278">
                  <c:v>186.15600000000001</c:v>
                </c:pt>
                <c:pt idx="5279">
                  <c:v>186.148</c:v>
                </c:pt>
                <c:pt idx="5280">
                  <c:v>186.14</c:v>
                </c:pt>
                <c:pt idx="5281">
                  <c:v>186.13200000000001</c:v>
                </c:pt>
                <c:pt idx="5282">
                  <c:v>186.124</c:v>
                </c:pt>
                <c:pt idx="5283">
                  <c:v>186.11600000000001</c:v>
                </c:pt>
                <c:pt idx="5284">
                  <c:v>186.107</c:v>
                </c:pt>
                <c:pt idx="5285">
                  <c:v>186.09899999999999</c:v>
                </c:pt>
                <c:pt idx="5286">
                  <c:v>186.09</c:v>
                </c:pt>
                <c:pt idx="5287">
                  <c:v>186.083</c:v>
                </c:pt>
                <c:pt idx="5288">
                  <c:v>186.07400000000001</c:v>
                </c:pt>
                <c:pt idx="5289">
                  <c:v>186.066</c:v>
                </c:pt>
                <c:pt idx="5290">
                  <c:v>186.05799999999999</c:v>
                </c:pt>
                <c:pt idx="5291">
                  <c:v>186.05</c:v>
                </c:pt>
                <c:pt idx="5292">
                  <c:v>186.041</c:v>
                </c:pt>
                <c:pt idx="5293">
                  <c:v>186.03299999999999</c:v>
                </c:pt>
                <c:pt idx="5294">
                  <c:v>186.02500000000001</c:v>
                </c:pt>
                <c:pt idx="5295">
                  <c:v>186.01599999999999</c:v>
                </c:pt>
                <c:pt idx="5296">
                  <c:v>186.00800000000001</c:v>
                </c:pt>
                <c:pt idx="5297">
                  <c:v>186</c:v>
                </c:pt>
                <c:pt idx="5298">
                  <c:v>185.99199999999999</c:v>
                </c:pt>
                <c:pt idx="5299">
                  <c:v>185.983</c:v>
                </c:pt>
                <c:pt idx="5300">
                  <c:v>185.97399999999999</c:v>
                </c:pt>
                <c:pt idx="5301">
                  <c:v>185.96700000000001</c:v>
                </c:pt>
                <c:pt idx="5302">
                  <c:v>185.958</c:v>
                </c:pt>
                <c:pt idx="5303">
                  <c:v>185.94900000000001</c:v>
                </c:pt>
                <c:pt idx="5304">
                  <c:v>185.941</c:v>
                </c:pt>
                <c:pt idx="5305">
                  <c:v>185.934</c:v>
                </c:pt>
                <c:pt idx="5306">
                  <c:v>185.92500000000001</c:v>
                </c:pt>
                <c:pt idx="5307">
                  <c:v>185.917</c:v>
                </c:pt>
                <c:pt idx="5308">
                  <c:v>185.90799999999999</c:v>
                </c:pt>
                <c:pt idx="5309">
                  <c:v>185.9</c:v>
                </c:pt>
                <c:pt idx="5310">
                  <c:v>185.89099999999999</c:v>
                </c:pt>
                <c:pt idx="5311">
                  <c:v>185.88300000000001</c:v>
                </c:pt>
                <c:pt idx="5312">
                  <c:v>185.876</c:v>
                </c:pt>
                <c:pt idx="5313">
                  <c:v>185.86600000000001</c:v>
                </c:pt>
                <c:pt idx="5314">
                  <c:v>185.857</c:v>
                </c:pt>
                <c:pt idx="5315">
                  <c:v>185.85</c:v>
                </c:pt>
                <c:pt idx="5316">
                  <c:v>185.84100000000001</c:v>
                </c:pt>
                <c:pt idx="5317">
                  <c:v>185.833</c:v>
                </c:pt>
                <c:pt idx="5318">
                  <c:v>185.82499999999999</c:v>
                </c:pt>
                <c:pt idx="5319">
                  <c:v>185.815</c:v>
                </c:pt>
                <c:pt idx="5320">
                  <c:v>185.80799999999999</c:v>
                </c:pt>
                <c:pt idx="5321">
                  <c:v>185.8</c:v>
                </c:pt>
                <c:pt idx="5322">
                  <c:v>185.791</c:v>
                </c:pt>
                <c:pt idx="5323">
                  <c:v>185.78200000000001</c:v>
                </c:pt>
                <c:pt idx="5324">
                  <c:v>185.774</c:v>
                </c:pt>
                <c:pt idx="5325">
                  <c:v>185.76599999999999</c:v>
                </c:pt>
                <c:pt idx="5326">
                  <c:v>185.75800000000001</c:v>
                </c:pt>
                <c:pt idx="5327">
                  <c:v>185.75</c:v>
                </c:pt>
                <c:pt idx="5328">
                  <c:v>185.74100000000001</c:v>
                </c:pt>
                <c:pt idx="5329">
                  <c:v>185.732</c:v>
                </c:pt>
                <c:pt idx="5330">
                  <c:v>185.72499999999999</c:v>
                </c:pt>
                <c:pt idx="5331">
                  <c:v>185.71600000000001</c:v>
                </c:pt>
                <c:pt idx="5332">
                  <c:v>185.70699999999999</c:v>
                </c:pt>
                <c:pt idx="5333">
                  <c:v>185.69900000000001</c:v>
                </c:pt>
                <c:pt idx="5334">
                  <c:v>185.69</c:v>
                </c:pt>
                <c:pt idx="5335">
                  <c:v>185.68299999999999</c:v>
                </c:pt>
                <c:pt idx="5336">
                  <c:v>185.67400000000001</c:v>
                </c:pt>
                <c:pt idx="5337">
                  <c:v>185.66499999999999</c:v>
                </c:pt>
                <c:pt idx="5338">
                  <c:v>185.65700000000001</c:v>
                </c:pt>
                <c:pt idx="5339">
                  <c:v>185.649</c:v>
                </c:pt>
                <c:pt idx="5340">
                  <c:v>185.64</c:v>
                </c:pt>
                <c:pt idx="5341">
                  <c:v>185.63300000000001</c:v>
                </c:pt>
                <c:pt idx="5342">
                  <c:v>185.62299999999999</c:v>
                </c:pt>
                <c:pt idx="5343">
                  <c:v>185.61500000000001</c:v>
                </c:pt>
                <c:pt idx="5344">
                  <c:v>185.607</c:v>
                </c:pt>
                <c:pt idx="5345">
                  <c:v>185.59800000000001</c:v>
                </c:pt>
                <c:pt idx="5346">
                  <c:v>185.59</c:v>
                </c:pt>
                <c:pt idx="5347">
                  <c:v>185.58099999999999</c:v>
                </c:pt>
                <c:pt idx="5348">
                  <c:v>185.57300000000001</c:v>
                </c:pt>
                <c:pt idx="5349">
                  <c:v>185.565</c:v>
                </c:pt>
                <c:pt idx="5350">
                  <c:v>185.55600000000001</c:v>
                </c:pt>
                <c:pt idx="5351">
                  <c:v>185.54900000000001</c:v>
                </c:pt>
                <c:pt idx="5352">
                  <c:v>185.54</c:v>
                </c:pt>
                <c:pt idx="5353">
                  <c:v>185.53100000000001</c:v>
                </c:pt>
                <c:pt idx="5354">
                  <c:v>185.524</c:v>
                </c:pt>
                <c:pt idx="5355">
                  <c:v>185.51499999999999</c:v>
                </c:pt>
                <c:pt idx="5356">
                  <c:v>185.506</c:v>
                </c:pt>
                <c:pt idx="5357">
                  <c:v>185.499</c:v>
                </c:pt>
                <c:pt idx="5358">
                  <c:v>185.49</c:v>
                </c:pt>
                <c:pt idx="5359">
                  <c:v>185.482</c:v>
                </c:pt>
                <c:pt idx="5360">
                  <c:v>185.47300000000001</c:v>
                </c:pt>
                <c:pt idx="5361">
                  <c:v>185.464</c:v>
                </c:pt>
                <c:pt idx="5362">
                  <c:v>185.45599999999999</c:v>
                </c:pt>
                <c:pt idx="5363">
                  <c:v>185.44800000000001</c:v>
                </c:pt>
                <c:pt idx="5364">
                  <c:v>185.43899999999999</c:v>
                </c:pt>
                <c:pt idx="5365">
                  <c:v>185.43100000000001</c:v>
                </c:pt>
                <c:pt idx="5366">
                  <c:v>185.423</c:v>
                </c:pt>
                <c:pt idx="5367">
                  <c:v>185.41399999999999</c:v>
                </c:pt>
                <c:pt idx="5368">
                  <c:v>185.40600000000001</c:v>
                </c:pt>
                <c:pt idx="5369">
                  <c:v>185.398</c:v>
                </c:pt>
                <c:pt idx="5370">
                  <c:v>185.38900000000001</c:v>
                </c:pt>
                <c:pt idx="5371">
                  <c:v>185.381</c:v>
                </c:pt>
                <c:pt idx="5372">
                  <c:v>185.37200000000001</c:v>
                </c:pt>
                <c:pt idx="5373">
                  <c:v>185.364</c:v>
                </c:pt>
                <c:pt idx="5374">
                  <c:v>185.35599999999999</c:v>
                </c:pt>
                <c:pt idx="5375">
                  <c:v>185.34800000000001</c:v>
                </c:pt>
                <c:pt idx="5376">
                  <c:v>185.339</c:v>
                </c:pt>
                <c:pt idx="5377">
                  <c:v>185.33099999999999</c:v>
                </c:pt>
                <c:pt idx="5378">
                  <c:v>185.322</c:v>
                </c:pt>
                <c:pt idx="5379">
                  <c:v>185.31399999999999</c:v>
                </c:pt>
                <c:pt idx="5380">
                  <c:v>185.30500000000001</c:v>
                </c:pt>
                <c:pt idx="5381">
                  <c:v>185.298</c:v>
                </c:pt>
                <c:pt idx="5382">
                  <c:v>185.28899999999999</c:v>
                </c:pt>
                <c:pt idx="5383">
                  <c:v>185.28100000000001</c:v>
                </c:pt>
                <c:pt idx="5384">
                  <c:v>185.27199999999999</c:v>
                </c:pt>
                <c:pt idx="5385">
                  <c:v>185.26400000000001</c:v>
                </c:pt>
                <c:pt idx="5386">
                  <c:v>185.25399999999999</c:v>
                </c:pt>
                <c:pt idx="5387">
                  <c:v>185.24700000000001</c:v>
                </c:pt>
                <c:pt idx="5388">
                  <c:v>185.239</c:v>
                </c:pt>
                <c:pt idx="5389">
                  <c:v>185.23099999999999</c:v>
                </c:pt>
                <c:pt idx="5390">
                  <c:v>185.22200000000001</c:v>
                </c:pt>
                <c:pt idx="5391">
                  <c:v>185.214</c:v>
                </c:pt>
                <c:pt idx="5392">
                  <c:v>185.20599999999999</c:v>
                </c:pt>
                <c:pt idx="5393">
                  <c:v>185.19800000000001</c:v>
                </c:pt>
                <c:pt idx="5394">
                  <c:v>185.18899999999999</c:v>
                </c:pt>
                <c:pt idx="5395">
                  <c:v>185.18100000000001</c:v>
                </c:pt>
                <c:pt idx="5396">
                  <c:v>185.173</c:v>
                </c:pt>
                <c:pt idx="5397">
                  <c:v>185.16300000000001</c:v>
                </c:pt>
                <c:pt idx="5398">
                  <c:v>185.15600000000001</c:v>
                </c:pt>
                <c:pt idx="5399">
                  <c:v>185.14699999999999</c:v>
                </c:pt>
                <c:pt idx="5400">
                  <c:v>185.13900000000001</c:v>
                </c:pt>
                <c:pt idx="5401">
                  <c:v>185.131</c:v>
                </c:pt>
                <c:pt idx="5402">
                  <c:v>185.12200000000001</c:v>
                </c:pt>
                <c:pt idx="5403">
                  <c:v>185.114</c:v>
                </c:pt>
                <c:pt idx="5404">
                  <c:v>185.10599999999999</c:v>
                </c:pt>
                <c:pt idx="5405">
                  <c:v>185.09800000000001</c:v>
                </c:pt>
                <c:pt idx="5406">
                  <c:v>185.089</c:v>
                </c:pt>
                <c:pt idx="5407">
                  <c:v>185.08</c:v>
                </c:pt>
                <c:pt idx="5408">
                  <c:v>185.072</c:v>
                </c:pt>
                <c:pt idx="5409">
                  <c:v>185.06399999999999</c:v>
                </c:pt>
                <c:pt idx="5410">
                  <c:v>185.05500000000001</c:v>
                </c:pt>
                <c:pt idx="5411">
                  <c:v>185.047</c:v>
                </c:pt>
                <c:pt idx="5412">
                  <c:v>185.03899999999999</c:v>
                </c:pt>
                <c:pt idx="5413">
                  <c:v>185.03</c:v>
                </c:pt>
                <c:pt idx="5414">
                  <c:v>185.023</c:v>
                </c:pt>
                <c:pt idx="5415">
                  <c:v>185.01400000000001</c:v>
                </c:pt>
                <c:pt idx="5416">
                  <c:v>185.006</c:v>
                </c:pt>
                <c:pt idx="5417">
                  <c:v>184.99700000000001</c:v>
                </c:pt>
                <c:pt idx="5418">
                  <c:v>184.988</c:v>
                </c:pt>
                <c:pt idx="5419">
                  <c:v>184.98</c:v>
                </c:pt>
                <c:pt idx="5420">
                  <c:v>184.971</c:v>
                </c:pt>
                <c:pt idx="5421">
                  <c:v>184.964</c:v>
                </c:pt>
                <c:pt idx="5422">
                  <c:v>184.95599999999999</c:v>
                </c:pt>
                <c:pt idx="5423">
                  <c:v>184.947</c:v>
                </c:pt>
                <c:pt idx="5424">
                  <c:v>184.93799999999999</c:v>
                </c:pt>
                <c:pt idx="5425">
                  <c:v>184.93</c:v>
                </c:pt>
                <c:pt idx="5426">
                  <c:v>184.922</c:v>
                </c:pt>
                <c:pt idx="5427">
                  <c:v>184.91499999999999</c:v>
                </c:pt>
                <c:pt idx="5428">
                  <c:v>184.905</c:v>
                </c:pt>
                <c:pt idx="5429">
                  <c:v>184.89699999999999</c:v>
                </c:pt>
                <c:pt idx="5430">
                  <c:v>184.88800000000001</c:v>
                </c:pt>
                <c:pt idx="5431">
                  <c:v>184.88</c:v>
                </c:pt>
                <c:pt idx="5432">
                  <c:v>184.87200000000001</c:v>
                </c:pt>
                <c:pt idx="5433">
                  <c:v>184.863</c:v>
                </c:pt>
                <c:pt idx="5434">
                  <c:v>184.85499999999999</c:v>
                </c:pt>
                <c:pt idx="5435">
                  <c:v>184.84700000000001</c:v>
                </c:pt>
                <c:pt idx="5436">
                  <c:v>184.839</c:v>
                </c:pt>
                <c:pt idx="5437">
                  <c:v>184.83</c:v>
                </c:pt>
                <c:pt idx="5438">
                  <c:v>184.822</c:v>
                </c:pt>
                <c:pt idx="5439">
                  <c:v>184.81399999999999</c:v>
                </c:pt>
                <c:pt idx="5440">
                  <c:v>184.80500000000001</c:v>
                </c:pt>
                <c:pt idx="5441">
                  <c:v>184.797</c:v>
                </c:pt>
                <c:pt idx="5442">
                  <c:v>184.78899999999999</c:v>
                </c:pt>
                <c:pt idx="5443">
                  <c:v>184.78</c:v>
                </c:pt>
                <c:pt idx="5444">
                  <c:v>184.77099999999999</c:v>
                </c:pt>
                <c:pt idx="5445">
                  <c:v>184.76400000000001</c:v>
                </c:pt>
                <c:pt idx="5446">
                  <c:v>184.755</c:v>
                </c:pt>
                <c:pt idx="5447">
                  <c:v>184.74700000000001</c:v>
                </c:pt>
                <c:pt idx="5448">
                  <c:v>184.738</c:v>
                </c:pt>
                <c:pt idx="5449">
                  <c:v>184.73</c:v>
                </c:pt>
                <c:pt idx="5450">
                  <c:v>184.72200000000001</c:v>
                </c:pt>
                <c:pt idx="5451">
                  <c:v>184.714</c:v>
                </c:pt>
                <c:pt idx="5452">
                  <c:v>184.70599999999999</c:v>
                </c:pt>
                <c:pt idx="5453">
                  <c:v>184.697</c:v>
                </c:pt>
                <c:pt idx="5454">
                  <c:v>184.68899999999999</c:v>
                </c:pt>
                <c:pt idx="5455">
                  <c:v>184.68</c:v>
                </c:pt>
                <c:pt idx="5456">
                  <c:v>184.672</c:v>
                </c:pt>
                <c:pt idx="5457">
                  <c:v>184.66399999999999</c:v>
                </c:pt>
                <c:pt idx="5458">
                  <c:v>184.655</c:v>
                </c:pt>
                <c:pt idx="5459">
                  <c:v>184.64699999999999</c:v>
                </c:pt>
                <c:pt idx="5460">
                  <c:v>184.63800000000001</c:v>
                </c:pt>
                <c:pt idx="5461">
                  <c:v>184.63</c:v>
                </c:pt>
                <c:pt idx="5462">
                  <c:v>184.62100000000001</c:v>
                </c:pt>
                <c:pt idx="5463">
                  <c:v>184.613</c:v>
                </c:pt>
                <c:pt idx="5464">
                  <c:v>184.60499999999999</c:v>
                </c:pt>
                <c:pt idx="5465">
                  <c:v>184.59700000000001</c:v>
                </c:pt>
                <c:pt idx="5466">
                  <c:v>184.58799999999999</c:v>
                </c:pt>
                <c:pt idx="5467">
                  <c:v>184.58</c:v>
                </c:pt>
                <c:pt idx="5468">
                  <c:v>184.572</c:v>
                </c:pt>
                <c:pt idx="5469">
                  <c:v>184.56299999999999</c:v>
                </c:pt>
                <c:pt idx="5470">
                  <c:v>184.55500000000001</c:v>
                </c:pt>
                <c:pt idx="5471">
                  <c:v>184.547</c:v>
                </c:pt>
                <c:pt idx="5472">
                  <c:v>184.53800000000001</c:v>
                </c:pt>
                <c:pt idx="5473">
                  <c:v>184.529</c:v>
                </c:pt>
                <c:pt idx="5474">
                  <c:v>184.52099999999999</c:v>
                </c:pt>
                <c:pt idx="5475">
                  <c:v>184.51400000000001</c:v>
                </c:pt>
                <c:pt idx="5476">
                  <c:v>184.505</c:v>
                </c:pt>
                <c:pt idx="5477">
                  <c:v>184.49700000000001</c:v>
                </c:pt>
                <c:pt idx="5478">
                  <c:v>184.488</c:v>
                </c:pt>
                <c:pt idx="5479">
                  <c:v>184.47900000000001</c:v>
                </c:pt>
                <c:pt idx="5480">
                  <c:v>184.471</c:v>
                </c:pt>
                <c:pt idx="5481">
                  <c:v>184.46299999999999</c:v>
                </c:pt>
                <c:pt idx="5482">
                  <c:v>184.45500000000001</c:v>
                </c:pt>
                <c:pt idx="5483">
                  <c:v>184.446</c:v>
                </c:pt>
                <c:pt idx="5484">
                  <c:v>184.43799999999999</c:v>
                </c:pt>
                <c:pt idx="5485">
                  <c:v>184.43</c:v>
                </c:pt>
                <c:pt idx="5486">
                  <c:v>184.42099999999999</c:v>
                </c:pt>
                <c:pt idx="5487">
                  <c:v>184.41300000000001</c:v>
                </c:pt>
                <c:pt idx="5488">
                  <c:v>184.404</c:v>
                </c:pt>
                <c:pt idx="5489">
                  <c:v>184.39699999999999</c:v>
                </c:pt>
                <c:pt idx="5490">
                  <c:v>184.38800000000001</c:v>
                </c:pt>
                <c:pt idx="5491">
                  <c:v>184.38</c:v>
                </c:pt>
                <c:pt idx="5492">
                  <c:v>184.37100000000001</c:v>
                </c:pt>
                <c:pt idx="5493">
                  <c:v>184.363</c:v>
                </c:pt>
                <c:pt idx="5494">
                  <c:v>184.35499999999999</c:v>
                </c:pt>
                <c:pt idx="5495">
                  <c:v>184.34700000000001</c:v>
                </c:pt>
                <c:pt idx="5496">
                  <c:v>184.33799999999999</c:v>
                </c:pt>
                <c:pt idx="5497">
                  <c:v>184.33</c:v>
                </c:pt>
                <c:pt idx="5498">
                  <c:v>184.322</c:v>
                </c:pt>
                <c:pt idx="5499">
                  <c:v>184.31399999999999</c:v>
                </c:pt>
                <c:pt idx="5500">
                  <c:v>184.30500000000001</c:v>
                </c:pt>
                <c:pt idx="5501">
                  <c:v>184.298</c:v>
                </c:pt>
                <c:pt idx="5502">
                  <c:v>184.28899999999999</c:v>
                </c:pt>
                <c:pt idx="5503">
                  <c:v>184.28</c:v>
                </c:pt>
                <c:pt idx="5504">
                  <c:v>184.27199999999999</c:v>
                </c:pt>
                <c:pt idx="5505">
                  <c:v>184.26300000000001</c:v>
                </c:pt>
                <c:pt idx="5506">
                  <c:v>184.255</c:v>
                </c:pt>
                <c:pt idx="5507">
                  <c:v>184.24799999999999</c:v>
                </c:pt>
                <c:pt idx="5508">
                  <c:v>184.239</c:v>
                </c:pt>
                <c:pt idx="5509">
                  <c:v>184.23</c:v>
                </c:pt>
                <c:pt idx="5510">
                  <c:v>184.22200000000001</c:v>
                </c:pt>
                <c:pt idx="5511">
                  <c:v>184.214</c:v>
                </c:pt>
                <c:pt idx="5512">
                  <c:v>184.20599999999999</c:v>
                </c:pt>
                <c:pt idx="5513">
                  <c:v>184.197</c:v>
                </c:pt>
                <c:pt idx="5514">
                  <c:v>184.18799999999999</c:v>
                </c:pt>
                <c:pt idx="5515">
                  <c:v>184.18100000000001</c:v>
                </c:pt>
                <c:pt idx="5516">
                  <c:v>184.172</c:v>
                </c:pt>
                <c:pt idx="5517">
                  <c:v>184.16399999999999</c:v>
                </c:pt>
                <c:pt idx="5518">
                  <c:v>184.15600000000001</c:v>
                </c:pt>
                <c:pt idx="5519">
                  <c:v>184.14599999999999</c:v>
                </c:pt>
                <c:pt idx="5520">
                  <c:v>184.13800000000001</c:v>
                </c:pt>
                <c:pt idx="5521">
                  <c:v>184.13</c:v>
                </c:pt>
                <c:pt idx="5522">
                  <c:v>184.12200000000001</c:v>
                </c:pt>
                <c:pt idx="5523">
                  <c:v>184.114</c:v>
                </c:pt>
                <c:pt idx="5524">
                  <c:v>184.10499999999999</c:v>
                </c:pt>
                <c:pt idx="5525">
                  <c:v>184.09700000000001</c:v>
                </c:pt>
                <c:pt idx="5526">
                  <c:v>184.089</c:v>
                </c:pt>
                <c:pt idx="5527">
                  <c:v>184.08</c:v>
                </c:pt>
                <c:pt idx="5528">
                  <c:v>184.072</c:v>
                </c:pt>
                <c:pt idx="5529">
                  <c:v>184.06299999999999</c:v>
                </c:pt>
                <c:pt idx="5530">
                  <c:v>184.05500000000001</c:v>
                </c:pt>
                <c:pt idx="5531">
                  <c:v>184.047</c:v>
                </c:pt>
                <c:pt idx="5532">
                  <c:v>184.03800000000001</c:v>
                </c:pt>
                <c:pt idx="5533">
                  <c:v>184.03</c:v>
                </c:pt>
                <c:pt idx="5534">
                  <c:v>184.02199999999999</c:v>
                </c:pt>
                <c:pt idx="5535">
                  <c:v>184.01300000000001</c:v>
                </c:pt>
                <c:pt idx="5536">
                  <c:v>184.005</c:v>
                </c:pt>
                <c:pt idx="5537">
                  <c:v>183.99700000000001</c:v>
                </c:pt>
                <c:pt idx="5538">
                  <c:v>183.989</c:v>
                </c:pt>
                <c:pt idx="5539">
                  <c:v>183.98</c:v>
                </c:pt>
                <c:pt idx="5540">
                  <c:v>183.971</c:v>
                </c:pt>
                <c:pt idx="5541">
                  <c:v>183.96299999999999</c:v>
                </c:pt>
                <c:pt idx="5542">
                  <c:v>183.95500000000001</c:v>
                </c:pt>
                <c:pt idx="5543">
                  <c:v>183.947</c:v>
                </c:pt>
                <c:pt idx="5544">
                  <c:v>183.93899999999999</c:v>
                </c:pt>
                <c:pt idx="5545">
                  <c:v>183.93</c:v>
                </c:pt>
                <c:pt idx="5546">
                  <c:v>183.92099999999999</c:v>
                </c:pt>
                <c:pt idx="5547">
                  <c:v>183.91399999999999</c:v>
                </c:pt>
                <c:pt idx="5548">
                  <c:v>183.905</c:v>
                </c:pt>
                <c:pt idx="5549">
                  <c:v>183.89699999999999</c:v>
                </c:pt>
                <c:pt idx="5550">
                  <c:v>183.88800000000001</c:v>
                </c:pt>
                <c:pt idx="5551">
                  <c:v>183.88</c:v>
                </c:pt>
                <c:pt idx="5552">
                  <c:v>183.87200000000001</c:v>
                </c:pt>
                <c:pt idx="5553">
                  <c:v>183.863</c:v>
                </c:pt>
                <c:pt idx="5554">
                  <c:v>183.85400000000001</c:v>
                </c:pt>
                <c:pt idx="5555">
                  <c:v>183.84700000000001</c:v>
                </c:pt>
                <c:pt idx="5556">
                  <c:v>183.83799999999999</c:v>
                </c:pt>
                <c:pt idx="5557">
                  <c:v>183.83</c:v>
                </c:pt>
                <c:pt idx="5558">
                  <c:v>183.822</c:v>
                </c:pt>
                <c:pt idx="5559">
                  <c:v>183.81299999999999</c:v>
                </c:pt>
                <c:pt idx="5560">
                  <c:v>183.80500000000001</c:v>
                </c:pt>
                <c:pt idx="5561">
                  <c:v>183.797</c:v>
                </c:pt>
                <c:pt idx="5562">
                  <c:v>183.78800000000001</c:v>
                </c:pt>
                <c:pt idx="5563">
                  <c:v>183.78</c:v>
                </c:pt>
                <c:pt idx="5564">
                  <c:v>183.77199999999999</c:v>
                </c:pt>
                <c:pt idx="5565">
                  <c:v>183.76300000000001</c:v>
                </c:pt>
                <c:pt idx="5566">
                  <c:v>183.755</c:v>
                </c:pt>
                <c:pt idx="5567">
                  <c:v>183.74600000000001</c:v>
                </c:pt>
                <c:pt idx="5568">
                  <c:v>183.738</c:v>
                </c:pt>
                <c:pt idx="5569">
                  <c:v>183.73</c:v>
                </c:pt>
                <c:pt idx="5570">
                  <c:v>183.72200000000001</c:v>
                </c:pt>
                <c:pt idx="5571">
                  <c:v>183.714</c:v>
                </c:pt>
                <c:pt idx="5572">
                  <c:v>183.70500000000001</c:v>
                </c:pt>
                <c:pt idx="5573">
                  <c:v>183.696</c:v>
                </c:pt>
                <c:pt idx="5574">
                  <c:v>183.68899999999999</c:v>
                </c:pt>
                <c:pt idx="5575">
                  <c:v>183.68</c:v>
                </c:pt>
                <c:pt idx="5576">
                  <c:v>183.67099999999999</c:v>
                </c:pt>
                <c:pt idx="5577">
                  <c:v>183.66300000000001</c:v>
                </c:pt>
                <c:pt idx="5578">
                  <c:v>183.655</c:v>
                </c:pt>
                <c:pt idx="5579">
                  <c:v>183.64699999999999</c:v>
                </c:pt>
                <c:pt idx="5580">
                  <c:v>183.63800000000001</c:v>
                </c:pt>
                <c:pt idx="5581">
                  <c:v>183.63</c:v>
                </c:pt>
                <c:pt idx="5582">
                  <c:v>183.62200000000001</c:v>
                </c:pt>
                <c:pt idx="5583">
                  <c:v>183.614</c:v>
                </c:pt>
                <c:pt idx="5584">
                  <c:v>183.60599999999999</c:v>
                </c:pt>
                <c:pt idx="5585">
                  <c:v>183.59700000000001</c:v>
                </c:pt>
                <c:pt idx="5586">
                  <c:v>183.589</c:v>
                </c:pt>
                <c:pt idx="5587">
                  <c:v>183.58099999999999</c:v>
                </c:pt>
                <c:pt idx="5588">
                  <c:v>183.57300000000001</c:v>
                </c:pt>
                <c:pt idx="5589">
                  <c:v>183.56399999999999</c:v>
                </c:pt>
                <c:pt idx="5590">
                  <c:v>183.55600000000001</c:v>
                </c:pt>
                <c:pt idx="5591">
                  <c:v>183.548</c:v>
                </c:pt>
                <c:pt idx="5592">
                  <c:v>183.54</c:v>
                </c:pt>
                <c:pt idx="5593">
                  <c:v>183.53200000000001</c:v>
                </c:pt>
                <c:pt idx="5594">
                  <c:v>183.523</c:v>
                </c:pt>
                <c:pt idx="5595">
                  <c:v>183.51400000000001</c:v>
                </c:pt>
                <c:pt idx="5596">
                  <c:v>183.506</c:v>
                </c:pt>
                <c:pt idx="5597">
                  <c:v>183.49799999999999</c:v>
                </c:pt>
                <c:pt idx="5598">
                  <c:v>183.49</c:v>
                </c:pt>
                <c:pt idx="5599">
                  <c:v>183.482</c:v>
                </c:pt>
                <c:pt idx="5600">
                  <c:v>183.47300000000001</c:v>
                </c:pt>
                <c:pt idx="5601">
                  <c:v>183.465</c:v>
                </c:pt>
                <c:pt idx="5602">
                  <c:v>183.45699999999999</c:v>
                </c:pt>
                <c:pt idx="5603">
                  <c:v>183.44900000000001</c:v>
                </c:pt>
                <c:pt idx="5604">
                  <c:v>183.441</c:v>
                </c:pt>
                <c:pt idx="5605">
                  <c:v>183.43299999999999</c:v>
                </c:pt>
                <c:pt idx="5606">
                  <c:v>183.42400000000001</c:v>
                </c:pt>
                <c:pt idx="5607">
                  <c:v>183.416</c:v>
                </c:pt>
                <c:pt idx="5608">
                  <c:v>183.40799999999999</c:v>
                </c:pt>
                <c:pt idx="5609">
                  <c:v>183.399</c:v>
                </c:pt>
                <c:pt idx="5610">
                  <c:v>183.39099999999999</c:v>
                </c:pt>
                <c:pt idx="5611">
                  <c:v>183.38300000000001</c:v>
                </c:pt>
                <c:pt idx="5612">
                  <c:v>183.374</c:v>
                </c:pt>
                <c:pt idx="5613">
                  <c:v>183.36600000000001</c:v>
                </c:pt>
                <c:pt idx="5614">
                  <c:v>183.357</c:v>
                </c:pt>
                <c:pt idx="5615">
                  <c:v>183.34899999999999</c:v>
                </c:pt>
                <c:pt idx="5616">
                  <c:v>183.34200000000001</c:v>
                </c:pt>
                <c:pt idx="5617">
                  <c:v>183.333</c:v>
                </c:pt>
                <c:pt idx="5618">
                  <c:v>183.32400000000001</c:v>
                </c:pt>
                <c:pt idx="5619">
                  <c:v>183.316</c:v>
                </c:pt>
                <c:pt idx="5620">
                  <c:v>183.30799999999999</c:v>
                </c:pt>
                <c:pt idx="5621">
                  <c:v>183.3</c:v>
                </c:pt>
                <c:pt idx="5622">
                  <c:v>183.291</c:v>
                </c:pt>
                <c:pt idx="5623">
                  <c:v>183.28299999999999</c:v>
                </c:pt>
                <c:pt idx="5624">
                  <c:v>183.27500000000001</c:v>
                </c:pt>
                <c:pt idx="5625">
                  <c:v>183.267</c:v>
                </c:pt>
                <c:pt idx="5626">
                  <c:v>183.25800000000001</c:v>
                </c:pt>
                <c:pt idx="5627">
                  <c:v>183.249</c:v>
                </c:pt>
                <c:pt idx="5628">
                  <c:v>183.24199999999999</c:v>
                </c:pt>
                <c:pt idx="5629">
                  <c:v>183.232</c:v>
                </c:pt>
                <c:pt idx="5630">
                  <c:v>183.22499999999999</c:v>
                </c:pt>
                <c:pt idx="5631">
                  <c:v>183.21700000000001</c:v>
                </c:pt>
                <c:pt idx="5632">
                  <c:v>183.208</c:v>
                </c:pt>
                <c:pt idx="5633">
                  <c:v>183.2</c:v>
                </c:pt>
                <c:pt idx="5634">
                  <c:v>183.191</c:v>
                </c:pt>
                <c:pt idx="5635">
                  <c:v>183.18299999999999</c:v>
                </c:pt>
                <c:pt idx="5636">
                  <c:v>183.17500000000001</c:v>
                </c:pt>
                <c:pt idx="5637">
                  <c:v>183.167</c:v>
                </c:pt>
                <c:pt idx="5638">
                  <c:v>183.15799999999999</c:v>
                </c:pt>
                <c:pt idx="5639">
                  <c:v>183.15</c:v>
                </c:pt>
                <c:pt idx="5640">
                  <c:v>183.142</c:v>
                </c:pt>
                <c:pt idx="5641">
                  <c:v>183.13300000000001</c:v>
                </c:pt>
                <c:pt idx="5642">
                  <c:v>183.125</c:v>
                </c:pt>
                <c:pt idx="5643">
                  <c:v>183.11699999999999</c:v>
                </c:pt>
                <c:pt idx="5644">
                  <c:v>183.108</c:v>
                </c:pt>
                <c:pt idx="5645">
                  <c:v>183.1</c:v>
                </c:pt>
                <c:pt idx="5646">
                  <c:v>183.09100000000001</c:v>
                </c:pt>
                <c:pt idx="5647">
                  <c:v>183.083</c:v>
                </c:pt>
                <c:pt idx="5648">
                  <c:v>183.07400000000001</c:v>
                </c:pt>
                <c:pt idx="5649">
                  <c:v>183.066</c:v>
                </c:pt>
                <c:pt idx="5650">
                  <c:v>183.05799999999999</c:v>
                </c:pt>
                <c:pt idx="5651">
                  <c:v>183.05</c:v>
                </c:pt>
                <c:pt idx="5652">
                  <c:v>183.041</c:v>
                </c:pt>
                <c:pt idx="5653">
                  <c:v>183.03299999999999</c:v>
                </c:pt>
                <c:pt idx="5654">
                  <c:v>183.024</c:v>
                </c:pt>
                <c:pt idx="5655">
                  <c:v>183.01499999999999</c:v>
                </c:pt>
                <c:pt idx="5656">
                  <c:v>183.00800000000001</c:v>
                </c:pt>
                <c:pt idx="5657">
                  <c:v>182.999</c:v>
                </c:pt>
                <c:pt idx="5658">
                  <c:v>182.99100000000001</c:v>
                </c:pt>
                <c:pt idx="5659">
                  <c:v>182.983</c:v>
                </c:pt>
                <c:pt idx="5660">
                  <c:v>182.97399999999999</c:v>
                </c:pt>
                <c:pt idx="5661">
                  <c:v>182.965</c:v>
                </c:pt>
                <c:pt idx="5662">
                  <c:v>182.95699999999999</c:v>
                </c:pt>
                <c:pt idx="5663">
                  <c:v>182.94900000000001</c:v>
                </c:pt>
                <c:pt idx="5664">
                  <c:v>182.941</c:v>
                </c:pt>
                <c:pt idx="5665">
                  <c:v>182.93199999999999</c:v>
                </c:pt>
                <c:pt idx="5666">
                  <c:v>182.92400000000001</c:v>
                </c:pt>
                <c:pt idx="5667">
                  <c:v>182.91499999999999</c:v>
                </c:pt>
                <c:pt idx="5668">
                  <c:v>182.90700000000001</c:v>
                </c:pt>
                <c:pt idx="5669">
                  <c:v>182.898</c:v>
                </c:pt>
                <c:pt idx="5670">
                  <c:v>182.89</c:v>
                </c:pt>
                <c:pt idx="5671">
                  <c:v>182.88200000000001</c:v>
                </c:pt>
                <c:pt idx="5672">
                  <c:v>182.87299999999999</c:v>
                </c:pt>
                <c:pt idx="5673">
                  <c:v>182.864</c:v>
                </c:pt>
                <c:pt idx="5674">
                  <c:v>182.857</c:v>
                </c:pt>
                <c:pt idx="5675">
                  <c:v>182.84800000000001</c:v>
                </c:pt>
                <c:pt idx="5676">
                  <c:v>182.839</c:v>
                </c:pt>
                <c:pt idx="5677">
                  <c:v>182.83099999999999</c:v>
                </c:pt>
                <c:pt idx="5678">
                  <c:v>182.82300000000001</c:v>
                </c:pt>
                <c:pt idx="5679">
                  <c:v>182.81399999999999</c:v>
                </c:pt>
                <c:pt idx="5680">
                  <c:v>182.80600000000001</c:v>
                </c:pt>
                <c:pt idx="5681">
                  <c:v>182.798</c:v>
                </c:pt>
                <c:pt idx="5682">
                  <c:v>182.79</c:v>
                </c:pt>
                <c:pt idx="5683">
                  <c:v>182.78100000000001</c:v>
                </c:pt>
                <c:pt idx="5684">
                  <c:v>182.774</c:v>
                </c:pt>
                <c:pt idx="5685">
                  <c:v>182.76400000000001</c:v>
                </c:pt>
                <c:pt idx="5686">
                  <c:v>182.756</c:v>
                </c:pt>
                <c:pt idx="5687">
                  <c:v>182.74799999999999</c:v>
                </c:pt>
                <c:pt idx="5688">
                  <c:v>182.739</c:v>
                </c:pt>
                <c:pt idx="5689">
                  <c:v>182.73</c:v>
                </c:pt>
                <c:pt idx="5690">
                  <c:v>182.72300000000001</c:v>
                </c:pt>
                <c:pt idx="5691">
                  <c:v>182.714</c:v>
                </c:pt>
                <c:pt idx="5692">
                  <c:v>182.70599999999999</c:v>
                </c:pt>
                <c:pt idx="5693">
                  <c:v>182.69800000000001</c:v>
                </c:pt>
                <c:pt idx="5694">
                  <c:v>182.68899999999999</c:v>
                </c:pt>
                <c:pt idx="5695">
                  <c:v>182.68100000000001</c:v>
                </c:pt>
                <c:pt idx="5696">
                  <c:v>182.672</c:v>
                </c:pt>
                <c:pt idx="5697">
                  <c:v>182.66399999999999</c:v>
                </c:pt>
                <c:pt idx="5698">
                  <c:v>182.65600000000001</c:v>
                </c:pt>
                <c:pt idx="5699">
                  <c:v>182.64699999999999</c:v>
                </c:pt>
                <c:pt idx="5700">
                  <c:v>182.63900000000001</c:v>
                </c:pt>
                <c:pt idx="5701">
                  <c:v>182.631</c:v>
                </c:pt>
                <c:pt idx="5702">
                  <c:v>182.62299999999999</c:v>
                </c:pt>
                <c:pt idx="5703">
                  <c:v>182.614</c:v>
                </c:pt>
                <c:pt idx="5704">
                  <c:v>182.60599999999999</c:v>
                </c:pt>
                <c:pt idx="5705">
                  <c:v>182.59800000000001</c:v>
                </c:pt>
                <c:pt idx="5706">
                  <c:v>182.589</c:v>
                </c:pt>
                <c:pt idx="5707">
                  <c:v>182.58099999999999</c:v>
                </c:pt>
                <c:pt idx="5708">
                  <c:v>182.57300000000001</c:v>
                </c:pt>
                <c:pt idx="5709">
                  <c:v>182.565</c:v>
                </c:pt>
                <c:pt idx="5710">
                  <c:v>182.55600000000001</c:v>
                </c:pt>
                <c:pt idx="5711">
                  <c:v>182.548</c:v>
                </c:pt>
                <c:pt idx="5712">
                  <c:v>182.53899999999999</c:v>
                </c:pt>
                <c:pt idx="5713">
                  <c:v>182.53100000000001</c:v>
                </c:pt>
                <c:pt idx="5714">
                  <c:v>182.523</c:v>
                </c:pt>
                <c:pt idx="5715">
                  <c:v>182.51400000000001</c:v>
                </c:pt>
                <c:pt idx="5716">
                  <c:v>182.505</c:v>
                </c:pt>
                <c:pt idx="5717">
                  <c:v>182.49700000000001</c:v>
                </c:pt>
                <c:pt idx="5718">
                  <c:v>182.488</c:v>
                </c:pt>
                <c:pt idx="5719">
                  <c:v>182.48099999999999</c:v>
                </c:pt>
                <c:pt idx="5720">
                  <c:v>182.47200000000001</c:v>
                </c:pt>
                <c:pt idx="5721">
                  <c:v>182.46299999999999</c:v>
                </c:pt>
                <c:pt idx="5722">
                  <c:v>182.45599999999999</c:v>
                </c:pt>
                <c:pt idx="5723">
                  <c:v>182.447</c:v>
                </c:pt>
                <c:pt idx="5724">
                  <c:v>182.43899999999999</c:v>
                </c:pt>
                <c:pt idx="5725">
                  <c:v>182.43100000000001</c:v>
                </c:pt>
                <c:pt idx="5726">
                  <c:v>182.422</c:v>
                </c:pt>
                <c:pt idx="5727">
                  <c:v>182.41399999999999</c:v>
                </c:pt>
                <c:pt idx="5728">
                  <c:v>182.405</c:v>
                </c:pt>
                <c:pt idx="5729">
                  <c:v>182.39699999999999</c:v>
                </c:pt>
                <c:pt idx="5730">
                  <c:v>182.39</c:v>
                </c:pt>
                <c:pt idx="5731">
                  <c:v>182.381</c:v>
                </c:pt>
                <c:pt idx="5732">
                  <c:v>182.37299999999999</c:v>
                </c:pt>
                <c:pt idx="5733">
                  <c:v>182.364</c:v>
                </c:pt>
                <c:pt idx="5734">
                  <c:v>182.35599999999999</c:v>
                </c:pt>
                <c:pt idx="5735">
                  <c:v>182.34800000000001</c:v>
                </c:pt>
                <c:pt idx="5736">
                  <c:v>182.339</c:v>
                </c:pt>
                <c:pt idx="5737">
                  <c:v>182.33</c:v>
                </c:pt>
                <c:pt idx="5738">
                  <c:v>182.322</c:v>
                </c:pt>
                <c:pt idx="5739">
                  <c:v>182.31399999999999</c:v>
                </c:pt>
                <c:pt idx="5740">
                  <c:v>182.30500000000001</c:v>
                </c:pt>
                <c:pt idx="5741">
                  <c:v>182.297</c:v>
                </c:pt>
                <c:pt idx="5742">
                  <c:v>182.28899999999999</c:v>
                </c:pt>
                <c:pt idx="5743">
                  <c:v>182.28100000000001</c:v>
                </c:pt>
                <c:pt idx="5744">
                  <c:v>182.27199999999999</c:v>
                </c:pt>
                <c:pt idx="5745">
                  <c:v>182.26300000000001</c:v>
                </c:pt>
                <c:pt idx="5746">
                  <c:v>182.256</c:v>
                </c:pt>
                <c:pt idx="5747">
                  <c:v>182.24700000000001</c:v>
                </c:pt>
                <c:pt idx="5748">
                  <c:v>182.239</c:v>
                </c:pt>
                <c:pt idx="5749">
                  <c:v>182.23099999999999</c:v>
                </c:pt>
                <c:pt idx="5750">
                  <c:v>182.22200000000001</c:v>
                </c:pt>
                <c:pt idx="5751">
                  <c:v>182.214</c:v>
                </c:pt>
                <c:pt idx="5752">
                  <c:v>182.20599999999999</c:v>
                </c:pt>
                <c:pt idx="5753">
                  <c:v>182.19800000000001</c:v>
                </c:pt>
                <c:pt idx="5754">
                  <c:v>182.18899999999999</c:v>
                </c:pt>
                <c:pt idx="5755">
                  <c:v>182.18100000000001</c:v>
                </c:pt>
                <c:pt idx="5756">
                  <c:v>182.172</c:v>
                </c:pt>
                <c:pt idx="5757">
                  <c:v>182.16399999999999</c:v>
                </c:pt>
                <c:pt idx="5758">
                  <c:v>182.15700000000001</c:v>
                </c:pt>
                <c:pt idx="5759">
                  <c:v>182.14699999999999</c:v>
                </c:pt>
                <c:pt idx="5760">
                  <c:v>182.13900000000001</c:v>
                </c:pt>
                <c:pt idx="5761">
                  <c:v>182.131</c:v>
                </c:pt>
                <c:pt idx="5762">
                  <c:v>182.12299999999999</c:v>
                </c:pt>
                <c:pt idx="5763">
                  <c:v>182.114</c:v>
                </c:pt>
                <c:pt idx="5764">
                  <c:v>182.10599999999999</c:v>
                </c:pt>
                <c:pt idx="5765">
                  <c:v>182.09800000000001</c:v>
                </c:pt>
                <c:pt idx="5766">
                  <c:v>182.09</c:v>
                </c:pt>
                <c:pt idx="5767">
                  <c:v>182.08099999999999</c:v>
                </c:pt>
                <c:pt idx="5768">
                  <c:v>182.072</c:v>
                </c:pt>
                <c:pt idx="5769">
                  <c:v>182.06399999999999</c:v>
                </c:pt>
                <c:pt idx="5770">
                  <c:v>182.05600000000001</c:v>
                </c:pt>
                <c:pt idx="5771">
                  <c:v>182.048</c:v>
                </c:pt>
                <c:pt idx="5772">
                  <c:v>182.04</c:v>
                </c:pt>
                <c:pt idx="5773">
                  <c:v>182.03100000000001</c:v>
                </c:pt>
                <c:pt idx="5774">
                  <c:v>182.023</c:v>
                </c:pt>
                <c:pt idx="5775">
                  <c:v>182.01499999999999</c:v>
                </c:pt>
                <c:pt idx="5776">
                  <c:v>182.00700000000001</c:v>
                </c:pt>
                <c:pt idx="5777">
                  <c:v>181.99799999999999</c:v>
                </c:pt>
                <c:pt idx="5778">
                  <c:v>181.99</c:v>
                </c:pt>
                <c:pt idx="5779">
                  <c:v>181.982</c:v>
                </c:pt>
                <c:pt idx="5780">
                  <c:v>181.97300000000001</c:v>
                </c:pt>
                <c:pt idx="5781">
                  <c:v>181.965</c:v>
                </c:pt>
                <c:pt idx="5782">
                  <c:v>181.95599999999999</c:v>
                </c:pt>
                <c:pt idx="5783">
                  <c:v>181.94900000000001</c:v>
                </c:pt>
                <c:pt idx="5784">
                  <c:v>181.94</c:v>
                </c:pt>
                <c:pt idx="5785">
                  <c:v>181.93199999999999</c:v>
                </c:pt>
                <c:pt idx="5786">
                  <c:v>181.92400000000001</c:v>
                </c:pt>
                <c:pt idx="5787">
                  <c:v>181.91499999999999</c:v>
                </c:pt>
                <c:pt idx="5788">
                  <c:v>181.90700000000001</c:v>
                </c:pt>
                <c:pt idx="5789">
                  <c:v>181.898</c:v>
                </c:pt>
                <c:pt idx="5790">
                  <c:v>181.89</c:v>
                </c:pt>
                <c:pt idx="5791">
                  <c:v>181.881</c:v>
                </c:pt>
                <c:pt idx="5792">
                  <c:v>181.87299999999999</c:v>
                </c:pt>
                <c:pt idx="5793">
                  <c:v>181.86500000000001</c:v>
                </c:pt>
                <c:pt idx="5794">
                  <c:v>181.85599999999999</c:v>
                </c:pt>
                <c:pt idx="5795">
                  <c:v>181.84800000000001</c:v>
                </c:pt>
                <c:pt idx="5796">
                  <c:v>181.84</c:v>
                </c:pt>
                <c:pt idx="5797">
                  <c:v>181.83099999999999</c:v>
                </c:pt>
                <c:pt idx="5798">
                  <c:v>181.82300000000001</c:v>
                </c:pt>
                <c:pt idx="5799">
                  <c:v>181.815</c:v>
                </c:pt>
                <c:pt idx="5800">
                  <c:v>181.80699999999999</c:v>
                </c:pt>
                <c:pt idx="5801">
                  <c:v>181.798</c:v>
                </c:pt>
                <c:pt idx="5802">
                  <c:v>181.79</c:v>
                </c:pt>
                <c:pt idx="5803">
                  <c:v>181.78100000000001</c:v>
                </c:pt>
                <c:pt idx="5804">
                  <c:v>181.774</c:v>
                </c:pt>
                <c:pt idx="5805">
                  <c:v>181.76499999999999</c:v>
                </c:pt>
                <c:pt idx="5806">
                  <c:v>181.75700000000001</c:v>
                </c:pt>
                <c:pt idx="5807">
                  <c:v>181.74799999999999</c:v>
                </c:pt>
                <c:pt idx="5808">
                  <c:v>181.74</c:v>
                </c:pt>
                <c:pt idx="5809">
                  <c:v>181.73099999999999</c:v>
                </c:pt>
                <c:pt idx="5810">
                  <c:v>181.72300000000001</c:v>
                </c:pt>
                <c:pt idx="5811">
                  <c:v>181.715</c:v>
                </c:pt>
                <c:pt idx="5812">
                  <c:v>181.70599999999999</c:v>
                </c:pt>
                <c:pt idx="5813">
                  <c:v>181.697</c:v>
                </c:pt>
                <c:pt idx="5814">
                  <c:v>181.68899999999999</c:v>
                </c:pt>
                <c:pt idx="5815">
                  <c:v>181.68100000000001</c:v>
                </c:pt>
                <c:pt idx="5816">
                  <c:v>181.673</c:v>
                </c:pt>
                <c:pt idx="5817">
                  <c:v>181.66399999999999</c:v>
                </c:pt>
                <c:pt idx="5818">
                  <c:v>181.65600000000001</c:v>
                </c:pt>
                <c:pt idx="5819">
                  <c:v>181.648</c:v>
                </c:pt>
                <c:pt idx="5820">
                  <c:v>181.63900000000001</c:v>
                </c:pt>
                <c:pt idx="5821">
                  <c:v>181.63200000000001</c:v>
                </c:pt>
                <c:pt idx="5822">
                  <c:v>181.62200000000001</c:v>
                </c:pt>
                <c:pt idx="5823">
                  <c:v>181.61500000000001</c:v>
                </c:pt>
                <c:pt idx="5824">
                  <c:v>181.60599999999999</c:v>
                </c:pt>
                <c:pt idx="5825">
                  <c:v>181.59800000000001</c:v>
                </c:pt>
                <c:pt idx="5826">
                  <c:v>181.59</c:v>
                </c:pt>
                <c:pt idx="5827">
                  <c:v>181.58099999999999</c:v>
                </c:pt>
                <c:pt idx="5828">
                  <c:v>181.57400000000001</c:v>
                </c:pt>
                <c:pt idx="5829">
                  <c:v>181.56399999999999</c:v>
                </c:pt>
                <c:pt idx="5830">
                  <c:v>181.55699999999999</c:v>
                </c:pt>
                <c:pt idx="5831">
                  <c:v>181.548</c:v>
                </c:pt>
                <c:pt idx="5832">
                  <c:v>181.53899999999999</c:v>
                </c:pt>
                <c:pt idx="5833">
                  <c:v>181.53100000000001</c:v>
                </c:pt>
                <c:pt idx="5834">
                  <c:v>181.524</c:v>
                </c:pt>
                <c:pt idx="5835">
                  <c:v>181.51499999999999</c:v>
                </c:pt>
                <c:pt idx="5836">
                  <c:v>181.506</c:v>
                </c:pt>
                <c:pt idx="5837">
                  <c:v>181.49799999999999</c:v>
                </c:pt>
                <c:pt idx="5838">
                  <c:v>181.49</c:v>
                </c:pt>
                <c:pt idx="5839">
                  <c:v>181.482</c:v>
                </c:pt>
                <c:pt idx="5840">
                  <c:v>181.47300000000001</c:v>
                </c:pt>
                <c:pt idx="5841">
                  <c:v>181.464</c:v>
                </c:pt>
                <c:pt idx="5842">
                  <c:v>181.45599999999999</c:v>
                </c:pt>
                <c:pt idx="5843">
                  <c:v>181.44800000000001</c:v>
                </c:pt>
                <c:pt idx="5844">
                  <c:v>181.44</c:v>
                </c:pt>
                <c:pt idx="5845">
                  <c:v>181.43100000000001</c:v>
                </c:pt>
                <c:pt idx="5846">
                  <c:v>181.423</c:v>
                </c:pt>
                <c:pt idx="5847">
                  <c:v>181.41499999999999</c:v>
                </c:pt>
                <c:pt idx="5848">
                  <c:v>181.40600000000001</c:v>
                </c:pt>
                <c:pt idx="5849">
                  <c:v>181.399</c:v>
                </c:pt>
                <c:pt idx="5850">
                  <c:v>181.38900000000001</c:v>
                </c:pt>
                <c:pt idx="5851">
                  <c:v>181.38200000000001</c:v>
                </c:pt>
                <c:pt idx="5852">
                  <c:v>181.37200000000001</c:v>
                </c:pt>
                <c:pt idx="5853">
                  <c:v>181.36500000000001</c:v>
                </c:pt>
                <c:pt idx="5854">
                  <c:v>181.35599999999999</c:v>
                </c:pt>
                <c:pt idx="5855">
                  <c:v>181.34899999999999</c:v>
                </c:pt>
                <c:pt idx="5856">
                  <c:v>181.34</c:v>
                </c:pt>
                <c:pt idx="5857">
                  <c:v>181.33199999999999</c:v>
                </c:pt>
                <c:pt idx="5858">
                  <c:v>181.32300000000001</c:v>
                </c:pt>
                <c:pt idx="5859">
                  <c:v>181.31399999999999</c:v>
                </c:pt>
                <c:pt idx="5860">
                  <c:v>181.30699999999999</c:v>
                </c:pt>
                <c:pt idx="5861">
                  <c:v>181.298</c:v>
                </c:pt>
                <c:pt idx="5862">
                  <c:v>181.29</c:v>
                </c:pt>
                <c:pt idx="5863">
                  <c:v>181.28100000000001</c:v>
                </c:pt>
                <c:pt idx="5864">
                  <c:v>181.274</c:v>
                </c:pt>
                <c:pt idx="5865">
                  <c:v>181.26499999999999</c:v>
                </c:pt>
                <c:pt idx="5866">
                  <c:v>181.25700000000001</c:v>
                </c:pt>
                <c:pt idx="5867">
                  <c:v>181.24799999999999</c:v>
                </c:pt>
                <c:pt idx="5868">
                  <c:v>181.24100000000001</c:v>
                </c:pt>
                <c:pt idx="5869">
                  <c:v>181.232</c:v>
                </c:pt>
                <c:pt idx="5870">
                  <c:v>181.22300000000001</c:v>
                </c:pt>
                <c:pt idx="5871">
                  <c:v>181.21600000000001</c:v>
                </c:pt>
                <c:pt idx="5872">
                  <c:v>181.20599999999999</c:v>
                </c:pt>
                <c:pt idx="5873">
                  <c:v>181.19900000000001</c:v>
                </c:pt>
                <c:pt idx="5874">
                  <c:v>181.19</c:v>
                </c:pt>
                <c:pt idx="5875">
                  <c:v>181.18199999999999</c:v>
                </c:pt>
                <c:pt idx="5876">
                  <c:v>181.173</c:v>
                </c:pt>
                <c:pt idx="5877">
                  <c:v>181.16499999999999</c:v>
                </c:pt>
                <c:pt idx="5878">
                  <c:v>181.15700000000001</c:v>
                </c:pt>
                <c:pt idx="5879">
                  <c:v>181.149</c:v>
                </c:pt>
                <c:pt idx="5880">
                  <c:v>181.14</c:v>
                </c:pt>
                <c:pt idx="5881">
                  <c:v>181.131</c:v>
                </c:pt>
                <c:pt idx="5882">
                  <c:v>181.124</c:v>
                </c:pt>
                <c:pt idx="5883">
                  <c:v>181.114</c:v>
                </c:pt>
                <c:pt idx="5884">
                  <c:v>181.107</c:v>
                </c:pt>
                <c:pt idx="5885">
                  <c:v>181.09800000000001</c:v>
                </c:pt>
                <c:pt idx="5886">
                  <c:v>181.09</c:v>
                </c:pt>
                <c:pt idx="5887">
                  <c:v>181.08199999999999</c:v>
                </c:pt>
                <c:pt idx="5888">
                  <c:v>181.07300000000001</c:v>
                </c:pt>
                <c:pt idx="5889">
                  <c:v>181.065</c:v>
                </c:pt>
                <c:pt idx="5890">
                  <c:v>181.05600000000001</c:v>
                </c:pt>
                <c:pt idx="5891">
                  <c:v>181.048</c:v>
                </c:pt>
                <c:pt idx="5892">
                  <c:v>181.03899999999999</c:v>
                </c:pt>
                <c:pt idx="5893">
                  <c:v>181.03200000000001</c:v>
                </c:pt>
                <c:pt idx="5894">
                  <c:v>181.023</c:v>
                </c:pt>
                <c:pt idx="5895">
                  <c:v>181.01499999999999</c:v>
                </c:pt>
                <c:pt idx="5896">
                  <c:v>181.00700000000001</c:v>
                </c:pt>
                <c:pt idx="5897">
                  <c:v>180.999</c:v>
                </c:pt>
                <c:pt idx="5898">
                  <c:v>180.99100000000001</c:v>
                </c:pt>
                <c:pt idx="5899">
                  <c:v>180.982</c:v>
                </c:pt>
                <c:pt idx="5900">
                  <c:v>180.97300000000001</c:v>
                </c:pt>
                <c:pt idx="5901">
                  <c:v>180.965</c:v>
                </c:pt>
                <c:pt idx="5902">
                  <c:v>180.95699999999999</c:v>
                </c:pt>
                <c:pt idx="5903">
                  <c:v>180.94800000000001</c:v>
                </c:pt>
                <c:pt idx="5904">
                  <c:v>180.94</c:v>
                </c:pt>
                <c:pt idx="5905">
                  <c:v>180.93100000000001</c:v>
                </c:pt>
                <c:pt idx="5906">
                  <c:v>180.922</c:v>
                </c:pt>
                <c:pt idx="5907">
                  <c:v>180.91499999999999</c:v>
                </c:pt>
                <c:pt idx="5908">
                  <c:v>180.90700000000001</c:v>
                </c:pt>
                <c:pt idx="5909">
                  <c:v>180.898</c:v>
                </c:pt>
                <c:pt idx="5910">
                  <c:v>180.88900000000001</c:v>
                </c:pt>
                <c:pt idx="5911">
                  <c:v>180.88200000000001</c:v>
                </c:pt>
                <c:pt idx="5912">
                  <c:v>180.87299999999999</c:v>
                </c:pt>
                <c:pt idx="5913">
                  <c:v>180.86500000000001</c:v>
                </c:pt>
                <c:pt idx="5914">
                  <c:v>180.857</c:v>
                </c:pt>
                <c:pt idx="5915">
                  <c:v>180.84800000000001</c:v>
                </c:pt>
                <c:pt idx="5916">
                  <c:v>180.84</c:v>
                </c:pt>
                <c:pt idx="5917">
                  <c:v>180.83099999999999</c:v>
                </c:pt>
                <c:pt idx="5918">
                  <c:v>180.82300000000001</c:v>
                </c:pt>
                <c:pt idx="5919">
                  <c:v>180.81399999999999</c:v>
                </c:pt>
                <c:pt idx="5920">
                  <c:v>180.80600000000001</c:v>
                </c:pt>
                <c:pt idx="5921">
                  <c:v>180.798</c:v>
                </c:pt>
                <c:pt idx="5922">
                  <c:v>180.79</c:v>
                </c:pt>
                <c:pt idx="5923">
                  <c:v>180.78200000000001</c:v>
                </c:pt>
                <c:pt idx="5924">
                  <c:v>180.773</c:v>
                </c:pt>
                <c:pt idx="5925">
                  <c:v>180.76499999999999</c:v>
                </c:pt>
                <c:pt idx="5926">
                  <c:v>180.756</c:v>
                </c:pt>
                <c:pt idx="5927">
                  <c:v>180.74799999999999</c:v>
                </c:pt>
                <c:pt idx="5928">
                  <c:v>180.74</c:v>
                </c:pt>
                <c:pt idx="5929">
                  <c:v>180.73099999999999</c:v>
                </c:pt>
                <c:pt idx="5930">
                  <c:v>180.72300000000001</c:v>
                </c:pt>
                <c:pt idx="5931">
                  <c:v>180.715</c:v>
                </c:pt>
                <c:pt idx="5932">
                  <c:v>180.70699999999999</c:v>
                </c:pt>
                <c:pt idx="5933">
                  <c:v>180.69900000000001</c:v>
                </c:pt>
                <c:pt idx="5934">
                  <c:v>180.69</c:v>
                </c:pt>
                <c:pt idx="5935">
                  <c:v>180.68100000000001</c:v>
                </c:pt>
                <c:pt idx="5936">
                  <c:v>180.673</c:v>
                </c:pt>
                <c:pt idx="5937">
                  <c:v>180.66499999999999</c:v>
                </c:pt>
                <c:pt idx="5938">
                  <c:v>180.65700000000001</c:v>
                </c:pt>
                <c:pt idx="5939">
                  <c:v>180.649</c:v>
                </c:pt>
                <c:pt idx="5940">
                  <c:v>180.64099999999999</c:v>
                </c:pt>
                <c:pt idx="5941">
                  <c:v>180.63200000000001</c:v>
                </c:pt>
                <c:pt idx="5942">
                  <c:v>180.62299999999999</c:v>
                </c:pt>
                <c:pt idx="5943">
                  <c:v>180.61500000000001</c:v>
                </c:pt>
                <c:pt idx="5944">
                  <c:v>180.607</c:v>
                </c:pt>
                <c:pt idx="5945">
                  <c:v>180.59800000000001</c:v>
                </c:pt>
                <c:pt idx="5946">
                  <c:v>180.59</c:v>
                </c:pt>
                <c:pt idx="5947">
                  <c:v>180.58099999999999</c:v>
                </c:pt>
                <c:pt idx="5948">
                  <c:v>180.57300000000001</c:v>
                </c:pt>
                <c:pt idx="5949">
                  <c:v>180.565</c:v>
                </c:pt>
                <c:pt idx="5950">
                  <c:v>180.55699999999999</c:v>
                </c:pt>
                <c:pt idx="5951">
                  <c:v>180.54900000000001</c:v>
                </c:pt>
                <c:pt idx="5952">
                  <c:v>180.54</c:v>
                </c:pt>
                <c:pt idx="5953">
                  <c:v>180.53200000000001</c:v>
                </c:pt>
                <c:pt idx="5954">
                  <c:v>180.523</c:v>
                </c:pt>
                <c:pt idx="5955">
                  <c:v>180.51499999999999</c:v>
                </c:pt>
                <c:pt idx="5956">
                  <c:v>180.50800000000001</c:v>
                </c:pt>
                <c:pt idx="5957">
                  <c:v>180.499</c:v>
                </c:pt>
                <c:pt idx="5958">
                  <c:v>180.49</c:v>
                </c:pt>
                <c:pt idx="5959">
                  <c:v>180.482</c:v>
                </c:pt>
                <c:pt idx="5960">
                  <c:v>180.47300000000001</c:v>
                </c:pt>
                <c:pt idx="5961">
                  <c:v>180.465</c:v>
                </c:pt>
                <c:pt idx="5962">
                  <c:v>180.45699999999999</c:v>
                </c:pt>
                <c:pt idx="5963">
                  <c:v>180.44900000000001</c:v>
                </c:pt>
                <c:pt idx="5964">
                  <c:v>180.44</c:v>
                </c:pt>
                <c:pt idx="5965">
                  <c:v>180.43199999999999</c:v>
                </c:pt>
                <c:pt idx="5966">
                  <c:v>180.423</c:v>
                </c:pt>
                <c:pt idx="5967">
                  <c:v>180.41499999999999</c:v>
                </c:pt>
                <c:pt idx="5968">
                  <c:v>180.40799999999999</c:v>
                </c:pt>
                <c:pt idx="5969">
                  <c:v>180.398</c:v>
                </c:pt>
                <c:pt idx="5970">
                  <c:v>180.39099999999999</c:v>
                </c:pt>
                <c:pt idx="5971">
                  <c:v>180.38200000000001</c:v>
                </c:pt>
                <c:pt idx="5972">
                  <c:v>180.374</c:v>
                </c:pt>
                <c:pt idx="5973">
                  <c:v>180.36500000000001</c:v>
                </c:pt>
                <c:pt idx="5974">
                  <c:v>180.357</c:v>
                </c:pt>
                <c:pt idx="5975">
                  <c:v>180.34899999999999</c:v>
                </c:pt>
                <c:pt idx="5976">
                  <c:v>180.34</c:v>
                </c:pt>
                <c:pt idx="5977">
                  <c:v>180.33199999999999</c:v>
                </c:pt>
                <c:pt idx="5978">
                  <c:v>180.32400000000001</c:v>
                </c:pt>
                <c:pt idx="5979">
                  <c:v>180.315</c:v>
                </c:pt>
                <c:pt idx="5980">
                  <c:v>180.30699999999999</c:v>
                </c:pt>
                <c:pt idx="5981">
                  <c:v>180.29900000000001</c:v>
                </c:pt>
                <c:pt idx="5982">
                  <c:v>180.29</c:v>
                </c:pt>
                <c:pt idx="5983">
                  <c:v>180.28200000000001</c:v>
                </c:pt>
                <c:pt idx="5984">
                  <c:v>180.274</c:v>
                </c:pt>
                <c:pt idx="5985">
                  <c:v>180.26599999999999</c:v>
                </c:pt>
                <c:pt idx="5986">
                  <c:v>180.25700000000001</c:v>
                </c:pt>
                <c:pt idx="5987">
                  <c:v>180.249</c:v>
                </c:pt>
                <c:pt idx="5988">
                  <c:v>180.24</c:v>
                </c:pt>
                <c:pt idx="5989">
                  <c:v>180.232</c:v>
                </c:pt>
                <c:pt idx="5990">
                  <c:v>180.22399999999999</c:v>
                </c:pt>
                <c:pt idx="5991">
                  <c:v>180.21600000000001</c:v>
                </c:pt>
                <c:pt idx="5992">
                  <c:v>180.20699999999999</c:v>
                </c:pt>
                <c:pt idx="5993">
                  <c:v>180.19900000000001</c:v>
                </c:pt>
                <c:pt idx="5994">
                  <c:v>180.191</c:v>
                </c:pt>
                <c:pt idx="5995">
                  <c:v>180.18299999999999</c:v>
                </c:pt>
                <c:pt idx="5996">
                  <c:v>180.17500000000001</c:v>
                </c:pt>
                <c:pt idx="5997">
                  <c:v>180.166</c:v>
                </c:pt>
                <c:pt idx="5998">
                  <c:v>180.15799999999999</c:v>
                </c:pt>
                <c:pt idx="5999">
                  <c:v>180.149</c:v>
                </c:pt>
                <c:pt idx="6000">
                  <c:v>180.14099999999999</c:v>
                </c:pt>
                <c:pt idx="6001">
                  <c:v>180.13200000000001</c:v>
                </c:pt>
                <c:pt idx="6002">
                  <c:v>180.124</c:v>
                </c:pt>
                <c:pt idx="6003">
                  <c:v>180.11600000000001</c:v>
                </c:pt>
                <c:pt idx="6004">
                  <c:v>180.108</c:v>
                </c:pt>
                <c:pt idx="6005">
                  <c:v>180.09899999999999</c:v>
                </c:pt>
                <c:pt idx="6006">
                  <c:v>180.09100000000001</c:v>
                </c:pt>
                <c:pt idx="6007">
                  <c:v>180.083</c:v>
                </c:pt>
                <c:pt idx="6008">
                  <c:v>180.07499999999999</c:v>
                </c:pt>
                <c:pt idx="6009">
                  <c:v>180.066</c:v>
                </c:pt>
                <c:pt idx="6010">
                  <c:v>180.05799999999999</c:v>
                </c:pt>
                <c:pt idx="6011">
                  <c:v>180.05</c:v>
                </c:pt>
                <c:pt idx="6012">
                  <c:v>180.042</c:v>
                </c:pt>
                <c:pt idx="6013">
                  <c:v>180.03299999999999</c:v>
                </c:pt>
                <c:pt idx="6014">
                  <c:v>180.02500000000001</c:v>
                </c:pt>
                <c:pt idx="6015">
                  <c:v>180.017</c:v>
                </c:pt>
                <c:pt idx="6016">
                  <c:v>180.00800000000001</c:v>
                </c:pt>
                <c:pt idx="6017">
                  <c:v>179.999</c:v>
                </c:pt>
                <c:pt idx="6018">
                  <c:v>179.99199999999999</c:v>
                </c:pt>
                <c:pt idx="6019">
                  <c:v>179.983</c:v>
                </c:pt>
                <c:pt idx="6020">
                  <c:v>179.97499999999999</c:v>
                </c:pt>
                <c:pt idx="6021">
                  <c:v>179.96600000000001</c:v>
                </c:pt>
                <c:pt idx="6022">
                  <c:v>179.958</c:v>
                </c:pt>
                <c:pt idx="6023">
                  <c:v>179.94900000000001</c:v>
                </c:pt>
                <c:pt idx="6024">
                  <c:v>179.941</c:v>
                </c:pt>
                <c:pt idx="6025">
                  <c:v>179.93299999999999</c:v>
                </c:pt>
                <c:pt idx="6026">
                  <c:v>179.92500000000001</c:v>
                </c:pt>
                <c:pt idx="6027">
                  <c:v>179.916</c:v>
                </c:pt>
                <c:pt idx="6028">
                  <c:v>179.90799999999999</c:v>
                </c:pt>
                <c:pt idx="6029">
                  <c:v>179.9</c:v>
                </c:pt>
                <c:pt idx="6030">
                  <c:v>179.89099999999999</c:v>
                </c:pt>
                <c:pt idx="6031">
                  <c:v>179.88300000000001</c:v>
                </c:pt>
                <c:pt idx="6032">
                  <c:v>179.875</c:v>
                </c:pt>
                <c:pt idx="6033">
                  <c:v>179.86699999999999</c:v>
                </c:pt>
                <c:pt idx="6034">
                  <c:v>179.858</c:v>
                </c:pt>
                <c:pt idx="6035">
                  <c:v>179.85</c:v>
                </c:pt>
                <c:pt idx="6036">
                  <c:v>179.84200000000001</c:v>
                </c:pt>
                <c:pt idx="6037">
                  <c:v>179.833</c:v>
                </c:pt>
                <c:pt idx="6038">
                  <c:v>179.82599999999999</c:v>
                </c:pt>
                <c:pt idx="6039">
                  <c:v>179.81800000000001</c:v>
                </c:pt>
                <c:pt idx="6040">
                  <c:v>179.80799999999999</c:v>
                </c:pt>
                <c:pt idx="6041">
                  <c:v>179.8</c:v>
                </c:pt>
                <c:pt idx="6042">
                  <c:v>179.791</c:v>
                </c:pt>
                <c:pt idx="6043">
                  <c:v>179.78299999999999</c:v>
                </c:pt>
                <c:pt idx="6044">
                  <c:v>179.77500000000001</c:v>
                </c:pt>
                <c:pt idx="6045">
                  <c:v>179.76599999999999</c:v>
                </c:pt>
                <c:pt idx="6046">
                  <c:v>179.75800000000001</c:v>
                </c:pt>
                <c:pt idx="6047">
                  <c:v>179.75</c:v>
                </c:pt>
                <c:pt idx="6048">
                  <c:v>179.74100000000001</c:v>
                </c:pt>
                <c:pt idx="6049">
                  <c:v>179.73400000000001</c:v>
                </c:pt>
                <c:pt idx="6050">
                  <c:v>179.72499999999999</c:v>
                </c:pt>
                <c:pt idx="6051">
                  <c:v>179.71700000000001</c:v>
                </c:pt>
                <c:pt idx="6052">
                  <c:v>179.709</c:v>
                </c:pt>
                <c:pt idx="6053">
                  <c:v>179.7</c:v>
                </c:pt>
                <c:pt idx="6054">
                  <c:v>179.69200000000001</c:v>
                </c:pt>
                <c:pt idx="6055">
                  <c:v>179.684</c:v>
                </c:pt>
                <c:pt idx="6056">
                  <c:v>179.67500000000001</c:v>
                </c:pt>
                <c:pt idx="6057">
                  <c:v>179.667</c:v>
                </c:pt>
                <c:pt idx="6058">
                  <c:v>179.65899999999999</c:v>
                </c:pt>
                <c:pt idx="6059">
                  <c:v>179.65</c:v>
                </c:pt>
                <c:pt idx="6060">
                  <c:v>179.643</c:v>
                </c:pt>
                <c:pt idx="6061">
                  <c:v>179.63300000000001</c:v>
                </c:pt>
                <c:pt idx="6062">
                  <c:v>179.625</c:v>
                </c:pt>
                <c:pt idx="6063">
                  <c:v>179.61699999999999</c:v>
                </c:pt>
                <c:pt idx="6064">
                  <c:v>179.60900000000001</c:v>
                </c:pt>
                <c:pt idx="6065">
                  <c:v>179.6</c:v>
                </c:pt>
                <c:pt idx="6066">
                  <c:v>179.59200000000001</c:v>
                </c:pt>
                <c:pt idx="6067">
                  <c:v>179.584</c:v>
                </c:pt>
                <c:pt idx="6068">
                  <c:v>179.57599999999999</c:v>
                </c:pt>
                <c:pt idx="6069">
                  <c:v>179.56700000000001</c:v>
                </c:pt>
                <c:pt idx="6070">
                  <c:v>179.55799999999999</c:v>
                </c:pt>
                <c:pt idx="6071">
                  <c:v>179.55</c:v>
                </c:pt>
                <c:pt idx="6072">
                  <c:v>179.542</c:v>
                </c:pt>
                <c:pt idx="6073">
                  <c:v>179.53399999999999</c:v>
                </c:pt>
                <c:pt idx="6074">
                  <c:v>179.52500000000001</c:v>
                </c:pt>
                <c:pt idx="6075">
                  <c:v>179.517</c:v>
                </c:pt>
                <c:pt idx="6076">
                  <c:v>179.50899999999999</c:v>
                </c:pt>
                <c:pt idx="6077">
                  <c:v>179.5</c:v>
                </c:pt>
                <c:pt idx="6078">
                  <c:v>179.49199999999999</c:v>
                </c:pt>
                <c:pt idx="6079">
                  <c:v>179.48400000000001</c:v>
                </c:pt>
                <c:pt idx="6080">
                  <c:v>179.476</c:v>
                </c:pt>
                <c:pt idx="6081">
                  <c:v>179.46700000000001</c:v>
                </c:pt>
                <c:pt idx="6082">
                  <c:v>179.458</c:v>
                </c:pt>
                <c:pt idx="6083">
                  <c:v>179.45</c:v>
                </c:pt>
                <c:pt idx="6084">
                  <c:v>179.44200000000001</c:v>
                </c:pt>
                <c:pt idx="6085">
                  <c:v>179.434</c:v>
                </c:pt>
                <c:pt idx="6086">
                  <c:v>179.42500000000001</c:v>
                </c:pt>
                <c:pt idx="6087">
                  <c:v>179.417</c:v>
                </c:pt>
                <c:pt idx="6088">
                  <c:v>179.40799999999999</c:v>
                </c:pt>
                <c:pt idx="6089">
                  <c:v>179.4</c:v>
                </c:pt>
                <c:pt idx="6090">
                  <c:v>179.392</c:v>
                </c:pt>
                <c:pt idx="6091">
                  <c:v>179.38399999999999</c:v>
                </c:pt>
                <c:pt idx="6092">
                  <c:v>179.375</c:v>
                </c:pt>
                <c:pt idx="6093">
                  <c:v>179.36699999999999</c:v>
                </c:pt>
                <c:pt idx="6094">
                  <c:v>179.35900000000001</c:v>
                </c:pt>
                <c:pt idx="6095">
                  <c:v>179.35</c:v>
                </c:pt>
                <c:pt idx="6096">
                  <c:v>179.34200000000001</c:v>
                </c:pt>
                <c:pt idx="6097">
                  <c:v>179.333</c:v>
                </c:pt>
                <c:pt idx="6098">
                  <c:v>179.32599999999999</c:v>
                </c:pt>
                <c:pt idx="6099">
                  <c:v>179.31700000000001</c:v>
                </c:pt>
                <c:pt idx="6100">
                  <c:v>179.309</c:v>
                </c:pt>
                <c:pt idx="6101">
                  <c:v>179.3</c:v>
                </c:pt>
                <c:pt idx="6102">
                  <c:v>179.292</c:v>
                </c:pt>
                <c:pt idx="6103">
                  <c:v>179.28299999999999</c:v>
                </c:pt>
                <c:pt idx="6104">
                  <c:v>179.27500000000001</c:v>
                </c:pt>
                <c:pt idx="6105">
                  <c:v>179.26599999999999</c:v>
                </c:pt>
                <c:pt idx="6106">
                  <c:v>179.25899999999999</c:v>
                </c:pt>
                <c:pt idx="6107">
                  <c:v>179.25</c:v>
                </c:pt>
                <c:pt idx="6108">
                  <c:v>179.24199999999999</c:v>
                </c:pt>
                <c:pt idx="6109">
                  <c:v>179.23400000000001</c:v>
                </c:pt>
                <c:pt idx="6110">
                  <c:v>179.22499999999999</c:v>
                </c:pt>
                <c:pt idx="6111">
                  <c:v>179.21700000000001</c:v>
                </c:pt>
                <c:pt idx="6112">
                  <c:v>179.208</c:v>
                </c:pt>
                <c:pt idx="6113">
                  <c:v>179.2</c:v>
                </c:pt>
                <c:pt idx="6114">
                  <c:v>179.191</c:v>
                </c:pt>
                <c:pt idx="6115">
                  <c:v>179.184</c:v>
                </c:pt>
                <c:pt idx="6116">
                  <c:v>179.17500000000001</c:v>
                </c:pt>
                <c:pt idx="6117">
                  <c:v>179.166</c:v>
                </c:pt>
                <c:pt idx="6118">
                  <c:v>179.15799999999999</c:v>
                </c:pt>
                <c:pt idx="6119">
                  <c:v>179.15</c:v>
                </c:pt>
                <c:pt idx="6120">
                  <c:v>179.142</c:v>
                </c:pt>
                <c:pt idx="6121">
                  <c:v>179.13300000000001</c:v>
                </c:pt>
                <c:pt idx="6122">
                  <c:v>179.125</c:v>
                </c:pt>
                <c:pt idx="6123">
                  <c:v>179.11600000000001</c:v>
                </c:pt>
                <c:pt idx="6124">
                  <c:v>179.108</c:v>
                </c:pt>
                <c:pt idx="6125">
                  <c:v>179.1</c:v>
                </c:pt>
                <c:pt idx="6126">
                  <c:v>179.09100000000001</c:v>
                </c:pt>
                <c:pt idx="6127">
                  <c:v>179.083</c:v>
                </c:pt>
                <c:pt idx="6128">
                  <c:v>179.07499999999999</c:v>
                </c:pt>
                <c:pt idx="6129">
                  <c:v>179.066</c:v>
                </c:pt>
                <c:pt idx="6130">
                  <c:v>179.05799999999999</c:v>
                </c:pt>
                <c:pt idx="6131">
                  <c:v>179.05</c:v>
                </c:pt>
                <c:pt idx="6132">
                  <c:v>179.041</c:v>
                </c:pt>
                <c:pt idx="6133">
                  <c:v>179.03299999999999</c:v>
                </c:pt>
                <c:pt idx="6134">
                  <c:v>179.02500000000001</c:v>
                </c:pt>
                <c:pt idx="6135">
                  <c:v>179.01599999999999</c:v>
                </c:pt>
                <c:pt idx="6136">
                  <c:v>179.00899999999999</c:v>
                </c:pt>
                <c:pt idx="6137">
                  <c:v>179</c:v>
                </c:pt>
                <c:pt idx="6138">
                  <c:v>178.99199999999999</c:v>
                </c:pt>
                <c:pt idx="6139">
                  <c:v>178.98400000000001</c:v>
                </c:pt>
                <c:pt idx="6140">
                  <c:v>178.97399999999999</c:v>
                </c:pt>
                <c:pt idx="6141">
                  <c:v>178.96600000000001</c:v>
                </c:pt>
                <c:pt idx="6142">
                  <c:v>178.958</c:v>
                </c:pt>
                <c:pt idx="6143">
                  <c:v>178.95</c:v>
                </c:pt>
                <c:pt idx="6144">
                  <c:v>178.941</c:v>
                </c:pt>
                <c:pt idx="6145">
                  <c:v>178.93199999999999</c:v>
                </c:pt>
                <c:pt idx="6146">
                  <c:v>178.92500000000001</c:v>
                </c:pt>
                <c:pt idx="6147">
                  <c:v>178.916</c:v>
                </c:pt>
                <c:pt idx="6148">
                  <c:v>178.90700000000001</c:v>
                </c:pt>
                <c:pt idx="6149">
                  <c:v>178.899</c:v>
                </c:pt>
                <c:pt idx="6150">
                  <c:v>178.89099999999999</c:v>
                </c:pt>
                <c:pt idx="6151">
                  <c:v>178.88300000000001</c:v>
                </c:pt>
                <c:pt idx="6152">
                  <c:v>178.874</c:v>
                </c:pt>
                <c:pt idx="6153">
                  <c:v>178.86600000000001</c:v>
                </c:pt>
                <c:pt idx="6154">
                  <c:v>178.857</c:v>
                </c:pt>
                <c:pt idx="6155">
                  <c:v>178.85</c:v>
                </c:pt>
                <c:pt idx="6156">
                  <c:v>178.84100000000001</c:v>
                </c:pt>
                <c:pt idx="6157">
                  <c:v>178.833</c:v>
                </c:pt>
                <c:pt idx="6158">
                  <c:v>178.82499999999999</c:v>
                </c:pt>
                <c:pt idx="6159">
                  <c:v>178.815</c:v>
                </c:pt>
                <c:pt idx="6160">
                  <c:v>178.80799999999999</c:v>
                </c:pt>
                <c:pt idx="6161">
                  <c:v>178.79900000000001</c:v>
                </c:pt>
                <c:pt idx="6162">
                  <c:v>178.791</c:v>
                </c:pt>
                <c:pt idx="6163">
                  <c:v>178.78299999999999</c:v>
                </c:pt>
                <c:pt idx="6164">
                  <c:v>178.774</c:v>
                </c:pt>
                <c:pt idx="6165">
                  <c:v>178.767</c:v>
                </c:pt>
                <c:pt idx="6166">
                  <c:v>178.75800000000001</c:v>
                </c:pt>
                <c:pt idx="6167">
                  <c:v>178.75</c:v>
                </c:pt>
                <c:pt idx="6168">
                  <c:v>178.74100000000001</c:v>
                </c:pt>
                <c:pt idx="6169">
                  <c:v>178.732</c:v>
                </c:pt>
                <c:pt idx="6170">
                  <c:v>178.72399999999999</c:v>
                </c:pt>
                <c:pt idx="6171">
                  <c:v>178.71600000000001</c:v>
                </c:pt>
                <c:pt idx="6172">
                  <c:v>178.708</c:v>
                </c:pt>
                <c:pt idx="6173">
                  <c:v>178.69900000000001</c:v>
                </c:pt>
                <c:pt idx="6174">
                  <c:v>178.691</c:v>
                </c:pt>
                <c:pt idx="6175">
                  <c:v>178.684</c:v>
                </c:pt>
                <c:pt idx="6176">
                  <c:v>178.67500000000001</c:v>
                </c:pt>
                <c:pt idx="6177">
                  <c:v>178.667</c:v>
                </c:pt>
                <c:pt idx="6178">
                  <c:v>178.65799999999999</c:v>
                </c:pt>
                <c:pt idx="6179">
                  <c:v>178.65</c:v>
                </c:pt>
                <c:pt idx="6180">
                  <c:v>178.64099999999999</c:v>
                </c:pt>
                <c:pt idx="6181">
                  <c:v>178.63200000000001</c:v>
                </c:pt>
                <c:pt idx="6182">
                  <c:v>178.625</c:v>
                </c:pt>
                <c:pt idx="6183">
                  <c:v>178.61600000000001</c:v>
                </c:pt>
                <c:pt idx="6184">
                  <c:v>178.608</c:v>
                </c:pt>
                <c:pt idx="6185">
                  <c:v>178.59899999999999</c:v>
                </c:pt>
                <c:pt idx="6186">
                  <c:v>178.59</c:v>
                </c:pt>
                <c:pt idx="6187">
                  <c:v>178.583</c:v>
                </c:pt>
                <c:pt idx="6188">
                  <c:v>178.57499999999999</c:v>
                </c:pt>
                <c:pt idx="6189">
                  <c:v>178.566</c:v>
                </c:pt>
                <c:pt idx="6190">
                  <c:v>178.55699999999999</c:v>
                </c:pt>
                <c:pt idx="6191">
                  <c:v>178.55</c:v>
                </c:pt>
                <c:pt idx="6192">
                  <c:v>178.541</c:v>
                </c:pt>
                <c:pt idx="6193">
                  <c:v>178.53299999999999</c:v>
                </c:pt>
                <c:pt idx="6194">
                  <c:v>178.52500000000001</c:v>
                </c:pt>
                <c:pt idx="6195">
                  <c:v>178.517</c:v>
                </c:pt>
                <c:pt idx="6196">
                  <c:v>178.50800000000001</c:v>
                </c:pt>
                <c:pt idx="6197">
                  <c:v>178.5</c:v>
                </c:pt>
                <c:pt idx="6198">
                  <c:v>178.49199999999999</c:v>
                </c:pt>
                <c:pt idx="6199">
                  <c:v>178.483</c:v>
                </c:pt>
                <c:pt idx="6200">
                  <c:v>178.47399999999999</c:v>
                </c:pt>
                <c:pt idx="6201">
                  <c:v>178.46700000000001</c:v>
                </c:pt>
                <c:pt idx="6202">
                  <c:v>178.458</c:v>
                </c:pt>
                <c:pt idx="6203">
                  <c:v>178.45</c:v>
                </c:pt>
                <c:pt idx="6204">
                  <c:v>178.441</c:v>
                </c:pt>
                <c:pt idx="6205">
                  <c:v>178.434</c:v>
                </c:pt>
                <c:pt idx="6206">
                  <c:v>178.42599999999999</c:v>
                </c:pt>
                <c:pt idx="6207">
                  <c:v>178.417</c:v>
                </c:pt>
                <c:pt idx="6208">
                  <c:v>178.40899999999999</c:v>
                </c:pt>
                <c:pt idx="6209">
                  <c:v>178.4</c:v>
                </c:pt>
                <c:pt idx="6210">
                  <c:v>178.392</c:v>
                </c:pt>
                <c:pt idx="6211">
                  <c:v>178.38300000000001</c:v>
                </c:pt>
                <c:pt idx="6212">
                  <c:v>178.375</c:v>
                </c:pt>
                <c:pt idx="6213">
                  <c:v>178.36699999999999</c:v>
                </c:pt>
                <c:pt idx="6214">
                  <c:v>178.35900000000001</c:v>
                </c:pt>
                <c:pt idx="6215">
                  <c:v>178.35</c:v>
                </c:pt>
                <c:pt idx="6216">
                  <c:v>178.34200000000001</c:v>
                </c:pt>
                <c:pt idx="6217">
                  <c:v>178.334</c:v>
                </c:pt>
                <c:pt idx="6218">
                  <c:v>178.32499999999999</c:v>
                </c:pt>
                <c:pt idx="6219">
                  <c:v>178.31700000000001</c:v>
                </c:pt>
                <c:pt idx="6220">
                  <c:v>178.309</c:v>
                </c:pt>
                <c:pt idx="6221">
                  <c:v>178.3</c:v>
                </c:pt>
                <c:pt idx="6222">
                  <c:v>178.292</c:v>
                </c:pt>
                <c:pt idx="6223">
                  <c:v>178.28399999999999</c:v>
                </c:pt>
                <c:pt idx="6224">
                  <c:v>178.27600000000001</c:v>
                </c:pt>
                <c:pt idx="6225">
                  <c:v>178.268</c:v>
                </c:pt>
                <c:pt idx="6226">
                  <c:v>178.25899999999999</c:v>
                </c:pt>
                <c:pt idx="6227">
                  <c:v>178.25</c:v>
                </c:pt>
                <c:pt idx="6228">
                  <c:v>178.24199999999999</c:v>
                </c:pt>
                <c:pt idx="6229">
                  <c:v>178.23400000000001</c:v>
                </c:pt>
                <c:pt idx="6230">
                  <c:v>178.226</c:v>
                </c:pt>
                <c:pt idx="6231">
                  <c:v>178.21600000000001</c:v>
                </c:pt>
                <c:pt idx="6232">
                  <c:v>178.209</c:v>
                </c:pt>
                <c:pt idx="6233">
                  <c:v>178.20099999999999</c:v>
                </c:pt>
                <c:pt idx="6234">
                  <c:v>178.19300000000001</c:v>
                </c:pt>
                <c:pt idx="6235">
                  <c:v>178.18299999999999</c:v>
                </c:pt>
                <c:pt idx="6236">
                  <c:v>178.17599999999999</c:v>
                </c:pt>
                <c:pt idx="6237">
                  <c:v>178.167</c:v>
                </c:pt>
                <c:pt idx="6238">
                  <c:v>178.15899999999999</c:v>
                </c:pt>
                <c:pt idx="6239">
                  <c:v>178.15100000000001</c:v>
                </c:pt>
                <c:pt idx="6240">
                  <c:v>178.143</c:v>
                </c:pt>
                <c:pt idx="6241">
                  <c:v>178.13300000000001</c:v>
                </c:pt>
                <c:pt idx="6242">
                  <c:v>178.126</c:v>
                </c:pt>
                <c:pt idx="6243">
                  <c:v>178.11699999999999</c:v>
                </c:pt>
                <c:pt idx="6244">
                  <c:v>178.11</c:v>
                </c:pt>
                <c:pt idx="6245">
                  <c:v>178.101</c:v>
                </c:pt>
                <c:pt idx="6246">
                  <c:v>178.09200000000001</c:v>
                </c:pt>
                <c:pt idx="6247">
                  <c:v>178.08500000000001</c:v>
                </c:pt>
                <c:pt idx="6248">
                  <c:v>178.077</c:v>
                </c:pt>
                <c:pt idx="6249">
                  <c:v>178.06800000000001</c:v>
                </c:pt>
                <c:pt idx="6250">
                  <c:v>178.06</c:v>
                </c:pt>
                <c:pt idx="6251">
                  <c:v>178.05</c:v>
                </c:pt>
                <c:pt idx="6252">
                  <c:v>178.042</c:v>
                </c:pt>
                <c:pt idx="6253">
                  <c:v>178.03399999999999</c:v>
                </c:pt>
                <c:pt idx="6254">
                  <c:v>178.02500000000001</c:v>
                </c:pt>
                <c:pt idx="6255">
                  <c:v>178.017</c:v>
                </c:pt>
                <c:pt idx="6256">
                  <c:v>178.00899999999999</c:v>
                </c:pt>
                <c:pt idx="6257">
                  <c:v>178.001</c:v>
                </c:pt>
                <c:pt idx="6258">
                  <c:v>177.99299999999999</c:v>
                </c:pt>
                <c:pt idx="6259">
                  <c:v>177.98400000000001</c:v>
                </c:pt>
                <c:pt idx="6260">
                  <c:v>177.977</c:v>
                </c:pt>
                <c:pt idx="6261">
                  <c:v>177.96799999999999</c:v>
                </c:pt>
                <c:pt idx="6262">
                  <c:v>177.96</c:v>
                </c:pt>
                <c:pt idx="6263">
                  <c:v>177.95099999999999</c:v>
                </c:pt>
                <c:pt idx="6264">
                  <c:v>177.94300000000001</c:v>
                </c:pt>
                <c:pt idx="6265">
                  <c:v>177.935</c:v>
                </c:pt>
                <c:pt idx="6266">
                  <c:v>177.92699999999999</c:v>
                </c:pt>
                <c:pt idx="6267">
                  <c:v>177.91800000000001</c:v>
                </c:pt>
                <c:pt idx="6268">
                  <c:v>177.90899999999999</c:v>
                </c:pt>
                <c:pt idx="6269">
                  <c:v>177.90100000000001</c:v>
                </c:pt>
                <c:pt idx="6270">
                  <c:v>177.892</c:v>
                </c:pt>
                <c:pt idx="6271">
                  <c:v>177.88399999999999</c:v>
                </c:pt>
                <c:pt idx="6272">
                  <c:v>177.875</c:v>
                </c:pt>
                <c:pt idx="6273">
                  <c:v>177.86799999999999</c:v>
                </c:pt>
                <c:pt idx="6274">
                  <c:v>177.86</c:v>
                </c:pt>
                <c:pt idx="6275">
                  <c:v>177.851</c:v>
                </c:pt>
                <c:pt idx="6276">
                  <c:v>177.84299999999999</c:v>
                </c:pt>
                <c:pt idx="6277">
                  <c:v>177.834</c:v>
                </c:pt>
                <c:pt idx="6278">
                  <c:v>177.82599999999999</c:v>
                </c:pt>
                <c:pt idx="6279">
                  <c:v>177.81800000000001</c:v>
                </c:pt>
                <c:pt idx="6280">
                  <c:v>177.809</c:v>
                </c:pt>
                <c:pt idx="6281">
                  <c:v>177.80099999999999</c:v>
                </c:pt>
                <c:pt idx="6282">
                  <c:v>177.792</c:v>
                </c:pt>
                <c:pt idx="6283">
                  <c:v>177.78399999999999</c:v>
                </c:pt>
                <c:pt idx="6284">
                  <c:v>177.77699999999999</c:v>
                </c:pt>
                <c:pt idx="6285">
                  <c:v>177.767</c:v>
                </c:pt>
                <c:pt idx="6286">
                  <c:v>177.75899999999999</c:v>
                </c:pt>
                <c:pt idx="6287">
                  <c:v>177.75200000000001</c:v>
                </c:pt>
                <c:pt idx="6288">
                  <c:v>177.74199999999999</c:v>
                </c:pt>
                <c:pt idx="6289">
                  <c:v>177.73400000000001</c:v>
                </c:pt>
                <c:pt idx="6290">
                  <c:v>177.726</c:v>
                </c:pt>
                <c:pt idx="6291">
                  <c:v>177.71799999999999</c:v>
                </c:pt>
                <c:pt idx="6292">
                  <c:v>177.71</c:v>
                </c:pt>
                <c:pt idx="6293">
                  <c:v>177.70099999999999</c:v>
                </c:pt>
                <c:pt idx="6294">
                  <c:v>177.69300000000001</c:v>
                </c:pt>
                <c:pt idx="6295">
                  <c:v>177.685</c:v>
                </c:pt>
                <c:pt idx="6296">
                  <c:v>177.67599999999999</c:v>
                </c:pt>
                <c:pt idx="6297">
                  <c:v>177.66800000000001</c:v>
                </c:pt>
                <c:pt idx="6298">
                  <c:v>177.65899999999999</c:v>
                </c:pt>
                <c:pt idx="6299">
                  <c:v>177.65100000000001</c:v>
                </c:pt>
                <c:pt idx="6300">
                  <c:v>177.643</c:v>
                </c:pt>
                <c:pt idx="6301">
                  <c:v>177.63499999999999</c:v>
                </c:pt>
                <c:pt idx="6302">
                  <c:v>177.626</c:v>
                </c:pt>
                <c:pt idx="6303">
                  <c:v>177.61799999999999</c:v>
                </c:pt>
                <c:pt idx="6304">
                  <c:v>177.61</c:v>
                </c:pt>
                <c:pt idx="6305">
                  <c:v>177.602</c:v>
                </c:pt>
                <c:pt idx="6306">
                  <c:v>177.59200000000001</c:v>
                </c:pt>
                <c:pt idx="6307">
                  <c:v>177.584</c:v>
                </c:pt>
                <c:pt idx="6308">
                  <c:v>177.577</c:v>
                </c:pt>
                <c:pt idx="6309">
                  <c:v>177.56800000000001</c:v>
                </c:pt>
                <c:pt idx="6310">
                  <c:v>177.56</c:v>
                </c:pt>
                <c:pt idx="6311">
                  <c:v>177.55099999999999</c:v>
                </c:pt>
                <c:pt idx="6312">
                  <c:v>177.542</c:v>
                </c:pt>
                <c:pt idx="6313">
                  <c:v>177.535</c:v>
                </c:pt>
                <c:pt idx="6314">
                  <c:v>177.52600000000001</c:v>
                </c:pt>
                <c:pt idx="6315">
                  <c:v>177.517</c:v>
                </c:pt>
                <c:pt idx="6316">
                  <c:v>177.51</c:v>
                </c:pt>
                <c:pt idx="6317">
                  <c:v>177.50200000000001</c:v>
                </c:pt>
                <c:pt idx="6318">
                  <c:v>177.49199999999999</c:v>
                </c:pt>
                <c:pt idx="6319">
                  <c:v>177.48400000000001</c:v>
                </c:pt>
                <c:pt idx="6320">
                  <c:v>177.476</c:v>
                </c:pt>
                <c:pt idx="6321">
                  <c:v>177.46799999999999</c:v>
                </c:pt>
                <c:pt idx="6322">
                  <c:v>177.46</c:v>
                </c:pt>
                <c:pt idx="6323">
                  <c:v>177.45099999999999</c:v>
                </c:pt>
                <c:pt idx="6324">
                  <c:v>177.44399999999999</c:v>
                </c:pt>
                <c:pt idx="6325">
                  <c:v>177.434</c:v>
                </c:pt>
                <c:pt idx="6326">
                  <c:v>177.42599999999999</c:v>
                </c:pt>
                <c:pt idx="6327">
                  <c:v>177.417</c:v>
                </c:pt>
                <c:pt idx="6328">
                  <c:v>177.40899999999999</c:v>
                </c:pt>
                <c:pt idx="6329">
                  <c:v>177.40100000000001</c:v>
                </c:pt>
                <c:pt idx="6330">
                  <c:v>177.393</c:v>
                </c:pt>
                <c:pt idx="6331">
                  <c:v>177.38399999999999</c:v>
                </c:pt>
                <c:pt idx="6332">
                  <c:v>177.376</c:v>
                </c:pt>
                <c:pt idx="6333">
                  <c:v>177.36799999999999</c:v>
                </c:pt>
                <c:pt idx="6334">
                  <c:v>177.36</c:v>
                </c:pt>
                <c:pt idx="6335">
                  <c:v>177.351</c:v>
                </c:pt>
                <c:pt idx="6336">
                  <c:v>177.34299999999999</c:v>
                </c:pt>
                <c:pt idx="6337">
                  <c:v>177.33500000000001</c:v>
                </c:pt>
                <c:pt idx="6338">
                  <c:v>177.32599999999999</c:v>
                </c:pt>
                <c:pt idx="6339">
                  <c:v>177.31800000000001</c:v>
                </c:pt>
                <c:pt idx="6340">
                  <c:v>177.31</c:v>
                </c:pt>
                <c:pt idx="6341">
                  <c:v>177.30099999999999</c:v>
                </c:pt>
                <c:pt idx="6342">
                  <c:v>177.292</c:v>
                </c:pt>
                <c:pt idx="6343">
                  <c:v>177.285</c:v>
                </c:pt>
                <c:pt idx="6344">
                  <c:v>177.27600000000001</c:v>
                </c:pt>
                <c:pt idx="6345">
                  <c:v>177.268</c:v>
                </c:pt>
                <c:pt idx="6346">
                  <c:v>177.25899999999999</c:v>
                </c:pt>
                <c:pt idx="6347">
                  <c:v>177.251</c:v>
                </c:pt>
                <c:pt idx="6348">
                  <c:v>177.24199999999999</c:v>
                </c:pt>
                <c:pt idx="6349">
                  <c:v>177.23500000000001</c:v>
                </c:pt>
                <c:pt idx="6350">
                  <c:v>177.226</c:v>
                </c:pt>
                <c:pt idx="6351">
                  <c:v>177.21799999999999</c:v>
                </c:pt>
                <c:pt idx="6352">
                  <c:v>177.21</c:v>
                </c:pt>
                <c:pt idx="6353">
                  <c:v>177.20099999999999</c:v>
                </c:pt>
                <c:pt idx="6354">
                  <c:v>177.19300000000001</c:v>
                </c:pt>
                <c:pt idx="6355">
                  <c:v>177.185</c:v>
                </c:pt>
                <c:pt idx="6356">
                  <c:v>177.17699999999999</c:v>
                </c:pt>
                <c:pt idx="6357">
                  <c:v>177.16900000000001</c:v>
                </c:pt>
                <c:pt idx="6358">
                  <c:v>177.16</c:v>
                </c:pt>
                <c:pt idx="6359">
                  <c:v>177.15100000000001</c:v>
                </c:pt>
                <c:pt idx="6360">
                  <c:v>177.143</c:v>
                </c:pt>
                <c:pt idx="6361">
                  <c:v>177.13499999999999</c:v>
                </c:pt>
                <c:pt idx="6362">
                  <c:v>177.12700000000001</c:v>
                </c:pt>
                <c:pt idx="6363">
                  <c:v>177.11799999999999</c:v>
                </c:pt>
                <c:pt idx="6364">
                  <c:v>177.10900000000001</c:v>
                </c:pt>
                <c:pt idx="6365">
                  <c:v>177.101</c:v>
                </c:pt>
                <c:pt idx="6366">
                  <c:v>177.09299999999999</c:v>
                </c:pt>
                <c:pt idx="6367">
                  <c:v>177.084</c:v>
                </c:pt>
                <c:pt idx="6368">
                  <c:v>177.077</c:v>
                </c:pt>
                <c:pt idx="6369">
                  <c:v>177.06800000000001</c:v>
                </c:pt>
                <c:pt idx="6370">
                  <c:v>177.06</c:v>
                </c:pt>
                <c:pt idx="6371">
                  <c:v>177.05099999999999</c:v>
                </c:pt>
                <c:pt idx="6372">
                  <c:v>177.042</c:v>
                </c:pt>
                <c:pt idx="6373">
                  <c:v>177.03399999999999</c:v>
                </c:pt>
                <c:pt idx="6374">
                  <c:v>177.02699999999999</c:v>
                </c:pt>
                <c:pt idx="6375">
                  <c:v>177.018</c:v>
                </c:pt>
                <c:pt idx="6376">
                  <c:v>177.00899999999999</c:v>
                </c:pt>
                <c:pt idx="6377">
                  <c:v>177.00200000000001</c:v>
                </c:pt>
                <c:pt idx="6378">
                  <c:v>176.994</c:v>
                </c:pt>
                <c:pt idx="6379">
                  <c:v>176.98500000000001</c:v>
                </c:pt>
                <c:pt idx="6380">
                  <c:v>176.977</c:v>
                </c:pt>
                <c:pt idx="6381">
                  <c:v>176.96799999999999</c:v>
                </c:pt>
                <c:pt idx="6382">
                  <c:v>176.959</c:v>
                </c:pt>
                <c:pt idx="6383">
                  <c:v>176.952</c:v>
                </c:pt>
                <c:pt idx="6384">
                  <c:v>176.94300000000001</c:v>
                </c:pt>
                <c:pt idx="6385">
                  <c:v>176.934</c:v>
                </c:pt>
                <c:pt idx="6386">
                  <c:v>176.92699999999999</c:v>
                </c:pt>
                <c:pt idx="6387">
                  <c:v>176.91800000000001</c:v>
                </c:pt>
                <c:pt idx="6388">
                  <c:v>176.91</c:v>
                </c:pt>
                <c:pt idx="6389">
                  <c:v>176.90199999999999</c:v>
                </c:pt>
                <c:pt idx="6390">
                  <c:v>176.893</c:v>
                </c:pt>
                <c:pt idx="6391">
                  <c:v>176.88499999999999</c:v>
                </c:pt>
                <c:pt idx="6392">
                  <c:v>176.87700000000001</c:v>
                </c:pt>
                <c:pt idx="6393">
                  <c:v>176.86799999999999</c:v>
                </c:pt>
                <c:pt idx="6394">
                  <c:v>176.86</c:v>
                </c:pt>
                <c:pt idx="6395">
                  <c:v>176.852</c:v>
                </c:pt>
                <c:pt idx="6396">
                  <c:v>176.84299999999999</c:v>
                </c:pt>
                <c:pt idx="6397">
                  <c:v>176.83500000000001</c:v>
                </c:pt>
                <c:pt idx="6398">
                  <c:v>176.827</c:v>
                </c:pt>
                <c:pt idx="6399">
                  <c:v>176.81899999999999</c:v>
                </c:pt>
                <c:pt idx="6400">
                  <c:v>176.81</c:v>
                </c:pt>
                <c:pt idx="6401">
                  <c:v>176.80199999999999</c:v>
                </c:pt>
                <c:pt idx="6402">
                  <c:v>176.79300000000001</c:v>
                </c:pt>
                <c:pt idx="6403">
                  <c:v>176.78399999999999</c:v>
                </c:pt>
                <c:pt idx="6404">
                  <c:v>176.77699999999999</c:v>
                </c:pt>
                <c:pt idx="6405">
                  <c:v>176.768</c:v>
                </c:pt>
                <c:pt idx="6406">
                  <c:v>176.75899999999999</c:v>
                </c:pt>
                <c:pt idx="6407">
                  <c:v>176.75200000000001</c:v>
                </c:pt>
                <c:pt idx="6408">
                  <c:v>176.74299999999999</c:v>
                </c:pt>
                <c:pt idx="6409">
                  <c:v>176.73599999999999</c:v>
                </c:pt>
                <c:pt idx="6410">
                  <c:v>176.727</c:v>
                </c:pt>
                <c:pt idx="6411">
                  <c:v>176.71899999999999</c:v>
                </c:pt>
                <c:pt idx="6412">
                  <c:v>176.71</c:v>
                </c:pt>
                <c:pt idx="6413">
                  <c:v>176.702</c:v>
                </c:pt>
                <c:pt idx="6414">
                  <c:v>176.69399999999999</c:v>
                </c:pt>
                <c:pt idx="6415">
                  <c:v>176.685</c:v>
                </c:pt>
                <c:pt idx="6416">
                  <c:v>176.67699999999999</c:v>
                </c:pt>
                <c:pt idx="6417">
                  <c:v>176.66900000000001</c:v>
                </c:pt>
                <c:pt idx="6418">
                  <c:v>176.66</c:v>
                </c:pt>
                <c:pt idx="6419">
                  <c:v>176.65299999999999</c:v>
                </c:pt>
                <c:pt idx="6420">
                  <c:v>176.643</c:v>
                </c:pt>
                <c:pt idx="6421">
                  <c:v>176.636</c:v>
                </c:pt>
                <c:pt idx="6422">
                  <c:v>176.62700000000001</c:v>
                </c:pt>
                <c:pt idx="6423">
                  <c:v>176.619</c:v>
                </c:pt>
                <c:pt idx="6424">
                  <c:v>176.61</c:v>
                </c:pt>
                <c:pt idx="6425">
                  <c:v>176.601</c:v>
                </c:pt>
                <c:pt idx="6426">
                  <c:v>176.59299999999999</c:v>
                </c:pt>
                <c:pt idx="6427">
                  <c:v>176.58500000000001</c:v>
                </c:pt>
                <c:pt idx="6428">
                  <c:v>176.57599999999999</c:v>
                </c:pt>
                <c:pt idx="6429">
                  <c:v>176.56800000000001</c:v>
                </c:pt>
                <c:pt idx="6430">
                  <c:v>176.56</c:v>
                </c:pt>
                <c:pt idx="6431">
                  <c:v>176.55199999999999</c:v>
                </c:pt>
                <c:pt idx="6432">
                  <c:v>176.542</c:v>
                </c:pt>
                <c:pt idx="6433">
                  <c:v>176.535</c:v>
                </c:pt>
                <c:pt idx="6434">
                  <c:v>176.52600000000001</c:v>
                </c:pt>
                <c:pt idx="6435">
                  <c:v>176.518</c:v>
                </c:pt>
                <c:pt idx="6436">
                  <c:v>176.511</c:v>
                </c:pt>
                <c:pt idx="6437">
                  <c:v>176.50200000000001</c:v>
                </c:pt>
                <c:pt idx="6438">
                  <c:v>176.494</c:v>
                </c:pt>
                <c:pt idx="6439">
                  <c:v>176.48500000000001</c:v>
                </c:pt>
                <c:pt idx="6440">
                  <c:v>176.476</c:v>
                </c:pt>
                <c:pt idx="6441">
                  <c:v>176.46899999999999</c:v>
                </c:pt>
                <c:pt idx="6442">
                  <c:v>176.46</c:v>
                </c:pt>
                <c:pt idx="6443">
                  <c:v>176.45099999999999</c:v>
                </c:pt>
                <c:pt idx="6444">
                  <c:v>176.44300000000001</c:v>
                </c:pt>
                <c:pt idx="6445">
                  <c:v>176.435</c:v>
                </c:pt>
                <c:pt idx="6446">
                  <c:v>176.42599999999999</c:v>
                </c:pt>
                <c:pt idx="6447">
                  <c:v>176.41800000000001</c:v>
                </c:pt>
                <c:pt idx="6448">
                  <c:v>176.41</c:v>
                </c:pt>
                <c:pt idx="6449">
                  <c:v>176.40199999999999</c:v>
                </c:pt>
                <c:pt idx="6450">
                  <c:v>176.393</c:v>
                </c:pt>
                <c:pt idx="6451">
                  <c:v>176.38499999999999</c:v>
                </c:pt>
                <c:pt idx="6452">
                  <c:v>176.37700000000001</c:v>
                </c:pt>
                <c:pt idx="6453">
                  <c:v>176.369</c:v>
                </c:pt>
                <c:pt idx="6454">
                  <c:v>176.36</c:v>
                </c:pt>
                <c:pt idx="6455">
                  <c:v>176.351</c:v>
                </c:pt>
                <c:pt idx="6456">
                  <c:v>176.34399999999999</c:v>
                </c:pt>
                <c:pt idx="6457">
                  <c:v>176.33500000000001</c:v>
                </c:pt>
                <c:pt idx="6458">
                  <c:v>176.327</c:v>
                </c:pt>
                <c:pt idx="6459">
                  <c:v>176.31899999999999</c:v>
                </c:pt>
                <c:pt idx="6460">
                  <c:v>176.31</c:v>
                </c:pt>
                <c:pt idx="6461">
                  <c:v>176.30099999999999</c:v>
                </c:pt>
                <c:pt idx="6462">
                  <c:v>176.29400000000001</c:v>
                </c:pt>
                <c:pt idx="6463">
                  <c:v>176.285</c:v>
                </c:pt>
                <c:pt idx="6464">
                  <c:v>176.27699999999999</c:v>
                </c:pt>
                <c:pt idx="6465">
                  <c:v>176.26900000000001</c:v>
                </c:pt>
                <c:pt idx="6466">
                  <c:v>176.26</c:v>
                </c:pt>
                <c:pt idx="6467">
                  <c:v>176.25200000000001</c:v>
                </c:pt>
                <c:pt idx="6468">
                  <c:v>176.244</c:v>
                </c:pt>
                <c:pt idx="6469">
                  <c:v>176.23500000000001</c:v>
                </c:pt>
                <c:pt idx="6470">
                  <c:v>176.22800000000001</c:v>
                </c:pt>
                <c:pt idx="6471">
                  <c:v>176.21799999999999</c:v>
                </c:pt>
                <c:pt idx="6472">
                  <c:v>176.21</c:v>
                </c:pt>
                <c:pt idx="6473">
                  <c:v>176.20099999999999</c:v>
                </c:pt>
                <c:pt idx="6474">
                  <c:v>176.19300000000001</c:v>
                </c:pt>
                <c:pt idx="6475">
                  <c:v>176.185</c:v>
                </c:pt>
                <c:pt idx="6476">
                  <c:v>176.17599999999999</c:v>
                </c:pt>
                <c:pt idx="6477">
                  <c:v>176.16800000000001</c:v>
                </c:pt>
                <c:pt idx="6478">
                  <c:v>176.16</c:v>
                </c:pt>
                <c:pt idx="6479">
                  <c:v>176.15199999999999</c:v>
                </c:pt>
                <c:pt idx="6480">
                  <c:v>176.143</c:v>
                </c:pt>
                <c:pt idx="6481">
                  <c:v>176.13499999999999</c:v>
                </c:pt>
                <c:pt idx="6482">
                  <c:v>176.12700000000001</c:v>
                </c:pt>
                <c:pt idx="6483">
                  <c:v>176.119</c:v>
                </c:pt>
                <c:pt idx="6484">
                  <c:v>176.11099999999999</c:v>
                </c:pt>
                <c:pt idx="6485">
                  <c:v>176.102</c:v>
                </c:pt>
                <c:pt idx="6486">
                  <c:v>176.09399999999999</c:v>
                </c:pt>
                <c:pt idx="6487">
                  <c:v>176.08500000000001</c:v>
                </c:pt>
                <c:pt idx="6488">
                  <c:v>176.078</c:v>
                </c:pt>
                <c:pt idx="6489">
                  <c:v>176.06899999999999</c:v>
                </c:pt>
                <c:pt idx="6490">
                  <c:v>176.06</c:v>
                </c:pt>
                <c:pt idx="6491">
                  <c:v>176.05099999999999</c:v>
                </c:pt>
                <c:pt idx="6492">
                  <c:v>176.04400000000001</c:v>
                </c:pt>
                <c:pt idx="6493">
                  <c:v>176.035</c:v>
                </c:pt>
                <c:pt idx="6494">
                  <c:v>176.02699999999999</c:v>
                </c:pt>
                <c:pt idx="6495">
                  <c:v>176.01900000000001</c:v>
                </c:pt>
                <c:pt idx="6496">
                  <c:v>176.01</c:v>
                </c:pt>
                <c:pt idx="6497">
                  <c:v>176.00200000000001</c:v>
                </c:pt>
                <c:pt idx="6498">
                  <c:v>175.99299999999999</c:v>
                </c:pt>
                <c:pt idx="6499">
                  <c:v>175.98500000000001</c:v>
                </c:pt>
                <c:pt idx="6500">
                  <c:v>175.977</c:v>
                </c:pt>
                <c:pt idx="6501">
                  <c:v>175.96899999999999</c:v>
                </c:pt>
                <c:pt idx="6502">
                  <c:v>175.96100000000001</c:v>
                </c:pt>
                <c:pt idx="6503">
                  <c:v>175.952</c:v>
                </c:pt>
                <c:pt idx="6504">
                  <c:v>175.94399999999999</c:v>
                </c:pt>
                <c:pt idx="6505">
                  <c:v>175.93600000000001</c:v>
                </c:pt>
                <c:pt idx="6506">
                  <c:v>175.92699999999999</c:v>
                </c:pt>
                <c:pt idx="6507">
                  <c:v>175.91900000000001</c:v>
                </c:pt>
                <c:pt idx="6508">
                  <c:v>175.91</c:v>
                </c:pt>
                <c:pt idx="6509">
                  <c:v>175.90199999999999</c:v>
                </c:pt>
                <c:pt idx="6510">
                  <c:v>175.89400000000001</c:v>
                </c:pt>
                <c:pt idx="6511">
                  <c:v>175.88499999999999</c:v>
                </c:pt>
                <c:pt idx="6512">
                  <c:v>175.87700000000001</c:v>
                </c:pt>
                <c:pt idx="6513">
                  <c:v>175.869</c:v>
                </c:pt>
                <c:pt idx="6514">
                  <c:v>175.86099999999999</c:v>
                </c:pt>
                <c:pt idx="6515">
                  <c:v>175.852</c:v>
                </c:pt>
                <c:pt idx="6516">
                  <c:v>175.84399999999999</c:v>
                </c:pt>
                <c:pt idx="6517">
                  <c:v>175.83500000000001</c:v>
                </c:pt>
                <c:pt idx="6518">
                  <c:v>175.827</c:v>
                </c:pt>
                <c:pt idx="6519">
                  <c:v>175.81899999999999</c:v>
                </c:pt>
                <c:pt idx="6520">
                  <c:v>175.81</c:v>
                </c:pt>
                <c:pt idx="6521">
                  <c:v>175.80199999999999</c:v>
                </c:pt>
                <c:pt idx="6522">
                  <c:v>175.79300000000001</c:v>
                </c:pt>
                <c:pt idx="6523">
                  <c:v>175.786</c:v>
                </c:pt>
                <c:pt idx="6524">
                  <c:v>175.77699999999999</c:v>
                </c:pt>
                <c:pt idx="6525">
                  <c:v>175.76900000000001</c:v>
                </c:pt>
                <c:pt idx="6526">
                  <c:v>175.76</c:v>
                </c:pt>
                <c:pt idx="6527">
                  <c:v>175.75200000000001</c:v>
                </c:pt>
                <c:pt idx="6528">
                  <c:v>175.744</c:v>
                </c:pt>
                <c:pt idx="6529">
                  <c:v>175.73500000000001</c:v>
                </c:pt>
                <c:pt idx="6530">
                  <c:v>175.727</c:v>
                </c:pt>
                <c:pt idx="6531">
                  <c:v>175.71799999999999</c:v>
                </c:pt>
                <c:pt idx="6532">
                  <c:v>175.71</c:v>
                </c:pt>
                <c:pt idx="6533">
                  <c:v>175.702</c:v>
                </c:pt>
                <c:pt idx="6534">
                  <c:v>175.69300000000001</c:v>
                </c:pt>
                <c:pt idx="6535">
                  <c:v>175.68600000000001</c:v>
                </c:pt>
                <c:pt idx="6536">
                  <c:v>175.67699999999999</c:v>
                </c:pt>
                <c:pt idx="6537">
                  <c:v>175.66900000000001</c:v>
                </c:pt>
                <c:pt idx="6538">
                  <c:v>175.66</c:v>
                </c:pt>
                <c:pt idx="6539">
                  <c:v>175.65299999999999</c:v>
                </c:pt>
                <c:pt idx="6540">
                  <c:v>175.64400000000001</c:v>
                </c:pt>
                <c:pt idx="6541">
                  <c:v>175.636</c:v>
                </c:pt>
                <c:pt idx="6542">
                  <c:v>175.62700000000001</c:v>
                </c:pt>
                <c:pt idx="6543">
                  <c:v>175.619</c:v>
                </c:pt>
                <c:pt idx="6544">
                  <c:v>175.60900000000001</c:v>
                </c:pt>
                <c:pt idx="6545">
                  <c:v>175.601</c:v>
                </c:pt>
                <c:pt idx="6546">
                  <c:v>175.59299999999999</c:v>
                </c:pt>
                <c:pt idx="6547">
                  <c:v>175.58500000000001</c:v>
                </c:pt>
                <c:pt idx="6548">
                  <c:v>175.577</c:v>
                </c:pt>
                <c:pt idx="6549">
                  <c:v>175.56800000000001</c:v>
                </c:pt>
                <c:pt idx="6550">
                  <c:v>175.56100000000001</c:v>
                </c:pt>
                <c:pt idx="6551">
                  <c:v>175.55199999999999</c:v>
                </c:pt>
                <c:pt idx="6552">
                  <c:v>175.54400000000001</c:v>
                </c:pt>
                <c:pt idx="6553">
                  <c:v>175.536</c:v>
                </c:pt>
                <c:pt idx="6554">
                  <c:v>175.52699999999999</c:v>
                </c:pt>
                <c:pt idx="6555">
                  <c:v>175.518</c:v>
                </c:pt>
                <c:pt idx="6556">
                  <c:v>175.51</c:v>
                </c:pt>
                <c:pt idx="6557">
                  <c:v>175.50299999999999</c:v>
                </c:pt>
                <c:pt idx="6558">
                  <c:v>175.494</c:v>
                </c:pt>
                <c:pt idx="6559">
                  <c:v>175.48500000000001</c:v>
                </c:pt>
                <c:pt idx="6560">
                  <c:v>175.477</c:v>
                </c:pt>
                <c:pt idx="6561">
                  <c:v>175.46799999999999</c:v>
                </c:pt>
                <c:pt idx="6562">
                  <c:v>175.46100000000001</c:v>
                </c:pt>
                <c:pt idx="6563">
                  <c:v>175.452</c:v>
                </c:pt>
                <c:pt idx="6564">
                  <c:v>175.44300000000001</c:v>
                </c:pt>
                <c:pt idx="6565">
                  <c:v>175.43600000000001</c:v>
                </c:pt>
                <c:pt idx="6566">
                  <c:v>175.428</c:v>
                </c:pt>
                <c:pt idx="6567">
                  <c:v>175.41900000000001</c:v>
                </c:pt>
                <c:pt idx="6568">
                  <c:v>175.411</c:v>
                </c:pt>
                <c:pt idx="6569">
                  <c:v>175.40299999999999</c:v>
                </c:pt>
                <c:pt idx="6570">
                  <c:v>175.39400000000001</c:v>
                </c:pt>
                <c:pt idx="6571">
                  <c:v>175.386</c:v>
                </c:pt>
                <c:pt idx="6572">
                  <c:v>175.37799999999999</c:v>
                </c:pt>
                <c:pt idx="6573">
                  <c:v>175.369</c:v>
                </c:pt>
                <c:pt idx="6574">
                  <c:v>175.36</c:v>
                </c:pt>
                <c:pt idx="6575">
                  <c:v>175.352</c:v>
                </c:pt>
                <c:pt idx="6576">
                  <c:v>175.34399999999999</c:v>
                </c:pt>
                <c:pt idx="6577">
                  <c:v>175.33600000000001</c:v>
                </c:pt>
                <c:pt idx="6578">
                  <c:v>175.327</c:v>
                </c:pt>
                <c:pt idx="6579">
                  <c:v>175.31899999999999</c:v>
                </c:pt>
                <c:pt idx="6580">
                  <c:v>175.31100000000001</c:v>
                </c:pt>
                <c:pt idx="6581">
                  <c:v>175.30199999999999</c:v>
                </c:pt>
                <c:pt idx="6582">
                  <c:v>175.29400000000001</c:v>
                </c:pt>
                <c:pt idx="6583">
                  <c:v>175.286</c:v>
                </c:pt>
                <c:pt idx="6584">
                  <c:v>175.27699999999999</c:v>
                </c:pt>
                <c:pt idx="6585">
                  <c:v>175.26900000000001</c:v>
                </c:pt>
                <c:pt idx="6586">
                  <c:v>175.261</c:v>
                </c:pt>
                <c:pt idx="6587">
                  <c:v>175.25200000000001</c:v>
                </c:pt>
                <c:pt idx="6588">
                  <c:v>175.244</c:v>
                </c:pt>
                <c:pt idx="6589">
                  <c:v>175.23599999999999</c:v>
                </c:pt>
                <c:pt idx="6590">
                  <c:v>175.22800000000001</c:v>
                </c:pt>
                <c:pt idx="6591">
                  <c:v>175.21899999999999</c:v>
                </c:pt>
                <c:pt idx="6592">
                  <c:v>175.21100000000001</c:v>
                </c:pt>
                <c:pt idx="6593">
                  <c:v>175.202</c:v>
                </c:pt>
                <c:pt idx="6594">
                  <c:v>175.19399999999999</c:v>
                </c:pt>
                <c:pt idx="6595">
                  <c:v>175.185</c:v>
                </c:pt>
                <c:pt idx="6596">
                  <c:v>175.17699999999999</c:v>
                </c:pt>
                <c:pt idx="6597">
                  <c:v>175.16800000000001</c:v>
                </c:pt>
                <c:pt idx="6598">
                  <c:v>175.161</c:v>
                </c:pt>
                <c:pt idx="6599">
                  <c:v>175.15199999999999</c:v>
                </c:pt>
                <c:pt idx="6600">
                  <c:v>175.14400000000001</c:v>
                </c:pt>
                <c:pt idx="6601">
                  <c:v>175.136</c:v>
                </c:pt>
                <c:pt idx="6602">
                  <c:v>175.12700000000001</c:v>
                </c:pt>
                <c:pt idx="6603">
                  <c:v>175.119</c:v>
                </c:pt>
                <c:pt idx="6604">
                  <c:v>175.11099999999999</c:v>
                </c:pt>
                <c:pt idx="6605">
                  <c:v>175.102</c:v>
                </c:pt>
                <c:pt idx="6606">
                  <c:v>175.09399999999999</c:v>
                </c:pt>
                <c:pt idx="6607">
                  <c:v>175.08500000000001</c:v>
                </c:pt>
                <c:pt idx="6608">
                  <c:v>175.077</c:v>
                </c:pt>
                <c:pt idx="6609">
                  <c:v>175.06899999999999</c:v>
                </c:pt>
                <c:pt idx="6610">
                  <c:v>175.06100000000001</c:v>
                </c:pt>
                <c:pt idx="6611">
                  <c:v>175.053</c:v>
                </c:pt>
                <c:pt idx="6612">
                  <c:v>175.04300000000001</c:v>
                </c:pt>
                <c:pt idx="6613">
                  <c:v>175.035</c:v>
                </c:pt>
                <c:pt idx="6614">
                  <c:v>175.02699999999999</c:v>
                </c:pt>
                <c:pt idx="6615">
                  <c:v>175.018</c:v>
                </c:pt>
                <c:pt idx="6616">
                  <c:v>175.01</c:v>
                </c:pt>
                <c:pt idx="6617">
                  <c:v>175.00299999999999</c:v>
                </c:pt>
                <c:pt idx="6618">
                  <c:v>174.994</c:v>
                </c:pt>
                <c:pt idx="6619">
                  <c:v>174.98500000000001</c:v>
                </c:pt>
                <c:pt idx="6620">
                  <c:v>174.977</c:v>
                </c:pt>
                <c:pt idx="6621">
                  <c:v>174.96799999999999</c:v>
                </c:pt>
                <c:pt idx="6622">
                  <c:v>174.96</c:v>
                </c:pt>
                <c:pt idx="6623">
                  <c:v>174.952</c:v>
                </c:pt>
                <c:pt idx="6624">
                  <c:v>174.94399999999999</c:v>
                </c:pt>
                <c:pt idx="6625">
                  <c:v>174.935</c:v>
                </c:pt>
                <c:pt idx="6626">
                  <c:v>174.92699999999999</c:v>
                </c:pt>
                <c:pt idx="6627">
                  <c:v>174.91900000000001</c:v>
                </c:pt>
                <c:pt idx="6628">
                  <c:v>174.91</c:v>
                </c:pt>
                <c:pt idx="6629">
                  <c:v>174.90199999999999</c:v>
                </c:pt>
                <c:pt idx="6630">
                  <c:v>174.89400000000001</c:v>
                </c:pt>
                <c:pt idx="6631">
                  <c:v>174.886</c:v>
                </c:pt>
                <c:pt idx="6632">
                  <c:v>174.87700000000001</c:v>
                </c:pt>
                <c:pt idx="6633">
                  <c:v>174.869</c:v>
                </c:pt>
                <c:pt idx="6634">
                  <c:v>174.86</c:v>
                </c:pt>
                <c:pt idx="6635">
                  <c:v>174.852</c:v>
                </c:pt>
                <c:pt idx="6636">
                  <c:v>174.84399999999999</c:v>
                </c:pt>
                <c:pt idx="6637">
                  <c:v>174.83500000000001</c:v>
                </c:pt>
                <c:pt idx="6638">
                  <c:v>174.828</c:v>
                </c:pt>
                <c:pt idx="6639">
                  <c:v>174.81899999999999</c:v>
                </c:pt>
                <c:pt idx="6640">
                  <c:v>174.81100000000001</c:v>
                </c:pt>
                <c:pt idx="6641">
                  <c:v>174.80199999999999</c:v>
                </c:pt>
                <c:pt idx="6642">
                  <c:v>174.79400000000001</c:v>
                </c:pt>
                <c:pt idx="6643">
                  <c:v>174.78700000000001</c:v>
                </c:pt>
                <c:pt idx="6644">
                  <c:v>174.77699999999999</c:v>
                </c:pt>
                <c:pt idx="6645">
                  <c:v>174.76900000000001</c:v>
                </c:pt>
                <c:pt idx="6646">
                  <c:v>174.76</c:v>
                </c:pt>
                <c:pt idx="6647">
                  <c:v>174.75200000000001</c:v>
                </c:pt>
                <c:pt idx="6648">
                  <c:v>174.74299999999999</c:v>
                </c:pt>
                <c:pt idx="6649">
                  <c:v>174.73599999999999</c:v>
                </c:pt>
                <c:pt idx="6650">
                  <c:v>174.727</c:v>
                </c:pt>
                <c:pt idx="6651">
                  <c:v>174.71899999999999</c:v>
                </c:pt>
                <c:pt idx="6652">
                  <c:v>174.71100000000001</c:v>
                </c:pt>
                <c:pt idx="6653">
                  <c:v>174.702</c:v>
                </c:pt>
                <c:pt idx="6654">
                  <c:v>174.69399999999999</c:v>
                </c:pt>
                <c:pt idx="6655">
                  <c:v>174.68600000000001</c:v>
                </c:pt>
                <c:pt idx="6656">
                  <c:v>174.67699999999999</c:v>
                </c:pt>
                <c:pt idx="6657">
                  <c:v>174.66900000000001</c:v>
                </c:pt>
                <c:pt idx="6658">
                  <c:v>174.66</c:v>
                </c:pt>
                <c:pt idx="6659">
                  <c:v>174.65199999999999</c:v>
                </c:pt>
                <c:pt idx="6660">
                  <c:v>174.64500000000001</c:v>
                </c:pt>
                <c:pt idx="6661">
                  <c:v>174.636</c:v>
                </c:pt>
                <c:pt idx="6662">
                  <c:v>174.62700000000001</c:v>
                </c:pt>
                <c:pt idx="6663">
                  <c:v>174.619</c:v>
                </c:pt>
                <c:pt idx="6664">
                  <c:v>174.61099999999999</c:v>
                </c:pt>
                <c:pt idx="6665">
                  <c:v>174.601</c:v>
                </c:pt>
                <c:pt idx="6666">
                  <c:v>174.59399999999999</c:v>
                </c:pt>
                <c:pt idx="6667">
                  <c:v>174.58600000000001</c:v>
                </c:pt>
                <c:pt idx="6668">
                  <c:v>174.577</c:v>
                </c:pt>
                <c:pt idx="6669">
                  <c:v>174.56899999999999</c:v>
                </c:pt>
                <c:pt idx="6670">
                  <c:v>174.56100000000001</c:v>
                </c:pt>
                <c:pt idx="6671">
                  <c:v>174.55199999999999</c:v>
                </c:pt>
                <c:pt idx="6672">
                  <c:v>174.54400000000001</c:v>
                </c:pt>
                <c:pt idx="6673">
                  <c:v>174.536</c:v>
                </c:pt>
                <c:pt idx="6674">
                  <c:v>174.52799999999999</c:v>
                </c:pt>
                <c:pt idx="6675">
                  <c:v>174.518</c:v>
                </c:pt>
                <c:pt idx="6676">
                  <c:v>174.51</c:v>
                </c:pt>
                <c:pt idx="6677">
                  <c:v>174.50200000000001</c:v>
                </c:pt>
                <c:pt idx="6678">
                  <c:v>174.494</c:v>
                </c:pt>
                <c:pt idx="6679">
                  <c:v>174.48599999999999</c:v>
                </c:pt>
                <c:pt idx="6680">
                  <c:v>174.477</c:v>
                </c:pt>
                <c:pt idx="6681">
                  <c:v>174.46899999999999</c:v>
                </c:pt>
                <c:pt idx="6682">
                  <c:v>174.46</c:v>
                </c:pt>
                <c:pt idx="6683">
                  <c:v>174.453</c:v>
                </c:pt>
                <c:pt idx="6684">
                  <c:v>174.44399999999999</c:v>
                </c:pt>
                <c:pt idx="6685">
                  <c:v>174.435</c:v>
                </c:pt>
                <c:pt idx="6686">
                  <c:v>174.42699999999999</c:v>
                </c:pt>
                <c:pt idx="6687">
                  <c:v>174.41900000000001</c:v>
                </c:pt>
                <c:pt idx="6688">
                  <c:v>174.41</c:v>
                </c:pt>
                <c:pt idx="6689">
                  <c:v>174.40299999999999</c:v>
                </c:pt>
                <c:pt idx="6690">
                  <c:v>174.39500000000001</c:v>
                </c:pt>
                <c:pt idx="6691">
                  <c:v>174.386</c:v>
                </c:pt>
                <c:pt idx="6692">
                  <c:v>174.37700000000001</c:v>
                </c:pt>
                <c:pt idx="6693">
                  <c:v>174.36799999999999</c:v>
                </c:pt>
                <c:pt idx="6694">
                  <c:v>174.36099999999999</c:v>
                </c:pt>
                <c:pt idx="6695">
                  <c:v>174.352</c:v>
                </c:pt>
                <c:pt idx="6696">
                  <c:v>174.34399999999999</c:v>
                </c:pt>
                <c:pt idx="6697">
                  <c:v>174.33600000000001</c:v>
                </c:pt>
                <c:pt idx="6698">
                  <c:v>174.328</c:v>
                </c:pt>
                <c:pt idx="6699">
                  <c:v>174.32</c:v>
                </c:pt>
                <c:pt idx="6700">
                  <c:v>174.31100000000001</c:v>
                </c:pt>
                <c:pt idx="6701">
                  <c:v>174.30199999999999</c:v>
                </c:pt>
                <c:pt idx="6702">
                  <c:v>174.29400000000001</c:v>
                </c:pt>
                <c:pt idx="6703">
                  <c:v>174.285</c:v>
                </c:pt>
                <c:pt idx="6704">
                  <c:v>174.27699999999999</c:v>
                </c:pt>
                <c:pt idx="6705">
                  <c:v>174.26900000000001</c:v>
                </c:pt>
                <c:pt idx="6706">
                  <c:v>174.261</c:v>
                </c:pt>
                <c:pt idx="6707">
                  <c:v>174.25299999999999</c:v>
                </c:pt>
                <c:pt idx="6708">
                  <c:v>174.244</c:v>
                </c:pt>
                <c:pt idx="6709">
                  <c:v>174.23500000000001</c:v>
                </c:pt>
                <c:pt idx="6710">
                  <c:v>174.227</c:v>
                </c:pt>
                <c:pt idx="6711">
                  <c:v>174.21899999999999</c:v>
                </c:pt>
                <c:pt idx="6712">
                  <c:v>174.21</c:v>
                </c:pt>
                <c:pt idx="6713">
                  <c:v>174.203</c:v>
                </c:pt>
                <c:pt idx="6714">
                  <c:v>174.19399999999999</c:v>
                </c:pt>
                <c:pt idx="6715">
                  <c:v>174.185</c:v>
                </c:pt>
                <c:pt idx="6716">
                  <c:v>174.17699999999999</c:v>
                </c:pt>
                <c:pt idx="6717">
                  <c:v>174.17</c:v>
                </c:pt>
                <c:pt idx="6718">
                  <c:v>174.161</c:v>
                </c:pt>
                <c:pt idx="6719">
                  <c:v>174.15199999999999</c:v>
                </c:pt>
                <c:pt idx="6720">
                  <c:v>174.14400000000001</c:v>
                </c:pt>
                <c:pt idx="6721">
                  <c:v>174.13499999999999</c:v>
                </c:pt>
                <c:pt idx="6722">
                  <c:v>174.12799999999999</c:v>
                </c:pt>
                <c:pt idx="6723">
                  <c:v>174.119</c:v>
                </c:pt>
                <c:pt idx="6724">
                  <c:v>174.11</c:v>
                </c:pt>
                <c:pt idx="6725">
                  <c:v>174.10300000000001</c:v>
                </c:pt>
                <c:pt idx="6726">
                  <c:v>174.09399999999999</c:v>
                </c:pt>
                <c:pt idx="6727">
                  <c:v>174.08500000000001</c:v>
                </c:pt>
                <c:pt idx="6728">
                  <c:v>174.077</c:v>
                </c:pt>
                <c:pt idx="6729">
                  <c:v>174.06899999999999</c:v>
                </c:pt>
                <c:pt idx="6730">
                  <c:v>174.06100000000001</c:v>
                </c:pt>
                <c:pt idx="6731">
                  <c:v>174.05199999999999</c:v>
                </c:pt>
                <c:pt idx="6732">
                  <c:v>174.04400000000001</c:v>
                </c:pt>
                <c:pt idx="6733">
                  <c:v>174.036</c:v>
                </c:pt>
                <c:pt idx="6734">
                  <c:v>174.02699999999999</c:v>
                </c:pt>
                <c:pt idx="6735">
                  <c:v>174.01900000000001</c:v>
                </c:pt>
                <c:pt idx="6736">
                  <c:v>174.011</c:v>
                </c:pt>
                <c:pt idx="6737">
                  <c:v>174.00299999999999</c:v>
                </c:pt>
                <c:pt idx="6738">
                  <c:v>173.994</c:v>
                </c:pt>
                <c:pt idx="6739">
                  <c:v>173.98599999999999</c:v>
                </c:pt>
                <c:pt idx="6740">
                  <c:v>173.977</c:v>
                </c:pt>
                <c:pt idx="6741">
                  <c:v>173.96799999999999</c:v>
                </c:pt>
                <c:pt idx="6742">
                  <c:v>173.96100000000001</c:v>
                </c:pt>
                <c:pt idx="6743">
                  <c:v>173.953</c:v>
                </c:pt>
                <c:pt idx="6744">
                  <c:v>173.94399999999999</c:v>
                </c:pt>
                <c:pt idx="6745">
                  <c:v>173.93600000000001</c:v>
                </c:pt>
                <c:pt idx="6746">
                  <c:v>173.92699999999999</c:v>
                </c:pt>
                <c:pt idx="6747">
                  <c:v>173.91900000000001</c:v>
                </c:pt>
                <c:pt idx="6748">
                  <c:v>173.91</c:v>
                </c:pt>
                <c:pt idx="6749">
                  <c:v>173.90199999999999</c:v>
                </c:pt>
                <c:pt idx="6750">
                  <c:v>173.89400000000001</c:v>
                </c:pt>
                <c:pt idx="6751">
                  <c:v>173.88499999999999</c:v>
                </c:pt>
                <c:pt idx="6752">
                  <c:v>173.87799999999999</c:v>
                </c:pt>
                <c:pt idx="6753">
                  <c:v>173.869</c:v>
                </c:pt>
                <c:pt idx="6754">
                  <c:v>173.86</c:v>
                </c:pt>
                <c:pt idx="6755">
                  <c:v>173.852</c:v>
                </c:pt>
                <c:pt idx="6756">
                  <c:v>173.84399999999999</c:v>
                </c:pt>
                <c:pt idx="6757">
                  <c:v>173.83600000000001</c:v>
                </c:pt>
                <c:pt idx="6758">
                  <c:v>173.82900000000001</c:v>
                </c:pt>
                <c:pt idx="6759">
                  <c:v>173.81899999999999</c:v>
                </c:pt>
                <c:pt idx="6760">
                  <c:v>173.81</c:v>
                </c:pt>
                <c:pt idx="6761">
                  <c:v>173.80199999999999</c:v>
                </c:pt>
                <c:pt idx="6762">
                  <c:v>173.79400000000001</c:v>
                </c:pt>
                <c:pt idx="6763">
                  <c:v>173.786</c:v>
                </c:pt>
                <c:pt idx="6764">
                  <c:v>173.77799999999999</c:v>
                </c:pt>
                <c:pt idx="6765">
                  <c:v>173.76900000000001</c:v>
                </c:pt>
                <c:pt idx="6766">
                  <c:v>173.761</c:v>
                </c:pt>
                <c:pt idx="6767">
                  <c:v>173.75299999999999</c:v>
                </c:pt>
                <c:pt idx="6768">
                  <c:v>173.745</c:v>
                </c:pt>
                <c:pt idx="6769">
                  <c:v>173.73599999999999</c:v>
                </c:pt>
                <c:pt idx="6770">
                  <c:v>173.727</c:v>
                </c:pt>
                <c:pt idx="6771">
                  <c:v>173.71899999999999</c:v>
                </c:pt>
                <c:pt idx="6772">
                  <c:v>173.71100000000001</c:v>
                </c:pt>
                <c:pt idx="6773">
                  <c:v>173.70099999999999</c:v>
                </c:pt>
                <c:pt idx="6774">
                  <c:v>173.69399999999999</c:v>
                </c:pt>
                <c:pt idx="6775">
                  <c:v>173.685</c:v>
                </c:pt>
                <c:pt idx="6776">
                  <c:v>173.678</c:v>
                </c:pt>
                <c:pt idx="6777">
                  <c:v>173.66900000000001</c:v>
                </c:pt>
                <c:pt idx="6778">
                  <c:v>173.661</c:v>
                </c:pt>
                <c:pt idx="6779">
                  <c:v>173.65199999999999</c:v>
                </c:pt>
                <c:pt idx="6780">
                  <c:v>173.64400000000001</c:v>
                </c:pt>
                <c:pt idx="6781">
                  <c:v>173.636</c:v>
                </c:pt>
                <c:pt idx="6782">
                  <c:v>173.62799999999999</c:v>
                </c:pt>
                <c:pt idx="6783">
                  <c:v>173.62</c:v>
                </c:pt>
                <c:pt idx="6784">
                  <c:v>173.61099999999999</c:v>
                </c:pt>
                <c:pt idx="6785">
                  <c:v>173.60300000000001</c:v>
                </c:pt>
                <c:pt idx="6786">
                  <c:v>173.59399999999999</c:v>
                </c:pt>
                <c:pt idx="6787">
                  <c:v>173.58500000000001</c:v>
                </c:pt>
                <c:pt idx="6788">
                  <c:v>173.577</c:v>
                </c:pt>
                <c:pt idx="6789">
                  <c:v>173.56899999999999</c:v>
                </c:pt>
                <c:pt idx="6790">
                  <c:v>173.56100000000001</c:v>
                </c:pt>
                <c:pt idx="6791">
                  <c:v>173.55199999999999</c:v>
                </c:pt>
                <c:pt idx="6792">
                  <c:v>173.54400000000001</c:v>
                </c:pt>
                <c:pt idx="6793">
                  <c:v>173.536</c:v>
                </c:pt>
                <c:pt idx="6794">
                  <c:v>173.52699999999999</c:v>
                </c:pt>
                <c:pt idx="6795">
                  <c:v>173.51900000000001</c:v>
                </c:pt>
                <c:pt idx="6796">
                  <c:v>173.511</c:v>
                </c:pt>
                <c:pt idx="6797">
                  <c:v>173.50299999999999</c:v>
                </c:pt>
                <c:pt idx="6798">
                  <c:v>173.494</c:v>
                </c:pt>
                <c:pt idx="6799">
                  <c:v>173.48599999999999</c:v>
                </c:pt>
                <c:pt idx="6800">
                  <c:v>173.477</c:v>
                </c:pt>
                <c:pt idx="6801">
                  <c:v>173.46799999999999</c:v>
                </c:pt>
                <c:pt idx="6802">
                  <c:v>173.46100000000001</c:v>
                </c:pt>
                <c:pt idx="6803">
                  <c:v>173.452</c:v>
                </c:pt>
                <c:pt idx="6804">
                  <c:v>173.44499999999999</c:v>
                </c:pt>
                <c:pt idx="6805">
                  <c:v>173.43700000000001</c:v>
                </c:pt>
                <c:pt idx="6806">
                  <c:v>173.42699999999999</c:v>
                </c:pt>
                <c:pt idx="6807">
                  <c:v>173.41900000000001</c:v>
                </c:pt>
                <c:pt idx="6808">
                  <c:v>173.41200000000001</c:v>
                </c:pt>
                <c:pt idx="6809">
                  <c:v>173.40299999999999</c:v>
                </c:pt>
                <c:pt idx="6810">
                  <c:v>173.39400000000001</c:v>
                </c:pt>
                <c:pt idx="6811">
                  <c:v>173.386</c:v>
                </c:pt>
                <c:pt idx="6812">
                  <c:v>173.37700000000001</c:v>
                </c:pt>
                <c:pt idx="6813">
                  <c:v>173.37</c:v>
                </c:pt>
                <c:pt idx="6814">
                  <c:v>173.36099999999999</c:v>
                </c:pt>
                <c:pt idx="6815">
                  <c:v>173.35300000000001</c:v>
                </c:pt>
                <c:pt idx="6816">
                  <c:v>173.34399999999999</c:v>
                </c:pt>
                <c:pt idx="6817">
                  <c:v>173.33600000000001</c:v>
                </c:pt>
                <c:pt idx="6818">
                  <c:v>173.328</c:v>
                </c:pt>
                <c:pt idx="6819">
                  <c:v>173.32</c:v>
                </c:pt>
                <c:pt idx="6820">
                  <c:v>173.31100000000001</c:v>
                </c:pt>
                <c:pt idx="6821">
                  <c:v>173.303</c:v>
                </c:pt>
                <c:pt idx="6822">
                  <c:v>173.29400000000001</c:v>
                </c:pt>
                <c:pt idx="6823">
                  <c:v>173.286</c:v>
                </c:pt>
                <c:pt idx="6824">
                  <c:v>173.27799999999999</c:v>
                </c:pt>
                <c:pt idx="6825">
                  <c:v>173.27</c:v>
                </c:pt>
                <c:pt idx="6826">
                  <c:v>173.261</c:v>
                </c:pt>
                <c:pt idx="6827">
                  <c:v>173.25299999999999</c:v>
                </c:pt>
                <c:pt idx="6828">
                  <c:v>173.244</c:v>
                </c:pt>
                <c:pt idx="6829">
                  <c:v>173.23599999999999</c:v>
                </c:pt>
                <c:pt idx="6830">
                  <c:v>173.22800000000001</c:v>
                </c:pt>
                <c:pt idx="6831">
                  <c:v>173.22</c:v>
                </c:pt>
                <c:pt idx="6832">
                  <c:v>173.21100000000001</c:v>
                </c:pt>
                <c:pt idx="6833">
                  <c:v>173.203</c:v>
                </c:pt>
                <c:pt idx="6834">
                  <c:v>173.19499999999999</c:v>
                </c:pt>
                <c:pt idx="6835">
                  <c:v>173.18600000000001</c:v>
                </c:pt>
                <c:pt idx="6836">
                  <c:v>173.178</c:v>
                </c:pt>
                <c:pt idx="6837">
                  <c:v>173.17</c:v>
                </c:pt>
                <c:pt idx="6838">
                  <c:v>173.161</c:v>
                </c:pt>
                <c:pt idx="6839">
                  <c:v>173.15299999999999</c:v>
                </c:pt>
                <c:pt idx="6840">
                  <c:v>173.14500000000001</c:v>
                </c:pt>
                <c:pt idx="6841">
                  <c:v>173.136</c:v>
                </c:pt>
                <c:pt idx="6842">
                  <c:v>173.12799999999999</c:v>
                </c:pt>
                <c:pt idx="6843">
                  <c:v>173.119</c:v>
                </c:pt>
                <c:pt idx="6844">
                  <c:v>173.11</c:v>
                </c:pt>
                <c:pt idx="6845">
                  <c:v>173.102</c:v>
                </c:pt>
                <c:pt idx="6846">
                  <c:v>173.095</c:v>
                </c:pt>
                <c:pt idx="6847">
                  <c:v>173.08600000000001</c:v>
                </c:pt>
                <c:pt idx="6848">
                  <c:v>173.077</c:v>
                </c:pt>
                <c:pt idx="6849">
                  <c:v>173.06899999999999</c:v>
                </c:pt>
                <c:pt idx="6850">
                  <c:v>173.06100000000001</c:v>
                </c:pt>
                <c:pt idx="6851">
                  <c:v>173.053</c:v>
                </c:pt>
                <c:pt idx="6852">
                  <c:v>173.04400000000001</c:v>
                </c:pt>
                <c:pt idx="6853">
                  <c:v>173.036</c:v>
                </c:pt>
                <c:pt idx="6854">
                  <c:v>173.02699999999999</c:v>
                </c:pt>
                <c:pt idx="6855">
                  <c:v>173.01900000000001</c:v>
                </c:pt>
                <c:pt idx="6856">
                  <c:v>173.011</c:v>
                </c:pt>
                <c:pt idx="6857">
                  <c:v>173.00200000000001</c:v>
                </c:pt>
                <c:pt idx="6858">
                  <c:v>172.994</c:v>
                </c:pt>
                <c:pt idx="6859">
                  <c:v>172.98599999999999</c:v>
                </c:pt>
                <c:pt idx="6860">
                  <c:v>172.97800000000001</c:v>
                </c:pt>
                <c:pt idx="6861">
                  <c:v>172.96899999999999</c:v>
                </c:pt>
                <c:pt idx="6862">
                  <c:v>172.96100000000001</c:v>
                </c:pt>
                <c:pt idx="6863">
                  <c:v>172.953</c:v>
                </c:pt>
                <c:pt idx="6864">
                  <c:v>172.94399999999999</c:v>
                </c:pt>
                <c:pt idx="6865">
                  <c:v>172.93600000000001</c:v>
                </c:pt>
                <c:pt idx="6866">
                  <c:v>172.928</c:v>
                </c:pt>
                <c:pt idx="6867">
                  <c:v>172.91900000000001</c:v>
                </c:pt>
                <c:pt idx="6868">
                  <c:v>172.911</c:v>
                </c:pt>
                <c:pt idx="6869">
                  <c:v>172.90199999999999</c:v>
                </c:pt>
                <c:pt idx="6870">
                  <c:v>172.89400000000001</c:v>
                </c:pt>
                <c:pt idx="6871">
                  <c:v>172.886</c:v>
                </c:pt>
                <c:pt idx="6872">
                  <c:v>172.87799999999999</c:v>
                </c:pt>
                <c:pt idx="6873">
                  <c:v>172.86799999999999</c:v>
                </c:pt>
                <c:pt idx="6874">
                  <c:v>172.86</c:v>
                </c:pt>
                <c:pt idx="6875">
                  <c:v>172.852</c:v>
                </c:pt>
                <c:pt idx="6876">
                  <c:v>172.84399999999999</c:v>
                </c:pt>
                <c:pt idx="6877">
                  <c:v>172.83600000000001</c:v>
                </c:pt>
                <c:pt idx="6878">
                  <c:v>172.827</c:v>
                </c:pt>
                <c:pt idx="6879">
                  <c:v>172.81899999999999</c:v>
                </c:pt>
                <c:pt idx="6880">
                  <c:v>172.81100000000001</c:v>
                </c:pt>
                <c:pt idx="6881">
                  <c:v>172.803</c:v>
                </c:pt>
                <c:pt idx="6882">
                  <c:v>172.79499999999999</c:v>
                </c:pt>
                <c:pt idx="6883">
                  <c:v>172.786</c:v>
                </c:pt>
                <c:pt idx="6884">
                  <c:v>172.77699999999999</c:v>
                </c:pt>
                <c:pt idx="6885">
                  <c:v>172.76900000000001</c:v>
                </c:pt>
                <c:pt idx="6886">
                  <c:v>172.761</c:v>
                </c:pt>
                <c:pt idx="6887">
                  <c:v>172.75299999999999</c:v>
                </c:pt>
                <c:pt idx="6888">
                  <c:v>172.745</c:v>
                </c:pt>
                <c:pt idx="6889">
                  <c:v>172.73500000000001</c:v>
                </c:pt>
                <c:pt idx="6890">
                  <c:v>172.726</c:v>
                </c:pt>
                <c:pt idx="6891">
                  <c:v>172.71899999999999</c:v>
                </c:pt>
                <c:pt idx="6892">
                  <c:v>172.71100000000001</c:v>
                </c:pt>
                <c:pt idx="6893">
                  <c:v>172.702</c:v>
                </c:pt>
                <c:pt idx="6894">
                  <c:v>172.69399999999999</c:v>
                </c:pt>
                <c:pt idx="6895">
                  <c:v>172.68600000000001</c:v>
                </c:pt>
                <c:pt idx="6896">
                  <c:v>172.67699999999999</c:v>
                </c:pt>
                <c:pt idx="6897">
                  <c:v>172.66900000000001</c:v>
                </c:pt>
                <c:pt idx="6898">
                  <c:v>172.661</c:v>
                </c:pt>
                <c:pt idx="6899">
                  <c:v>172.65199999999999</c:v>
                </c:pt>
                <c:pt idx="6900">
                  <c:v>172.64400000000001</c:v>
                </c:pt>
                <c:pt idx="6901">
                  <c:v>172.636</c:v>
                </c:pt>
                <c:pt idx="6902">
                  <c:v>172.62799999999999</c:v>
                </c:pt>
                <c:pt idx="6903">
                  <c:v>172.619</c:v>
                </c:pt>
                <c:pt idx="6904">
                  <c:v>172.61099999999999</c:v>
                </c:pt>
                <c:pt idx="6905">
                  <c:v>172.60300000000001</c:v>
                </c:pt>
                <c:pt idx="6906">
                  <c:v>172.59399999999999</c:v>
                </c:pt>
                <c:pt idx="6907">
                  <c:v>172.58600000000001</c:v>
                </c:pt>
                <c:pt idx="6908">
                  <c:v>172.578</c:v>
                </c:pt>
                <c:pt idx="6909">
                  <c:v>172.57</c:v>
                </c:pt>
                <c:pt idx="6910">
                  <c:v>172.56100000000001</c:v>
                </c:pt>
                <c:pt idx="6911">
                  <c:v>172.553</c:v>
                </c:pt>
                <c:pt idx="6912">
                  <c:v>172.54499999999999</c:v>
                </c:pt>
                <c:pt idx="6913">
                  <c:v>172.53700000000001</c:v>
                </c:pt>
                <c:pt idx="6914">
                  <c:v>172.52799999999999</c:v>
                </c:pt>
                <c:pt idx="6915">
                  <c:v>172.52</c:v>
                </c:pt>
                <c:pt idx="6916">
                  <c:v>172.512</c:v>
                </c:pt>
                <c:pt idx="6917">
                  <c:v>172.50299999999999</c:v>
                </c:pt>
                <c:pt idx="6918">
                  <c:v>172.495</c:v>
                </c:pt>
                <c:pt idx="6919">
                  <c:v>172.48599999999999</c:v>
                </c:pt>
                <c:pt idx="6920">
                  <c:v>172.47800000000001</c:v>
                </c:pt>
                <c:pt idx="6921">
                  <c:v>172.47</c:v>
                </c:pt>
                <c:pt idx="6922">
                  <c:v>172.46100000000001</c:v>
                </c:pt>
                <c:pt idx="6923">
                  <c:v>172.453</c:v>
                </c:pt>
                <c:pt idx="6924">
                  <c:v>172.44499999999999</c:v>
                </c:pt>
                <c:pt idx="6925">
                  <c:v>172.43600000000001</c:v>
                </c:pt>
                <c:pt idx="6926">
                  <c:v>172.428</c:v>
                </c:pt>
                <c:pt idx="6927">
                  <c:v>172.42</c:v>
                </c:pt>
                <c:pt idx="6928">
                  <c:v>172.41200000000001</c:v>
                </c:pt>
                <c:pt idx="6929">
                  <c:v>172.40299999999999</c:v>
                </c:pt>
                <c:pt idx="6930">
                  <c:v>172.39400000000001</c:v>
                </c:pt>
                <c:pt idx="6931">
                  <c:v>172.387</c:v>
                </c:pt>
                <c:pt idx="6932">
                  <c:v>172.37899999999999</c:v>
                </c:pt>
                <c:pt idx="6933">
                  <c:v>172.37</c:v>
                </c:pt>
                <c:pt idx="6934">
                  <c:v>172.36199999999999</c:v>
                </c:pt>
                <c:pt idx="6935">
                  <c:v>172.35300000000001</c:v>
                </c:pt>
                <c:pt idx="6936">
                  <c:v>172.345</c:v>
                </c:pt>
                <c:pt idx="6937">
                  <c:v>172.33699999999999</c:v>
                </c:pt>
                <c:pt idx="6938">
                  <c:v>172.32900000000001</c:v>
                </c:pt>
                <c:pt idx="6939">
                  <c:v>172.321</c:v>
                </c:pt>
                <c:pt idx="6940">
                  <c:v>172.31200000000001</c:v>
                </c:pt>
                <c:pt idx="6941">
                  <c:v>172.303</c:v>
                </c:pt>
                <c:pt idx="6942">
                  <c:v>172.29499999999999</c:v>
                </c:pt>
                <c:pt idx="6943">
                  <c:v>172.28700000000001</c:v>
                </c:pt>
                <c:pt idx="6944">
                  <c:v>172.279</c:v>
                </c:pt>
                <c:pt idx="6945">
                  <c:v>172.27</c:v>
                </c:pt>
                <c:pt idx="6946">
                  <c:v>172.262</c:v>
                </c:pt>
                <c:pt idx="6947">
                  <c:v>172.25299999999999</c:v>
                </c:pt>
                <c:pt idx="6948">
                  <c:v>172.245</c:v>
                </c:pt>
                <c:pt idx="6949">
                  <c:v>172.23699999999999</c:v>
                </c:pt>
                <c:pt idx="6950">
                  <c:v>172.22900000000001</c:v>
                </c:pt>
                <c:pt idx="6951">
                  <c:v>172.22</c:v>
                </c:pt>
                <c:pt idx="6952">
                  <c:v>172.21199999999999</c:v>
                </c:pt>
                <c:pt idx="6953">
                  <c:v>172.203</c:v>
                </c:pt>
                <c:pt idx="6954">
                  <c:v>172.19399999999999</c:v>
                </c:pt>
                <c:pt idx="6955">
                  <c:v>172.18700000000001</c:v>
                </c:pt>
                <c:pt idx="6956">
                  <c:v>172.178</c:v>
                </c:pt>
                <c:pt idx="6957">
                  <c:v>172.17</c:v>
                </c:pt>
                <c:pt idx="6958">
                  <c:v>172.16200000000001</c:v>
                </c:pt>
                <c:pt idx="6959">
                  <c:v>172.15299999999999</c:v>
                </c:pt>
                <c:pt idx="6960">
                  <c:v>172.14599999999999</c:v>
                </c:pt>
                <c:pt idx="6961">
                  <c:v>172.137</c:v>
                </c:pt>
                <c:pt idx="6962">
                  <c:v>172.12799999999999</c:v>
                </c:pt>
                <c:pt idx="6963">
                  <c:v>172.12</c:v>
                </c:pt>
                <c:pt idx="6964">
                  <c:v>172.11199999999999</c:v>
                </c:pt>
                <c:pt idx="6965">
                  <c:v>172.10300000000001</c:v>
                </c:pt>
                <c:pt idx="6966">
                  <c:v>172.095</c:v>
                </c:pt>
                <c:pt idx="6967">
                  <c:v>172.08699999999999</c:v>
                </c:pt>
                <c:pt idx="6968">
                  <c:v>172.078</c:v>
                </c:pt>
                <c:pt idx="6969">
                  <c:v>172.07</c:v>
                </c:pt>
                <c:pt idx="6970">
                  <c:v>172.06200000000001</c:v>
                </c:pt>
                <c:pt idx="6971">
                  <c:v>172.054</c:v>
                </c:pt>
                <c:pt idx="6972">
                  <c:v>172.04499999999999</c:v>
                </c:pt>
                <c:pt idx="6973">
                  <c:v>172.03700000000001</c:v>
                </c:pt>
                <c:pt idx="6974">
                  <c:v>172.02799999999999</c:v>
                </c:pt>
                <c:pt idx="6975">
                  <c:v>172.02</c:v>
                </c:pt>
                <c:pt idx="6976">
                  <c:v>172.012</c:v>
                </c:pt>
                <c:pt idx="6977">
                  <c:v>172.00299999999999</c:v>
                </c:pt>
                <c:pt idx="6978">
                  <c:v>171.994</c:v>
                </c:pt>
                <c:pt idx="6979">
                  <c:v>171.98699999999999</c:v>
                </c:pt>
                <c:pt idx="6980">
                  <c:v>171.97800000000001</c:v>
                </c:pt>
                <c:pt idx="6981">
                  <c:v>171.97</c:v>
                </c:pt>
                <c:pt idx="6982">
                  <c:v>171.96199999999999</c:v>
                </c:pt>
                <c:pt idx="6983">
                  <c:v>171.953</c:v>
                </c:pt>
                <c:pt idx="6984">
                  <c:v>171.94499999999999</c:v>
                </c:pt>
                <c:pt idx="6985">
                  <c:v>171.93600000000001</c:v>
                </c:pt>
                <c:pt idx="6986">
                  <c:v>171.928</c:v>
                </c:pt>
                <c:pt idx="6987">
                  <c:v>171.92</c:v>
                </c:pt>
                <c:pt idx="6988">
                  <c:v>171.911</c:v>
                </c:pt>
                <c:pt idx="6989">
                  <c:v>171.90299999999999</c:v>
                </c:pt>
                <c:pt idx="6990">
                  <c:v>171.89400000000001</c:v>
                </c:pt>
                <c:pt idx="6991">
                  <c:v>171.887</c:v>
                </c:pt>
                <c:pt idx="6992">
                  <c:v>171.87899999999999</c:v>
                </c:pt>
                <c:pt idx="6993">
                  <c:v>171.869</c:v>
                </c:pt>
                <c:pt idx="6994">
                  <c:v>171.86199999999999</c:v>
                </c:pt>
                <c:pt idx="6995">
                  <c:v>171.85400000000001</c:v>
                </c:pt>
                <c:pt idx="6996">
                  <c:v>171.845</c:v>
                </c:pt>
                <c:pt idx="6997">
                  <c:v>171.83699999999999</c:v>
                </c:pt>
                <c:pt idx="6998">
                  <c:v>171.828</c:v>
                </c:pt>
                <c:pt idx="6999">
                  <c:v>171.821</c:v>
                </c:pt>
                <c:pt idx="7000">
                  <c:v>171.81200000000001</c:v>
                </c:pt>
                <c:pt idx="7001">
                  <c:v>171.804</c:v>
                </c:pt>
                <c:pt idx="7002">
                  <c:v>171.79599999999999</c:v>
                </c:pt>
                <c:pt idx="7003">
                  <c:v>171.78700000000001</c:v>
                </c:pt>
                <c:pt idx="7004">
                  <c:v>171.779</c:v>
                </c:pt>
                <c:pt idx="7005">
                  <c:v>171.77099999999999</c:v>
                </c:pt>
                <c:pt idx="7006">
                  <c:v>171.762</c:v>
                </c:pt>
                <c:pt idx="7007">
                  <c:v>171.75299999999999</c:v>
                </c:pt>
                <c:pt idx="7008">
                  <c:v>171.74600000000001</c:v>
                </c:pt>
                <c:pt idx="7009">
                  <c:v>171.73699999999999</c:v>
                </c:pt>
                <c:pt idx="7010">
                  <c:v>171.72900000000001</c:v>
                </c:pt>
                <c:pt idx="7011">
                  <c:v>171.72</c:v>
                </c:pt>
                <c:pt idx="7012">
                  <c:v>171.71199999999999</c:v>
                </c:pt>
                <c:pt idx="7013">
                  <c:v>171.70400000000001</c:v>
                </c:pt>
                <c:pt idx="7014">
                  <c:v>171.69499999999999</c:v>
                </c:pt>
                <c:pt idx="7015">
                  <c:v>171.68700000000001</c:v>
                </c:pt>
                <c:pt idx="7016">
                  <c:v>171.679</c:v>
                </c:pt>
                <c:pt idx="7017">
                  <c:v>171.67</c:v>
                </c:pt>
                <c:pt idx="7018">
                  <c:v>171.66200000000001</c:v>
                </c:pt>
                <c:pt idx="7019">
                  <c:v>171.65299999999999</c:v>
                </c:pt>
                <c:pt idx="7020">
                  <c:v>171.64500000000001</c:v>
                </c:pt>
                <c:pt idx="7021">
                  <c:v>171.636</c:v>
                </c:pt>
                <c:pt idx="7022">
                  <c:v>171.62799999999999</c:v>
                </c:pt>
                <c:pt idx="7023">
                  <c:v>171.62</c:v>
                </c:pt>
                <c:pt idx="7024">
                  <c:v>171.61199999999999</c:v>
                </c:pt>
                <c:pt idx="7025">
                  <c:v>171.60300000000001</c:v>
                </c:pt>
                <c:pt idx="7026">
                  <c:v>171.595</c:v>
                </c:pt>
                <c:pt idx="7027">
                  <c:v>171.58699999999999</c:v>
                </c:pt>
                <c:pt idx="7028">
                  <c:v>171.578</c:v>
                </c:pt>
                <c:pt idx="7029">
                  <c:v>171.57</c:v>
                </c:pt>
                <c:pt idx="7030">
                  <c:v>171.56200000000001</c:v>
                </c:pt>
                <c:pt idx="7031">
                  <c:v>171.554</c:v>
                </c:pt>
                <c:pt idx="7032">
                  <c:v>171.54499999999999</c:v>
                </c:pt>
                <c:pt idx="7033">
                  <c:v>171.536</c:v>
                </c:pt>
                <c:pt idx="7034">
                  <c:v>171.52699999999999</c:v>
                </c:pt>
                <c:pt idx="7035">
                  <c:v>171.52</c:v>
                </c:pt>
                <c:pt idx="7036">
                  <c:v>171.511</c:v>
                </c:pt>
                <c:pt idx="7037">
                  <c:v>171.50299999999999</c:v>
                </c:pt>
                <c:pt idx="7038">
                  <c:v>171.495</c:v>
                </c:pt>
                <c:pt idx="7039">
                  <c:v>171.48699999999999</c:v>
                </c:pt>
                <c:pt idx="7040">
                  <c:v>171.47800000000001</c:v>
                </c:pt>
                <c:pt idx="7041">
                  <c:v>171.47</c:v>
                </c:pt>
                <c:pt idx="7042">
                  <c:v>171.46100000000001</c:v>
                </c:pt>
                <c:pt idx="7043">
                  <c:v>171.453</c:v>
                </c:pt>
                <c:pt idx="7044">
                  <c:v>171.44499999999999</c:v>
                </c:pt>
                <c:pt idx="7045">
                  <c:v>171.43700000000001</c:v>
                </c:pt>
                <c:pt idx="7046">
                  <c:v>171.428</c:v>
                </c:pt>
                <c:pt idx="7047">
                  <c:v>171.41900000000001</c:v>
                </c:pt>
                <c:pt idx="7048">
                  <c:v>171.41200000000001</c:v>
                </c:pt>
                <c:pt idx="7049">
                  <c:v>171.40199999999999</c:v>
                </c:pt>
                <c:pt idx="7050">
                  <c:v>171.39400000000001</c:v>
                </c:pt>
                <c:pt idx="7051">
                  <c:v>171.386</c:v>
                </c:pt>
                <c:pt idx="7052">
                  <c:v>171.37799999999999</c:v>
                </c:pt>
                <c:pt idx="7053">
                  <c:v>171.369</c:v>
                </c:pt>
                <c:pt idx="7054">
                  <c:v>171.36099999999999</c:v>
                </c:pt>
                <c:pt idx="7055">
                  <c:v>171.352</c:v>
                </c:pt>
                <c:pt idx="7056">
                  <c:v>171.34399999999999</c:v>
                </c:pt>
                <c:pt idx="7057">
                  <c:v>171.33600000000001</c:v>
                </c:pt>
                <c:pt idx="7058">
                  <c:v>171.328</c:v>
                </c:pt>
                <c:pt idx="7059">
                  <c:v>171.32</c:v>
                </c:pt>
                <c:pt idx="7060">
                  <c:v>171.31200000000001</c:v>
                </c:pt>
                <c:pt idx="7061">
                  <c:v>171.303</c:v>
                </c:pt>
                <c:pt idx="7062">
                  <c:v>171.29499999999999</c:v>
                </c:pt>
                <c:pt idx="7063">
                  <c:v>171.286</c:v>
                </c:pt>
                <c:pt idx="7064">
                  <c:v>171.27799999999999</c:v>
                </c:pt>
                <c:pt idx="7065">
                  <c:v>171.27</c:v>
                </c:pt>
                <c:pt idx="7066">
                  <c:v>171.261</c:v>
                </c:pt>
                <c:pt idx="7067">
                  <c:v>171.25299999999999</c:v>
                </c:pt>
                <c:pt idx="7068">
                  <c:v>171.245</c:v>
                </c:pt>
                <c:pt idx="7069">
                  <c:v>171.23599999999999</c:v>
                </c:pt>
                <c:pt idx="7070">
                  <c:v>171.22800000000001</c:v>
                </c:pt>
                <c:pt idx="7071">
                  <c:v>171.21899999999999</c:v>
                </c:pt>
                <c:pt idx="7072">
                  <c:v>171.21100000000001</c:v>
                </c:pt>
                <c:pt idx="7073">
                  <c:v>171.203</c:v>
                </c:pt>
                <c:pt idx="7074">
                  <c:v>171.19399999999999</c:v>
                </c:pt>
                <c:pt idx="7075">
                  <c:v>171.18700000000001</c:v>
                </c:pt>
                <c:pt idx="7076">
                  <c:v>171.178</c:v>
                </c:pt>
                <c:pt idx="7077">
                  <c:v>171.17</c:v>
                </c:pt>
                <c:pt idx="7078">
                  <c:v>171.161</c:v>
                </c:pt>
                <c:pt idx="7079">
                  <c:v>171.15299999999999</c:v>
                </c:pt>
                <c:pt idx="7080">
                  <c:v>171.14400000000001</c:v>
                </c:pt>
                <c:pt idx="7081">
                  <c:v>171.136</c:v>
                </c:pt>
                <c:pt idx="7082">
                  <c:v>171.12799999999999</c:v>
                </c:pt>
                <c:pt idx="7083">
                  <c:v>171.119</c:v>
                </c:pt>
                <c:pt idx="7084">
                  <c:v>171.11099999999999</c:v>
                </c:pt>
                <c:pt idx="7085">
                  <c:v>171.10300000000001</c:v>
                </c:pt>
                <c:pt idx="7086">
                  <c:v>171.09399999999999</c:v>
                </c:pt>
                <c:pt idx="7087">
                  <c:v>171.08600000000001</c:v>
                </c:pt>
                <c:pt idx="7088">
                  <c:v>171.078</c:v>
                </c:pt>
                <c:pt idx="7089">
                  <c:v>171.06899999999999</c:v>
                </c:pt>
                <c:pt idx="7090">
                  <c:v>171.06100000000001</c:v>
                </c:pt>
                <c:pt idx="7091">
                  <c:v>171.053</c:v>
                </c:pt>
                <c:pt idx="7092">
                  <c:v>171.04499999999999</c:v>
                </c:pt>
                <c:pt idx="7093">
                  <c:v>171.036</c:v>
                </c:pt>
                <c:pt idx="7094">
                  <c:v>171.02799999999999</c:v>
                </c:pt>
                <c:pt idx="7095">
                  <c:v>171.01900000000001</c:v>
                </c:pt>
                <c:pt idx="7096">
                  <c:v>171.011</c:v>
                </c:pt>
                <c:pt idx="7097">
                  <c:v>171.00200000000001</c:v>
                </c:pt>
                <c:pt idx="7098">
                  <c:v>170.995</c:v>
                </c:pt>
                <c:pt idx="7099">
                  <c:v>170.98599999999999</c:v>
                </c:pt>
                <c:pt idx="7100">
                  <c:v>170.97800000000001</c:v>
                </c:pt>
                <c:pt idx="7101">
                  <c:v>170.96899999999999</c:v>
                </c:pt>
                <c:pt idx="7102">
                  <c:v>170.96199999999999</c:v>
                </c:pt>
                <c:pt idx="7103">
                  <c:v>170.953</c:v>
                </c:pt>
                <c:pt idx="7104">
                  <c:v>170.94499999999999</c:v>
                </c:pt>
                <c:pt idx="7105">
                  <c:v>170.93700000000001</c:v>
                </c:pt>
                <c:pt idx="7106">
                  <c:v>170.928</c:v>
                </c:pt>
                <c:pt idx="7107">
                  <c:v>170.91900000000001</c:v>
                </c:pt>
                <c:pt idx="7108">
                  <c:v>170.91200000000001</c:v>
                </c:pt>
                <c:pt idx="7109">
                  <c:v>170.90299999999999</c:v>
                </c:pt>
                <c:pt idx="7110">
                  <c:v>170.89400000000001</c:v>
                </c:pt>
                <c:pt idx="7111">
                  <c:v>170.886</c:v>
                </c:pt>
                <c:pt idx="7112">
                  <c:v>170.87799999999999</c:v>
                </c:pt>
                <c:pt idx="7113">
                  <c:v>170.87</c:v>
                </c:pt>
                <c:pt idx="7114">
                  <c:v>170.86099999999999</c:v>
                </c:pt>
                <c:pt idx="7115">
                  <c:v>170.85300000000001</c:v>
                </c:pt>
                <c:pt idx="7116">
                  <c:v>170.84399999999999</c:v>
                </c:pt>
                <c:pt idx="7117">
                  <c:v>170.83600000000001</c:v>
                </c:pt>
                <c:pt idx="7118">
                  <c:v>170.828</c:v>
                </c:pt>
                <c:pt idx="7119">
                  <c:v>170.821</c:v>
                </c:pt>
                <c:pt idx="7120">
                  <c:v>170.81200000000001</c:v>
                </c:pt>
                <c:pt idx="7121">
                  <c:v>170.803</c:v>
                </c:pt>
                <c:pt idx="7122">
                  <c:v>170.79499999999999</c:v>
                </c:pt>
                <c:pt idx="7123">
                  <c:v>170.78700000000001</c:v>
                </c:pt>
                <c:pt idx="7124">
                  <c:v>170.77799999999999</c:v>
                </c:pt>
                <c:pt idx="7125">
                  <c:v>170.77099999999999</c:v>
                </c:pt>
                <c:pt idx="7126">
                  <c:v>170.762</c:v>
                </c:pt>
                <c:pt idx="7127">
                  <c:v>170.75399999999999</c:v>
                </c:pt>
                <c:pt idx="7128">
                  <c:v>170.745</c:v>
                </c:pt>
                <c:pt idx="7129">
                  <c:v>170.73699999999999</c:v>
                </c:pt>
                <c:pt idx="7130">
                  <c:v>170.72800000000001</c:v>
                </c:pt>
                <c:pt idx="7131">
                  <c:v>170.72</c:v>
                </c:pt>
                <c:pt idx="7132">
                  <c:v>170.71199999999999</c:v>
                </c:pt>
                <c:pt idx="7133">
                  <c:v>170.70400000000001</c:v>
                </c:pt>
                <c:pt idx="7134">
                  <c:v>170.696</c:v>
                </c:pt>
                <c:pt idx="7135">
                  <c:v>170.68700000000001</c:v>
                </c:pt>
                <c:pt idx="7136">
                  <c:v>170.679</c:v>
                </c:pt>
                <c:pt idx="7137">
                  <c:v>170.67</c:v>
                </c:pt>
                <c:pt idx="7138">
                  <c:v>170.66200000000001</c:v>
                </c:pt>
                <c:pt idx="7139">
                  <c:v>170.654</c:v>
                </c:pt>
                <c:pt idx="7140">
                  <c:v>170.64500000000001</c:v>
                </c:pt>
                <c:pt idx="7141">
                  <c:v>170.637</c:v>
                </c:pt>
                <c:pt idx="7142">
                  <c:v>170.62899999999999</c:v>
                </c:pt>
                <c:pt idx="7143">
                  <c:v>170.62100000000001</c:v>
                </c:pt>
                <c:pt idx="7144">
                  <c:v>170.61199999999999</c:v>
                </c:pt>
                <c:pt idx="7145">
                  <c:v>170.60400000000001</c:v>
                </c:pt>
                <c:pt idx="7146">
                  <c:v>170.596</c:v>
                </c:pt>
                <c:pt idx="7147">
                  <c:v>170.58699999999999</c:v>
                </c:pt>
                <c:pt idx="7148">
                  <c:v>170.57900000000001</c:v>
                </c:pt>
                <c:pt idx="7149">
                  <c:v>170.57</c:v>
                </c:pt>
                <c:pt idx="7150">
                  <c:v>170.56200000000001</c:v>
                </c:pt>
                <c:pt idx="7151">
                  <c:v>170.554</c:v>
                </c:pt>
                <c:pt idx="7152">
                  <c:v>170.54499999999999</c:v>
                </c:pt>
                <c:pt idx="7153">
                  <c:v>170.53800000000001</c:v>
                </c:pt>
                <c:pt idx="7154">
                  <c:v>170.53</c:v>
                </c:pt>
                <c:pt idx="7155">
                  <c:v>170.52099999999999</c:v>
                </c:pt>
                <c:pt idx="7156">
                  <c:v>170.512</c:v>
                </c:pt>
                <c:pt idx="7157">
                  <c:v>170.50399999999999</c:v>
                </c:pt>
                <c:pt idx="7158">
                  <c:v>170.49600000000001</c:v>
                </c:pt>
                <c:pt idx="7159">
                  <c:v>170.48699999999999</c:v>
                </c:pt>
                <c:pt idx="7160">
                  <c:v>170.47900000000001</c:v>
                </c:pt>
                <c:pt idx="7161">
                  <c:v>170.47</c:v>
                </c:pt>
                <c:pt idx="7162">
                  <c:v>170.46299999999999</c:v>
                </c:pt>
                <c:pt idx="7163">
                  <c:v>170.45500000000001</c:v>
                </c:pt>
                <c:pt idx="7164">
                  <c:v>170.446</c:v>
                </c:pt>
                <c:pt idx="7165">
                  <c:v>170.43700000000001</c:v>
                </c:pt>
                <c:pt idx="7166">
                  <c:v>170.429</c:v>
                </c:pt>
                <c:pt idx="7167">
                  <c:v>170.42</c:v>
                </c:pt>
                <c:pt idx="7168">
                  <c:v>170.41300000000001</c:v>
                </c:pt>
                <c:pt idx="7169">
                  <c:v>170.404</c:v>
                </c:pt>
                <c:pt idx="7170">
                  <c:v>170.39599999999999</c:v>
                </c:pt>
                <c:pt idx="7171">
                  <c:v>170.38800000000001</c:v>
                </c:pt>
                <c:pt idx="7172">
                  <c:v>170.38</c:v>
                </c:pt>
                <c:pt idx="7173">
                  <c:v>170.37100000000001</c:v>
                </c:pt>
                <c:pt idx="7174">
                  <c:v>170.363</c:v>
                </c:pt>
                <c:pt idx="7175">
                  <c:v>170.35400000000001</c:v>
                </c:pt>
                <c:pt idx="7176">
                  <c:v>170.346</c:v>
                </c:pt>
                <c:pt idx="7177">
                  <c:v>170.33699999999999</c:v>
                </c:pt>
                <c:pt idx="7178">
                  <c:v>170.32900000000001</c:v>
                </c:pt>
                <c:pt idx="7179">
                  <c:v>170.321</c:v>
                </c:pt>
                <c:pt idx="7180">
                  <c:v>170.31200000000001</c:v>
                </c:pt>
                <c:pt idx="7181">
                  <c:v>170.30500000000001</c:v>
                </c:pt>
                <c:pt idx="7182">
                  <c:v>170.29599999999999</c:v>
                </c:pt>
                <c:pt idx="7183">
                  <c:v>170.28800000000001</c:v>
                </c:pt>
                <c:pt idx="7184">
                  <c:v>170.279</c:v>
                </c:pt>
                <c:pt idx="7185">
                  <c:v>170.27099999999999</c:v>
                </c:pt>
                <c:pt idx="7186">
                  <c:v>170.26300000000001</c:v>
                </c:pt>
                <c:pt idx="7187">
                  <c:v>170.25399999999999</c:v>
                </c:pt>
                <c:pt idx="7188">
                  <c:v>170.24600000000001</c:v>
                </c:pt>
                <c:pt idx="7189">
                  <c:v>170.238</c:v>
                </c:pt>
                <c:pt idx="7190">
                  <c:v>170.23</c:v>
                </c:pt>
                <c:pt idx="7191">
                  <c:v>170.221</c:v>
                </c:pt>
                <c:pt idx="7192">
                  <c:v>170.21199999999999</c:v>
                </c:pt>
                <c:pt idx="7193">
                  <c:v>170.20500000000001</c:v>
                </c:pt>
                <c:pt idx="7194">
                  <c:v>170.196</c:v>
                </c:pt>
                <c:pt idx="7195">
                  <c:v>170.18799999999999</c:v>
                </c:pt>
                <c:pt idx="7196">
                  <c:v>170.179</c:v>
                </c:pt>
                <c:pt idx="7197">
                  <c:v>170.172</c:v>
                </c:pt>
                <c:pt idx="7198">
                  <c:v>170.16300000000001</c:v>
                </c:pt>
                <c:pt idx="7199">
                  <c:v>170.155</c:v>
                </c:pt>
                <c:pt idx="7200">
                  <c:v>170.14599999999999</c:v>
                </c:pt>
                <c:pt idx="7201">
                  <c:v>170.13900000000001</c:v>
                </c:pt>
                <c:pt idx="7202">
                  <c:v>170.12899999999999</c:v>
                </c:pt>
                <c:pt idx="7203">
                  <c:v>170.12100000000001</c:v>
                </c:pt>
                <c:pt idx="7204">
                  <c:v>170.113</c:v>
                </c:pt>
                <c:pt idx="7205">
                  <c:v>170.10400000000001</c:v>
                </c:pt>
                <c:pt idx="7206">
                  <c:v>170.096</c:v>
                </c:pt>
                <c:pt idx="7207">
                  <c:v>170.08799999999999</c:v>
                </c:pt>
                <c:pt idx="7208">
                  <c:v>170.08</c:v>
                </c:pt>
                <c:pt idx="7209">
                  <c:v>170.07</c:v>
                </c:pt>
                <c:pt idx="7210">
                  <c:v>170.06299999999999</c:v>
                </c:pt>
                <c:pt idx="7211">
                  <c:v>170.05500000000001</c:v>
                </c:pt>
                <c:pt idx="7212">
                  <c:v>170.04599999999999</c:v>
                </c:pt>
                <c:pt idx="7213">
                  <c:v>170.03800000000001</c:v>
                </c:pt>
                <c:pt idx="7214">
                  <c:v>170.029</c:v>
                </c:pt>
                <c:pt idx="7215">
                  <c:v>170.02199999999999</c:v>
                </c:pt>
                <c:pt idx="7216">
                  <c:v>170.01300000000001</c:v>
                </c:pt>
                <c:pt idx="7217">
                  <c:v>170.00399999999999</c:v>
                </c:pt>
                <c:pt idx="7218">
                  <c:v>169.99700000000001</c:v>
                </c:pt>
                <c:pt idx="7219">
                  <c:v>169.988</c:v>
                </c:pt>
                <c:pt idx="7220">
                  <c:v>169.97900000000001</c:v>
                </c:pt>
                <c:pt idx="7221">
                  <c:v>169.971</c:v>
                </c:pt>
                <c:pt idx="7222">
                  <c:v>169.96199999999999</c:v>
                </c:pt>
                <c:pt idx="7223">
                  <c:v>169.95400000000001</c:v>
                </c:pt>
                <c:pt idx="7224">
                  <c:v>169.946</c:v>
                </c:pt>
                <c:pt idx="7225">
                  <c:v>169.93799999999999</c:v>
                </c:pt>
                <c:pt idx="7226">
                  <c:v>169.93</c:v>
                </c:pt>
                <c:pt idx="7227">
                  <c:v>169.922</c:v>
                </c:pt>
                <c:pt idx="7228">
                  <c:v>169.91300000000001</c:v>
                </c:pt>
                <c:pt idx="7229">
                  <c:v>169.904</c:v>
                </c:pt>
                <c:pt idx="7230">
                  <c:v>169.89599999999999</c:v>
                </c:pt>
                <c:pt idx="7231">
                  <c:v>169.887</c:v>
                </c:pt>
                <c:pt idx="7232">
                  <c:v>169.87899999999999</c:v>
                </c:pt>
                <c:pt idx="7233">
                  <c:v>169.87100000000001</c:v>
                </c:pt>
                <c:pt idx="7234">
                  <c:v>169.863</c:v>
                </c:pt>
                <c:pt idx="7235">
                  <c:v>169.85400000000001</c:v>
                </c:pt>
                <c:pt idx="7236">
                  <c:v>169.846</c:v>
                </c:pt>
                <c:pt idx="7237">
                  <c:v>169.83799999999999</c:v>
                </c:pt>
                <c:pt idx="7238">
                  <c:v>169.82900000000001</c:v>
                </c:pt>
                <c:pt idx="7239">
                  <c:v>169.82</c:v>
                </c:pt>
                <c:pt idx="7240">
                  <c:v>169.81200000000001</c:v>
                </c:pt>
                <c:pt idx="7241">
                  <c:v>169.804</c:v>
                </c:pt>
                <c:pt idx="7242">
                  <c:v>169.79599999999999</c:v>
                </c:pt>
                <c:pt idx="7243">
                  <c:v>169.78700000000001</c:v>
                </c:pt>
                <c:pt idx="7244">
                  <c:v>169.779</c:v>
                </c:pt>
                <c:pt idx="7245">
                  <c:v>169.77</c:v>
                </c:pt>
                <c:pt idx="7246">
                  <c:v>169.76300000000001</c:v>
                </c:pt>
                <c:pt idx="7247">
                  <c:v>169.75399999999999</c:v>
                </c:pt>
                <c:pt idx="7248">
                  <c:v>169.745</c:v>
                </c:pt>
                <c:pt idx="7249">
                  <c:v>169.73699999999999</c:v>
                </c:pt>
                <c:pt idx="7250">
                  <c:v>169.72900000000001</c:v>
                </c:pt>
                <c:pt idx="7251">
                  <c:v>169.721</c:v>
                </c:pt>
                <c:pt idx="7252">
                  <c:v>169.71199999999999</c:v>
                </c:pt>
                <c:pt idx="7253">
                  <c:v>169.70400000000001</c:v>
                </c:pt>
                <c:pt idx="7254">
                  <c:v>169.69499999999999</c:v>
                </c:pt>
                <c:pt idx="7255">
                  <c:v>169.68700000000001</c:v>
                </c:pt>
                <c:pt idx="7256">
                  <c:v>169.679</c:v>
                </c:pt>
                <c:pt idx="7257">
                  <c:v>169.67</c:v>
                </c:pt>
                <c:pt idx="7258">
                  <c:v>169.66200000000001</c:v>
                </c:pt>
                <c:pt idx="7259">
                  <c:v>169.65299999999999</c:v>
                </c:pt>
                <c:pt idx="7260">
                  <c:v>169.64500000000001</c:v>
                </c:pt>
                <c:pt idx="7261">
                  <c:v>169.637</c:v>
                </c:pt>
                <c:pt idx="7262">
                  <c:v>169.62899999999999</c:v>
                </c:pt>
                <c:pt idx="7263">
                  <c:v>169.62100000000001</c:v>
                </c:pt>
                <c:pt idx="7264">
                  <c:v>169.613</c:v>
                </c:pt>
                <c:pt idx="7265">
                  <c:v>169.60300000000001</c:v>
                </c:pt>
                <c:pt idx="7266">
                  <c:v>169.596</c:v>
                </c:pt>
                <c:pt idx="7267">
                  <c:v>169.58699999999999</c:v>
                </c:pt>
                <c:pt idx="7268">
                  <c:v>169.58</c:v>
                </c:pt>
                <c:pt idx="7269">
                  <c:v>169.57</c:v>
                </c:pt>
                <c:pt idx="7270">
                  <c:v>169.56200000000001</c:v>
                </c:pt>
                <c:pt idx="7271">
                  <c:v>169.554</c:v>
                </c:pt>
                <c:pt idx="7272">
                  <c:v>169.54599999999999</c:v>
                </c:pt>
                <c:pt idx="7273">
                  <c:v>169.53800000000001</c:v>
                </c:pt>
                <c:pt idx="7274">
                  <c:v>169.529</c:v>
                </c:pt>
                <c:pt idx="7275">
                  <c:v>169.52099999999999</c:v>
                </c:pt>
                <c:pt idx="7276">
                  <c:v>169.512</c:v>
                </c:pt>
                <c:pt idx="7277">
                  <c:v>169.505</c:v>
                </c:pt>
                <c:pt idx="7278">
                  <c:v>169.49600000000001</c:v>
                </c:pt>
                <c:pt idx="7279">
                  <c:v>169.48699999999999</c:v>
                </c:pt>
                <c:pt idx="7280">
                  <c:v>169.47900000000001</c:v>
                </c:pt>
                <c:pt idx="7281">
                  <c:v>169.471</c:v>
                </c:pt>
                <c:pt idx="7282">
                  <c:v>169.46199999999999</c:v>
                </c:pt>
                <c:pt idx="7283">
                  <c:v>169.45400000000001</c:v>
                </c:pt>
                <c:pt idx="7284">
                  <c:v>169.446</c:v>
                </c:pt>
                <c:pt idx="7285">
                  <c:v>169.43700000000001</c:v>
                </c:pt>
                <c:pt idx="7286">
                  <c:v>169.43</c:v>
                </c:pt>
                <c:pt idx="7287">
                  <c:v>169.42099999999999</c:v>
                </c:pt>
                <c:pt idx="7288">
                  <c:v>169.41300000000001</c:v>
                </c:pt>
                <c:pt idx="7289">
                  <c:v>169.404</c:v>
                </c:pt>
                <c:pt idx="7290">
                  <c:v>169.39599999999999</c:v>
                </c:pt>
                <c:pt idx="7291">
                  <c:v>169.387</c:v>
                </c:pt>
                <c:pt idx="7292">
                  <c:v>169.37899999999999</c:v>
                </c:pt>
                <c:pt idx="7293">
                  <c:v>169.37100000000001</c:v>
                </c:pt>
                <c:pt idx="7294">
                  <c:v>169.363</c:v>
                </c:pt>
                <c:pt idx="7295">
                  <c:v>169.35400000000001</c:v>
                </c:pt>
                <c:pt idx="7296">
                  <c:v>169.346</c:v>
                </c:pt>
                <c:pt idx="7297">
                  <c:v>169.33799999999999</c:v>
                </c:pt>
                <c:pt idx="7298">
                  <c:v>169.32900000000001</c:v>
                </c:pt>
                <c:pt idx="7299">
                  <c:v>169.32</c:v>
                </c:pt>
                <c:pt idx="7300">
                  <c:v>169.31299999999999</c:v>
                </c:pt>
                <c:pt idx="7301">
                  <c:v>169.304</c:v>
                </c:pt>
                <c:pt idx="7302">
                  <c:v>169.29599999999999</c:v>
                </c:pt>
                <c:pt idx="7303">
                  <c:v>169.28700000000001</c:v>
                </c:pt>
                <c:pt idx="7304">
                  <c:v>169.279</c:v>
                </c:pt>
                <c:pt idx="7305">
                  <c:v>169.27199999999999</c:v>
                </c:pt>
                <c:pt idx="7306">
                  <c:v>169.262</c:v>
                </c:pt>
                <c:pt idx="7307">
                  <c:v>169.25399999999999</c:v>
                </c:pt>
                <c:pt idx="7308">
                  <c:v>169.24600000000001</c:v>
                </c:pt>
                <c:pt idx="7309">
                  <c:v>169.23699999999999</c:v>
                </c:pt>
                <c:pt idx="7310">
                  <c:v>169.22900000000001</c:v>
                </c:pt>
                <c:pt idx="7311">
                  <c:v>169.221</c:v>
                </c:pt>
                <c:pt idx="7312">
                  <c:v>169.21299999999999</c:v>
                </c:pt>
                <c:pt idx="7313">
                  <c:v>169.20400000000001</c:v>
                </c:pt>
                <c:pt idx="7314">
                  <c:v>169.196</c:v>
                </c:pt>
                <c:pt idx="7315">
                  <c:v>169.18799999999999</c:v>
                </c:pt>
                <c:pt idx="7316">
                  <c:v>169.179</c:v>
                </c:pt>
                <c:pt idx="7317">
                  <c:v>169.17099999999999</c:v>
                </c:pt>
                <c:pt idx="7318">
                  <c:v>169.16200000000001</c:v>
                </c:pt>
                <c:pt idx="7319">
                  <c:v>169.155</c:v>
                </c:pt>
                <c:pt idx="7320">
                  <c:v>169.14599999999999</c:v>
                </c:pt>
                <c:pt idx="7321">
                  <c:v>169.13800000000001</c:v>
                </c:pt>
                <c:pt idx="7322">
                  <c:v>169.12899999999999</c:v>
                </c:pt>
                <c:pt idx="7323">
                  <c:v>169.12100000000001</c:v>
                </c:pt>
                <c:pt idx="7324">
                  <c:v>169.113</c:v>
                </c:pt>
                <c:pt idx="7325">
                  <c:v>169.10499999999999</c:v>
                </c:pt>
                <c:pt idx="7326">
                  <c:v>169.096</c:v>
                </c:pt>
                <c:pt idx="7327">
                  <c:v>169.08799999999999</c:v>
                </c:pt>
                <c:pt idx="7328">
                  <c:v>169.08</c:v>
                </c:pt>
                <c:pt idx="7329">
                  <c:v>169.071</c:v>
                </c:pt>
                <c:pt idx="7330">
                  <c:v>169.06299999999999</c:v>
                </c:pt>
                <c:pt idx="7331">
                  <c:v>169.054</c:v>
                </c:pt>
                <c:pt idx="7332">
                  <c:v>169.04599999999999</c:v>
                </c:pt>
                <c:pt idx="7333">
                  <c:v>169.03899999999999</c:v>
                </c:pt>
                <c:pt idx="7334">
                  <c:v>169.029</c:v>
                </c:pt>
                <c:pt idx="7335">
                  <c:v>169.02099999999999</c:v>
                </c:pt>
                <c:pt idx="7336">
                  <c:v>169.01300000000001</c:v>
                </c:pt>
                <c:pt idx="7337">
                  <c:v>169.00399999999999</c:v>
                </c:pt>
                <c:pt idx="7338">
                  <c:v>168.99600000000001</c:v>
                </c:pt>
                <c:pt idx="7339">
                  <c:v>168.988</c:v>
                </c:pt>
                <c:pt idx="7340">
                  <c:v>168.97900000000001</c:v>
                </c:pt>
                <c:pt idx="7341">
                  <c:v>168.971</c:v>
                </c:pt>
                <c:pt idx="7342">
                  <c:v>168.96299999999999</c:v>
                </c:pt>
                <c:pt idx="7343">
                  <c:v>168.95500000000001</c:v>
                </c:pt>
                <c:pt idx="7344">
                  <c:v>168.947</c:v>
                </c:pt>
                <c:pt idx="7345">
                  <c:v>168.93799999999999</c:v>
                </c:pt>
                <c:pt idx="7346">
                  <c:v>168.93</c:v>
                </c:pt>
                <c:pt idx="7347">
                  <c:v>168.92099999999999</c:v>
                </c:pt>
                <c:pt idx="7348">
                  <c:v>168.91300000000001</c:v>
                </c:pt>
                <c:pt idx="7349">
                  <c:v>168.904</c:v>
                </c:pt>
                <c:pt idx="7350">
                  <c:v>168.89599999999999</c:v>
                </c:pt>
                <c:pt idx="7351">
                  <c:v>168.887</c:v>
                </c:pt>
                <c:pt idx="7352">
                  <c:v>168.88</c:v>
                </c:pt>
                <c:pt idx="7353">
                  <c:v>168.87100000000001</c:v>
                </c:pt>
                <c:pt idx="7354">
                  <c:v>168.863</c:v>
                </c:pt>
                <c:pt idx="7355">
                  <c:v>168.85499999999999</c:v>
                </c:pt>
                <c:pt idx="7356">
                  <c:v>168.846</c:v>
                </c:pt>
                <c:pt idx="7357">
                  <c:v>168.83799999999999</c:v>
                </c:pt>
                <c:pt idx="7358">
                  <c:v>168.83</c:v>
                </c:pt>
                <c:pt idx="7359">
                  <c:v>168.822</c:v>
                </c:pt>
                <c:pt idx="7360">
                  <c:v>168.81299999999999</c:v>
                </c:pt>
                <c:pt idx="7361">
                  <c:v>168.80500000000001</c:v>
                </c:pt>
                <c:pt idx="7362">
                  <c:v>168.797</c:v>
                </c:pt>
                <c:pt idx="7363">
                  <c:v>168.78800000000001</c:v>
                </c:pt>
                <c:pt idx="7364">
                  <c:v>168.779</c:v>
                </c:pt>
                <c:pt idx="7365">
                  <c:v>168.77099999999999</c:v>
                </c:pt>
                <c:pt idx="7366">
                  <c:v>168.76300000000001</c:v>
                </c:pt>
                <c:pt idx="7367">
                  <c:v>168.755</c:v>
                </c:pt>
                <c:pt idx="7368">
                  <c:v>168.74600000000001</c:v>
                </c:pt>
                <c:pt idx="7369">
                  <c:v>168.738</c:v>
                </c:pt>
                <c:pt idx="7370">
                  <c:v>168.72900000000001</c:v>
                </c:pt>
                <c:pt idx="7371">
                  <c:v>168.721</c:v>
                </c:pt>
                <c:pt idx="7372">
                  <c:v>168.71299999999999</c:v>
                </c:pt>
                <c:pt idx="7373">
                  <c:v>168.70500000000001</c:v>
                </c:pt>
                <c:pt idx="7374">
                  <c:v>168.696</c:v>
                </c:pt>
                <c:pt idx="7375">
                  <c:v>168.68799999999999</c:v>
                </c:pt>
                <c:pt idx="7376">
                  <c:v>168.68</c:v>
                </c:pt>
                <c:pt idx="7377">
                  <c:v>168.672</c:v>
                </c:pt>
                <c:pt idx="7378">
                  <c:v>168.66300000000001</c:v>
                </c:pt>
                <c:pt idx="7379">
                  <c:v>168.654</c:v>
                </c:pt>
                <c:pt idx="7380">
                  <c:v>168.64699999999999</c:v>
                </c:pt>
                <c:pt idx="7381">
                  <c:v>168.63800000000001</c:v>
                </c:pt>
                <c:pt idx="7382">
                  <c:v>168.63</c:v>
                </c:pt>
                <c:pt idx="7383">
                  <c:v>168.62200000000001</c:v>
                </c:pt>
                <c:pt idx="7384">
                  <c:v>168.614</c:v>
                </c:pt>
                <c:pt idx="7385">
                  <c:v>168.60499999999999</c:v>
                </c:pt>
                <c:pt idx="7386">
                  <c:v>168.59700000000001</c:v>
                </c:pt>
                <c:pt idx="7387">
                  <c:v>168.589</c:v>
                </c:pt>
                <c:pt idx="7388">
                  <c:v>168.58</c:v>
                </c:pt>
                <c:pt idx="7389">
                  <c:v>168.57300000000001</c:v>
                </c:pt>
                <c:pt idx="7390">
                  <c:v>168.56399999999999</c:v>
                </c:pt>
                <c:pt idx="7391">
                  <c:v>168.55500000000001</c:v>
                </c:pt>
                <c:pt idx="7392">
                  <c:v>168.547</c:v>
                </c:pt>
                <c:pt idx="7393">
                  <c:v>168.53800000000001</c:v>
                </c:pt>
                <c:pt idx="7394">
                  <c:v>168.529</c:v>
                </c:pt>
                <c:pt idx="7395">
                  <c:v>168.52199999999999</c:v>
                </c:pt>
                <c:pt idx="7396">
                  <c:v>168.51300000000001</c:v>
                </c:pt>
                <c:pt idx="7397">
                  <c:v>168.506</c:v>
                </c:pt>
                <c:pt idx="7398">
                  <c:v>168.49700000000001</c:v>
                </c:pt>
                <c:pt idx="7399">
                  <c:v>168.489</c:v>
                </c:pt>
                <c:pt idx="7400">
                  <c:v>168.48</c:v>
                </c:pt>
                <c:pt idx="7401">
                  <c:v>168.471</c:v>
                </c:pt>
                <c:pt idx="7402">
                  <c:v>168.464</c:v>
                </c:pt>
                <c:pt idx="7403">
                  <c:v>168.45599999999999</c:v>
                </c:pt>
                <c:pt idx="7404">
                  <c:v>168.447</c:v>
                </c:pt>
                <c:pt idx="7405">
                  <c:v>168.43899999999999</c:v>
                </c:pt>
                <c:pt idx="7406">
                  <c:v>168.43100000000001</c:v>
                </c:pt>
                <c:pt idx="7407">
                  <c:v>168.422</c:v>
                </c:pt>
                <c:pt idx="7408">
                  <c:v>168.41300000000001</c:v>
                </c:pt>
                <c:pt idx="7409">
                  <c:v>168.404</c:v>
                </c:pt>
                <c:pt idx="7410">
                  <c:v>168.39599999999999</c:v>
                </c:pt>
                <c:pt idx="7411">
                  <c:v>168.38800000000001</c:v>
                </c:pt>
                <c:pt idx="7412">
                  <c:v>168.38</c:v>
                </c:pt>
                <c:pt idx="7413">
                  <c:v>168.37100000000001</c:v>
                </c:pt>
                <c:pt idx="7414">
                  <c:v>168.363</c:v>
                </c:pt>
                <c:pt idx="7415">
                  <c:v>168.35599999999999</c:v>
                </c:pt>
                <c:pt idx="7416">
                  <c:v>168.34700000000001</c:v>
                </c:pt>
                <c:pt idx="7417">
                  <c:v>168.339</c:v>
                </c:pt>
                <c:pt idx="7418">
                  <c:v>168.33</c:v>
                </c:pt>
                <c:pt idx="7419">
                  <c:v>168.322</c:v>
                </c:pt>
                <c:pt idx="7420">
                  <c:v>168.31299999999999</c:v>
                </c:pt>
                <c:pt idx="7421">
                  <c:v>168.30500000000001</c:v>
                </c:pt>
                <c:pt idx="7422">
                  <c:v>168.29599999999999</c:v>
                </c:pt>
                <c:pt idx="7423">
                  <c:v>168.28800000000001</c:v>
                </c:pt>
                <c:pt idx="7424">
                  <c:v>168.28</c:v>
                </c:pt>
                <c:pt idx="7425">
                  <c:v>168.27199999999999</c:v>
                </c:pt>
                <c:pt idx="7426">
                  <c:v>168.26400000000001</c:v>
                </c:pt>
                <c:pt idx="7427">
                  <c:v>168.256</c:v>
                </c:pt>
                <c:pt idx="7428">
                  <c:v>168.24700000000001</c:v>
                </c:pt>
                <c:pt idx="7429">
                  <c:v>168.238</c:v>
                </c:pt>
                <c:pt idx="7430">
                  <c:v>168.23</c:v>
                </c:pt>
                <c:pt idx="7431">
                  <c:v>168.22200000000001</c:v>
                </c:pt>
                <c:pt idx="7432">
                  <c:v>168.21299999999999</c:v>
                </c:pt>
                <c:pt idx="7433">
                  <c:v>168.20500000000001</c:v>
                </c:pt>
                <c:pt idx="7434">
                  <c:v>168.197</c:v>
                </c:pt>
                <c:pt idx="7435">
                  <c:v>168.18799999999999</c:v>
                </c:pt>
                <c:pt idx="7436">
                  <c:v>168.18</c:v>
                </c:pt>
                <c:pt idx="7437">
                  <c:v>168.172</c:v>
                </c:pt>
                <c:pt idx="7438">
                  <c:v>168.16499999999999</c:v>
                </c:pt>
                <c:pt idx="7439">
                  <c:v>168.155</c:v>
                </c:pt>
                <c:pt idx="7440">
                  <c:v>168.14599999999999</c:v>
                </c:pt>
                <c:pt idx="7441">
                  <c:v>168.13900000000001</c:v>
                </c:pt>
                <c:pt idx="7442">
                  <c:v>168.13</c:v>
                </c:pt>
                <c:pt idx="7443">
                  <c:v>168.12200000000001</c:v>
                </c:pt>
                <c:pt idx="7444">
                  <c:v>168.114</c:v>
                </c:pt>
                <c:pt idx="7445">
                  <c:v>168.10499999999999</c:v>
                </c:pt>
                <c:pt idx="7446">
                  <c:v>168.09700000000001</c:v>
                </c:pt>
                <c:pt idx="7447">
                  <c:v>168.089</c:v>
                </c:pt>
                <c:pt idx="7448">
                  <c:v>168.08099999999999</c:v>
                </c:pt>
                <c:pt idx="7449">
                  <c:v>168.072</c:v>
                </c:pt>
                <c:pt idx="7450">
                  <c:v>168.06399999999999</c:v>
                </c:pt>
                <c:pt idx="7451">
                  <c:v>168.05600000000001</c:v>
                </c:pt>
                <c:pt idx="7452">
                  <c:v>168.048</c:v>
                </c:pt>
                <c:pt idx="7453">
                  <c:v>168.03800000000001</c:v>
                </c:pt>
                <c:pt idx="7454">
                  <c:v>168.03100000000001</c:v>
                </c:pt>
                <c:pt idx="7455">
                  <c:v>168.02199999999999</c:v>
                </c:pt>
                <c:pt idx="7456">
                  <c:v>168.01300000000001</c:v>
                </c:pt>
                <c:pt idx="7457">
                  <c:v>168.006</c:v>
                </c:pt>
                <c:pt idx="7458">
                  <c:v>167.99700000000001</c:v>
                </c:pt>
                <c:pt idx="7459">
                  <c:v>167.989</c:v>
                </c:pt>
                <c:pt idx="7460">
                  <c:v>167.98099999999999</c:v>
                </c:pt>
                <c:pt idx="7461">
                  <c:v>167.97200000000001</c:v>
                </c:pt>
                <c:pt idx="7462">
                  <c:v>167.964</c:v>
                </c:pt>
                <c:pt idx="7463">
                  <c:v>167.95500000000001</c:v>
                </c:pt>
                <c:pt idx="7464">
                  <c:v>167.947</c:v>
                </c:pt>
                <c:pt idx="7465">
                  <c:v>167.93799999999999</c:v>
                </c:pt>
                <c:pt idx="7466">
                  <c:v>167.929</c:v>
                </c:pt>
                <c:pt idx="7467">
                  <c:v>167.92099999999999</c:v>
                </c:pt>
                <c:pt idx="7468">
                  <c:v>167.91300000000001</c:v>
                </c:pt>
                <c:pt idx="7469">
                  <c:v>167.905</c:v>
                </c:pt>
                <c:pt idx="7470">
                  <c:v>167.89599999999999</c:v>
                </c:pt>
                <c:pt idx="7471">
                  <c:v>167.88800000000001</c:v>
                </c:pt>
                <c:pt idx="7472">
                  <c:v>167.88</c:v>
                </c:pt>
                <c:pt idx="7473">
                  <c:v>167.87100000000001</c:v>
                </c:pt>
                <c:pt idx="7474">
                  <c:v>167.863</c:v>
                </c:pt>
                <c:pt idx="7475">
                  <c:v>167.85499999999999</c:v>
                </c:pt>
                <c:pt idx="7476">
                  <c:v>167.846</c:v>
                </c:pt>
                <c:pt idx="7477">
                  <c:v>167.83799999999999</c:v>
                </c:pt>
                <c:pt idx="7478">
                  <c:v>167.82900000000001</c:v>
                </c:pt>
                <c:pt idx="7479">
                  <c:v>167.821</c:v>
                </c:pt>
                <c:pt idx="7480">
                  <c:v>167.81299999999999</c:v>
                </c:pt>
                <c:pt idx="7481">
                  <c:v>167.80500000000001</c:v>
                </c:pt>
                <c:pt idx="7482">
                  <c:v>167.79599999999999</c:v>
                </c:pt>
                <c:pt idx="7483">
                  <c:v>167.78800000000001</c:v>
                </c:pt>
                <c:pt idx="7484">
                  <c:v>167.78</c:v>
                </c:pt>
                <c:pt idx="7485">
                  <c:v>167.77199999999999</c:v>
                </c:pt>
                <c:pt idx="7486">
                  <c:v>167.76300000000001</c:v>
                </c:pt>
                <c:pt idx="7487">
                  <c:v>167.755</c:v>
                </c:pt>
                <c:pt idx="7488">
                  <c:v>167.74600000000001</c:v>
                </c:pt>
                <c:pt idx="7489">
                  <c:v>167.739</c:v>
                </c:pt>
                <c:pt idx="7490">
                  <c:v>167.73099999999999</c:v>
                </c:pt>
                <c:pt idx="7491">
                  <c:v>167.721</c:v>
                </c:pt>
                <c:pt idx="7492">
                  <c:v>167.71299999999999</c:v>
                </c:pt>
                <c:pt idx="7493">
                  <c:v>167.70500000000001</c:v>
                </c:pt>
                <c:pt idx="7494">
                  <c:v>167.697</c:v>
                </c:pt>
                <c:pt idx="7495">
                  <c:v>167.68799999999999</c:v>
                </c:pt>
                <c:pt idx="7496">
                  <c:v>167.68</c:v>
                </c:pt>
                <c:pt idx="7497">
                  <c:v>167.672</c:v>
                </c:pt>
                <c:pt idx="7498">
                  <c:v>167.66300000000001</c:v>
                </c:pt>
                <c:pt idx="7499">
                  <c:v>167.655</c:v>
                </c:pt>
                <c:pt idx="7500">
                  <c:v>167.648</c:v>
                </c:pt>
                <c:pt idx="7501">
                  <c:v>167.63900000000001</c:v>
                </c:pt>
                <c:pt idx="7502">
                  <c:v>167.63</c:v>
                </c:pt>
                <c:pt idx="7503">
                  <c:v>167.62200000000001</c:v>
                </c:pt>
                <c:pt idx="7504">
                  <c:v>167.613</c:v>
                </c:pt>
                <c:pt idx="7505">
                  <c:v>167.60499999999999</c:v>
                </c:pt>
                <c:pt idx="7506">
                  <c:v>167.59700000000001</c:v>
                </c:pt>
                <c:pt idx="7507">
                  <c:v>167.589</c:v>
                </c:pt>
                <c:pt idx="7508">
                  <c:v>167.58</c:v>
                </c:pt>
                <c:pt idx="7509">
                  <c:v>167.571</c:v>
                </c:pt>
                <c:pt idx="7510">
                  <c:v>167.56399999999999</c:v>
                </c:pt>
                <c:pt idx="7511">
                  <c:v>167.55600000000001</c:v>
                </c:pt>
                <c:pt idx="7512">
                  <c:v>167.54599999999999</c:v>
                </c:pt>
                <c:pt idx="7513">
                  <c:v>167.53800000000001</c:v>
                </c:pt>
                <c:pt idx="7514">
                  <c:v>167.53100000000001</c:v>
                </c:pt>
                <c:pt idx="7515">
                  <c:v>167.52199999999999</c:v>
                </c:pt>
                <c:pt idx="7516">
                  <c:v>167.51300000000001</c:v>
                </c:pt>
                <c:pt idx="7517">
                  <c:v>167.505</c:v>
                </c:pt>
                <c:pt idx="7518">
                  <c:v>167.49700000000001</c:v>
                </c:pt>
                <c:pt idx="7519">
                  <c:v>167.488</c:v>
                </c:pt>
                <c:pt idx="7520">
                  <c:v>167.48099999999999</c:v>
                </c:pt>
                <c:pt idx="7521">
                  <c:v>167.47200000000001</c:v>
                </c:pt>
                <c:pt idx="7522">
                  <c:v>167.464</c:v>
                </c:pt>
                <c:pt idx="7523">
                  <c:v>167.45599999999999</c:v>
                </c:pt>
                <c:pt idx="7524">
                  <c:v>167.447</c:v>
                </c:pt>
                <c:pt idx="7525">
                  <c:v>167.43899999999999</c:v>
                </c:pt>
                <c:pt idx="7526">
                  <c:v>167.43100000000001</c:v>
                </c:pt>
                <c:pt idx="7527">
                  <c:v>167.423</c:v>
                </c:pt>
                <c:pt idx="7528">
                  <c:v>167.41399999999999</c:v>
                </c:pt>
                <c:pt idx="7529">
                  <c:v>167.40600000000001</c:v>
                </c:pt>
                <c:pt idx="7530">
                  <c:v>167.398</c:v>
                </c:pt>
                <c:pt idx="7531">
                  <c:v>167.38900000000001</c:v>
                </c:pt>
                <c:pt idx="7532">
                  <c:v>167.381</c:v>
                </c:pt>
                <c:pt idx="7533">
                  <c:v>167.37200000000001</c:v>
                </c:pt>
                <c:pt idx="7534">
                  <c:v>167.36500000000001</c:v>
                </c:pt>
                <c:pt idx="7535">
                  <c:v>167.35599999999999</c:v>
                </c:pt>
                <c:pt idx="7536">
                  <c:v>167.34700000000001</c:v>
                </c:pt>
                <c:pt idx="7537">
                  <c:v>167.339</c:v>
                </c:pt>
                <c:pt idx="7538">
                  <c:v>167.33</c:v>
                </c:pt>
                <c:pt idx="7539">
                  <c:v>167.32300000000001</c:v>
                </c:pt>
                <c:pt idx="7540">
                  <c:v>167.31399999999999</c:v>
                </c:pt>
                <c:pt idx="7541">
                  <c:v>167.30600000000001</c:v>
                </c:pt>
                <c:pt idx="7542">
                  <c:v>167.298</c:v>
                </c:pt>
                <c:pt idx="7543">
                  <c:v>167.28899999999999</c:v>
                </c:pt>
                <c:pt idx="7544">
                  <c:v>167.28100000000001</c:v>
                </c:pt>
                <c:pt idx="7545">
                  <c:v>167.273</c:v>
                </c:pt>
                <c:pt idx="7546">
                  <c:v>167.26400000000001</c:v>
                </c:pt>
                <c:pt idx="7547">
                  <c:v>167.256</c:v>
                </c:pt>
                <c:pt idx="7548">
                  <c:v>167.24799999999999</c:v>
                </c:pt>
                <c:pt idx="7549">
                  <c:v>167.239</c:v>
                </c:pt>
                <c:pt idx="7550">
                  <c:v>167.23099999999999</c:v>
                </c:pt>
                <c:pt idx="7551">
                  <c:v>167.22300000000001</c:v>
                </c:pt>
                <c:pt idx="7552">
                  <c:v>167.214</c:v>
                </c:pt>
                <c:pt idx="7553">
                  <c:v>167.20500000000001</c:v>
                </c:pt>
                <c:pt idx="7554">
                  <c:v>167.19800000000001</c:v>
                </c:pt>
                <c:pt idx="7555">
                  <c:v>167.18899999999999</c:v>
                </c:pt>
                <c:pt idx="7556">
                  <c:v>167.18100000000001</c:v>
                </c:pt>
                <c:pt idx="7557">
                  <c:v>167.173</c:v>
                </c:pt>
                <c:pt idx="7558">
                  <c:v>167.16499999999999</c:v>
                </c:pt>
                <c:pt idx="7559">
                  <c:v>167.15700000000001</c:v>
                </c:pt>
                <c:pt idx="7560">
                  <c:v>167.148</c:v>
                </c:pt>
                <c:pt idx="7561">
                  <c:v>167.13900000000001</c:v>
                </c:pt>
                <c:pt idx="7562">
                  <c:v>167.13200000000001</c:v>
                </c:pt>
                <c:pt idx="7563">
                  <c:v>167.12299999999999</c:v>
                </c:pt>
                <c:pt idx="7564">
                  <c:v>167.114</c:v>
                </c:pt>
                <c:pt idx="7565">
                  <c:v>167.10599999999999</c:v>
                </c:pt>
                <c:pt idx="7566">
                  <c:v>167.09800000000001</c:v>
                </c:pt>
                <c:pt idx="7567">
                  <c:v>167.09</c:v>
                </c:pt>
                <c:pt idx="7568">
                  <c:v>167.08099999999999</c:v>
                </c:pt>
                <c:pt idx="7569">
                  <c:v>167.07300000000001</c:v>
                </c:pt>
                <c:pt idx="7570">
                  <c:v>167.06399999999999</c:v>
                </c:pt>
                <c:pt idx="7571">
                  <c:v>167.05600000000001</c:v>
                </c:pt>
                <c:pt idx="7572">
                  <c:v>167.048</c:v>
                </c:pt>
                <c:pt idx="7573">
                  <c:v>167.04</c:v>
                </c:pt>
                <c:pt idx="7574">
                  <c:v>167.03200000000001</c:v>
                </c:pt>
                <c:pt idx="7575">
                  <c:v>167.023</c:v>
                </c:pt>
                <c:pt idx="7576">
                  <c:v>167.01400000000001</c:v>
                </c:pt>
                <c:pt idx="7577">
                  <c:v>167.006</c:v>
                </c:pt>
                <c:pt idx="7578">
                  <c:v>166.99799999999999</c:v>
                </c:pt>
                <c:pt idx="7579">
                  <c:v>166.99</c:v>
                </c:pt>
                <c:pt idx="7580">
                  <c:v>166.98099999999999</c:v>
                </c:pt>
                <c:pt idx="7581">
                  <c:v>166.97300000000001</c:v>
                </c:pt>
                <c:pt idx="7582">
                  <c:v>166.965</c:v>
                </c:pt>
                <c:pt idx="7583">
                  <c:v>166.95599999999999</c:v>
                </c:pt>
                <c:pt idx="7584">
                  <c:v>166.94800000000001</c:v>
                </c:pt>
                <c:pt idx="7585">
                  <c:v>166.94</c:v>
                </c:pt>
                <c:pt idx="7586">
                  <c:v>166.93199999999999</c:v>
                </c:pt>
                <c:pt idx="7587">
                  <c:v>166.923</c:v>
                </c:pt>
                <c:pt idx="7588">
                  <c:v>166.91499999999999</c:v>
                </c:pt>
                <c:pt idx="7589">
                  <c:v>166.90700000000001</c:v>
                </c:pt>
                <c:pt idx="7590">
                  <c:v>166.899</c:v>
                </c:pt>
                <c:pt idx="7591">
                  <c:v>166.89</c:v>
                </c:pt>
                <c:pt idx="7592">
                  <c:v>166.88200000000001</c:v>
                </c:pt>
                <c:pt idx="7593">
                  <c:v>166.87299999999999</c:v>
                </c:pt>
                <c:pt idx="7594">
                  <c:v>166.86500000000001</c:v>
                </c:pt>
                <c:pt idx="7595">
                  <c:v>166.857</c:v>
                </c:pt>
                <c:pt idx="7596">
                  <c:v>166.84700000000001</c:v>
                </c:pt>
                <c:pt idx="7597">
                  <c:v>166.84</c:v>
                </c:pt>
                <c:pt idx="7598">
                  <c:v>166.83099999999999</c:v>
                </c:pt>
                <c:pt idx="7599">
                  <c:v>166.82300000000001</c:v>
                </c:pt>
                <c:pt idx="7600">
                  <c:v>166.81399999999999</c:v>
                </c:pt>
                <c:pt idx="7601">
                  <c:v>166.80699999999999</c:v>
                </c:pt>
                <c:pt idx="7602">
                  <c:v>166.79900000000001</c:v>
                </c:pt>
                <c:pt idx="7603">
                  <c:v>166.79</c:v>
                </c:pt>
                <c:pt idx="7604">
                  <c:v>166.78100000000001</c:v>
                </c:pt>
                <c:pt idx="7605">
                  <c:v>166.773</c:v>
                </c:pt>
                <c:pt idx="7606">
                  <c:v>166.76599999999999</c:v>
                </c:pt>
                <c:pt idx="7607">
                  <c:v>166.75700000000001</c:v>
                </c:pt>
                <c:pt idx="7608">
                  <c:v>166.74799999999999</c:v>
                </c:pt>
                <c:pt idx="7609">
                  <c:v>166.74</c:v>
                </c:pt>
                <c:pt idx="7610">
                  <c:v>166.732</c:v>
                </c:pt>
                <c:pt idx="7611">
                  <c:v>166.72300000000001</c:v>
                </c:pt>
                <c:pt idx="7612">
                  <c:v>166.715</c:v>
                </c:pt>
                <c:pt idx="7613">
                  <c:v>166.70699999999999</c:v>
                </c:pt>
                <c:pt idx="7614">
                  <c:v>166.69800000000001</c:v>
                </c:pt>
                <c:pt idx="7615">
                  <c:v>166.69</c:v>
                </c:pt>
                <c:pt idx="7616">
                  <c:v>166.68100000000001</c:v>
                </c:pt>
                <c:pt idx="7617">
                  <c:v>166.673</c:v>
                </c:pt>
                <c:pt idx="7618">
                  <c:v>166.66499999999999</c:v>
                </c:pt>
                <c:pt idx="7619">
                  <c:v>166.65600000000001</c:v>
                </c:pt>
                <c:pt idx="7620">
                  <c:v>166.648</c:v>
                </c:pt>
                <c:pt idx="7621">
                  <c:v>166.63900000000001</c:v>
                </c:pt>
                <c:pt idx="7622">
                  <c:v>166.631</c:v>
                </c:pt>
                <c:pt idx="7623">
                  <c:v>166.62299999999999</c:v>
                </c:pt>
                <c:pt idx="7624">
                  <c:v>166.61500000000001</c:v>
                </c:pt>
                <c:pt idx="7625">
                  <c:v>166.607</c:v>
                </c:pt>
                <c:pt idx="7626">
                  <c:v>166.59700000000001</c:v>
                </c:pt>
                <c:pt idx="7627">
                  <c:v>166.589</c:v>
                </c:pt>
                <c:pt idx="7628">
                  <c:v>166.58</c:v>
                </c:pt>
                <c:pt idx="7629">
                  <c:v>166.57300000000001</c:v>
                </c:pt>
                <c:pt idx="7630">
                  <c:v>166.56399999999999</c:v>
                </c:pt>
                <c:pt idx="7631">
                  <c:v>166.55500000000001</c:v>
                </c:pt>
                <c:pt idx="7632">
                  <c:v>166.547</c:v>
                </c:pt>
                <c:pt idx="7633">
                  <c:v>166.53899999999999</c:v>
                </c:pt>
                <c:pt idx="7634">
                  <c:v>166.53100000000001</c:v>
                </c:pt>
                <c:pt idx="7635">
                  <c:v>166.52199999999999</c:v>
                </c:pt>
                <c:pt idx="7636">
                  <c:v>166.51400000000001</c:v>
                </c:pt>
                <c:pt idx="7637">
                  <c:v>166.506</c:v>
                </c:pt>
                <c:pt idx="7638">
                  <c:v>166.49799999999999</c:v>
                </c:pt>
                <c:pt idx="7639">
                  <c:v>166.489</c:v>
                </c:pt>
                <c:pt idx="7640">
                  <c:v>166.48</c:v>
                </c:pt>
                <c:pt idx="7641">
                  <c:v>166.47300000000001</c:v>
                </c:pt>
                <c:pt idx="7642">
                  <c:v>166.464</c:v>
                </c:pt>
                <c:pt idx="7643">
                  <c:v>166.45599999999999</c:v>
                </c:pt>
                <c:pt idx="7644">
                  <c:v>166.447</c:v>
                </c:pt>
                <c:pt idx="7645">
                  <c:v>166.43899999999999</c:v>
                </c:pt>
                <c:pt idx="7646">
                  <c:v>166.43</c:v>
                </c:pt>
                <c:pt idx="7647">
                  <c:v>166.422</c:v>
                </c:pt>
                <c:pt idx="7648">
                  <c:v>166.41399999999999</c:v>
                </c:pt>
                <c:pt idx="7649">
                  <c:v>166.40600000000001</c:v>
                </c:pt>
                <c:pt idx="7650">
                  <c:v>166.39699999999999</c:v>
                </c:pt>
                <c:pt idx="7651">
                  <c:v>166.38900000000001</c:v>
                </c:pt>
                <c:pt idx="7652">
                  <c:v>166.381</c:v>
                </c:pt>
                <c:pt idx="7653">
                  <c:v>166.37299999999999</c:v>
                </c:pt>
                <c:pt idx="7654">
                  <c:v>166.364</c:v>
                </c:pt>
                <c:pt idx="7655">
                  <c:v>166.35499999999999</c:v>
                </c:pt>
                <c:pt idx="7656">
                  <c:v>166.34700000000001</c:v>
                </c:pt>
                <c:pt idx="7657">
                  <c:v>166.339</c:v>
                </c:pt>
                <c:pt idx="7658">
                  <c:v>166.33099999999999</c:v>
                </c:pt>
                <c:pt idx="7659">
                  <c:v>166.322</c:v>
                </c:pt>
                <c:pt idx="7660">
                  <c:v>166.31399999999999</c:v>
                </c:pt>
                <c:pt idx="7661">
                  <c:v>166.30500000000001</c:v>
                </c:pt>
                <c:pt idx="7662">
                  <c:v>166.297</c:v>
                </c:pt>
                <c:pt idx="7663">
                  <c:v>166.28899999999999</c:v>
                </c:pt>
                <c:pt idx="7664">
                  <c:v>166.28</c:v>
                </c:pt>
                <c:pt idx="7665">
                  <c:v>166.27199999999999</c:v>
                </c:pt>
                <c:pt idx="7666">
                  <c:v>166.26300000000001</c:v>
                </c:pt>
                <c:pt idx="7667">
                  <c:v>166.255</c:v>
                </c:pt>
                <c:pt idx="7668">
                  <c:v>166.24700000000001</c:v>
                </c:pt>
                <c:pt idx="7669">
                  <c:v>166.239</c:v>
                </c:pt>
                <c:pt idx="7670">
                  <c:v>166.23</c:v>
                </c:pt>
                <c:pt idx="7671">
                  <c:v>166.22200000000001</c:v>
                </c:pt>
                <c:pt idx="7672">
                  <c:v>166.214</c:v>
                </c:pt>
                <c:pt idx="7673">
                  <c:v>166.20500000000001</c:v>
                </c:pt>
                <c:pt idx="7674">
                  <c:v>166.19800000000001</c:v>
                </c:pt>
                <c:pt idx="7675">
                  <c:v>166.18899999999999</c:v>
                </c:pt>
                <c:pt idx="7676">
                  <c:v>166.18100000000001</c:v>
                </c:pt>
                <c:pt idx="7677">
                  <c:v>166.172</c:v>
                </c:pt>
                <c:pt idx="7678">
                  <c:v>166.16300000000001</c:v>
                </c:pt>
                <c:pt idx="7679">
                  <c:v>166.155</c:v>
                </c:pt>
                <c:pt idx="7680">
                  <c:v>166.14699999999999</c:v>
                </c:pt>
                <c:pt idx="7681">
                  <c:v>166.13900000000001</c:v>
                </c:pt>
                <c:pt idx="7682">
                  <c:v>166.13</c:v>
                </c:pt>
                <c:pt idx="7683">
                  <c:v>166.12200000000001</c:v>
                </c:pt>
                <c:pt idx="7684">
                  <c:v>166.114</c:v>
                </c:pt>
                <c:pt idx="7685">
                  <c:v>166.10599999999999</c:v>
                </c:pt>
                <c:pt idx="7686">
                  <c:v>166.09800000000001</c:v>
                </c:pt>
                <c:pt idx="7687">
                  <c:v>166.089</c:v>
                </c:pt>
                <c:pt idx="7688">
                  <c:v>166.08099999999999</c:v>
                </c:pt>
                <c:pt idx="7689">
                  <c:v>166.072</c:v>
                </c:pt>
                <c:pt idx="7690">
                  <c:v>166.06399999999999</c:v>
                </c:pt>
                <c:pt idx="7691">
                  <c:v>166.05500000000001</c:v>
                </c:pt>
                <c:pt idx="7692">
                  <c:v>166.047</c:v>
                </c:pt>
                <c:pt idx="7693">
                  <c:v>166.03899999999999</c:v>
                </c:pt>
                <c:pt idx="7694">
                  <c:v>166.03</c:v>
                </c:pt>
                <c:pt idx="7695">
                  <c:v>166.02199999999999</c:v>
                </c:pt>
                <c:pt idx="7696">
                  <c:v>166.01400000000001</c:v>
                </c:pt>
                <c:pt idx="7697">
                  <c:v>166.005</c:v>
                </c:pt>
                <c:pt idx="7698">
                  <c:v>165.99700000000001</c:v>
                </c:pt>
                <c:pt idx="7699">
                  <c:v>165.989</c:v>
                </c:pt>
                <c:pt idx="7700">
                  <c:v>165.98099999999999</c:v>
                </c:pt>
                <c:pt idx="7701">
                  <c:v>165.97200000000001</c:v>
                </c:pt>
                <c:pt idx="7702">
                  <c:v>165.964</c:v>
                </c:pt>
                <c:pt idx="7703">
                  <c:v>165.95599999999999</c:v>
                </c:pt>
                <c:pt idx="7704">
                  <c:v>165.947</c:v>
                </c:pt>
                <c:pt idx="7705">
                  <c:v>165.93899999999999</c:v>
                </c:pt>
                <c:pt idx="7706">
                  <c:v>165.93100000000001</c:v>
                </c:pt>
                <c:pt idx="7707">
                  <c:v>165.922</c:v>
                </c:pt>
                <c:pt idx="7708">
                  <c:v>165.91399999999999</c:v>
                </c:pt>
                <c:pt idx="7709">
                  <c:v>165.90600000000001</c:v>
                </c:pt>
                <c:pt idx="7710">
                  <c:v>165.89699999999999</c:v>
                </c:pt>
                <c:pt idx="7711">
                  <c:v>165.88900000000001</c:v>
                </c:pt>
                <c:pt idx="7712">
                  <c:v>165.88</c:v>
                </c:pt>
                <c:pt idx="7713">
                  <c:v>165.87299999999999</c:v>
                </c:pt>
                <c:pt idx="7714">
                  <c:v>165.86500000000001</c:v>
                </c:pt>
                <c:pt idx="7715">
                  <c:v>165.85499999999999</c:v>
                </c:pt>
                <c:pt idx="7716">
                  <c:v>165.84700000000001</c:v>
                </c:pt>
                <c:pt idx="7717">
                  <c:v>165.84</c:v>
                </c:pt>
                <c:pt idx="7718">
                  <c:v>165.83</c:v>
                </c:pt>
                <c:pt idx="7719">
                  <c:v>165.822</c:v>
                </c:pt>
                <c:pt idx="7720">
                  <c:v>165.81399999999999</c:v>
                </c:pt>
                <c:pt idx="7721">
                  <c:v>165.80600000000001</c:v>
                </c:pt>
                <c:pt idx="7722">
                  <c:v>165.797</c:v>
                </c:pt>
                <c:pt idx="7723">
                  <c:v>165.78800000000001</c:v>
                </c:pt>
                <c:pt idx="7724">
                  <c:v>165.78100000000001</c:v>
                </c:pt>
                <c:pt idx="7725">
                  <c:v>165.77199999999999</c:v>
                </c:pt>
                <c:pt idx="7726">
                  <c:v>165.76400000000001</c:v>
                </c:pt>
                <c:pt idx="7727">
                  <c:v>165.756</c:v>
                </c:pt>
                <c:pt idx="7728">
                  <c:v>165.74799999999999</c:v>
                </c:pt>
                <c:pt idx="7729">
                  <c:v>165.739</c:v>
                </c:pt>
                <c:pt idx="7730">
                  <c:v>165.73099999999999</c:v>
                </c:pt>
                <c:pt idx="7731">
                  <c:v>165.72200000000001</c:v>
                </c:pt>
                <c:pt idx="7732">
                  <c:v>165.714</c:v>
                </c:pt>
                <c:pt idx="7733">
                  <c:v>165.70599999999999</c:v>
                </c:pt>
                <c:pt idx="7734">
                  <c:v>165.69800000000001</c:v>
                </c:pt>
                <c:pt idx="7735">
                  <c:v>165.68899999999999</c:v>
                </c:pt>
                <c:pt idx="7736">
                  <c:v>165.68100000000001</c:v>
                </c:pt>
                <c:pt idx="7737">
                  <c:v>165.673</c:v>
                </c:pt>
                <c:pt idx="7738">
                  <c:v>165.66399999999999</c:v>
                </c:pt>
                <c:pt idx="7739">
                  <c:v>165.65600000000001</c:v>
                </c:pt>
                <c:pt idx="7740">
                  <c:v>165.64699999999999</c:v>
                </c:pt>
                <c:pt idx="7741">
                  <c:v>165.63900000000001</c:v>
                </c:pt>
                <c:pt idx="7742">
                  <c:v>165.631</c:v>
                </c:pt>
                <c:pt idx="7743">
                  <c:v>165.62299999999999</c:v>
                </c:pt>
                <c:pt idx="7744">
                  <c:v>165.61500000000001</c:v>
                </c:pt>
                <c:pt idx="7745">
                  <c:v>165.60499999999999</c:v>
                </c:pt>
                <c:pt idx="7746">
                  <c:v>165.59700000000001</c:v>
                </c:pt>
                <c:pt idx="7747">
                  <c:v>165.589</c:v>
                </c:pt>
                <c:pt idx="7748">
                  <c:v>165.58099999999999</c:v>
                </c:pt>
                <c:pt idx="7749">
                  <c:v>165.572</c:v>
                </c:pt>
                <c:pt idx="7750">
                  <c:v>165.56399999999999</c:v>
                </c:pt>
                <c:pt idx="7751">
                  <c:v>165.55600000000001</c:v>
                </c:pt>
                <c:pt idx="7752">
                  <c:v>165.548</c:v>
                </c:pt>
                <c:pt idx="7753">
                  <c:v>165.53899999999999</c:v>
                </c:pt>
                <c:pt idx="7754">
                  <c:v>165.53100000000001</c:v>
                </c:pt>
                <c:pt idx="7755">
                  <c:v>165.523</c:v>
                </c:pt>
                <c:pt idx="7756">
                  <c:v>165.51499999999999</c:v>
                </c:pt>
                <c:pt idx="7757">
                  <c:v>165.506</c:v>
                </c:pt>
                <c:pt idx="7758">
                  <c:v>165.49799999999999</c:v>
                </c:pt>
                <c:pt idx="7759">
                  <c:v>165.489</c:v>
                </c:pt>
                <c:pt idx="7760">
                  <c:v>165.48</c:v>
                </c:pt>
                <c:pt idx="7761">
                  <c:v>165.47200000000001</c:v>
                </c:pt>
                <c:pt idx="7762">
                  <c:v>165.465</c:v>
                </c:pt>
                <c:pt idx="7763">
                  <c:v>165.45599999999999</c:v>
                </c:pt>
                <c:pt idx="7764">
                  <c:v>165.44800000000001</c:v>
                </c:pt>
                <c:pt idx="7765">
                  <c:v>165.44</c:v>
                </c:pt>
                <c:pt idx="7766">
                  <c:v>165.43199999999999</c:v>
                </c:pt>
                <c:pt idx="7767">
                  <c:v>165.42400000000001</c:v>
                </c:pt>
                <c:pt idx="7768">
                  <c:v>165.41499999999999</c:v>
                </c:pt>
                <c:pt idx="7769">
                  <c:v>165.40600000000001</c:v>
                </c:pt>
                <c:pt idx="7770">
                  <c:v>165.398</c:v>
                </c:pt>
                <c:pt idx="7771">
                  <c:v>165.38900000000001</c:v>
                </c:pt>
                <c:pt idx="7772">
                  <c:v>165.38</c:v>
                </c:pt>
                <c:pt idx="7773">
                  <c:v>165.37299999999999</c:v>
                </c:pt>
                <c:pt idx="7774">
                  <c:v>165.36500000000001</c:v>
                </c:pt>
                <c:pt idx="7775">
                  <c:v>165.35599999999999</c:v>
                </c:pt>
                <c:pt idx="7776">
                  <c:v>165.34800000000001</c:v>
                </c:pt>
                <c:pt idx="7777">
                  <c:v>165.34</c:v>
                </c:pt>
                <c:pt idx="7778">
                  <c:v>165.33199999999999</c:v>
                </c:pt>
                <c:pt idx="7779">
                  <c:v>165.322</c:v>
                </c:pt>
                <c:pt idx="7780">
                  <c:v>165.315</c:v>
                </c:pt>
                <c:pt idx="7781">
                  <c:v>165.30600000000001</c:v>
                </c:pt>
                <c:pt idx="7782">
                  <c:v>165.298</c:v>
                </c:pt>
                <c:pt idx="7783">
                  <c:v>165.29</c:v>
                </c:pt>
                <c:pt idx="7784">
                  <c:v>165.28100000000001</c:v>
                </c:pt>
                <c:pt idx="7785">
                  <c:v>165.274</c:v>
                </c:pt>
                <c:pt idx="7786">
                  <c:v>165.26400000000001</c:v>
                </c:pt>
                <c:pt idx="7787">
                  <c:v>165.256</c:v>
                </c:pt>
                <c:pt idx="7788">
                  <c:v>165.24799999999999</c:v>
                </c:pt>
                <c:pt idx="7789">
                  <c:v>165.24</c:v>
                </c:pt>
                <c:pt idx="7790">
                  <c:v>165.232</c:v>
                </c:pt>
                <c:pt idx="7791">
                  <c:v>165.22300000000001</c:v>
                </c:pt>
                <c:pt idx="7792">
                  <c:v>165.215</c:v>
                </c:pt>
                <c:pt idx="7793">
                  <c:v>165.20599999999999</c:v>
                </c:pt>
                <c:pt idx="7794">
                  <c:v>165.19800000000001</c:v>
                </c:pt>
                <c:pt idx="7795">
                  <c:v>165.19</c:v>
                </c:pt>
                <c:pt idx="7796">
                  <c:v>165.18100000000001</c:v>
                </c:pt>
                <c:pt idx="7797">
                  <c:v>165.173</c:v>
                </c:pt>
                <c:pt idx="7798">
                  <c:v>165.16499999999999</c:v>
                </c:pt>
                <c:pt idx="7799">
                  <c:v>165.15700000000001</c:v>
                </c:pt>
                <c:pt idx="7800">
                  <c:v>165.148</c:v>
                </c:pt>
                <c:pt idx="7801">
                  <c:v>165.14</c:v>
                </c:pt>
                <c:pt idx="7802">
                  <c:v>165.131</c:v>
                </c:pt>
                <c:pt idx="7803">
                  <c:v>165.12299999999999</c:v>
                </c:pt>
                <c:pt idx="7804">
                  <c:v>165.11500000000001</c:v>
                </c:pt>
                <c:pt idx="7805">
                  <c:v>165.107</c:v>
                </c:pt>
                <c:pt idx="7806">
                  <c:v>165.09800000000001</c:v>
                </c:pt>
                <c:pt idx="7807">
                  <c:v>165.09</c:v>
                </c:pt>
                <c:pt idx="7808">
                  <c:v>165.08099999999999</c:v>
                </c:pt>
                <c:pt idx="7809">
                  <c:v>165.07400000000001</c:v>
                </c:pt>
                <c:pt idx="7810">
                  <c:v>165.065</c:v>
                </c:pt>
                <c:pt idx="7811">
                  <c:v>165.05699999999999</c:v>
                </c:pt>
                <c:pt idx="7812">
                  <c:v>165.047</c:v>
                </c:pt>
                <c:pt idx="7813">
                  <c:v>165.04</c:v>
                </c:pt>
                <c:pt idx="7814">
                  <c:v>165.03100000000001</c:v>
                </c:pt>
                <c:pt idx="7815">
                  <c:v>165.023</c:v>
                </c:pt>
                <c:pt idx="7816">
                  <c:v>165.01599999999999</c:v>
                </c:pt>
                <c:pt idx="7817">
                  <c:v>165.00700000000001</c:v>
                </c:pt>
                <c:pt idx="7818">
                  <c:v>164.99799999999999</c:v>
                </c:pt>
                <c:pt idx="7819">
                  <c:v>164.99</c:v>
                </c:pt>
                <c:pt idx="7820">
                  <c:v>164.98099999999999</c:v>
                </c:pt>
                <c:pt idx="7821">
                  <c:v>164.97399999999999</c:v>
                </c:pt>
                <c:pt idx="7822">
                  <c:v>164.965</c:v>
                </c:pt>
                <c:pt idx="7823">
                  <c:v>164.95599999999999</c:v>
                </c:pt>
                <c:pt idx="7824">
                  <c:v>164.94800000000001</c:v>
                </c:pt>
                <c:pt idx="7825">
                  <c:v>164.94</c:v>
                </c:pt>
                <c:pt idx="7826">
                  <c:v>164.93199999999999</c:v>
                </c:pt>
                <c:pt idx="7827">
                  <c:v>164.923</c:v>
                </c:pt>
                <c:pt idx="7828">
                  <c:v>164.91499999999999</c:v>
                </c:pt>
                <c:pt idx="7829">
                  <c:v>164.90700000000001</c:v>
                </c:pt>
                <c:pt idx="7830">
                  <c:v>164.898</c:v>
                </c:pt>
                <c:pt idx="7831">
                  <c:v>164.89</c:v>
                </c:pt>
                <c:pt idx="7832">
                  <c:v>164.88200000000001</c:v>
                </c:pt>
                <c:pt idx="7833">
                  <c:v>164.87200000000001</c:v>
                </c:pt>
                <c:pt idx="7834">
                  <c:v>164.86500000000001</c:v>
                </c:pt>
                <c:pt idx="7835">
                  <c:v>164.85599999999999</c:v>
                </c:pt>
                <c:pt idx="7836">
                  <c:v>164.84800000000001</c:v>
                </c:pt>
                <c:pt idx="7837">
                  <c:v>164.84</c:v>
                </c:pt>
                <c:pt idx="7838">
                  <c:v>164.83199999999999</c:v>
                </c:pt>
                <c:pt idx="7839">
                  <c:v>164.82300000000001</c:v>
                </c:pt>
                <c:pt idx="7840">
                  <c:v>164.815</c:v>
                </c:pt>
                <c:pt idx="7841">
                  <c:v>164.80699999999999</c:v>
                </c:pt>
                <c:pt idx="7842">
                  <c:v>164.798</c:v>
                </c:pt>
                <c:pt idx="7843">
                  <c:v>164.78899999999999</c:v>
                </c:pt>
                <c:pt idx="7844">
                  <c:v>164.78100000000001</c:v>
                </c:pt>
                <c:pt idx="7845">
                  <c:v>164.773</c:v>
                </c:pt>
                <c:pt idx="7846">
                  <c:v>164.76499999999999</c:v>
                </c:pt>
                <c:pt idx="7847">
                  <c:v>164.756</c:v>
                </c:pt>
                <c:pt idx="7848">
                  <c:v>164.74799999999999</c:v>
                </c:pt>
                <c:pt idx="7849">
                  <c:v>164.739</c:v>
                </c:pt>
                <c:pt idx="7850">
                  <c:v>164.732</c:v>
                </c:pt>
                <c:pt idx="7851">
                  <c:v>164.72300000000001</c:v>
                </c:pt>
                <c:pt idx="7852">
                  <c:v>164.715</c:v>
                </c:pt>
                <c:pt idx="7853">
                  <c:v>164.70599999999999</c:v>
                </c:pt>
                <c:pt idx="7854">
                  <c:v>164.69800000000001</c:v>
                </c:pt>
                <c:pt idx="7855">
                  <c:v>164.69</c:v>
                </c:pt>
                <c:pt idx="7856">
                  <c:v>164.68199999999999</c:v>
                </c:pt>
                <c:pt idx="7857">
                  <c:v>164.673</c:v>
                </c:pt>
                <c:pt idx="7858">
                  <c:v>164.66399999999999</c:v>
                </c:pt>
                <c:pt idx="7859">
                  <c:v>164.65600000000001</c:v>
                </c:pt>
                <c:pt idx="7860">
                  <c:v>164.648</c:v>
                </c:pt>
                <c:pt idx="7861">
                  <c:v>164.64</c:v>
                </c:pt>
                <c:pt idx="7862">
                  <c:v>164.631</c:v>
                </c:pt>
                <c:pt idx="7863">
                  <c:v>164.62299999999999</c:v>
                </c:pt>
                <c:pt idx="7864">
                  <c:v>164.61500000000001</c:v>
                </c:pt>
                <c:pt idx="7865">
                  <c:v>164.607</c:v>
                </c:pt>
                <c:pt idx="7866">
                  <c:v>164.59800000000001</c:v>
                </c:pt>
                <c:pt idx="7867">
                  <c:v>164.589</c:v>
                </c:pt>
                <c:pt idx="7868">
                  <c:v>164.58099999999999</c:v>
                </c:pt>
                <c:pt idx="7869">
                  <c:v>164.57300000000001</c:v>
                </c:pt>
                <c:pt idx="7870">
                  <c:v>164.565</c:v>
                </c:pt>
                <c:pt idx="7871">
                  <c:v>164.55699999999999</c:v>
                </c:pt>
                <c:pt idx="7872">
                  <c:v>164.547</c:v>
                </c:pt>
                <c:pt idx="7873">
                  <c:v>164.53899999999999</c:v>
                </c:pt>
                <c:pt idx="7874">
                  <c:v>164.53100000000001</c:v>
                </c:pt>
                <c:pt idx="7875">
                  <c:v>164.523</c:v>
                </c:pt>
                <c:pt idx="7876">
                  <c:v>164.51400000000001</c:v>
                </c:pt>
                <c:pt idx="7877">
                  <c:v>164.506</c:v>
                </c:pt>
                <c:pt idx="7878">
                  <c:v>164.49799999999999</c:v>
                </c:pt>
                <c:pt idx="7879">
                  <c:v>164.489</c:v>
                </c:pt>
                <c:pt idx="7880">
                  <c:v>164.48099999999999</c:v>
                </c:pt>
                <c:pt idx="7881">
                  <c:v>164.47300000000001</c:v>
                </c:pt>
                <c:pt idx="7882">
                  <c:v>164.464</c:v>
                </c:pt>
                <c:pt idx="7883">
                  <c:v>164.45599999999999</c:v>
                </c:pt>
                <c:pt idx="7884">
                  <c:v>164.44800000000001</c:v>
                </c:pt>
                <c:pt idx="7885">
                  <c:v>164.43899999999999</c:v>
                </c:pt>
                <c:pt idx="7886">
                  <c:v>164.43100000000001</c:v>
                </c:pt>
                <c:pt idx="7887">
                  <c:v>164.422</c:v>
                </c:pt>
                <c:pt idx="7888">
                  <c:v>164.41499999999999</c:v>
                </c:pt>
                <c:pt idx="7889">
                  <c:v>164.40700000000001</c:v>
                </c:pt>
                <c:pt idx="7890">
                  <c:v>164.398</c:v>
                </c:pt>
                <c:pt idx="7891">
                  <c:v>164.38900000000001</c:v>
                </c:pt>
                <c:pt idx="7892">
                  <c:v>164.381</c:v>
                </c:pt>
                <c:pt idx="7893">
                  <c:v>164.37299999999999</c:v>
                </c:pt>
                <c:pt idx="7894">
                  <c:v>164.364</c:v>
                </c:pt>
                <c:pt idx="7895">
                  <c:v>164.357</c:v>
                </c:pt>
                <c:pt idx="7896">
                  <c:v>164.34800000000001</c:v>
                </c:pt>
                <c:pt idx="7897">
                  <c:v>164.339</c:v>
                </c:pt>
                <c:pt idx="7898">
                  <c:v>164.33099999999999</c:v>
                </c:pt>
                <c:pt idx="7899">
                  <c:v>164.32300000000001</c:v>
                </c:pt>
                <c:pt idx="7900">
                  <c:v>164.31399999999999</c:v>
                </c:pt>
                <c:pt idx="7901">
                  <c:v>164.30699999999999</c:v>
                </c:pt>
                <c:pt idx="7902">
                  <c:v>164.297</c:v>
                </c:pt>
                <c:pt idx="7903">
                  <c:v>164.28899999999999</c:v>
                </c:pt>
                <c:pt idx="7904">
                  <c:v>164.28100000000001</c:v>
                </c:pt>
                <c:pt idx="7905">
                  <c:v>164.273</c:v>
                </c:pt>
                <c:pt idx="7906">
                  <c:v>164.26400000000001</c:v>
                </c:pt>
                <c:pt idx="7907">
                  <c:v>164.256</c:v>
                </c:pt>
                <c:pt idx="7908">
                  <c:v>164.24799999999999</c:v>
                </c:pt>
                <c:pt idx="7909">
                  <c:v>164.239</c:v>
                </c:pt>
                <c:pt idx="7910">
                  <c:v>164.232</c:v>
                </c:pt>
                <c:pt idx="7911">
                  <c:v>164.22300000000001</c:v>
                </c:pt>
                <c:pt idx="7912">
                  <c:v>164.214</c:v>
                </c:pt>
                <c:pt idx="7913">
                  <c:v>164.20599999999999</c:v>
                </c:pt>
                <c:pt idx="7914">
                  <c:v>164.19800000000001</c:v>
                </c:pt>
                <c:pt idx="7915">
                  <c:v>164.18899999999999</c:v>
                </c:pt>
                <c:pt idx="7916">
                  <c:v>164.18199999999999</c:v>
                </c:pt>
                <c:pt idx="7917">
                  <c:v>164.173</c:v>
                </c:pt>
                <c:pt idx="7918">
                  <c:v>164.16499999999999</c:v>
                </c:pt>
                <c:pt idx="7919">
                  <c:v>164.15700000000001</c:v>
                </c:pt>
                <c:pt idx="7920">
                  <c:v>164.148</c:v>
                </c:pt>
                <c:pt idx="7921">
                  <c:v>164.13900000000001</c:v>
                </c:pt>
                <c:pt idx="7922">
                  <c:v>164.13200000000001</c:v>
                </c:pt>
                <c:pt idx="7923">
                  <c:v>164.12200000000001</c:v>
                </c:pt>
                <c:pt idx="7924">
                  <c:v>164.11500000000001</c:v>
                </c:pt>
                <c:pt idx="7925">
                  <c:v>164.107</c:v>
                </c:pt>
                <c:pt idx="7926">
                  <c:v>164.09700000000001</c:v>
                </c:pt>
                <c:pt idx="7927">
                  <c:v>164.09</c:v>
                </c:pt>
                <c:pt idx="7928">
                  <c:v>164.08199999999999</c:v>
                </c:pt>
                <c:pt idx="7929">
                  <c:v>164.07300000000001</c:v>
                </c:pt>
                <c:pt idx="7930">
                  <c:v>164.065</c:v>
                </c:pt>
                <c:pt idx="7931">
                  <c:v>164.05600000000001</c:v>
                </c:pt>
                <c:pt idx="7932">
                  <c:v>164.04900000000001</c:v>
                </c:pt>
                <c:pt idx="7933">
                  <c:v>164.04</c:v>
                </c:pt>
                <c:pt idx="7934">
                  <c:v>164.03100000000001</c:v>
                </c:pt>
                <c:pt idx="7935">
                  <c:v>164.023</c:v>
                </c:pt>
                <c:pt idx="7936">
                  <c:v>164.01499999999999</c:v>
                </c:pt>
                <c:pt idx="7937">
                  <c:v>164.00700000000001</c:v>
                </c:pt>
                <c:pt idx="7938">
                  <c:v>163.99799999999999</c:v>
                </c:pt>
                <c:pt idx="7939">
                  <c:v>163.99</c:v>
                </c:pt>
                <c:pt idx="7940">
                  <c:v>163.982</c:v>
                </c:pt>
                <c:pt idx="7941">
                  <c:v>163.97300000000001</c:v>
                </c:pt>
                <c:pt idx="7942">
                  <c:v>163.965</c:v>
                </c:pt>
                <c:pt idx="7943">
                  <c:v>163.95599999999999</c:v>
                </c:pt>
                <c:pt idx="7944">
                  <c:v>163.94900000000001</c:v>
                </c:pt>
                <c:pt idx="7945">
                  <c:v>163.94</c:v>
                </c:pt>
                <c:pt idx="7946">
                  <c:v>163.93100000000001</c:v>
                </c:pt>
                <c:pt idx="7947">
                  <c:v>163.923</c:v>
                </c:pt>
                <c:pt idx="7948">
                  <c:v>163.916</c:v>
                </c:pt>
                <c:pt idx="7949">
                  <c:v>163.90600000000001</c:v>
                </c:pt>
                <c:pt idx="7950">
                  <c:v>163.899</c:v>
                </c:pt>
                <c:pt idx="7951">
                  <c:v>163.89099999999999</c:v>
                </c:pt>
                <c:pt idx="7952">
                  <c:v>163.88200000000001</c:v>
                </c:pt>
                <c:pt idx="7953">
                  <c:v>163.874</c:v>
                </c:pt>
                <c:pt idx="7954">
                  <c:v>163.86500000000001</c:v>
                </c:pt>
                <c:pt idx="7955">
                  <c:v>163.85599999999999</c:v>
                </c:pt>
                <c:pt idx="7956">
                  <c:v>163.84800000000001</c:v>
                </c:pt>
                <c:pt idx="7957">
                  <c:v>163.84</c:v>
                </c:pt>
                <c:pt idx="7958">
                  <c:v>163.83199999999999</c:v>
                </c:pt>
                <c:pt idx="7959">
                  <c:v>163.82300000000001</c:v>
                </c:pt>
                <c:pt idx="7960">
                  <c:v>163.815</c:v>
                </c:pt>
                <c:pt idx="7961">
                  <c:v>163.80699999999999</c:v>
                </c:pt>
                <c:pt idx="7962">
                  <c:v>163.79900000000001</c:v>
                </c:pt>
                <c:pt idx="7963">
                  <c:v>163.791</c:v>
                </c:pt>
                <c:pt idx="7964">
                  <c:v>163.78200000000001</c:v>
                </c:pt>
                <c:pt idx="7965">
                  <c:v>163.774</c:v>
                </c:pt>
                <c:pt idx="7966">
                  <c:v>163.76499999999999</c:v>
                </c:pt>
                <c:pt idx="7967">
                  <c:v>163.75700000000001</c:v>
                </c:pt>
                <c:pt idx="7968">
                  <c:v>163.749</c:v>
                </c:pt>
                <c:pt idx="7969">
                  <c:v>163.74100000000001</c:v>
                </c:pt>
                <c:pt idx="7970">
                  <c:v>163.732</c:v>
                </c:pt>
                <c:pt idx="7971">
                  <c:v>163.72399999999999</c:v>
                </c:pt>
                <c:pt idx="7972">
                  <c:v>163.71600000000001</c:v>
                </c:pt>
                <c:pt idx="7973">
                  <c:v>163.70699999999999</c:v>
                </c:pt>
                <c:pt idx="7974">
                  <c:v>163.69900000000001</c:v>
                </c:pt>
                <c:pt idx="7975">
                  <c:v>163.691</c:v>
                </c:pt>
                <c:pt idx="7976">
                  <c:v>163.68299999999999</c:v>
                </c:pt>
                <c:pt idx="7977">
                  <c:v>163.67400000000001</c:v>
                </c:pt>
                <c:pt idx="7978">
                  <c:v>163.666</c:v>
                </c:pt>
                <c:pt idx="7979">
                  <c:v>163.65700000000001</c:v>
                </c:pt>
                <c:pt idx="7980">
                  <c:v>163.649</c:v>
                </c:pt>
                <c:pt idx="7981">
                  <c:v>163.64099999999999</c:v>
                </c:pt>
                <c:pt idx="7982">
                  <c:v>163.63300000000001</c:v>
                </c:pt>
                <c:pt idx="7983">
                  <c:v>163.624</c:v>
                </c:pt>
                <c:pt idx="7984">
                  <c:v>163.61699999999999</c:v>
                </c:pt>
                <c:pt idx="7985">
                  <c:v>163.608</c:v>
                </c:pt>
                <c:pt idx="7986">
                  <c:v>163.59899999999999</c:v>
                </c:pt>
                <c:pt idx="7987">
                  <c:v>163.59100000000001</c:v>
                </c:pt>
                <c:pt idx="7988">
                  <c:v>163.583</c:v>
                </c:pt>
                <c:pt idx="7989">
                  <c:v>163.57499999999999</c:v>
                </c:pt>
                <c:pt idx="7990">
                  <c:v>163.566</c:v>
                </c:pt>
                <c:pt idx="7991">
                  <c:v>163.55699999999999</c:v>
                </c:pt>
                <c:pt idx="7992">
                  <c:v>163.54900000000001</c:v>
                </c:pt>
                <c:pt idx="7993">
                  <c:v>163.541</c:v>
                </c:pt>
                <c:pt idx="7994">
                  <c:v>163.53299999999999</c:v>
                </c:pt>
                <c:pt idx="7995">
                  <c:v>163.523</c:v>
                </c:pt>
                <c:pt idx="7996">
                  <c:v>163.51599999999999</c:v>
                </c:pt>
                <c:pt idx="7997">
                  <c:v>163.50800000000001</c:v>
                </c:pt>
                <c:pt idx="7998">
                  <c:v>163.5</c:v>
                </c:pt>
                <c:pt idx="7999">
                  <c:v>163.49100000000001</c:v>
                </c:pt>
                <c:pt idx="8000">
                  <c:v>163.483</c:v>
                </c:pt>
                <c:pt idx="8001">
                  <c:v>163.47399999999999</c:v>
                </c:pt>
                <c:pt idx="8002">
                  <c:v>163.46600000000001</c:v>
                </c:pt>
                <c:pt idx="8003">
                  <c:v>163.45699999999999</c:v>
                </c:pt>
                <c:pt idx="8004">
                  <c:v>163.44900000000001</c:v>
                </c:pt>
                <c:pt idx="8005">
                  <c:v>163.441</c:v>
                </c:pt>
                <c:pt idx="8006">
                  <c:v>163.43199999999999</c:v>
                </c:pt>
                <c:pt idx="8007">
                  <c:v>163.42500000000001</c:v>
                </c:pt>
                <c:pt idx="8008">
                  <c:v>163.416</c:v>
                </c:pt>
                <c:pt idx="8009">
                  <c:v>163.40799999999999</c:v>
                </c:pt>
                <c:pt idx="8010">
                  <c:v>163.399</c:v>
                </c:pt>
                <c:pt idx="8011">
                  <c:v>163.39099999999999</c:v>
                </c:pt>
                <c:pt idx="8012">
                  <c:v>163.38300000000001</c:v>
                </c:pt>
                <c:pt idx="8013">
                  <c:v>163.375</c:v>
                </c:pt>
                <c:pt idx="8014">
                  <c:v>163.36600000000001</c:v>
                </c:pt>
                <c:pt idx="8015">
                  <c:v>163.358</c:v>
                </c:pt>
                <c:pt idx="8016">
                  <c:v>163.34899999999999</c:v>
                </c:pt>
                <c:pt idx="8017">
                  <c:v>163.34100000000001</c:v>
                </c:pt>
                <c:pt idx="8018">
                  <c:v>163.333</c:v>
                </c:pt>
                <c:pt idx="8019">
                  <c:v>163.32400000000001</c:v>
                </c:pt>
                <c:pt idx="8020">
                  <c:v>163.316</c:v>
                </c:pt>
                <c:pt idx="8021">
                  <c:v>163.30799999999999</c:v>
                </c:pt>
                <c:pt idx="8022">
                  <c:v>163.29900000000001</c:v>
                </c:pt>
                <c:pt idx="8023">
                  <c:v>163.291</c:v>
                </c:pt>
                <c:pt idx="8024">
                  <c:v>163.28299999999999</c:v>
                </c:pt>
                <c:pt idx="8025">
                  <c:v>163.274</c:v>
                </c:pt>
                <c:pt idx="8026">
                  <c:v>163.26599999999999</c:v>
                </c:pt>
                <c:pt idx="8027">
                  <c:v>163.25700000000001</c:v>
                </c:pt>
                <c:pt idx="8028">
                  <c:v>163.249</c:v>
                </c:pt>
                <c:pt idx="8029">
                  <c:v>163.24</c:v>
                </c:pt>
                <c:pt idx="8030">
                  <c:v>163.233</c:v>
                </c:pt>
                <c:pt idx="8031">
                  <c:v>163.22399999999999</c:v>
                </c:pt>
                <c:pt idx="8032">
                  <c:v>163.21600000000001</c:v>
                </c:pt>
                <c:pt idx="8033">
                  <c:v>163.20699999999999</c:v>
                </c:pt>
                <c:pt idx="8034">
                  <c:v>163.19999999999999</c:v>
                </c:pt>
                <c:pt idx="8035">
                  <c:v>163.19</c:v>
                </c:pt>
                <c:pt idx="8036">
                  <c:v>163.18199999999999</c:v>
                </c:pt>
                <c:pt idx="8037">
                  <c:v>163.17400000000001</c:v>
                </c:pt>
                <c:pt idx="8038">
                  <c:v>163.16499999999999</c:v>
                </c:pt>
                <c:pt idx="8039">
                  <c:v>163.15700000000001</c:v>
                </c:pt>
                <c:pt idx="8040">
                  <c:v>163.15</c:v>
                </c:pt>
                <c:pt idx="8041">
                  <c:v>163.14099999999999</c:v>
                </c:pt>
                <c:pt idx="8042">
                  <c:v>163.13200000000001</c:v>
                </c:pt>
                <c:pt idx="8043">
                  <c:v>163.124</c:v>
                </c:pt>
                <c:pt idx="8044">
                  <c:v>163.11600000000001</c:v>
                </c:pt>
                <c:pt idx="8045">
                  <c:v>163.108</c:v>
                </c:pt>
                <c:pt idx="8046">
                  <c:v>163.09899999999999</c:v>
                </c:pt>
                <c:pt idx="8047">
                  <c:v>163.09100000000001</c:v>
                </c:pt>
                <c:pt idx="8048">
                  <c:v>163.083</c:v>
                </c:pt>
                <c:pt idx="8049">
                  <c:v>163.07400000000001</c:v>
                </c:pt>
                <c:pt idx="8050">
                  <c:v>163.066</c:v>
                </c:pt>
                <c:pt idx="8051">
                  <c:v>163.05799999999999</c:v>
                </c:pt>
                <c:pt idx="8052">
                  <c:v>163.04900000000001</c:v>
                </c:pt>
                <c:pt idx="8053">
                  <c:v>163.041</c:v>
                </c:pt>
                <c:pt idx="8054">
                  <c:v>163.03200000000001</c:v>
                </c:pt>
                <c:pt idx="8055">
                  <c:v>163.024</c:v>
                </c:pt>
                <c:pt idx="8056">
                  <c:v>163.01499999999999</c:v>
                </c:pt>
                <c:pt idx="8057">
                  <c:v>163.00800000000001</c:v>
                </c:pt>
                <c:pt idx="8058">
                  <c:v>162.999</c:v>
                </c:pt>
                <c:pt idx="8059">
                  <c:v>162.99100000000001</c:v>
                </c:pt>
                <c:pt idx="8060">
                  <c:v>162.982</c:v>
                </c:pt>
                <c:pt idx="8061">
                  <c:v>162.97399999999999</c:v>
                </c:pt>
                <c:pt idx="8062">
                  <c:v>162.96600000000001</c:v>
                </c:pt>
                <c:pt idx="8063">
                  <c:v>162.95699999999999</c:v>
                </c:pt>
                <c:pt idx="8064">
                  <c:v>162.94900000000001</c:v>
                </c:pt>
                <c:pt idx="8065">
                  <c:v>162.941</c:v>
                </c:pt>
                <c:pt idx="8066">
                  <c:v>162.93299999999999</c:v>
                </c:pt>
                <c:pt idx="8067">
                  <c:v>162.92400000000001</c:v>
                </c:pt>
                <c:pt idx="8068">
                  <c:v>162.91499999999999</c:v>
                </c:pt>
                <c:pt idx="8069">
                  <c:v>162.90799999999999</c:v>
                </c:pt>
                <c:pt idx="8070">
                  <c:v>162.899</c:v>
                </c:pt>
                <c:pt idx="8071">
                  <c:v>162.89099999999999</c:v>
                </c:pt>
                <c:pt idx="8072">
                  <c:v>162.88200000000001</c:v>
                </c:pt>
                <c:pt idx="8073">
                  <c:v>162.874</c:v>
                </c:pt>
                <c:pt idx="8074">
                  <c:v>162.86500000000001</c:v>
                </c:pt>
                <c:pt idx="8075">
                  <c:v>162.858</c:v>
                </c:pt>
                <c:pt idx="8076">
                  <c:v>162.84899999999999</c:v>
                </c:pt>
                <c:pt idx="8077">
                  <c:v>162.84</c:v>
                </c:pt>
                <c:pt idx="8078">
                  <c:v>162.83199999999999</c:v>
                </c:pt>
                <c:pt idx="8079">
                  <c:v>162.82400000000001</c:v>
                </c:pt>
                <c:pt idx="8080">
                  <c:v>162.816</c:v>
                </c:pt>
                <c:pt idx="8081">
                  <c:v>162.80699999999999</c:v>
                </c:pt>
                <c:pt idx="8082">
                  <c:v>162.79900000000001</c:v>
                </c:pt>
                <c:pt idx="8083">
                  <c:v>162.791</c:v>
                </c:pt>
                <c:pt idx="8084">
                  <c:v>162.78200000000001</c:v>
                </c:pt>
                <c:pt idx="8085">
                  <c:v>162.77500000000001</c:v>
                </c:pt>
                <c:pt idx="8086">
                  <c:v>162.76499999999999</c:v>
                </c:pt>
                <c:pt idx="8087">
                  <c:v>162.75800000000001</c:v>
                </c:pt>
                <c:pt idx="8088">
                  <c:v>162.749</c:v>
                </c:pt>
                <c:pt idx="8089">
                  <c:v>162.74100000000001</c:v>
                </c:pt>
                <c:pt idx="8090">
                  <c:v>162.733</c:v>
                </c:pt>
                <c:pt idx="8091">
                  <c:v>162.72399999999999</c:v>
                </c:pt>
                <c:pt idx="8092">
                  <c:v>162.71600000000001</c:v>
                </c:pt>
                <c:pt idx="8093">
                  <c:v>162.708</c:v>
                </c:pt>
                <c:pt idx="8094">
                  <c:v>162.69900000000001</c:v>
                </c:pt>
                <c:pt idx="8095">
                  <c:v>162.69</c:v>
                </c:pt>
                <c:pt idx="8096">
                  <c:v>162.68199999999999</c:v>
                </c:pt>
                <c:pt idx="8097">
                  <c:v>162.67400000000001</c:v>
                </c:pt>
                <c:pt idx="8098">
                  <c:v>162.666</c:v>
                </c:pt>
                <c:pt idx="8099">
                  <c:v>162.65700000000001</c:v>
                </c:pt>
                <c:pt idx="8100">
                  <c:v>162.649</c:v>
                </c:pt>
                <c:pt idx="8101">
                  <c:v>162.64099999999999</c:v>
                </c:pt>
                <c:pt idx="8102">
                  <c:v>162.63300000000001</c:v>
                </c:pt>
                <c:pt idx="8103">
                  <c:v>162.624</c:v>
                </c:pt>
                <c:pt idx="8104">
                  <c:v>162.61600000000001</c:v>
                </c:pt>
                <c:pt idx="8105">
                  <c:v>162.608</c:v>
                </c:pt>
                <c:pt idx="8106">
                  <c:v>162.59899999999999</c:v>
                </c:pt>
                <c:pt idx="8107">
                  <c:v>162.59100000000001</c:v>
                </c:pt>
                <c:pt idx="8108">
                  <c:v>162.58199999999999</c:v>
                </c:pt>
                <c:pt idx="8109">
                  <c:v>162.57400000000001</c:v>
                </c:pt>
                <c:pt idx="8110">
                  <c:v>162.56700000000001</c:v>
                </c:pt>
                <c:pt idx="8111">
                  <c:v>162.55799999999999</c:v>
                </c:pt>
                <c:pt idx="8112">
                  <c:v>162.54900000000001</c:v>
                </c:pt>
                <c:pt idx="8113">
                  <c:v>162.54</c:v>
                </c:pt>
                <c:pt idx="8114">
                  <c:v>162.53299999999999</c:v>
                </c:pt>
                <c:pt idx="8115">
                  <c:v>162.524</c:v>
                </c:pt>
                <c:pt idx="8116">
                  <c:v>162.51599999999999</c:v>
                </c:pt>
                <c:pt idx="8117">
                  <c:v>162.50800000000001</c:v>
                </c:pt>
                <c:pt idx="8118">
                  <c:v>162.499</c:v>
                </c:pt>
                <c:pt idx="8119">
                  <c:v>162.49100000000001</c:v>
                </c:pt>
                <c:pt idx="8120">
                  <c:v>162.48099999999999</c:v>
                </c:pt>
                <c:pt idx="8121">
                  <c:v>162.47399999999999</c:v>
                </c:pt>
                <c:pt idx="8122">
                  <c:v>162.46600000000001</c:v>
                </c:pt>
                <c:pt idx="8123">
                  <c:v>162.45699999999999</c:v>
                </c:pt>
                <c:pt idx="8124">
                  <c:v>162.44900000000001</c:v>
                </c:pt>
                <c:pt idx="8125">
                  <c:v>162.441</c:v>
                </c:pt>
                <c:pt idx="8126">
                  <c:v>162.43299999999999</c:v>
                </c:pt>
                <c:pt idx="8127">
                  <c:v>162.423</c:v>
                </c:pt>
                <c:pt idx="8128">
                  <c:v>162.416</c:v>
                </c:pt>
                <c:pt idx="8129">
                  <c:v>162.40799999999999</c:v>
                </c:pt>
                <c:pt idx="8130">
                  <c:v>162.398</c:v>
                </c:pt>
                <c:pt idx="8131">
                  <c:v>162.39099999999999</c:v>
                </c:pt>
                <c:pt idx="8132">
                  <c:v>162.38300000000001</c:v>
                </c:pt>
                <c:pt idx="8133">
                  <c:v>162.375</c:v>
                </c:pt>
                <c:pt idx="8134">
                  <c:v>162.36600000000001</c:v>
                </c:pt>
                <c:pt idx="8135">
                  <c:v>162.358</c:v>
                </c:pt>
                <c:pt idx="8136">
                  <c:v>162.34899999999999</c:v>
                </c:pt>
                <c:pt idx="8137">
                  <c:v>162.34200000000001</c:v>
                </c:pt>
                <c:pt idx="8138">
                  <c:v>162.333</c:v>
                </c:pt>
                <c:pt idx="8139">
                  <c:v>162.32499999999999</c:v>
                </c:pt>
                <c:pt idx="8140">
                  <c:v>162.31700000000001</c:v>
                </c:pt>
                <c:pt idx="8141">
                  <c:v>162.309</c:v>
                </c:pt>
                <c:pt idx="8142">
                  <c:v>162.30000000000001</c:v>
                </c:pt>
                <c:pt idx="8143">
                  <c:v>162.291</c:v>
                </c:pt>
                <c:pt idx="8144">
                  <c:v>162.28299999999999</c:v>
                </c:pt>
                <c:pt idx="8145">
                  <c:v>162.274</c:v>
                </c:pt>
                <c:pt idx="8146">
                  <c:v>162.267</c:v>
                </c:pt>
                <c:pt idx="8147">
                  <c:v>162.25899999999999</c:v>
                </c:pt>
                <c:pt idx="8148">
                  <c:v>162.25</c:v>
                </c:pt>
                <c:pt idx="8149">
                  <c:v>162.24100000000001</c:v>
                </c:pt>
                <c:pt idx="8150">
                  <c:v>162.233</c:v>
                </c:pt>
                <c:pt idx="8151">
                  <c:v>162.22499999999999</c:v>
                </c:pt>
                <c:pt idx="8152">
                  <c:v>162.21600000000001</c:v>
                </c:pt>
                <c:pt idx="8153">
                  <c:v>162.208</c:v>
                </c:pt>
                <c:pt idx="8154">
                  <c:v>162.19999999999999</c:v>
                </c:pt>
                <c:pt idx="8155">
                  <c:v>162.191</c:v>
                </c:pt>
                <c:pt idx="8156">
                  <c:v>162.18299999999999</c:v>
                </c:pt>
                <c:pt idx="8157">
                  <c:v>162.17500000000001</c:v>
                </c:pt>
                <c:pt idx="8158">
                  <c:v>162.167</c:v>
                </c:pt>
                <c:pt idx="8159">
                  <c:v>162.15799999999999</c:v>
                </c:pt>
                <c:pt idx="8160">
                  <c:v>162.15</c:v>
                </c:pt>
                <c:pt idx="8161">
                  <c:v>162.142</c:v>
                </c:pt>
                <c:pt idx="8162">
                  <c:v>162.13300000000001</c:v>
                </c:pt>
                <c:pt idx="8163">
                  <c:v>162.125</c:v>
                </c:pt>
                <c:pt idx="8164">
                  <c:v>162.11699999999999</c:v>
                </c:pt>
                <c:pt idx="8165">
                  <c:v>162.108</c:v>
                </c:pt>
                <c:pt idx="8166">
                  <c:v>162.1</c:v>
                </c:pt>
                <c:pt idx="8167">
                  <c:v>162.09200000000001</c:v>
                </c:pt>
                <c:pt idx="8168">
                  <c:v>162.084</c:v>
                </c:pt>
                <c:pt idx="8169">
                  <c:v>162.07499999999999</c:v>
                </c:pt>
                <c:pt idx="8170">
                  <c:v>162.06700000000001</c:v>
                </c:pt>
                <c:pt idx="8171">
                  <c:v>162.05799999999999</c:v>
                </c:pt>
                <c:pt idx="8172">
                  <c:v>162.05099999999999</c:v>
                </c:pt>
                <c:pt idx="8173">
                  <c:v>162.041</c:v>
                </c:pt>
                <c:pt idx="8174">
                  <c:v>162.03299999999999</c:v>
                </c:pt>
                <c:pt idx="8175">
                  <c:v>162.02500000000001</c:v>
                </c:pt>
                <c:pt idx="8176">
                  <c:v>162.018</c:v>
                </c:pt>
                <c:pt idx="8177">
                  <c:v>162.00800000000001</c:v>
                </c:pt>
                <c:pt idx="8178">
                  <c:v>162</c:v>
                </c:pt>
                <c:pt idx="8179">
                  <c:v>161.99199999999999</c:v>
                </c:pt>
                <c:pt idx="8180">
                  <c:v>161.98400000000001</c:v>
                </c:pt>
                <c:pt idx="8181">
                  <c:v>161.97499999999999</c:v>
                </c:pt>
                <c:pt idx="8182">
                  <c:v>161.96700000000001</c:v>
                </c:pt>
                <c:pt idx="8183">
                  <c:v>161.958</c:v>
                </c:pt>
                <c:pt idx="8184">
                  <c:v>161.94999999999999</c:v>
                </c:pt>
                <c:pt idx="8185">
                  <c:v>161.94200000000001</c:v>
                </c:pt>
                <c:pt idx="8186">
                  <c:v>161.934</c:v>
                </c:pt>
                <c:pt idx="8187">
                  <c:v>161.92500000000001</c:v>
                </c:pt>
                <c:pt idx="8188">
                  <c:v>161.917</c:v>
                </c:pt>
                <c:pt idx="8189">
                  <c:v>161.90899999999999</c:v>
                </c:pt>
                <c:pt idx="8190">
                  <c:v>161.9</c:v>
                </c:pt>
                <c:pt idx="8191">
                  <c:v>161.892</c:v>
                </c:pt>
                <c:pt idx="8192">
                  <c:v>161.88300000000001</c:v>
                </c:pt>
                <c:pt idx="8193">
                  <c:v>161.876</c:v>
                </c:pt>
                <c:pt idx="8194">
                  <c:v>161.86699999999999</c:v>
                </c:pt>
                <c:pt idx="8195">
                  <c:v>161.86000000000001</c:v>
                </c:pt>
                <c:pt idx="8196">
                  <c:v>161.85</c:v>
                </c:pt>
                <c:pt idx="8197">
                  <c:v>161.84200000000001</c:v>
                </c:pt>
                <c:pt idx="8198">
                  <c:v>161.833</c:v>
                </c:pt>
                <c:pt idx="8199">
                  <c:v>161.82499999999999</c:v>
                </c:pt>
                <c:pt idx="8200">
                  <c:v>161.81700000000001</c:v>
                </c:pt>
                <c:pt idx="8201">
                  <c:v>161.809</c:v>
                </c:pt>
                <c:pt idx="8202">
                  <c:v>161.80000000000001</c:v>
                </c:pt>
                <c:pt idx="8203">
                  <c:v>161.792</c:v>
                </c:pt>
                <c:pt idx="8204">
                  <c:v>161.78299999999999</c:v>
                </c:pt>
                <c:pt idx="8205">
                  <c:v>161.77500000000001</c:v>
                </c:pt>
                <c:pt idx="8206">
                  <c:v>161.767</c:v>
                </c:pt>
                <c:pt idx="8207">
                  <c:v>161.75899999999999</c:v>
                </c:pt>
                <c:pt idx="8208">
                  <c:v>161.75</c:v>
                </c:pt>
                <c:pt idx="8209">
                  <c:v>161.74199999999999</c:v>
                </c:pt>
                <c:pt idx="8210">
                  <c:v>161.73400000000001</c:v>
                </c:pt>
                <c:pt idx="8211">
                  <c:v>161.726</c:v>
                </c:pt>
                <c:pt idx="8212">
                  <c:v>161.71700000000001</c:v>
                </c:pt>
                <c:pt idx="8213">
                  <c:v>161.708</c:v>
                </c:pt>
                <c:pt idx="8214">
                  <c:v>161.70099999999999</c:v>
                </c:pt>
                <c:pt idx="8215">
                  <c:v>161.69200000000001</c:v>
                </c:pt>
                <c:pt idx="8216">
                  <c:v>161.68299999999999</c:v>
                </c:pt>
                <c:pt idx="8217">
                  <c:v>161.67599999999999</c:v>
                </c:pt>
                <c:pt idx="8218">
                  <c:v>161.667</c:v>
                </c:pt>
                <c:pt idx="8219">
                  <c:v>161.65799999999999</c:v>
                </c:pt>
                <c:pt idx="8220">
                  <c:v>161.65</c:v>
                </c:pt>
                <c:pt idx="8221">
                  <c:v>161.642</c:v>
                </c:pt>
                <c:pt idx="8222">
                  <c:v>161.63300000000001</c:v>
                </c:pt>
                <c:pt idx="8223">
                  <c:v>161.625</c:v>
                </c:pt>
                <c:pt idx="8224">
                  <c:v>161.61699999999999</c:v>
                </c:pt>
                <c:pt idx="8225">
                  <c:v>161.608</c:v>
                </c:pt>
                <c:pt idx="8226">
                  <c:v>161.6</c:v>
                </c:pt>
                <c:pt idx="8227">
                  <c:v>161.59100000000001</c:v>
                </c:pt>
                <c:pt idx="8228">
                  <c:v>161.583</c:v>
                </c:pt>
                <c:pt idx="8229">
                  <c:v>161.57499999999999</c:v>
                </c:pt>
                <c:pt idx="8230">
                  <c:v>161.566</c:v>
                </c:pt>
                <c:pt idx="8231">
                  <c:v>161.55799999999999</c:v>
                </c:pt>
                <c:pt idx="8232">
                  <c:v>161.54900000000001</c:v>
                </c:pt>
                <c:pt idx="8233">
                  <c:v>161.542</c:v>
                </c:pt>
                <c:pt idx="8234">
                  <c:v>161.53299999999999</c:v>
                </c:pt>
                <c:pt idx="8235">
                  <c:v>161.52500000000001</c:v>
                </c:pt>
                <c:pt idx="8236">
                  <c:v>161.517</c:v>
                </c:pt>
                <c:pt idx="8237">
                  <c:v>161.50800000000001</c:v>
                </c:pt>
                <c:pt idx="8238">
                  <c:v>161.5</c:v>
                </c:pt>
                <c:pt idx="8239">
                  <c:v>161.49100000000001</c:v>
                </c:pt>
                <c:pt idx="8240">
                  <c:v>161.483</c:v>
                </c:pt>
                <c:pt idx="8241">
                  <c:v>161.47499999999999</c:v>
                </c:pt>
                <c:pt idx="8242">
                  <c:v>161.46700000000001</c:v>
                </c:pt>
                <c:pt idx="8243">
                  <c:v>161.459</c:v>
                </c:pt>
                <c:pt idx="8244">
                  <c:v>161.44999999999999</c:v>
                </c:pt>
                <c:pt idx="8245">
                  <c:v>161.44200000000001</c:v>
                </c:pt>
                <c:pt idx="8246">
                  <c:v>161.434</c:v>
                </c:pt>
                <c:pt idx="8247">
                  <c:v>161.42500000000001</c:v>
                </c:pt>
                <c:pt idx="8248">
                  <c:v>161.417</c:v>
                </c:pt>
                <c:pt idx="8249">
                  <c:v>161.40899999999999</c:v>
                </c:pt>
                <c:pt idx="8250">
                  <c:v>161.40100000000001</c:v>
                </c:pt>
                <c:pt idx="8251">
                  <c:v>161.392</c:v>
                </c:pt>
                <c:pt idx="8252">
                  <c:v>161.38399999999999</c:v>
                </c:pt>
                <c:pt idx="8253">
                  <c:v>161.376</c:v>
                </c:pt>
                <c:pt idx="8254">
                  <c:v>161.36699999999999</c:v>
                </c:pt>
                <c:pt idx="8255">
                  <c:v>161.358</c:v>
                </c:pt>
                <c:pt idx="8256">
                  <c:v>161.35</c:v>
                </c:pt>
                <c:pt idx="8257">
                  <c:v>161.34200000000001</c:v>
                </c:pt>
                <c:pt idx="8258">
                  <c:v>161.334</c:v>
                </c:pt>
                <c:pt idx="8259">
                  <c:v>161.32499999999999</c:v>
                </c:pt>
                <c:pt idx="8260">
                  <c:v>161.316</c:v>
                </c:pt>
                <c:pt idx="8261">
                  <c:v>161.309</c:v>
                </c:pt>
                <c:pt idx="8262">
                  <c:v>161.30000000000001</c:v>
                </c:pt>
                <c:pt idx="8263">
                  <c:v>161.292</c:v>
                </c:pt>
                <c:pt idx="8264">
                  <c:v>161.28399999999999</c:v>
                </c:pt>
                <c:pt idx="8265">
                  <c:v>161.27500000000001</c:v>
                </c:pt>
                <c:pt idx="8266">
                  <c:v>161.267</c:v>
                </c:pt>
                <c:pt idx="8267">
                  <c:v>161.25899999999999</c:v>
                </c:pt>
                <c:pt idx="8268">
                  <c:v>161.25</c:v>
                </c:pt>
                <c:pt idx="8269">
                  <c:v>161.24100000000001</c:v>
                </c:pt>
                <c:pt idx="8270">
                  <c:v>161.233</c:v>
                </c:pt>
                <c:pt idx="8271">
                  <c:v>161.22499999999999</c:v>
                </c:pt>
                <c:pt idx="8272">
                  <c:v>161.21700000000001</c:v>
                </c:pt>
                <c:pt idx="8273">
                  <c:v>161.208</c:v>
                </c:pt>
                <c:pt idx="8274">
                  <c:v>161.19900000000001</c:v>
                </c:pt>
                <c:pt idx="8275">
                  <c:v>161.191</c:v>
                </c:pt>
                <c:pt idx="8276">
                  <c:v>161.18299999999999</c:v>
                </c:pt>
                <c:pt idx="8277">
                  <c:v>161.17599999999999</c:v>
                </c:pt>
                <c:pt idx="8278">
                  <c:v>161.166</c:v>
                </c:pt>
                <c:pt idx="8279">
                  <c:v>161.15799999999999</c:v>
                </c:pt>
                <c:pt idx="8280">
                  <c:v>161.15</c:v>
                </c:pt>
                <c:pt idx="8281">
                  <c:v>161.142</c:v>
                </c:pt>
                <c:pt idx="8282">
                  <c:v>161.13399999999999</c:v>
                </c:pt>
                <c:pt idx="8283">
                  <c:v>161.125</c:v>
                </c:pt>
                <c:pt idx="8284">
                  <c:v>161.11699999999999</c:v>
                </c:pt>
                <c:pt idx="8285">
                  <c:v>161.108</c:v>
                </c:pt>
                <c:pt idx="8286">
                  <c:v>161.1</c:v>
                </c:pt>
                <c:pt idx="8287">
                  <c:v>161.09200000000001</c:v>
                </c:pt>
                <c:pt idx="8288">
                  <c:v>161.084</c:v>
                </c:pt>
                <c:pt idx="8289">
                  <c:v>161.07599999999999</c:v>
                </c:pt>
                <c:pt idx="8290">
                  <c:v>161.06700000000001</c:v>
                </c:pt>
                <c:pt idx="8291">
                  <c:v>161.059</c:v>
                </c:pt>
                <c:pt idx="8292">
                  <c:v>161.05099999999999</c:v>
                </c:pt>
                <c:pt idx="8293">
                  <c:v>161.042</c:v>
                </c:pt>
                <c:pt idx="8294">
                  <c:v>161.03399999999999</c:v>
                </c:pt>
                <c:pt idx="8295">
                  <c:v>161.02500000000001</c:v>
                </c:pt>
                <c:pt idx="8296">
                  <c:v>161.017</c:v>
                </c:pt>
                <c:pt idx="8297">
                  <c:v>161.00800000000001</c:v>
                </c:pt>
                <c:pt idx="8298">
                  <c:v>161</c:v>
                </c:pt>
                <c:pt idx="8299">
                  <c:v>160.99199999999999</c:v>
                </c:pt>
                <c:pt idx="8300">
                  <c:v>160.98400000000001</c:v>
                </c:pt>
                <c:pt idx="8301">
                  <c:v>160.97499999999999</c:v>
                </c:pt>
                <c:pt idx="8302">
                  <c:v>160.96700000000001</c:v>
                </c:pt>
                <c:pt idx="8303">
                  <c:v>160.958</c:v>
                </c:pt>
                <c:pt idx="8304">
                  <c:v>160.94999999999999</c:v>
                </c:pt>
                <c:pt idx="8305">
                  <c:v>160.94200000000001</c:v>
                </c:pt>
                <c:pt idx="8306">
                  <c:v>160.93299999999999</c:v>
                </c:pt>
                <c:pt idx="8307">
                  <c:v>160.92500000000001</c:v>
                </c:pt>
                <c:pt idx="8308">
                  <c:v>160.917</c:v>
                </c:pt>
                <c:pt idx="8309">
                  <c:v>160.90899999999999</c:v>
                </c:pt>
                <c:pt idx="8310">
                  <c:v>160.9</c:v>
                </c:pt>
                <c:pt idx="8311">
                  <c:v>160.893</c:v>
                </c:pt>
                <c:pt idx="8312">
                  <c:v>160.88399999999999</c:v>
                </c:pt>
                <c:pt idx="8313">
                  <c:v>160.875</c:v>
                </c:pt>
                <c:pt idx="8314">
                  <c:v>160.86699999999999</c:v>
                </c:pt>
                <c:pt idx="8315">
                  <c:v>160.85900000000001</c:v>
                </c:pt>
                <c:pt idx="8316">
                  <c:v>160.85</c:v>
                </c:pt>
                <c:pt idx="8317">
                  <c:v>160.84200000000001</c:v>
                </c:pt>
                <c:pt idx="8318">
                  <c:v>160.834</c:v>
                </c:pt>
                <c:pt idx="8319">
                  <c:v>160.82599999999999</c:v>
                </c:pt>
                <c:pt idx="8320">
                  <c:v>160.81700000000001</c:v>
                </c:pt>
                <c:pt idx="8321">
                  <c:v>160.80799999999999</c:v>
                </c:pt>
                <c:pt idx="8322">
                  <c:v>160.80000000000001</c:v>
                </c:pt>
                <c:pt idx="8323">
                  <c:v>160.792</c:v>
                </c:pt>
                <c:pt idx="8324">
                  <c:v>160.78299999999999</c:v>
                </c:pt>
                <c:pt idx="8325">
                  <c:v>160.77500000000001</c:v>
                </c:pt>
                <c:pt idx="8326">
                  <c:v>160.767</c:v>
                </c:pt>
                <c:pt idx="8327">
                  <c:v>160.75800000000001</c:v>
                </c:pt>
                <c:pt idx="8328">
                  <c:v>160.75</c:v>
                </c:pt>
                <c:pt idx="8329">
                  <c:v>160.74199999999999</c:v>
                </c:pt>
                <c:pt idx="8330">
                  <c:v>160.733</c:v>
                </c:pt>
                <c:pt idx="8331">
                  <c:v>160.72499999999999</c:v>
                </c:pt>
                <c:pt idx="8332">
                  <c:v>160.71700000000001</c:v>
                </c:pt>
                <c:pt idx="8333">
                  <c:v>160.709</c:v>
                </c:pt>
                <c:pt idx="8334">
                  <c:v>160.69999999999999</c:v>
                </c:pt>
                <c:pt idx="8335">
                  <c:v>160.69200000000001</c:v>
                </c:pt>
                <c:pt idx="8336">
                  <c:v>160.68299999999999</c:v>
                </c:pt>
                <c:pt idx="8337">
                  <c:v>160.67500000000001</c:v>
                </c:pt>
                <c:pt idx="8338">
                  <c:v>160.667</c:v>
                </c:pt>
                <c:pt idx="8339">
                  <c:v>160.65899999999999</c:v>
                </c:pt>
                <c:pt idx="8340">
                  <c:v>160.65100000000001</c:v>
                </c:pt>
                <c:pt idx="8341">
                  <c:v>160.642</c:v>
                </c:pt>
                <c:pt idx="8342">
                  <c:v>160.63399999999999</c:v>
                </c:pt>
                <c:pt idx="8343">
                  <c:v>160.625</c:v>
                </c:pt>
                <c:pt idx="8344">
                  <c:v>160.61699999999999</c:v>
                </c:pt>
                <c:pt idx="8345">
                  <c:v>160.60900000000001</c:v>
                </c:pt>
                <c:pt idx="8346">
                  <c:v>160.6</c:v>
                </c:pt>
                <c:pt idx="8347">
                  <c:v>160.59200000000001</c:v>
                </c:pt>
                <c:pt idx="8348">
                  <c:v>160.584</c:v>
                </c:pt>
                <c:pt idx="8349">
                  <c:v>160.57499999999999</c:v>
                </c:pt>
                <c:pt idx="8350">
                  <c:v>160.566</c:v>
                </c:pt>
                <c:pt idx="8351">
                  <c:v>160.559</c:v>
                </c:pt>
                <c:pt idx="8352">
                  <c:v>160.55000000000001</c:v>
                </c:pt>
                <c:pt idx="8353">
                  <c:v>160.542</c:v>
                </c:pt>
                <c:pt idx="8354">
                  <c:v>160.53200000000001</c:v>
                </c:pt>
                <c:pt idx="8355">
                  <c:v>160.52500000000001</c:v>
                </c:pt>
                <c:pt idx="8356">
                  <c:v>160.517</c:v>
                </c:pt>
                <c:pt idx="8357">
                  <c:v>160.50899999999999</c:v>
                </c:pt>
                <c:pt idx="8358">
                  <c:v>160.5</c:v>
                </c:pt>
                <c:pt idx="8359">
                  <c:v>160.49199999999999</c:v>
                </c:pt>
                <c:pt idx="8360">
                  <c:v>160.48400000000001</c:v>
                </c:pt>
                <c:pt idx="8361">
                  <c:v>160.47499999999999</c:v>
                </c:pt>
                <c:pt idx="8362">
                  <c:v>160.46799999999999</c:v>
                </c:pt>
                <c:pt idx="8363">
                  <c:v>160.459</c:v>
                </c:pt>
                <c:pt idx="8364">
                  <c:v>160.45099999999999</c:v>
                </c:pt>
                <c:pt idx="8365">
                  <c:v>160.44300000000001</c:v>
                </c:pt>
                <c:pt idx="8366">
                  <c:v>160.43299999999999</c:v>
                </c:pt>
                <c:pt idx="8367">
                  <c:v>160.42500000000001</c:v>
                </c:pt>
                <c:pt idx="8368">
                  <c:v>160.417</c:v>
                </c:pt>
                <c:pt idx="8369">
                  <c:v>160.40899999999999</c:v>
                </c:pt>
                <c:pt idx="8370">
                  <c:v>160.4</c:v>
                </c:pt>
                <c:pt idx="8371">
                  <c:v>160.392</c:v>
                </c:pt>
                <c:pt idx="8372">
                  <c:v>160.38300000000001</c:v>
                </c:pt>
                <c:pt idx="8373">
                  <c:v>160.375</c:v>
                </c:pt>
                <c:pt idx="8374">
                  <c:v>160.36699999999999</c:v>
                </c:pt>
                <c:pt idx="8375">
                  <c:v>160.35900000000001</c:v>
                </c:pt>
                <c:pt idx="8376">
                  <c:v>160.351</c:v>
                </c:pt>
                <c:pt idx="8377">
                  <c:v>160.34200000000001</c:v>
                </c:pt>
                <c:pt idx="8378">
                  <c:v>160.334</c:v>
                </c:pt>
                <c:pt idx="8379">
                  <c:v>160.32599999999999</c:v>
                </c:pt>
                <c:pt idx="8380">
                  <c:v>160.31700000000001</c:v>
                </c:pt>
                <c:pt idx="8381">
                  <c:v>160.309</c:v>
                </c:pt>
                <c:pt idx="8382">
                  <c:v>160.30099999999999</c:v>
                </c:pt>
                <c:pt idx="8383">
                  <c:v>160.292</c:v>
                </c:pt>
                <c:pt idx="8384">
                  <c:v>160.28299999999999</c:v>
                </c:pt>
                <c:pt idx="8385">
                  <c:v>160.27600000000001</c:v>
                </c:pt>
                <c:pt idx="8386">
                  <c:v>160.267</c:v>
                </c:pt>
                <c:pt idx="8387">
                  <c:v>160.26</c:v>
                </c:pt>
                <c:pt idx="8388">
                  <c:v>160.251</c:v>
                </c:pt>
                <c:pt idx="8389">
                  <c:v>160.24199999999999</c:v>
                </c:pt>
                <c:pt idx="8390">
                  <c:v>160.23400000000001</c:v>
                </c:pt>
                <c:pt idx="8391">
                  <c:v>160.226</c:v>
                </c:pt>
                <c:pt idx="8392">
                  <c:v>160.21799999999999</c:v>
                </c:pt>
                <c:pt idx="8393">
                  <c:v>160.209</c:v>
                </c:pt>
                <c:pt idx="8394">
                  <c:v>160.20099999999999</c:v>
                </c:pt>
                <c:pt idx="8395">
                  <c:v>160.19300000000001</c:v>
                </c:pt>
                <c:pt idx="8396">
                  <c:v>160.184</c:v>
                </c:pt>
                <c:pt idx="8397">
                  <c:v>160.17599999999999</c:v>
                </c:pt>
                <c:pt idx="8398">
                  <c:v>160.16800000000001</c:v>
                </c:pt>
                <c:pt idx="8399">
                  <c:v>160.15899999999999</c:v>
                </c:pt>
                <c:pt idx="8400">
                  <c:v>160.15100000000001</c:v>
                </c:pt>
                <c:pt idx="8401">
                  <c:v>160.143</c:v>
                </c:pt>
                <c:pt idx="8402">
                  <c:v>160.13399999999999</c:v>
                </c:pt>
                <c:pt idx="8403">
                  <c:v>160.126</c:v>
                </c:pt>
                <c:pt idx="8404">
                  <c:v>160.11799999999999</c:v>
                </c:pt>
                <c:pt idx="8405">
                  <c:v>160.11000000000001</c:v>
                </c:pt>
                <c:pt idx="8406">
                  <c:v>160.1</c:v>
                </c:pt>
                <c:pt idx="8407">
                  <c:v>160.09200000000001</c:v>
                </c:pt>
                <c:pt idx="8408">
                  <c:v>160.084</c:v>
                </c:pt>
                <c:pt idx="8409">
                  <c:v>160.07599999999999</c:v>
                </c:pt>
                <c:pt idx="8410">
                  <c:v>160.06800000000001</c:v>
                </c:pt>
                <c:pt idx="8411">
                  <c:v>160.059</c:v>
                </c:pt>
                <c:pt idx="8412">
                  <c:v>160.05000000000001</c:v>
                </c:pt>
                <c:pt idx="8413">
                  <c:v>160.042</c:v>
                </c:pt>
                <c:pt idx="8414">
                  <c:v>160.03399999999999</c:v>
                </c:pt>
                <c:pt idx="8415">
                  <c:v>160.02600000000001</c:v>
                </c:pt>
                <c:pt idx="8416">
                  <c:v>160.018</c:v>
                </c:pt>
                <c:pt idx="8417">
                  <c:v>160.00899999999999</c:v>
                </c:pt>
                <c:pt idx="8418">
                  <c:v>160.001</c:v>
                </c:pt>
                <c:pt idx="8419">
                  <c:v>159.99299999999999</c:v>
                </c:pt>
                <c:pt idx="8420">
                  <c:v>159.98500000000001</c:v>
                </c:pt>
                <c:pt idx="8421">
                  <c:v>159.976</c:v>
                </c:pt>
                <c:pt idx="8422">
                  <c:v>159.96799999999999</c:v>
                </c:pt>
                <c:pt idx="8423">
                  <c:v>159.959</c:v>
                </c:pt>
                <c:pt idx="8424">
                  <c:v>159.95099999999999</c:v>
                </c:pt>
                <c:pt idx="8425">
                  <c:v>159.94200000000001</c:v>
                </c:pt>
                <c:pt idx="8426">
                  <c:v>159.935</c:v>
                </c:pt>
                <c:pt idx="8427">
                  <c:v>159.92699999999999</c:v>
                </c:pt>
                <c:pt idx="8428">
                  <c:v>159.917</c:v>
                </c:pt>
                <c:pt idx="8429">
                  <c:v>159.91</c:v>
                </c:pt>
                <c:pt idx="8430">
                  <c:v>159.90100000000001</c:v>
                </c:pt>
                <c:pt idx="8431">
                  <c:v>159.892</c:v>
                </c:pt>
                <c:pt idx="8432">
                  <c:v>159.88399999999999</c:v>
                </c:pt>
                <c:pt idx="8433">
                  <c:v>159.875</c:v>
                </c:pt>
                <c:pt idx="8434">
                  <c:v>159.86799999999999</c:v>
                </c:pt>
                <c:pt idx="8435">
                  <c:v>159.86000000000001</c:v>
                </c:pt>
                <c:pt idx="8436">
                  <c:v>159.851</c:v>
                </c:pt>
                <c:pt idx="8437">
                  <c:v>159.84299999999999</c:v>
                </c:pt>
                <c:pt idx="8438">
                  <c:v>159.834</c:v>
                </c:pt>
                <c:pt idx="8439">
                  <c:v>159.82599999999999</c:v>
                </c:pt>
                <c:pt idx="8440">
                  <c:v>159.81800000000001</c:v>
                </c:pt>
                <c:pt idx="8441">
                  <c:v>159.809</c:v>
                </c:pt>
                <c:pt idx="8442">
                  <c:v>159.80099999999999</c:v>
                </c:pt>
                <c:pt idx="8443">
                  <c:v>159.79300000000001</c:v>
                </c:pt>
                <c:pt idx="8444">
                  <c:v>159.78399999999999</c:v>
                </c:pt>
                <c:pt idx="8445">
                  <c:v>159.77600000000001</c:v>
                </c:pt>
                <c:pt idx="8446">
                  <c:v>159.768</c:v>
                </c:pt>
                <c:pt idx="8447">
                  <c:v>159.76</c:v>
                </c:pt>
                <c:pt idx="8448">
                  <c:v>159.751</c:v>
                </c:pt>
                <c:pt idx="8449">
                  <c:v>159.74299999999999</c:v>
                </c:pt>
                <c:pt idx="8450">
                  <c:v>159.73500000000001</c:v>
                </c:pt>
                <c:pt idx="8451">
                  <c:v>159.727</c:v>
                </c:pt>
                <c:pt idx="8452">
                  <c:v>159.71700000000001</c:v>
                </c:pt>
                <c:pt idx="8453">
                  <c:v>159.709</c:v>
                </c:pt>
                <c:pt idx="8454">
                  <c:v>159.70099999999999</c:v>
                </c:pt>
                <c:pt idx="8455">
                  <c:v>159.69399999999999</c:v>
                </c:pt>
                <c:pt idx="8456">
                  <c:v>159.685</c:v>
                </c:pt>
                <c:pt idx="8457">
                  <c:v>159.67699999999999</c:v>
                </c:pt>
                <c:pt idx="8458">
                  <c:v>159.66800000000001</c:v>
                </c:pt>
                <c:pt idx="8459">
                  <c:v>159.65899999999999</c:v>
                </c:pt>
                <c:pt idx="8460">
                  <c:v>159.65199999999999</c:v>
                </c:pt>
                <c:pt idx="8461">
                  <c:v>159.643</c:v>
                </c:pt>
                <c:pt idx="8462">
                  <c:v>159.63499999999999</c:v>
                </c:pt>
                <c:pt idx="8463">
                  <c:v>159.62700000000001</c:v>
                </c:pt>
                <c:pt idx="8464">
                  <c:v>159.61699999999999</c:v>
                </c:pt>
                <c:pt idx="8465">
                  <c:v>159.61000000000001</c:v>
                </c:pt>
                <c:pt idx="8466">
                  <c:v>159.601</c:v>
                </c:pt>
                <c:pt idx="8467">
                  <c:v>159.59299999999999</c:v>
                </c:pt>
                <c:pt idx="8468">
                  <c:v>159.58500000000001</c:v>
                </c:pt>
                <c:pt idx="8469">
                  <c:v>159.577</c:v>
                </c:pt>
                <c:pt idx="8470">
                  <c:v>159.56800000000001</c:v>
                </c:pt>
                <c:pt idx="8471">
                  <c:v>159.559</c:v>
                </c:pt>
                <c:pt idx="8472">
                  <c:v>159.55199999999999</c:v>
                </c:pt>
                <c:pt idx="8473">
                  <c:v>159.54300000000001</c:v>
                </c:pt>
                <c:pt idx="8474">
                  <c:v>159.53399999999999</c:v>
                </c:pt>
                <c:pt idx="8475">
                  <c:v>159.52699999999999</c:v>
                </c:pt>
                <c:pt idx="8476">
                  <c:v>159.51900000000001</c:v>
                </c:pt>
                <c:pt idx="8477">
                  <c:v>159.51</c:v>
                </c:pt>
                <c:pt idx="8478">
                  <c:v>159.50200000000001</c:v>
                </c:pt>
                <c:pt idx="8479">
                  <c:v>159.49299999999999</c:v>
                </c:pt>
                <c:pt idx="8480">
                  <c:v>159.48500000000001</c:v>
                </c:pt>
                <c:pt idx="8481">
                  <c:v>159.477</c:v>
                </c:pt>
                <c:pt idx="8482">
                  <c:v>159.46799999999999</c:v>
                </c:pt>
                <c:pt idx="8483">
                  <c:v>159.46</c:v>
                </c:pt>
                <c:pt idx="8484">
                  <c:v>159.45099999999999</c:v>
                </c:pt>
                <c:pt idx="8485">
                  <c:v>159.44300000000001</c:v>
                </c:pt>
                <c:pt idx="8486">
                  <c:v>159.435</c:v>
                </c:pt>
                <c:pt idx="8487">
                  <c:v>159.42699999999999</c:v>
                </c:pt>
                <c:pt idx="8488">
                  <c:v>159.41900000000001</c:v>
                </c:pt>
                <c:pt idx="8489">
                  <c:v>159.41</c:v>
                </c:pt>
                <c:pt idx="8490">
                  <c:v>159.40199999999999</c:v>
                </c:pt>
                <c:pt idx="8491">
                  <c:v>159.393</c:v>
                </c:pt>
                <c:pt idx="8492">
                  <c:v>159.38499999999999</c:v>
                </c:pt>
                <c:pt idx="8493">
                  <c:v>159.37700000000001</c:v>
                </c:pt>
                <c:pt idx="8494">
                  <c:v>159.36799999999999</c:v>
                </c:pt>
                <c:pt idx="8495">
                  <c:v>159.35900000000001</c:v>
                </c:pt>
                <c:pt idx="8496">
                  <c:v>159.352</c:v>
                </c:pt>
                <c:pt idx="8497">
                  <c:v>159.34399999999999</c:v>
                </c:pt>
                <c:pt idx="8498">
                  <c:v>159.33500000000001</c:v>
                </c:pt>
                <c:pt idx="8499">
                  <c:v>159.327</c:v>
                </c:pt>
                <c:pt idx="8500">
                  <c:v>159.31800000000001</c:v>
                </c:pt>
                <c:pt idx="8501">
                  <c:v>159.31100000000001</c:v>
                </c:pt>
                <c:pt idx="8502">
                  <c:v>159.30199999999999</c:v>
                </c:pt>
                <c:pt idx="8503">
                  <c:v>159.29400000000001</c:v>
                </c:pt>
                <c:pt idx="8504">
                  <c:v>159.28399999999999</c:v>
                </c:pt>
                <c:pt idx="8505">
                  <c:v>159.27699999999999</c:v>
                </c:pt>
                <c:pt idx="8506">
                  <c:v>159.26900000000001</c:v>
                </c:pt>
                <c:pt idx="8507">
                  <c:v>159.26</c:v>
                </c:pt>
                <c:pt idx="8508">
                  <c:v>159.251</c:v>
                </c:pt>
                <c:pt idx="8509">
                  <c:v>159.244</c:v>
                </c:pt>
                <c:pt idx="8510">
                  <c:v>159.23500000000001</c:v>
                </c:pt>
                <c:pt idx="8511">
                  <c:v>159.227</c:v>
                </c:pt>
                <c:pt idx="8512">
                  <c:v>159.21799999999999</c:v>
                </c:pt>
                <c:pt idx="8513">
                  <c:v>159.21</c:v>
                </c:pt>
                <c:pt idx="8514">
                  <c:v>159.202</c:v>
                </c:pt>
                <c:pt idx="8515">
                  <c:v>159.19300000000001</c:v>
                </c:pt>
                <c:pt idx="8516">
                  <c:v>159.184</c:v>
                </c:pt>
                <c:pt idx="8517">
                  <c:v>159.17699999999999</c:v>
                </c:pt>
                <c:pt idx="8518">
                  <c:v>159.16800000000001</c:v>
                </c:pt>
                <c:pt idx="8519">
                  <c:v>159.16</c:v>
                </c:pt>
                <c:pt idx="8520">
                  <c:v>159.15199999999999</c:v>
                </c:pt>
                <c:pt idx="8521">
                  <c:v>159.143</c:v>
                </c:pt>
                <c:pt idx="8522">
                  <c:v>159.13499999999999</c:v>
                </c:pt>
                <c:pt idx="8523">
                  <c:v>159.12700000000001</c:v>
                </c:pt>
                <c:pt idx="8524">
                  <c:v>159.11799999999999</c:v>
                </c:pt>
                <c:pt idx="8525">
                  <c:v>159.10900000000001</c:v>
                </c:pt>
                <c:pt idx="8526">
                  <c:v>159.102</c:v>
                </c:pt>
                <c:pt idx="8527">
                  <c:v>159.09299999999999</c:v>
                </c:pt>
                <c:pt idx="8528">
                  <c:v>159.084</c:v>
                </c:pt>
                <c:pt idx="8529">
                  <c:v>159.077</c:v>
                </c:pt>
                <c:pt idx="8530">
                  <c:v>159.06700000000001</c:v>
                </c:pt>
                <c:pt idx="8531">
                  <c:v>159.06</c:v>
                </c:pt>
                <c:pt idx="8532">
                  <c:v>159.05199999999999</c:v>
                </c:pt>
                <c:pt idx="8533">
                  <c:v>159.04300000000001</c:v>
                </c:pt>
                <c:pt idx="8534">
                  <c:v>159.035</c:v>
                </c:pt>
                <c:pt idx="8535">
                  <c:v>159.02699999999999</c:v>
                </c:pt>
                <c:pt idx="8536">
                  <c:v>159.018</c:v>
                </c:pt>
                <c:pt idx="8537">
                  <c:v>159.00899999999999</c:v>
                </c:pt>
                <c:pt idx="8538">
                  <c:v>159.001</c:v>
                </c:pt>
                <c:pt idx="8539">
                  <c:v>158.99299999999999</c:v>
                </c:pt>
                <c:pt idx="8540">
                  <c:v>158.98500000000001</c:v>
                </c:pt>
                <c:pt idx="8541">
                  <c:v>158.977</c:v>
                </c:pt>
                <c:pt idx="8542">
                  <c:v>158.96799999999999</c:v>
                </c:pt>
                <c:pt idx="8543">
                  <c:v>158.96</c:v>
                </c:pt>
                <c:pt idx="8544">
                  <c:v>158.95099999999999</c:v>
                </c:pt>
                <c:pt idx="8545">
                  <c:v>158.94300000000001</c:v>
                </c:pt>
                <c:pt idx="8546">
                  <c:v>158.935</c:v>
                </c:pt>
                <c:pt idx="8547">
                  <c:v>158.92599999999999</c:v>
                </c:pt>
                <c:pt idx="8548">
                  <c:v>158.91800000000001</c:v>
                </c:pt>
                <c:pt idx="8549">
                  <c:v>158.91</c:v>
                </c:pt>
                <c:pt idx="8550">
                  <c:v>158.90100000000001</c:v>
                </c:pt>
                <c:pt idx="8551">
                  <c:v>158.892</c:v>
                </c:pt>
                <c:pt idx="8552">
                  <c:v>158.88499999999999</c:v>
                </c:pt>
                <c:pt idx="8553">
                  <c:v>158.87700000000001</c:v>
                </c:pt>
                <c:pt idx="8554">
                  <c:v>158.86799999999999</c:v>
                </c:pt>
                <c:pt idx="8555">
                  <c:v>158.86000000000001</c:v>
                </c:pt>
                <c:pt idx="8556">
                  <c:v>158.851</c:v>
                </c:pt>
                <c:pt idx="8557">
                  <c:v>158.84299999999999</c:v>
                </c:pt>
                <c:pt idx="8558">
                  <c:v>158.83500000000001</c:v>
                </c:pt>
                <c:pt idx="8559">
                  <c:v>158.827</c:v>
                </c:pt>
                <c:pt idx="8560">
                  <c:v>158.81800000000001</c:v>
                </c:pt>
                <c:pt idx="8561">
                  <c:v>158.81</c:v>
                </c:pt>
                <c:pt idx="8562">
                  <c:v>158.80099999999999</c:v>
                </c:pt>
                <c:pt idx="8563">
                  <c:v>158.792</c:v>
                </c:pt>
                <c:pt idx="8564">
                  <c:v>158.785</c:v>
                </c:pt>
                <c:pt idx="8565">
                  <c:v>158.77699999999999</c:v>
                </c:pt>
                <c:pt idx="8566">
                  <c:v>158.768</c:v>
                </c:pt>
                <c:pt idx="8567">
                  <c:v>158.75899999999999</c:v>
                </c:pt>
                <c:pt idx="8568">
                  <c:v>158.751</c:v>
                </c:pt>
                <c:pt idx="8569">
                  <c:v>158.74299999999999</c:v>
                </c:pt>
                <c:pt idx="8570">
                  <c:v>158.73500000000001</c:v>
                </c:pt>
                <c:pt idx="8571">
                  <c:v>158.726</c:v>
                </c:pt>
                <c:pt idx="8572">
                  <c:v>158.71799999999999</c:v>
                </c:pt>
                <c:pt idx="8573">
                  <c:v>158.71</c:v>
                </c:pt>
                <c:pt idx="8574">
                  <c:v>158.70099999999999</c:v>
                </c:pt>
                <c:pt idx="8575">
                  <c:v>158.69200000000001</c:v>
                </c:pt>
                <c:pt idx="8576">
                  <c:v>158.684</c:v>
                </c:pt>
                <c:pt idx="8577">
                  <c:v>158.67599999999999</c:v>
                </c:pt>
                <c:pt idx="8578">
                  <c:v>158.66800000000001</c:v>
                </c:pt>
                <c:pt idx="8579">
                  <c:v>158.66</c:v>
                </c:pt>
                <c:pt idx="8580">
                  <c:v>158.65100000000001</c:v>
                </c:pt>
                <c:pt idx="8581">
                  <c:v>158.643</c:v>
                </c:pt>
                <c:pt idx="8582">
                  <c:v>158.63499999999999</c:v>
                </c:pt>
                <c:pt idx="8583">
                  <c:v>158.626</c:v>
                </c:pt>
                <c:pt idx="8584">
                  <c:v>158.61799999999999</c:v>
                </c:pt>
                <c:pt idx="8585">
                  <c:v>158.60900000000001</c:v>
                </c:pt>
                <c:pt idx="8586">
                  <c:v>158.601</c:v>
                </c:pt>
                <c:pt idx="8587">
                  <c:v>158.59200000000001</c:v>
                </c:pt>
                <c:pt idx="8588">
                  <c:v>158.584</c:v>
                </c:pt>
                <c:pt idx="8589">
                  <c:v>158.57599999999999</c:v>
                </c:pt>
                <c:pt idx="8590">
                  <c:v>158.56800000000001</c:v>
                </c:pt>
                <c:pt idx="8591">
                  <c:v>158.559</c:v>
                </c:pt>
                <c:pt idx="8592">
                  <c:v>158.55099999999999</c:v>
                </c:pt>
                <c:pt idx="8593">
                  <c:v>158.54300000000001</c:v>
                </c:pt>
                <c:pt idx="8594">
                  <c:v>158.53399999999999</c:v>
                </c:pt>
                <c:pt idx="8595">
                  <c:v>158.52699999999999</c:v>
                </c:pt>
                <c:pt idx="8596">
                  <c:v>158.518</c:v>
                </c:pt>
                <c:pt idx="8597">
                  <c:v>158.50899999999999</c:v>
                </c:pt>
                <c:pt idx="8598">
                  <c:v>158.501</c:v>
                </c:pt>
                <c:pt idx="8599">
                  <c:v>158.49199999999999</c:v>
                </c:pt>
                <c:pt idx="8600">
                  <c:v>158.48400000000001</c:v>
                </c:pt>
                <c:pt idx="8601">
                  <c:v>158.476</c:v>
                </c:pt>
                <c:pt idx="8602">
                  <c:v>158.46799999999999</c:v>
                </c:pt>
                <c:pt idx="8603">
                  <c:v>158.46</c:v>
                </c:pt>
                <c:pt idx="8604">
                  <c:v>158.45099999999999</c:v>
                </c:pt>
                <c:pt idx="8605">
                  <c:v>158.44200000000001</c:v>
                </c:pt>
                <c:pt idx="8606">
                  <c:v>158.434</c:v>
                </c:pt>
                <c:pt idx="8607">
                  <c:v>158.42599999999999</c:v>
                </c:pt>
                <c:pt idx="8608">
                  <c:v>158.417</c:v>
                </c:pt>
                <c:pt idx="8609">
                  <c:v>158.40899999999999</c:v>
                </c:pt>
                <c:pt idx="8610">
                  <c:v>158.40199999999999</c:v>
                </c:pt>
                <c:pt idx="8611">
                  <c:v>158.393</c:v>
                </c:pt>
                <c:pt idx="8612">
                  <c:v>158.38499999999999</c:v>
                </c:pt>
                <c:pt idx="8613">
                  <c:v>158.376</c:v>
                </c:pt>
                <c:pt idx="8614">
                  <c:v>158.36799999999999</c:v>
                </c:pt>
                <c:pt idx="8615">
                  <c:v>158.35900000000001</c:v>
                </c:pt>
                <c:pt idx="8616">
                  <c:v>158.351</c:v>
                </c:pt>
                <c:pt idx="8617">
                  <c:v>158.34299999999999</c:v>
                </c:pt>
                <c:pt idx="8618">
                  <c:v>158.33500000000001</c:v>
                </c:pt>
                <c:pt idx="8619">
                  <c:v>158.32599999999999</c:v>
                </c:pt>
                <c:pt idx="8620">
                  <c:v>158.31899999999999</c:v>
                </c:pt>
                <c:pt idx="8621">
                  <c:v>158.309</c:v>
                </c:pt>
                <c:pt idx="8622">
                  <c:v>158.30199999999999</c:v>
                </c:pt>
                <c:pt idx="8623">
                  <c:v>158.29300000000001</c:v>
                </c:pt>
                <c:pt idx="8624">
                  <c:v>158.28399999999999</c:v>
                </c:pt>
                <c:pt idx="8625">
                  <c:v>158.27600000000001</c:v>
                </c:pt>
                <c:pt idx="8626">
                  <c:v>158.268</c:v>
                </c:pt>
                <c:pt idx="8627">
                  <c:v>158.26</c:v>
                </c:pt>
                <c:pt idx="8628">
                  <c:v>158.251</c:v>
                </c:pt>
                <c:pt idx="8629">
                  <c:v>158.24299999999999</c:v>
                </c:pt>
                <c:pt idx="8630">
                  <c:v>158.23400000000001</c:v>
                </c:pt>
                <c:pt idx="8631">
                  <c:v>158.227</c:v>
                </c:pt>
                <c:pt idx="8632">
                  <c:v>158.21799999999999</c:v>
                </c:pt>
                <c:pt idx="8633">
                  <c:v>158.21</c:v>
                </c:pt>
                <c:pt idx="8634">
                  <c:v>158.202</c:v>
                </c:pt>
                <c:pt idx="8635">
                  <c:v>158.19300000000001</c:v>
                </c:pt>
                <c:pt idx="8636">
                  <c:v>158.184</c:v>
                </c:pt>
                <c:pt idx="8637">
                  <c:v>158.17699999999999</c:v>
                </c:pt>
                <c:pt idx="8638">
                  <c:v>158.16800000000001</c:v>
                </c:pt>
                <c:pt idx="8639">
                  <c:v>158.16</c:v>
                </c:pt>
                <c:pt idx="8640">
                  <c:v>158.15199999999999</c:v>
                </c:pt>
                <c:pt idx="8641">
                  <c:v>158.142</c:v>
                </c:pt>
                <c:pt idx="8642">
                  <c:v>158.13399999999999</c:v>
                </c:pt>
                <c:pt idx="8643">
                  <c:v>158.12700000000001</c:v>
                </c:pt>
                <c:pt idx="8644">
                  <c:v>158.11799999999999</c:v>
                </c:pt>
                <c:pt idx="8645">
                  <c:v>158.10900000000001</c:v>
                </c:pt>
                <c:pt idx="8646">
                  <c:v>158.101</c:v>
                </c:pt>
                <c:pt idx="8647">
                  <c:v>158.09399999999999</c:v>
                </c:pt>
                <c:pt idx="8648">
                  <c:v>158.08500000000001</c:v>
                </c:pt>
                <c:pt idx="8649">
                  <c:v>158.07599999999999</c:v>
                </c:pt>
                <c:pt idx="8650">
                  <c:v>158.06800000000001</c:v>
                </c:pt>
                <c:pt idx="8651">
                  <c:v>158.06</c:v>
                </c:pt>
                <c:pt idx="8652">
                  <c:v>158.05099999999999</c:v>
                </c:pt>
                <c:pt idx="8653">
                  <c:v>158.04300000000001</c:v>
                </c:pt>
                <c:pt idx="8654">
                  <c:v>158.035</c:v>
                </c:pt>
                <c:pt idx="8655">
                  <c:v>158.02600000000001</c:v>
                </c:pt>
                <c:pt idx="8656">
                  <c:v>158.018</c:v>
                </c:pt>
                <c:pt idx="8657">
                  <c:v>158.01</c:v>
                </c:pt>
                <c:pt idx="8658">
                  <c:v>158.001</c:v>
                </c:pt>
                <c:pt idx="8659">
                  <c:v>157.99299999999999</c:v>
                </c:pt>
                <c:pt idx="8660">
                  <c:v>157.98500000000001</c:v>
                </c:pt>
                <c:pt idx="8661">
                  <c:v>157.977</c:v>
                </c:pt>
                <c:pt idx="8662">
                  <c:v>157.96799999999999</c:v>
                </c:pt>
                <c:pt idx="8663">
                  <c:v>157.96</c:v>
                </c:pt>
                <c:pt idx="8664">
                  <c:v>157.95099999999999</c:v>
                </c:pt>
                <c:pt idx="8665">
                  <c:v>157.94300000000001</c:v>
                </c:pt>
                <c:pt idx="8666">
                  <c:v>157.935</c:v>
                </c:pt>
                <c:pt idx="8667">
                  <c:v>157.92699999999999</c:v>
                </c:pt>
                <c:pt idx="8668">
                  <c:v>157.91900000000001</c:v>
                </c:pt>
                <c:pt idx="8669">
                  <c:v>157.90899999999999</c:v>
                </c:pt>
                <c:pt idx="8670">
                  <c:v>157.90100000000001</c:v>
                </c:pt>
                <c:pt idx="8671">
                  <c:v>157.893</c:v>
                </c:pt>
                <c:pt idx="8672">
                  <c:v>157.88499999999999</c:v>
                </c:pt>
                <c:pt idx="8673">
                  <c:v>157.876</c:v>
                </c:pt>
                <c:pt idx="8674">
                  <c:v>157.86799999999999</c:v>
                </c:pt>
                <c:pt idx="8675">
                  <c:v>157.85900000000001</c:v>
                </c:pt>
                <c:pt idx="8676">
                  <c:v>157.851</c:v>
                </c:pt>
                <c:pt idx="8677">
                  <c:v>157.84399999999999</c:v>
                </c:pt>
                <c:pt idx="8678">
                  <c:v>157.83500000000001</c:v>
                </c:pt>
                <c:pt idx="8679">
                  <c:v>157.827</c:v>
                </c:pt>
                <c:pt idx="8680">
                  <c:v>157.81899999999999</c:v>
                </c:pt>
                <c:pt idx="8681">
                  <c:v>157.81</c:v>
                </c:pt>
                <c:pt idx="8682">
                  <c:v>157.80099999999999</c:v>
                </c:pt>
                <c:pt idx="8683">
                  <c:v>157.79300000000001</c:v>
                </c:pt>
                <c:pt idx="8684">
                  <c:v>157.785</c:v>
                </c:pt>
                <c:pt idx="8685">
                  <c:v>157.77600000000001</c:v>
                </c:pt>
                <c:pt idx="8686">
                  <c:v>157.768</c:v>
                </c:pt>
                <c:pt idx="8687">
                  <c:v>157.76</c:v>
                </c:pt>
                <c:pt idx="8688">
                  <c:v>157.75200000000001</c:v>
                </c:pt>
                <c:pt idx="8689">
                  <c:v>157.74299999999999</c:v>
                </c:pt>
                <c:pt idx="8690">
                  <c:v>157.73599999999999</c:v>
                </c:pt>
                <c:pt idx="8691">
                  <c:v>157.727</c:v>
                </c:pt>
                <c:pt idx="8692">
                  <c:v>157.71799999999999</c:v>
                </c:pt>
                <c:pt idx="8693">
                  <c:v>157.71</c:v>
                </c:pt>
                <c:pt idx="8694">
                  <c:v>157.702</c:v>
                </c:pt>
                <c:pt idx="8695">
                  <c:v>157.69200000000001</c:v>
                </c:pt>
                <c:pt idx="8696">
                  <c:v>157.685</c:v>
                </c:pt>
                <c:pt idx="8697">
                  <c:v>157.67699999999999</c:v>
                </c:pt>
                <c:pt idx="8698">
                  <c:v>157.66800000000001</c:v>
                </c:pt>
                <c:pt idx="8699">
                  <c:v>157.66</c:v>
                </c:pt>
                <c:pt idx="8700">
                  <c:v>157.65199999999999</c:v>
                </c:pt>
                <c:pt idx="8701">
                  <c:v>157.64400000000001</c:v>
                </c:pt>
                <c:pt idx="8702">
                  <c:v>157.63399999999999</c:v>
                </c:pt>
                <c:pt idx="8703">
                  <c:v>157.626</c:v>
                </c:pt>
                <c:pt idx="8704">
                  <c:v>157.619</c:v>
                </c:pt>
                <c:pt idx="8705">
                  <c:v>157.61000000000001</c:v>
                </c:pt>
                <c:pt idx="8706">
                  <c:v>157.602</c:v>
                </c:pt>
                <c:pt idx="8707">
                  <c:v>157.59399999999999</c:v>
                </c:pt>
                <c:pt idx="8708">
                  <c:v>157.58600000000001</c:v>
                </c:pt>
                <c:pt idx="8709">
                  <c:v>157.577</c:v>
                </c:pt>
                <c:pt idx="8710">
                  <c:v>157.56899999999999</c:v>
                </c:pt>
                <c:pt idx="8711">
                  <c:v>157.56</c:v>
                </c:pt>
                <c:pt idx="8712">
                  <c:v>157.55199999999999</c:v>
                </c:pt>
                <c:pt idx="8713">
                  <c:v>157.54300000000001</c:v>
                </c:pt>
                <c:pt idx="8714">
                  <c:v>157.535</c:v>
                </c:pt>
                <c:pt idx="8715">
                  <c:v>157.52699999999999</c:v>
                </c:pt>
                <c:pt idx="8716">
                  <c:v>157.518</c:v>
                </c:pt>
                <c:pt idx="8717">
                  <c:v>157.51</c:v>
                </c:pt>
                <c:pt idx="8718">
                  <c:v>157.50200000000001</c:v>
                </c:pt>
                <c:pt idx="8719">
                  <c:v>157.49299999999999</c:v>
                </c:pt>
                <c:pt idx="8720">
                  <c:v>157.48599999999999</c:v>
                </c:pt>
                <c:pt idx="8721">
                  <c:v>157.477</c:v>
                </c:pt>
                <c:pt idx="8722">
                  <c:v>157.46899999999999</c:v>
                </c:pt>
                <c:pt idx="8723">
                  <c:v>157.46</c:v>
                </c:pt>
                <c:pt idx="8724">
                  <c:v>157.452</c:v>
                </c:pt>
                <c:pt idx="8725">
                  <c:v>157.44399999999999</c:v>
                </c:pt>
                <c:pt idx="8726">
                  <c:v>157.435</c:v>
                </c:pt>
                <c:pt idx="8727">
                  <c:v>157.42699999999999</c:v>
                </c:pt>
                <c:pt idx="8728">
                  <c:v>157.41900000000001</c:v>
                </c:pt>
                <c:pt idx="8729">
                  <c:v>157.41</c:v>
                </c:pt>
                <c:pt idx="8730">
                  <c:v>157.40100000000001</c:v>
                </c:pt>
                <c:pt idx="8731">
                  <c:v>157.393</c:v>
                </c:pt>
                <c:pt idx="8732">
                  <c:v>157.386</c:v>
                </c:pt>
                <c:pt idx="8733">
                  <c:v>157.37700000000001</c:v>
                </c:pt>
                <c:pt idx="8734">
                  <c:v>157.36799999999999</c:v>
                </c:pt>
                <c:pt idx="8735">
                  <c:v>157.36099999999999</c:v>
                </c:pt>
                <c:pt idx="8736">
                  <c:v>157.352</c:v>
                </c:pt>
                <c:pt idx="8737">
                  <c:v>157.34399999999999</c:v>
                </c:pt>
                <c:pt idx="8738">
                  <c:v>157.33600000000001</c:v>
                </c:pt>
                <c:pt idx="8739">
                  <c:v>157.328</c:v>
                </c:pt>
                <c:pt idx="8740">
                  <c:v>157.31899999999999</c:v>
                </c:pt>
                <c:pt idx="8741">
                  <c:v>157.31</c:v>
                </c:pt>
                <c:pt idx="8742">
                  <c:v>157.303</c:v>
                </c:pt>
                <c:pt idx="8743">
                  <c:v>157.29400000000001</c:v>
                </c:pt>
                <c:pt idx="8744">
                  <c:v>157.285</c:v>
                </c:pt>
                <c:pt idx="8745">
                  <c:v>157.27799999999999</c:v>
                </c:pt>
                <c:pt idx="8746">
                  <c:v>157.26900000000001</c:v>
                </c:pt>
                <c:pt idx="8747">
                  <c:v>157.261</c:v>
                </c:pt>
                <c:pt idx="8748">
                  <c:v>157.25200000000001</c:v>
                </c:pt>
                <c:pt idx="8749">
                  <c:v>157.244</c:v>
                </c:pt>
                <c:pt idx="8750">
                  <c:v>157.23599999999999</c:v>
                </c:pt>
                <c:pt idx="8751">
                  <c:v>157.227</c:v>
                </c:pt>
                <c:pt idx="8752">
                  <c:v>157.21899999999999</c:v>
                </c:pt>
                <c:pt idx="8753">
                  <c:v>157.21</c:v>
                </c:pt>
                <c:pt idx="8754">
                  <c:v>157.202</c:v>
                </c:pt>
                <c:pt idx="8755">
                  <c:v>157.19399999999999</c:v>
                </c:pt>
                <c:pt idx="8756">
                  <c:v>157.18600000000001</c:v>
                </c:pt>
                <c:pt idx="8757">
                  <c:v>157.17699999999999</c:v>
                </c:pt>
                <c:pt idx="8758">
                  <c:v>157.16900000000001</c:v>
                </c:pt>
                <c:pt idx="8759">
                  <c:v>157.16</c:v>
                </c:pt>
                <c:pt idx="8760">
                  <c:v>157.15299999999999</c:v>
                </c:pt>
                <c:pt idx="8761">
                  <c:v>157.14400000000001</c:v>
                </c:pt>
                <c:pt idx="8762">
                  <c:v>157.13499999999999</c:v>
                </c:pt>
                <c:pt idx="8763">
                  <c:v>157.12700000000001</c:v>
                </c:pt>
                <c:pt idx="8764">
                  <c:v>157.12</c:v>
                </c:pt>
                <c:pt idx="8765">
                  <c:v>157.11099999999999</c:v>
                </c:pt>
                <c:pt idx="8766">
                  <c:v>157.102</c:v>
                </c:pt>
                <c:pt idx="8767">
                  <c:v>157.09299999999999</c:v>
                </c:pt>
                <c:pt idx="8768">
                  <c:v>157.08500000000001</c:v>
                </c:pt>
                <c:pt idx="8769">
                  <c:v>157.078</c:v>
                </c:pt>
                <c:pt idx="8770">
                  <c:v>157.07</c:v>
                </c:pt>
                <c:pt idx="8771">
                  <c:v>157.06</c:v>
                </c:pt>
                <c:pt idx="8772">
                  <c:v>157.053</c:v>
                </c:pt>
                <c:pt idx="8773">
                  <c:v>157.04499999999999</c:v>
                </c:pt>
                <c:pt idx="8774">
                  <c:v>157.036</c:v>
                </c:pt>
                <c:pt idx="8775">
                  <c:v>157.02699999999999</c:v>
                </c:pt>
                <c:pt idx="8776">
                  <c:v>157.01900000000001</c:v>
                </c:pt>
                <c:pt idx="8777">
                  <c:v>157.011</c:v>
                </c:pt>
                <c:pt idx="8778">
                  <c:v>157.00299999999999</c:v>
                </c:pt>
                <c:pt idx="8779">
                  <c:v>156.994</c:v>
                </c:pt>
                <c:pt idx="8780">
                  <c:v>156.98599999999999</c:v>
                </c:pt>
                <c:pt idx="8781">
                  <c:v>156.97800000000001</c:v>
                </c:pt>
                <c:pt idx="8782">
                  <c:v>156.96799999999999</c:v>
                </c:pt>
                <c:pt idx="8783">
                  <c:v>156.96100000000001</c:v>
                </c:pt>
                <c:pt idx="8784">
                  <c:v>156.953</c:v>
                </c:pt>
                <c:pt idx="8785">
                  <c:v>156.94399999999999</c:v>
                </c:pt>
                <c:pt idx="8786">
                  <c:v>156.935</c:v>
                </c:pt>
                <c:pt idx="8787">
                  <c:v>156.928</c:v>
                </c:pt>
                <c:pt idx="8788">
                  <c:v>156.91900000000001</c:v>
                </c:pt>
                <c:pt idx="8789">
                  <c:v>156.911</c:v>
                </c:pt>
                <c:pt idx="8790">
                  <c:v>156.90199999999999</c:v>
                </c:pt>
                <c:pt idx="8791">
                  <c:v>156.89500000000001</c:v>
                </c:pt>
                <c:pt idx="8792">
                  <c:v>156.886</c:v>
                </c:pt>
                <c:pt idx="8793">
                  <c:v>156.87799999999999</c:v>
                </c:pt>
                <c:pt idx="8794">
                  <c:v>156.869</c:v>
                </c:pt>
                <c:pt idx="8795">
                  <c:v>156.86099999999999</c:v>
                </c:pt>
                <c:pt idx="8796">
                  <c:v>156.85300000000001</c:v>
                </c:pt>
                <c:pt idx="8797">
                  <c:v>156.84399999999999</c:v>
                </c:pt>
                <c:pt idx="8798">
                  <c:v>156.83600000000001</c:v>
                </c:pt>
                <c:pt idx="8799">
                  <c:v>156.827</c:v>
                </c:pt>
                <c:pt idx="8800">
                  <c:v>156.81899999999999</c:v>
                </c:pt>
                <c:pt idx="8801">
                  <c:v>156.81100000000001</c:v>
                </c:pt>
                <c:pt idx="8802">
                  <c:v>156.80199999999999</c:v>
                </c:pt>
                <c:pt idx="8803">
                  <c:v>156.79499999999999</c:v>
                </c:pt>
                <c:pt idx="8804">
                  <c:v>156.786</c:v>
                </c:pt>
                <c:pt idx="8805">
                  <c:v>156.77799999999999</c:v>
                </c:pt>
                <c:pt idx="8806">
                  <c:v>156.76900000000001</c:v>
                </c:pt>
                <c:pt idx="8807">
                  <c:v>156.761</c:v>
                </c:pt>
                <c:pt idx="8808">
                  <c:v>156.75299999999999</c:v>
                </c:pt>
                <c:pt idx="8809">
                  <c:v>156.744</c:v>
                </c:pt>
                <c:pt idx="8810">
                  <c:v>156.73599999999999</c:v>
                </c:pt>
                <c:pt idx="8811">
                  <c:v>156.727</c:v>
                </c:pt>
                <c:pt idx="8812">
                  <c:v>156.72</c:v>
                </c:pt>
                <c:pt idx="8813">
                  <c:v>156.71100000000001</c:v>
                </c:pt>
                <c:pt idx="8814">
                  <c:v>156.702</c:v>
                </c:pt>
                <c:pt idx="8815">
                  <c:v>156.69399999999999</c:v>
                </c:pt>
                <c:pt idx="8816">
                  <c:v>156.685</c:v>
                </c:pt>
                <c:pt idx="8817">
                  <c:v>156.678</c:v>
                </c:pt>
                <c:pt idx="8818">
                  <c:v>156.66999999999999</c:v>
                </c:pt>
                <c:pt idx="8819">
                  <c:v>156.661</c:v>
                </c:pt>
                <c:pt idx="8820">
                  <c:v>156.65299999999999</c:v>
                </c:pt>
                <c:pt idx="8821">
                  <c:v>156.64500000000001</c:v>
                </c:pt>
                <c:pt idx="8822">
                  <c:v>156.636</c:v>
                </c:pt>
                <c:pt idx="8823">
                  <c:v>156.62799999999999</c:v>
                </c:pt>
                <c:pt idx="8824">
                  <c:v>156.619</c:v>
                </c:pt>
                <c:pt idx="8825">
                  <c:v>156.61099999999999</c:v>
                </c:pt>
                <c:pt idx="8826">
                  <c:v>156.60300000000001</c:v>
                </c:pt>
                <c:pt idx="8827">
                  <c:v>156.59399999999999</c:v>
                </c:pt>
                <c:pt idx="8828">
                  <c:v>156.58600000000001</c:v>
                </c:pt>
                <c:pt idx="8829">
                  <c:v>156.578</c:v>
                </c:pt>
                <c:pt idx="8830">
                  <c:v>156.57</c:v>
                </c:pt>
                <c:pt idx="8831">
                  <c:v>156.56200000000001</c:v>
                </c:pt>
                <c:pt idx="8832">
                  <c:v>156.553</c:v>
                </c:pt>
                <c:pt idx="8833">
                  <c:v>156.54400000000001</c:v>
                </c:pt>
                <c:pt idx="8834">
                  <c:v>156.536</c:v>
                </c:pt>
                <c:pt idx="8835">
                  <c:v>156.52799999999999</c:v>
                </c:pt>
                <c:pt idx="8836">
                  <c:v>156.52000000000001</c:v>
                </c:pt>
                <c:pt idx="8837">
                  <c:v>156.512</c:v>
                </c:pt>
                <c:pt idx="8838">
                  <c:v>156.50299999999999</c:v>
                </c:pt>
                <c:pt idx="8839">
                  <c:v>156.495</c:v>
                </c:pt>
                <c:pt idx="8840">
                  <c:v>156.48699999999999</c:v>
                </c:pt>
                <c:pt idx="8841">
                  <c:v>156.47800000000001</c:v>
                </c:pt>
                <c:pt idx="8842">
                  <c:v>156.47</c:v>
                </c:pt>
                <c:pt idx="8843">
                  <c:v>156.46100000000001</c:v>
                </c:pt>
                <c:pt idx="8844">
                  <c:v>156.452</c:v>
                </c:pt>
                <c:pt idx="8845">
                  <c:v>156.44499999999999</c:v>
                </c:pt>
                <c:pt idx="8846">
                  <c:v>156.43799999999999</c:v>
                </c:pt>
                <c:pt idx="8847">
                  <c:v>156.428</c:v>
                </c:pt>
                <c:pt idx="8848">
                  <c:v>156.42099999999999</c:v>
                </c:pt>
                <c:pt idx="8849">
                  <c:v>156.41200000000001</c:v>
                </c:pt>
                <c:pt idx="8850">
                  <c:v>156.404</c:v>
                </c:pt>
                <c:pt idx="8851">
                  <c:v>156.39500000000001</c:v>
                </c:pt>
                <c:pt idx="8852">
                  <c:v>156.387</c:v>
                </c:pt>
                <c:pt idx="8853">
                  <c:v>156.37799999999999</c:v>
                </c:pt>
                <c:pt idx="8854">
                  <c:v>156.37</c:v>
                </c:pt>
                <c:pt idx="8855">
                  <c:v>156.36199999999999</c:v>
                </c:pt>
                <c:pt idx="8856">
                  <c:v>156.35400000000001</c:v>
                </c:pt>
                <c:pt idx="8857">
                  <c:v>156.346</c:v>
                </c:pt>
                <c:pt idx="8858">
                  <c:v>156.33600000000001</c:v>
                </c:pt>
                <c:pt idx="8859">
                  <c:v>156.32900000000001</c:v>
                </c:pt>
                <c:pt idx="8860">
                  <c:v>156.32</c:v>
                </c:pt>
                <c:pt idx="8861">
                  <c:v>156.31100000000001</c:v>
                </c:pt>
                <c:pt idx="8862">
                  <c:v>156.303</c:v>
                </c:pt>
                <c:pt idx="8863">
                  <c:v>156.29499999999999</c:v>
                </c:pt>
                <c:pt idx="8864">
                  <c:v>156.28700000000001</c:v>
                </c:pt>
                <c:pt idx="8865">
                  <c:v>156.279</c:v>
                </c:pt>
                <c:pt idx="8866">
                  <c:v>156.27000000000001</c:v>
                </c:pt>
                <c:pt idx="8867">
                  <c:v>156.262</c:v>
                </c:pt>
                <c:pt idx="8868">
                  <c:v>156.25399999999999</c:v>
                </c:pt>
                <c:pt idx="8869">
                  <c:v>156.244</c:v>
                </c:pt>
                <c:pt idx="8870">
                  <c:v>156.23699999999999</c:v>
                </c:pt>
                <c:pt idx="8871">
                  <c:v>156.22800000000001</c:v>
                </c:pt>
                <c:pt idx="8872">
                  <c:v>156.22</c:v>
                </c:pt>
                <c:pt idx="8873">
                  <c:v>156.21199999999999</c:v>
                </c:pt>
                <c:pt idx="8874">
                  <c:v>156.20400000000001</c:v>
                </c:pt>
                <c:pt idx="8875">
                  <c:v>156.196</c:v>
                </c:pt>
                <c:pt idx="8876">
                  <c:v>156.18700000000001</c:v>
                </c:pt>
                <c:pt idx="8877">
                  <c:v>156.179</c:v>
                </c:pt>
                <c:pt idx="8878">
                  <c:v>156.17099999999999</c:v>
                </c:pt>
                <c:pt idx="8879">
                  <c:v>156.16200000000001</c:v>
                </c:pt>
                <c:pt idx="8880">
                  <c:v>156.155</c:v>
                </c:pt>
                <c:pt idx="8881">
                  <c:v>156.14500000000001</c:v>
                </c:pt>
                <c:pt idx="8882">
                  <c:v>156.137</c:v>
                </c:pt>
                <c:pt idx="8883">
                  <c:v>156.12799999999999</c:v>
                </c:pt>
                <c:pt idx="8884">
                  <c:v>156.12</c:v>
                </c:pt>
                <c:pt idx="8885">
                  <c:v>156.11099999999999</c:v>
                </c:pt>
                <c:pt idx="8886">
                  <c:v>156.10300000000001</c:v>
                </c:pt>
                <c:pt idx="8887">
                  <c:v>156.095</c:v>
                </c:pt>
                <c:pt idx="8888">
                  <c:v>156.08699999999999</c:v>
                </c:pt>
                <c:pt idx="8889">
                  <c:v>156.07900000000001</c:v>
                </c:pt>
                <c:pt idx="8890">
                  <c:v>156.07</c:v>
                </c:pt>
                <c:pt idx="8891">
                  <c:v>156.06200000000001</c:v>
                </c:pt>
                <c:pt idx="8892">
                  <c:v>156.054</c:v>
                </c:pt>
                <c:pt idx="8893">
                  <c:v>156.04499999999999</c:v>
                </c:pt>
                <c:pt idx="8894">
                  <c:v>156.03700000000001</c:v>
                </c:pt>
                <c:pt idx="8895">
                  <c:v>156.029</c:v>
                </c:pt>
                <c:pt idx="8896">
                  <c:v>156.02099999999999</c:v>
                </c:pt>
                <c:pt idx="8897">
                  <c:v>156.012</c:v>
                </c:pt>
                <c:pt idx="8898">
                  <c:v>156.00399999999999</c:v>
                </c:pt>
                <c:pt idx="8899">
                  <c:v>155.995</c:v>
                </c:pt>
                <c:pt idx="8900">
                  <c:v>155.98699999999999</c:v>
                </c:pt>
                <c:pt idx="8901">
                  <c:v>155.97900000000001</c:v>
                </c:pt>
                <c:pt idx="8902">
                  <c:v>155.97</c:v>
                </c:pt>
                <c:pt idx="8903">
                  <c:v>155.96199999999999</c:v>
                </c:pt>
                <c:pt idx="8904">
                  <c:v>155.95400000000001</c:v>
                </c:pt>
                <c:pt idx="8905">
                  <c:v>155.94499999999999</c:v>
                </c:pt>
                <c:pt idx="8906">
                  <c:v>155.93700000000001</c:v>
                </c:pt>
                <c:pt idx="8907">
                  <c:v>155.928</c:v>
                </c:pt>
                <c:pt idx="8908">
                  <c:v>155.92099999999999</c:v>
                </c:pt>
                <c:pt idx="8909">
                  <c:v>155.91200000000001</c:v>
                </c:pt>
                <c:pt idx="8910">
                  <c:v>155.904</c:v>
                </c:pt>
                <c:pt idx="8911">
                  <c:v>155.89500000000001</c:v>
                </c:pt>
                <c:pt idx="8912">
                  <c:v>155.887</c:v>
                </c:pt>
                <c:pt idx="8913">
                  <c:v>155.87899999999999</c:v>
                </c:pt>
                <c:pt idx="8914">
                  <c:v>155.87100000000001</c:v>
                </c:pt>
                <c:pt idx="8915">
                  <c:v>155.86199999999999</c:v>
                </c:pt>
                <c:pt idx="8916">
                  <c:v>155.85300000000001</c:v>
                </c:pt>
                <c:pt idx="8917">
                  <c:v>155.845</c:v>
                </c:pt>
                <c:pt idx="8918">
                  <c:v>155.83699999999999</c:v>
                </c:pt>
                <c:pt idx="8919">
                  <c:v>155.82900000000001</c:v>
                </c:pt>
                <c:pt idx="8920">
                  <c:v>155.82</c:v>
                </c:pt>
                <c:pt idx="8921">
                  <c:v>155.81200000000001</c:v>
                </c:pt>
                <c:pt idx="8922">
                  <c:v>155.80500000000001</c:v>
                </c:pt>
                <c:pt idx="8923">
                  <c:v>155.79599999999999</c:v>
                </c:pt>
                <c:pt idx="8924">
                  <c:v>155.78700000000001</c:v>
                </c:pt>
                <c:pt idx="8925">
                  <c:v>155.77799999999999</c:v>
                </c:pt>
                <c:pt idx="8926">
                  <c:v>155.77000000000001</c:v>
                </c:pt>
                <c:pt idx="8927">
                  <c:v>155.761</c:v>
                </c:pt>
                <c:pt idx="8928">
                  <c:v>155.75299999999999</c:v>
                </c:pt>
                <c:pt idx="8929">
                  <c:v>155.745</c:v>
                </c:pt>
                <c:pt idx="8930">
                  <c:v>155.73699999999999</c:v>
                </c:pt>
                <c:pt idx="8931">
                  <c:v>155.72900000000001</c:v>
                </c:pt>
                <c:pt idx="8932">
                  <c:v>155.72</c:v>
                </c:pt>
                <c:pt idx="8933">
                  <c:v>155.71199999999999</c:v>
                </c:pt>
                <c:pt idx="8934">
                  <c:v>155.703</c:v>
                </c:pt>
                <c:pt idx="8935">
                  <c:v>155.69499999999999</c:v>
                </c:pt>
                <c:pt idx="8936">
                  <c:v>155.68799999999999</c:v>
                </c:pt>
                <c:pt idx="8937">
                  <c:v>155.678</c:v>
                </c:pt>
                <c:pt idx="8938">
                  <c:v>155.66999999999999</c:v>
                </c:pt>
                <c:pt idx="8939">
                  <c:v>155.66200000000001</c:v>
                </c:pt>
                <c:pt idx="8940">
                  <c:v>155.65299999999999</c:v>
                </c:pt>
                <c:pt idx="8941">
                  <c:v>155.64500000000001</c:v>
                </c:pt>
                <c:pt idx="8942">
                  <c:v>155.636</c:v>
                </c:pt>
                <c:pt idx="8943">
                  <c:v>155.62799999999999</c:v>
                </c:pt>
                <c:pt idx="8944">
                  <c:v>155.62</c:v>
                </c:pt>
                <c:pt idx="8945">
                  <c:v>155.61199999999999</c:v>
                </c:pt>
                <c:pt idx="8946">
                  <c:v>155.60300000000001</c:v>
                </c:pt>
                <c:pt idx="8947">
                  <c:v>155.596</c:v>
                </c:pt>
                <c:pt idx="8948">
                  <c:v>155.58699999999999</c:v>
                </c:pt>
                <c:pt idx="8949">
                  <c:v>155.578</c:v>
                </c:pt>
                <c:pt idx="8950">
                  <c:v>155.571</c:v>
                </c:pt>
                <c:pt idx="8951">
                  <c:v>155.56100000000001</c:v>
                </c:pt>
                <c:pt idx="8952">
                  <c:v>155.553</c:v>
                </c:pt>
                <c:pt idx="8953">
                  <c:v>155.54499999999999</c:v>
                </c:pt>
                <c:pt idx="8954">
                  <c:v>155.536</c:v>
                </c:pt>
                <c:pt idx="8955">
                  <c:v>155.529</c:v>
                </c:pt>
                <c:pt idx="8956">
                  <c:v>155.52000000000001</c:v>
                </c:pt>
                <c:pt idx="8957">
                  <c:v>155.512</c:v>
                </c:pt>
                <c:pt idx="8958">
                  <c:v>155.50299999999999</c:v>
                </c:pt>
                <c:pt idx="8959">
                  <c:v>155.495</c:v>
                </c:pt>
                <c:pt idx="8960">
                  <c:v>155.48699999999999</c:v>
                </c:pt>
                <c:pt idx="8961">
                  <c:v>155.47900000000001</c:v>
                </c:pt>
                <c:pt idx="8962">
                  <c:v>155.471</c:v>
                </c:pt>
                <c:pt idx="8963">
                  <c:v>155.46199999999999</c:v>
                </c:pt>
                <c:pt idx="8964">
                  <c:v>155.453</c:v>
                </c:pt>
                <c:pt idx="8965">
                  <c:v>155.44499999999999</c:v>
                </c:pt>
                <c:pt idx="8966">
                  <c:v>155.43700000000001</c:v>
                </c:pt>
                <c:pt idx="8967">
                  <c:v>155.428</c:v>
                </c:pt>
                <c:pt idx="8968">
                  <c:v>155.41999999999999</c:v>
                </c:pt>
                <c:pt idx="8969">
                  <c:v>155.41300000000001</c:v>
                </c:pt>
                <c:pt idx="8970">
                  <c:v>155.40299999999999</c:v>
                </c:pt>
                <c:pt idx="8971">
                  <c:v>155.39500000000001</c:v>
                </c:pt>
                <c:pt idx="8972">
                  <c:v>155.387</c:v>
                </c:pt>
                <c:pt idx="8973">
                  <c:v>155.37799999999999</c:v>
                </c:pt>
                <c:pt idx="8974">
                  <c:v>155.37100000000001</c:v>
                </c:pt>
                <c:pt idx="8975">
                  <c:v>155.36099999999999</c:v>
                </c:pt>
                <c:pt idx="8976">
                  <c:v>155.35400000000001</c:v>
                </c:pt>
                <c:pt idx="8977">
                  <c:v>155.345</c:v>
                </c:pt>
                <c:pt idx="8978">
                  <c:v>155.33699999999999</c:v>
                </c:pt>
                <c:pt idx="8979">
                  <c:v>155.32900000000001</c:v>
                </c:pt>
                <c:pt idx="8980">
                  <c:v>155.32</c:v>
                </c:pt>
                <c:pt idx="8981">
                  <c:v>155.31200000000001</c:v>
                </c:pt>
                <c:pt idx="8982">
                  <c:v>155.30500000000001</c:v>
                </c:pt>
                <c:pt idx="8983">
                  <c:v>155.29499999999999</c:v>
                </c:pt>
                <c:pt idx="8984">
                  <c:v>155.28700000000001</c:v>
                </c:pt>
                <c:pt idx="8985">
                  <c:v>155.27799999999999</c:v>
                </c:pt>
                <c:pt idx="8986">
                  <c:v>155.27000000000001</c:v>
                </c:pt>
                <c:pt idx="8987">
                  <c:v>155.262</c:v>
                </c:pt>
                <c:pt idx="8988">
                  <c:v>155.25399999999999</c:v>
                </c:pt>
                <c:pt idx="8989">
                  <c:v>155.24600000000001</c:v>
                </c:pt>
                <c:pt idx="8990">
                  <c:v>155.23699999999999</c:v>
                </c:pt>
                <c:pt idx="8991">
                  <c:v>155.22900000000001</c:v>
                </c:pt>
                <c:pt idx="8992">
                  <c:v>155.22</c:v>
                </c:pt>
                <c:pt idx="8993">
                  <c:v>155.21199999999999</c:v>
                </c:pt>
                <c:pt idx="8994">
                  <c:v>155.20400000000001</c:v>
                </c:pt>
                <c:pt idx="8995">
                  <c:v>155.19499999999999</c:v>
                </c:pt>
                <c:pt idx="8996">
                  <c:v>155.18700000000001</c:v>
                </c:pt>
                <c:pt idx="8997">
                  <c:v>155.179</c:v>
                </c:pt>
                <c:pt idx="8998">
                  <c:v>155.17099999999999</c:v>
                </c:pt>
                <c:pt idx="8999">
                  <c:v>155.16300000000001</c:v>
                </c:pt>
                <c:pt idx="9000">
                  <c:v>155.15299999999999</c:v>
                </c:pt>
                <c:pt idx="9001">
                  <c:v>155.14500000000001</c:v>
                </c:pt>
                <c:pt idx="9002">
                  <c:v>155.137</c:v>
                </c:pt>
                <c:pt idx="9003">
                  <c:v>155.12899999999999</c:v>
                </c:pt>
                <c:pt idx="9004">
                  <c:v>155.12100000000001</c:v>
                </c:pt>
                <c:pt idx="9005">
                  <c:v>155.11199999999999</c:v>
                </c:pt>
                <c:pt idx="9006">
                  <c:v>155.10400000000001</c:v>
                </c:pt>
                <c:pt idx="9007">
                  <c:v>155.096</c:v>
                </c:pt>
                <c:pt idx="9008">
                  <c:v>155.08699999999999</c:v>
                </c:pt>
                <c:pt idx="9009">
                  <c:v>155.07900000000001</c:v>
                </c:pt>
                <c:pt idx="9010">
                  <c:v>155.071</c:v>
                </c:pt>
                <c:pt idx="9011">
                  <c:v>155.06299999999999</c:v>
                </c:pt>
                <c:pt idx="9012">
                  <c:v>155.053</c:v>
                </c:pt>
                <c:pt idx="9013">
                  <c:v>155.04499999999999</c:v>
                </c:pt>
                <c:pt idx="9014">
                  <c:v>155.03700000000001</c:v>
                </c:pt>
                <c:pt idx="9015">
                  <c:v>155.029</c:v>
                </c:pt>
                <c:pt idx="9016">
                  <c:v>155.02099999999999</c:v>
                </c:pt>
                <c:pt idx="9017">
                  <c:v>155.012</c:v>
                </c:pt>
                <c:pt idx="9018">
                  <c:v>155.00399999999999</c:v>
                </c:pt>
                <c:pt idx="9019">
                  <c:v>154.99600000000001</c:v>
                </c:pt>
                <c:pt idx="9020">
                  <c:v>154.98699999999999</c:v>
                </c:pt>
                <c:pt idx="9021">
                  <c:v>154.97900000000001</c:v>
                </c:pt>
                <c:pt idx="9022">
                  <c:v>154.97200000000001</c:v>
                </c:pt>
                <c:pt idx="9023">
                  <c:v>154.96299999999999</c:v>
                </c:pt>
                <c:pt idx="9024">
                  <c:v>154.95400000000001</c:v>
                </c:pt>
                <c:pt idx="9025">
                  <c:v>154.94499999999999</c:v>
                </c:pt>
                <c:pt idx="9026">
                  <c:v>154.93700000000001</c:v>
                </c:pt>
                <c:pt idx="9027">
                  <c:v>154.929</c:v>
                </c:pt>
                <c:pt idx="9028">
                  <c:v>154.91999999999999</c:v>
                </c:pt>
                <c:pt idx="9029">
                  <c:v>154.91200000000001</c:v>
                </c:pt>
                <c:pt idx="9030">
                  <c:v>154.904</c:v>
                </c:pt>
                <c:pt idx="9031">
                  <c:v>154.89500000000001</c:v>
                </c:pt>
                <c:pt idx="9032">
                  <c:v>154.88800000000001</c:v>
                </c:pt>
                <c:pt idx="9033">
                  <c:v>154.87799999999999</c:v>
                </c:pt>
                <c:pt idx="9034">
                  <c:v>154.87</c:v>
                </c:pt>
                <c:pt idx="9035">
                  <c:v>154.86199999999999</c:v>
                </c:pt>
                <c:pt idx="9036">
                  <c:v>154.85400000000001</c:v>
                </c:pt>
                <c:pt idx="9037">
                  <c:v>154.846</c:v>
                </c:pt>
                <c:pt idx="9038">
                  <c:v>154.83699999999999</c:v>
                </c:pt>
                <c:pt idx="9039">
                  <c:v>154.82900000000001</c:v>
                </c:pt>
                <c:pt idx="9040">
                  <c:v>154.82</c:v>
                </c:pt>
                <c:pt idx="9041">
                  <c:v>154.81200000000001</c:v>
                </c:pt>
                <c:pt idx="9042">
                  <c:v>154.804</c:v>
                </c:pt>
                <c:pt idx="9043">
                  <c:v>154.79499999999999</c:v>
                </c:pt>
                <c:pt idx="9044">
                  <c:v>154.78700000000001</c:v>
                </c:pt>
                <c:pt idx="9045">
                  <c:v>154.779</c:v>
                </c:pt>
                <c:pt idx="9046">
                  <c:v>154.77099999999999</c:v>
                </c:pt>
                <c:pt idx="9047">
                  <c:v>154.76300000000001</c:v>
                </c:pt>
                <c:pt idx="9048">
                  <c:v>154.75399999999999</c:v>
                </c:pt>
                <c:pt idx="9049">
                  <c:v>154.74600000000001</c:v>
                </c:pt>
                <c:pt idx="9050">
                  <c:v>154.73699999999999</c:v>
                </c:pt>
                <c:pt idx="9051">
                  <c:v>154.72999999999999</c:v>
                </c:pt>
                <c:pt idx="9052">
                  <c:v>154.721</c:v>
                </c:pt>
                <c:pt idx="9053">
                  <c:v>154.71299999999999</c:v>
                </c:pt>
                <c:pt idx="9054">
                  <c:v>154.70400000000001</c:v>
                </c:pt>
                <c:pt idx="9055">
                  <c:v>154.696</c:v>
                </c:pt>
                <c:pt idx="9056">
                  <c:v>154.68799999999999</c:v>
                </c:pt>
                <c:pt idx="9057">
                  <c:v>154.679</c:v>
                </c:pt>
                <c:pt idx="9058">
                  <c:v>154.67099999999999</c:v>
                </c:pt>
                <c:pt idx="9059">
                  <c:v>154.66300000000001</c:v>
                </c:pt>
                <c:pt idx="9060">
                  <c:v>154.654</c:v>
                </c:pt>
                <c:pt idx="9061">
                  <c:v>154.64599999999999</c:v>
                </c:pt>
                <c:pt idx="9062">
                  <c:v>154.63800000000001</c:v>
                </c:pt>
                <c:pt idx="9063">
                  <c:v>154.63</c:v>
                </c:pt>
                <c:pt idx="9064">
                  <c:v>154.62100000000001</c:v>
                </c:pt>
                <c:pt idx="9065">
                  <c:v>154.613</c:v>
                </c:pt>
                <c:pt idx="9066">
                  <c:v>154.60400000000001</c:v>
                </c:pt>
                <c:pt idx="9067">
                  <c:v>154.596</c:v>
                </c:pt>
                <c:pt idx="9068">
                  <c:v>154.58799999999999</c:v>
                </c:pt>
                <c:pt idx="9069">
                  <c:v>154.58000000000001</c:v>
                </c:pt>
                <c:pt idx="9070">
                  <c:v>154.572</c:v>
                </c:pt>
                <c:pt idx="9071">
                  <c:v>154.56299999999999</c:v>
                </c:pt>
                <c:pt idx="9072">
                  <c:v>154.554</c:v>
                </c:pt>
                <c:pt idx="9073">
                  <c:v>154.54599999999999</c:v>
                </c:pt>
                <c:pt idx="9074">
                  <c:v>154.53800000000001</c:v>
                </c:pt>
                <c:pt idx="9075">
                  <c:v>154.53</c:v>
                </c:pt>
                <c:pt idx="9076">
                  <c:v>154.52099999999999</c:v>
                </c:pt>
                <c:pt idx="9077">
                  <c:v>154.51300000000001</c:v>
                </c:pt>
                <c:pt idx="9078">
                  <c:v>154.50399999999999</c:v>
                </c:pt>
                <c:pt idx="9079">
                  <c:v>154.49600000000001</c:v>
                </c:pt>
                <c:pt idx="9080">
                  <c:v>154.488</c:v>
                </c:pt>
                <c:pt idx="9081">
                  <c:v>154.47900000000001</c:v>
                </c:pt>
                <c:pt idx="9082">
                  <c:v>154.471</c:v>
                </c:pt>
                <c:pt idx="9083">
                  <c:v>154.46299999999999</c:v>
                </c:pt>
                <c:pt idx="9084">
                  <c:v>154.45500000000001</c:v>
                </c:pt>
                <c:pt idx="9085">
                  <c:v>154.446</c:v>
                </c:pt>
                <c:pt idx="9086">
                  <c:v>154.43799999999999</c:v>
                </c:pt>
                <c:pt idx="9087">
                  <c:v>154.43100000000001</c:v>
                </c:pt>
                <c:pt idx="9088">
                  <c:v>154.422</c:v>
                </c:pt>
                <c:pt idx="9089">
                  <c:v>154.41300000000001</c:v>
                </c:pt>
                <c:pt idx="9090">
                  <c:v>154.405</c:v>
                </c:pt>
                <c:pt idx="9091">
                  <c:v>154.39599999999999</c:v>
                </c:pt>
                <c:pt idx="9092">
                  <c:v>154.38800000000001</c:v>
                </c:pt>
                <c:pt idx="9093">
                  <c:v>154.37899999999999</c:v>
                </c:pt>
                <c:pt idx="9094">
                  <c:v>154.37100000000001</c:v>
                </c:pt>
                <c:pt idx="9095">
                  <c:v>154.363</c:v>
                </c:pt>
                <c:pt idx="9096">
                  <c:v>154.35400000000001</c:v>
                </c:pt>
                <c:pt idx="9097">
                  <c:v>154.346</c:v>
                </c:pt>
                <c:pt idx="9098">
                  <c:v>154.33799999999999</c:v>
                </c:pt>
                <c:pt idx="9099">
                  <c:v>154.33000000000001</c:v>
                </c:pt>
                <c:pt idx="9100">
                  <c:v>154.322</c:v>
                </c:pt>
                <c:pt idx="9101">
                  <c:v>154.31299999999999</c:v>
                </c:pt>
                <c:pt idx="9102">
                  <c:v>154.304</c:v>
                </c:pt>
                <c:pt idx="9103">
                  <c:v>154.29599999999999</c:v>
                </c:pt>
                <c:pt idx="9104">
                  <c:v>154.28800000000001</c:v>
                </c:pt>
                <c:pt idx="9105">
                  <c:v>154.28</c:v>
                </c:pt>
                <c:pt idx="9106">
                  <c:v>154.27099999999999</c:v>
                </c:pt>
                <c:pt idx="9107">
                  <c:v>154.26300000000001</c:v>
                </c:pt>
                <c:pt idx="9108">
                  <c:v>154.255</c:v>
                </c:pt>
                <c:pt idx="9109">
                  <c:v>154.24700000000001</c:v>
                </c:pt>
                <c:pt idx="9110">
                  <c:v>154.238</c:v>
                </c:pt>
                <c:pt idx="9111">
                  <c:v>154.22999999999999</c:v>
                </c:pt>
                <c:pt idx="9112">
                  <c:v>154.221</c:v>
                </c:pt>
                <c:pt idx="9113">
                  <c:v>154.21299999999999</c:v>
                </c:pt>
                <c:pt idx="9114">
                  <c:v>154.20500000000001</c:v>
                </c:pt>
                <c:pt idx="9115">
                  <c:v>154.196</c:v>
                </c:pt>
                <c:pt idx="9116">
                  <c:v>154.18799999999999</c:v>
                </c:pt>
                <c:pt idx="9117">
                  <c:v>154.18</c:v>
                </c:pt>
                <c:pt idx="9118">
                  <c:v>154.17099999999999</c:v>
                </c:pt>
                <c:pt idx="9119">
                  <c:v>154.16300000000001</c:v>
                </c:pt>
                <c:pt idx="9120">
                  <c:v>154.155</c:v>
                </c:pt>
                <c:pt idx="9121">
                  <c:v>154.14599999999999</c:v>
                </c:pt>
                <c:pt idx="9122">
                  <c:v>154.13900000000001</c:v>
                </c:pt>
                <c:pt idx="9123">
                  <c:v>154.13</c:v>
                </c:pt>
                <c:pt idx="9124">
                  <c:v>154.12200000000001</c:v>
                </c:pt>
                <c:pt idx="9125">
                  <c:v>154.113</c:v>
                </c:pt>
                <c:pt idx="9126">
                  <c:v>154.10499999999999</c:v>
                </c:pt>
                <c:pt idx="9127">
                  <c:v>154.096</c:v>
                </c:pt>
                <c:pt idx="9128">
                  <c:v>154.08799999999999</c:v>
                </c:pt>
                <c:pt idx="9129">
                  <c:v>154.08000000000001</c:v>
                </c:pt>
                <c:pt idx="9130">
                  <c:v>154.071</c:v>
                </c:pt>
                <c:pt idx="9131">
                  <c:v>154.06299999999999</c:v>
                </c:pt>
                <c:pt idx="9132">
                  <c:v>154.054</c:v>
                </c:pt>
                <c:pt idx="9133">
                  <c:v>154.04599999999999</c:v>
                </c:pt>
                <c:pt idx="9134">
                  <c:v>154.03800000000001</c:v>
                </c:pt>
                <c:pt idx="9135">
                  <c:v>154.03</c:v>
                </c:pt>
                <c:pt idx="9136">
                  <c:v>154.02099999999999</c:v>
                </c:pt>
                <c:pt idx="9137">
                  <c:v>154.012</c:v>
                </c:pt>
                <c:pt idx="9138">
                  <c:v>154.00399999999999</c:v>
                </c:pt>
                <c:pt idx="9139">
                  <c:v>153.99700000000001</c:v>
                </c:pt>
                <c:pt idx="9140">
                  <c:v>153.988</c:v>
                </c:pt>
                <c:pt idx="9141">
                  <c:v>153.97999999999999</c:v>
                </c:pt>
                <c:pt idx="9142">
                  <c:v>153.971</c:v>
                </c:pt>
                <c:pt idx="9143">
                  <c:v>153.96199999999999</c:v>
                </c:pt>
                <c:pt idx="9144">
                  <c:v>153.95500000000001</c:v>
                </c:pt>
                <c:pt idx="9145">
                  <c:v>153.946</c:v>
                </c:pt>
                <c:pt idx="9146">
                  <c:v>153.93799999999999</c:v>
                </c:pt>
                <c:pt idx="9147">
                  <c:v>153.93</c:v>
                </c:pt>
                <c:pt idx="9148">
                  <c:v>153.922</c:v>
                </c:pt>
                <c:pt idx="9149">
                  <c:v>153.91300000000001</c:v>
                </c:pt>
                <c:pt idx="9150">
                  <c:v>153.905</c:v>
                </c:pt>
                <c:pt idx="9151">
                  <c:v>153.89599999999999</c:v>
                </c:pt>
                <c:pt idx="9152">
                  <c:v>153.88900000000001</c:v>
                </c:pt>
                <c:pt idx="9153">
                  <c:v>153.87899999999999</c:v>
                </c:pt>
                <c:pt idx="9154">
                  <c:v>153.87200000000001</c:v>
                </c:pt>
                <c:pt idx="9155">
                  <c:v>153.864</c:v>
                </c:pt>
                <c:pt idx="9156">
                  <c:v>153.85499999999999</c:v>
                </c:pt>
                <c:pt idx="9157">
                  <c:v>153.84700000000001</c:v>
                </c:pt>
                <c:pt idx="9158">
                  <c:v>153.83799999999999</c:v>
                </c:pt>
                <c:pt idx="9159">
                  <c:v>153.83000000000001</c:v>
                </c:pt>
                <c:pt idx="9160">
                  <c:v>153.822</c:v>
                </c:pt>
                <c:pt idx="9161">
                  <c:v>153.81399999999999</c:v>
                </c:pt>
                <c:pt idx="9162">
                  <c:v>153.80500000000001</c:v>
                </c:pt>
                <c:pt idx="9163">
                  <c:v>153.79599999999999</c:v>
                </c:pt>
                <c:pt idx="9164">
                  <c:v>153.78800000000001</c:v>
                </c:pt>
                <c:pt idx="9165">
                  <c:v>153.78</c:v>
                </c:pt>
                <c:pt idx="9166">
                  <c:v>153.77099999999999</c:v>
                </c:pt>
                <c:pt idx="9167">
                  <c:v>153.76300000000001</c:v>
                </c:pt>
                <c:pt idx="9168">
                  <c:v>153.755</c:v>
                </c:pt>
                <c:pt idx="9169">
                  <c:v>153.74600000000001</c:v>
                </c:pt>
                <c:pt idx="9170">
                  <c:v>153.738</c:v>
                </c:pt>
                <c:pt idx="9171">
                  <c:v>153.72999999999999</c:v>
                </c:pt>
                <c:pt idx="9172">
                  <c:v>153.721</c:v>
                </c:pt>
                <c:pt idx="9173">
                  <c:v>153.71299999999999</c:v>
                </c:pt>
                <c:pt idx="9174">
                  <c:v>153.70500000000001</c:v>
                </c:pt>
                <c:pt idx="9175">
                  <c:v>153.697</c:v>
                </c:pt>
                <c:pt idx="9176">
                  <c:v>153.68799999999999</c:v>
                </c:pt>
                <c:pt idx="9177">
                  <c:v>153.68</c:v>
                </c:pt>
                <c:pt idx="9178">
                  <c:v>153.672</c:v>
                </c:pt>
                <c:pt idx="9179">
                  <c:v>153.66300000000001</c:v>
                </c:pt>
                <c:pt idx="9180">
                  <c:v>153.654</c:v>
                </c:pt>
                <c:pt idx="9181">
                  <c:v>153.64599999999999</c:v>
                </c:pt>
                <c:pt idx="9182">
                  <c:v>153.63800000000001</c:v>
                </c:pt>
                <c:pt idx="9183">
                  <c:v>153.63</c:v>
                </c:pt>
                <c:pt idx="9184">
                  <c:v>153.62100000000001</c:v>
                </c:pt>
                <c:pt idx="9185">
                  <c:v>153.613</c:v>
                </c:pt>
                <c:pt idx="9186">
                  <c:v>153.60499999999999</c:v>
                </c:pt>
                <c:pt idx="9187">
                  <c:v>153.596</c:v>
                </c:pt>
                <c:pt idx="9188">
                  <c:v>153.58799999999999</c:v>
                </c:pt>
                <c:pt idx="9189">
                  <c:v>153.58000000000001</c:v>
                </c:pt>
                <c:pt idx="9190">
                  <c:v>153.571</c:v>
                </c:pt>
                <c:pt idx="9191">
                  <c:v>153.56200000000001</c:v>
                </c:pt>
                <c:pt idx="9192">
                  <c:v>153.554</c:v>
                </c:pt>
                <c:pt idx="9193">
                  <c:v>153.54599999999999</c:v>
                </c:pt>
                <c:pt idx="9194">
                  <c:v>153.53800000000001</c:v>
                </c:pt>
                <c:pt idx="9195">
                  <c:v>153.53</c:v>
                </c:pt>
                <c:pt idx="9196">
                  <c:v>153.52099999999999</c:v>
                </c:pt>
                <c:pt idx="9197">
                  <c:v>153.512</c:v>
                </c:pt>
                <c:pt idx="9198">
                  <c:v>153.505</c:v>
                </c:pt>
                <c:pt idx="9199">
                  <c:v>153.49600000000001</c:v>
                </c:pt>
                <c:pt idx="9200">
                  <c:v>153.489</c:v>
                </c:pt>
                <c:pt idx="9201">
                  <c:v>153.47999999999999</c:v>
                </c:pt>
                <c:pt idx="9202">
                  <c:v>153.471</c:v>
                </c:pt>
                <c:pt idx="9203">
                  <c:v>153.46299999999999</c:v>
                </c:pt>
                <c:pt idx="9204">
                  <c:v>153.45400000000001</c:v>
                </c:pt>
                <c:pt idx="9205">
                  <c:v>153.447</c:v>
                </c:pt>
                <c:pt idx="9206">
                  <c:v>153.43700000000001</c:v>
                </c:pt>
                <c:pt idx="9207">
                  <c:v>153.43</c:v>
                </c:pt>
                <c:pt idx="9208">
                  <c:v>153.42099999999999</c:v>
                </c:pt>
                <c:pt idx="9209">
                  <c:v>153.41300000000001</c:v>
                </c:pt>
                <c:pt idx="9210">
                  <c:v>153.404</c:v>
                </c:pt>
                <c:pt idx="9211">
                  <c:v>153.39599999999999</c:v>
                </c:pt>
                <c:pt idx="9212">
                  <c:v>153.38800000000001</c:v>
                </c:pt>
                <c:pt idx="9213">
                  <c:v>153.37899999999999</c:v>
                </c:pt>
                <c:pt idx="9214">
                  <c:v>153.37100000000001</c:v>
                </c:pt>
                <c:pt idx="9215">
                  <c:v>153.363</c:v>
                </c:pt>
                <c:pt idx="9216">
                  <c:v>153.35499999999999</c:v>
                </c:pt>
                <c:pt idx="9217">
                  <c:v>153.346</c:v>
                </c:pt>
                <c:pt idx="9218">
                  <c:v>153.33799999999999</c:v>
                </c:pt>
                <c:pt idx="9219">
                  <c:v>153.32900000000001</c:v>
                </c:pt>
                <c:pt idx="9220">
                  <c:v>153.321</c:v>
                </c:pt>
                <c:pt idx="9221">
                  <c:v>153.31299999999999</c:v>
                </c:pt>
                <c:pt idx="9222">
                  <c:v>153.303</c:v>
                </c:pt>
                <c:pt idx="9223">
                  <c:v>153.29599999999999</c:v>
                </c:pt>
                <c:pt idx="9224">
                  <c:v>153.28899999999999</c:v>
                </c:pt>
                <c:pt idx="9225">
                  <c:v>153.279</c:v>
                </c:pt>
                <c:pt idx="9226">
                  <c:v>153.27099999999999</c:v>
                </c:pt>
                <c:pt idx="9227">
                  <c:v>153.262</c:v>
                </c:pt>
                <c:pt idx="9228">
                  <c:v>153.255</c:v>
                </c:pt>
                <c:pt idx="9229">
                  <c:v>153.24600000000001</c:v>
                </c:pt>
                <c:pt idx="9230">
                  <c:v>153.239</c:v>
                </c:pt>
                <c:pt idx="9231">
                  <c:v>153.22999999999999</c:v>
                </c:pt>
                <c:pt idx="9232">
                  <c:v>153.221</c:v>
                </c:pt>
                <c:pt idx="9233">
                  <c:v>153.21299999999999</c:v>
                </c:pt>
                <c:pt idx="9234">
                  <c:v>153.20500000000001</c:v>
                </c:pt>
                <c:pt idx="9235">
                  <c:v>153.196</c:v>
                </c:pt>
                <c:pt idx="9236">
                  <c:v>153.18700000000001</c:v>
                </c:pt>
                <c:pt idx="9237">
                  <c:v>153.179</c:v>
                </c:pt>
                <c:pt idx="9238">
                  <c:v>153.17099999999999</c:v>
                </c:pt>
                <c:pt idx="9239">
                  <c:v>153.16300000000001</c:v>
                </c:pt>
                <c:pt idx="9240">
                  <c:v>153.154</c:v>
                </c:pt>
                <c:pt idx="9241">
                  <c:v>153.14599999999999</c:v>
                </c:pt>
                <c:pt idx="9242">
                  <c:v>153.13800000000001</c:v>
                </c:pt>
                <c:pt idx="9243">
                  <c:v>153.13</c:v>
                </c:pt>
                <c:pt idx="9244">
                  <c:v>153.12100000000001</c:v>
                </c:pt>
                <c:pt idx="9245">
                  <c:v>153.11199999999999</c:v>
                </c:pt>
                <c:pt idx="9246">
                  <c:v>153.10499999999999</c:v>
                </c:pt>
                <c:pt idx="9247">
                  <c:v>153.096</c:v>
                </c:pt>
                <c:pt idx="9248">
                  <c:v>153.08799999999999</c:v>
                </c:pt>
                <c:pt idx="9249">
                  <c:v>153.08000000000001</c:v>
                </c:pt>
                <c:pt idx="9250">
                  <c:v>153.071</c:v>
                </c:pt>
                <c:pt idx="9251">
                  <c:v>153.06299999999999</c:v>
                </c:pt>
                <c:pt idx="9252">
                  <c:v>153.054</c:v>
                </c:pt>
                <c:pt idx="9253">
                  <c:v>153.04599999999999</c:v>
                </c:pt>
                <c:pt idx="9254">
                  <c:v>153.03800000000001</c:v>
                </c:pt>
                <c:pt idx="9255">
                  <c:v>153.029</c:v>
                </c:pt>
                <c:pt idx="9256">
                  <c:v>153.02099999999999</c:v>
                </c:pt>
                <c:pt idx="9257">
                  <c:v>153.01300000000001</c:v>
                </c:pt>
                <c:pt idx="9258">
                  <c:v>153.005</c:v>
                </c:pt>
                <c:pt idx="9259">
                  <c:v>152.99600000000001</c:v>
                </c:pt>
                <c:pt idx="9260">
                  <c:v>152.988</c:v>
                </c:pt>
                <c:pt idx="9261">
                  <c:v>152.97999999999999</c:v>
                </c:pt>
                <c:pt idx="9262">
                  <c:v>152.971</c:v>
                </c:pt>
                <c:pt idx="9263">
                  <c:v>152.96299999999999</c:v>
                </c:pt>
                <c:pt idx="9264">
                  <c:v>152.95400000000001</c:v>
                </c:pt>
                <c:pt idx="9265">
                  <c:v>152.946</c:v>
                </c:pt>
                <c:pt idx="9266">
                  <c:v>152.93700000000001</c:v>
                </c:pt>
                <c:pt idx="9267">
                  <c:v>152.929</c:v>
                </c:pt>
                <c:pt idx="9268">
                  <c:v>152.922</c:v>
                </c:pt>
                <c:pt idx="9269">
                  <c:v>152.91300000000001</c:v>
                </c:pt>
                <c:pt idx="9270">
                  <c:v>152.904</c:v>
                </c:pt>
                <c:pt idx="9271">
                  <c:v>152.89599999999999</c:v>
                </c:pt>
                <c:pt idx="9272">
                  <c:v>152.88800000000001</c:v>
                </c:pt>
                <c:pt idx="9273">
                  <c:v>152.88</c:v>
                </c:pt>
                <c:pt idx="9274">
                  <c:v>152.87100000000001</c:v>
                </c:pt>
                <c:pt idx="9275">
                  <c:v>152.86199999999999</c:v>
                </c:pt>
                <c:pt idx="9276">
                  <c:v>152.85400000000001</c:v>
                </c:pt>
                <c:pt idx="9277">
                  <c:v>152.84700000000001</c:v>
                </c:pt>
                <c:pt idx="9278">
                  <c:v>152.83799999999999</c:v>
                </c:pt>
                <c:pt idx="9279">
                  <c:v>152.83000000000001</c:v>
                </c:pt>
                <c:pt idx="9280">
                  <c:v>152.821</c:v>
                </c:pt>
                <c:pt idx="9281">
                  <c:v>152.81299999999999</c:v>
                </c:pt>
                <c:pt idx="9282">
                  <c:v>152.80500000000001</c:v>
                </c:pt>
                <c:pt idx="9283">
                  <c:v>152.797</c:v>
                </c:pt>
                <c:pt idx="9284">
                  <c:v>152.78800000000001</c:v>
                </c:pt>
                <c:pt idx="9285">
                  <c:v>152.78</c:v>
                </c:pt>
                <c:pt idx="9286">
                  <c:v>152.77199999999999</c:v>
                </c:pt>
                <c:pt idx="9287">
                  <c:v>152.76400000000001</c:v>
                </c:pt>
                <c:pt idx="9288">
                  <c:v>152.75399999999999</c:v>
                </c:pt>
                <c:pt idx="9289">
                  <c:v>152.74600000000001</c:v>
                </c:pt>
                <c:pt idx="9290">
                  <c:v>152.739</c:v>
                </c:pt>
                <c:pt idx="9291">
                  <c:v>152.72999999999999</c:v>
                </c:pt>
                <c:pt idx="9292">
                  <c:v>152.721</c:v>
                </c:pt>
                <c:pt idx="9293">
                  <c:v>152.71299999999999</c:v>
                </c:pt>
                <c:pt idx="9294">
                  <c:v>152.70500000000001</c:v>
                </c:pt>
                <c:pt idx="9295">
                  <c:v>152.697</c:v>
                </c:pt>
                <c:pt idx="9296">
                  <c:v>152.68799999999999</c:v>
                </c:pt>
                <c:pt idx="9297">
                  <c:v>152.68</c:v>
                </c:pt>
                <c:pt idx="9298">
                  <c:v>152.672</c:v>
                </c:pt>
                <c:pt idx="9299">
                  <c:v>152.66399999999999</c:v>
                </c:pt>
                <c:pt idx="9300">
                  <c:v>152.655</c:v>
                </c:pt>
                <c:pt idx="9301">
                  <c:v>152.64699999999999</c:v>
                </c:pt>
                <c:pt idx="9302">
                  <c:v>152.63800000000001</c:v>
                </c:pt>
                <c:pt idx="9303">
                  <c:v>152.63</c:v>
                </c:pt>
                <c:pt idx="9304">
                  <c:v>152.62200000000001</c:v>
                </c:pt>
                <c:pt idx="9305">
                  <c:v>152.614</c:v>
                </c:pt>
                <c:pt idx="9306">
                  <c:v>152.60599999999999</c:v>
                </c:pt>
                <c:pt idx="9307">
                  <c:v>152.596</c:v>
                </c:pt>
                <c:pt idx="9308">
                  <c:v>152.58799999999999</c:v>
                </c:pt>
                <c:pt idx="9309">
                  <c:v>152.58000000000001</c:v>
                </c:pt>
                <c:pt idx="9310">
                  <c:v>152.572</c:v>
                </c:pt>
                <c:pt idx="9311">
                  <c:v>152.56299999999999</c:v>
                </c:pt>
                <c:pt idx="9312">
                  <c:v>152.55500000000001</c:v>
                </c:pt>
                <c:pt idx="9313">
                  <c:v>152.547</c:v>
                </c:pt>
                <c:pt idx="9314">
                  <c:v>152.53800000000001</c:v>
                </c:pt>
                <c:pt idx="9315">
                  <c:v>152.53</c:v>
                </c:pt>
                <c:pt idx="9316">
                  <c:v>152.52199999999999</c:v>
                </c:pt>
                <c:pt idx="9317">
                  <c:v>152.51400000000001</c:v>
                </c:pt>
                <c:pt idx="9318">
                  <c:v>152.505</c:v>
                </c:pt>
                <c:pt idx="9319">
                  <c:v>152.49600000000001</c:v>
                </c:pt>
                <c:pt idx="9320">
                  <c:v>152.489</c:v>
                </c:pt>
                <c:pt idx="9321">
                  <c:v>152.48099999999999</c:v>
                </c:pt>
                <c:pt idx="9322">
                  <c:v>152.47200000000001</c:v>
                </c:pt>
                <c:pt idx="9323">
                  <c:v>152.46299999999999</c:v>
                </c:pt>
                <c:pt idx="9324">
                  <c:v>152.45500000000001</c:v>
                </c:pt>
                <c:pt idx="9325">
                  <c:v>152.447</c:v>
                </c:pt>
                <c:pt idx="9326">
                  <c:v>152.43799999999999</c:v>
                </c:pt>
                <c:pt idx="9327">
                  <c:v>152.43</c:v>
                </c:pt>
                <c:pt idx="9328">
                  <c:v>152.422</c:v>
                </c:pt>
                <c:pt idx="9329">
                  <c:v>152.41300000000001</c:v>
                </c:pt>
                <c:pt idx="9330">
                  <c:v>152.405</c:v>
                </c:pt>
                <c:pt idx="9331">
                  <c:v>152.39699999999999</c:v>
                </c:pt>
                <c:pt idx="9332">
                  <c:v>152.38800000000001</c:v>
                </c:pt>
                <c:pt idx="9333">
                  <c:v>152.38</c:v>
                </c:pt>
                <c:pt idx="9334">
                  <c:v>152.37200000000001</c:v>
                </c:pt>
                <c:pt idx="9335">
                  <c:v>152.364</c:v>
                </c:pt>
                <c:pt idx="9336">
                  <c:v>152.35499999999999</c:v>
                </c:pt>
                <c:pt idx="9337">
                  <c:v>152.34700000000001</c:v>
                </c:pt>
                <c:pt idx="9338">
                  <c:v>152.34</c:v>
                </c:pt>
                <c:pt idx="9339">
                  <c:v>152.33000000000001</c:v>
                </c:pt>
                <c:pt idx="9340">
                  <c:v>152.32300000000001</c:v>
                </c:pt>
                <c:pt idx="9341">
                  <c:v>152.31399999999999</c:v>
                </c:pt>
                <c:pt idx="9342">
                  <c:v>152.30500000000001</c:v>
                </c:pt>
                <c:pt idx="9343">
                  <c:v>152.29599999999999</c:v>
                </c:pt>
                <c:pt idx="9344">
                  <c:v>152.28800000000001</c:v>
                </c:pt>
                <c:pt idx="9345">
                  <c:v>152.28100000000001</c:v>
                </c:pt>
                <c:pt idx="9346">
                  <c:v>152.27099999999999</c:v>
                </c:pt>
                <c:pt idx="9347">
                  <c:v>152.26400000000001</c:v>
                </c:pt>
                <c:pt idx="9348">
                  <c:v>152.255</c:v>
                </c:pt>
                <c:pt idx="9349">
                  <c:v>152.24799999999999</c:v>
                </c:pt>
                <c:pt idx="9350">
                  <c:v>152.239</c:v>
                </c:pt>
                <c:pt idx="9351">
                  <c:v>152.22999999999999</c:v>
                </c:pt>
                <c:pt idx="9352">
                  <c:v>152.22200000000001</c:v>
                </c:pt>
                <c:pt idx="9353">
                  <c:v>152.214</c:v>
                </c:pt>
                <c:pt idx="9354">
                  <c:v>152.20500000000001</c:v>
                </c:pt>
                <c:pt idx="9355">
                  <c:v>152.197</c:v>
                </c:pt>
                <c:pt idx="9356">
                  <c:v>152.18799999999999</c:v>
                </c:pt>
                <c:pt idx="9357">
                  <c:v>152.18100000000001</c:v>
                </c:pt>
                <c:pt idx="9358">
                  <c:v>152.172</c:v>
                </c:pt>
                <c:pt idx="9359">
                  <c:v>152.16399999999999</c:v>
                </c:pt>
                <c:pt idx="9360">
                  <c:v>152.155</c:v>
                </c:pt>
                <c:pt idx="9361">
                  <c:v>152.14699999999999</c:v>
                </c:pt>
                <c:pt idx="9362">
                  <c:v>152.13800000000001</c:v>
                </c:pt>
                <c:pt idx="9363">
                  <c:v>152.131</c:v>
                </c:pt>
                <c:pt idx="9364">
                  <c:v>152.12299999999999</c:v>
                </c:pt>
                <c:pt idx="9365">
                  <c:v>152.11500000000001</c:v>
                </c:pt>
                <c:pt idx="9366">
                  <c:v>152.10599999999999</c:v>
                </c:pt>
                <c:pt idx="9367">
                  <c:v>152.096</c:v>
                </c:pt>
                <c:pt idx="9368">
                  <c:v>152.08799999999999</c:v>
                </c:pt>
                <c:pt idx="9369">
                  <c:v>152.08000000000001</c:v>
                </c:pt>
                <c:pt idx="9370">
                  <c:v>152.07300000000001</c:v>
                </c:pt>
                <c:pt idx="9371">
                  <c:v>152.06299999999999</c:v>
                </c:pt>
                <c:pt idx="9372">
                  <c:v>152.05500000000001</c:v>
                </c:pt>
                <c:pt idx="9373">
                  <c:v>152.048</c:v>
                </c:pt>
                <c:pt idx="9374">
                  <c:v>152.04</c:v>
                </c:pt>
                <c:pt idx="9375">
                  <c:v>152.03</c:v>
                </c:pt>
                <c:pt idx="9376">
                  <c:v>152.02199999999999</c:v>
                </c:pt>
                <c:pt idx="9377">
                  <c:v>152.01400000000001</c:v>
                </c:pt>
                <c:pt idx="9378">
                  <c:v>152.006</c:v>
                </c:pt>
                <c:pt idx="9379">
                  <c:v>151.99700000000001</c:v>
                </c:pt>
                <c:pt idx="9380">
                  <c:v>151.989</c:v>
                </c:pt>
                <c:pt idx="9381">
                  <c:v>151.97999999999999</c:v>
                </c:pt>
                <c:pt idx="9382">
                  <c:v>151.97200000000001</c:v>
                </c:pt>
                <c:pt idx="9383">
                  <c:v>151.964</c:v>
                </c:pt>
                <c:pt idx="9384">
                  <c:v>151.95500000000001</c:v>
                </c:pt>
                <c:pt idx="9385">
                  <c:v>151.947</c:v>
                </c:pt>
                <c:pt idx="9386">
                  <c:v>151.93799999999999</c:v>
                </c:pt>
                <c:pt idx="9387">
                  <c:v>151.93100000000001</c:v>
                </c:pt>
                <c:pt idx="9388">
                  <c:v>151.922</c:v>
                </c:pt>
                <c:pt idx="9389">
                  <c:v>151.91399999999999</c:v>
                </c:pt>
                <c:pt idx="9390">
                  <c:v>151.90600000000001</c:v>
                </c:pt>
                <c:pt idx="9391">
                  <c:v>151.89699999999999</c:v>
                </c:pt>
                <c:pt idx="9392">
                  <c:v>151.88900000000001</c:v>
                </c:pt>
                <c:pt idx="9393">
                  <c:v>151.881</c:v>
                </c:pt>
                <c:pt idx="9394">
                  <c:v>151.87299999999999</c:v>
                </c:pt>
                <c:pt idx="9395">
                  <c:v>151.864</c:v>
                </c:pt>
                <c:pt idx="9396">
                  <c:v>151.85599999999999</c:v>
                </c:pt>
                <c:pt idx="9397">
                  <c:v>151.84700000000001</c:v>
                </c:pt>
                <c:pt idx="9398">
                  <c:v>151.839</c:v>
                </c:pt>
                <c:pt idx="9399">
                  <c:v>151.83199999999999</c:v>
                </c:pt>
                <c:pt idx="9400">
                  <c:v>151.82300000000001</c:v>
                </c:pt>
                <c:pt idx="9401">
                  <c:v>151.81399999999999</c:v>
                </c:pt>
                <c:pt idx="9402">
                  <c:v>151.80500000000001</c:v>
                </c:pt>
                <c:pt idx="9403">
                  <c:v>151.798</c:v>
                </c:pt>
                <c:pt idx="9404">
                  <c:v>151.78899999999999</c:v>
                </c:pt>
                <c:pt idx="9405">
                  <c:v>151.78100000000001</c:v>
                </c:pt>
                <c:pt idx="9406">
                  <c:v>151.77199999999999</c:v>
                </c:pt>
                <c:pt idx="9407">
                  <c:v>151.76400000000001</c:v>
                </c:pt>
                <c:pt idx="9408">
                  <c:v>151.756</c:v>
                </c:pt>
                <c:pt idx="9409">
                  <c:v>151.74700000000001</c:v>
                </c:pt>
                <c:pt idx="9410">
                  <c:v>151.74</c:v>
                </c:pt>
                <c:pt idx="9411">
                  <c:v>151.732</c:v>
                </c:pt>
                <c:pt idx="9412">
                  <c:v>151.72200000000001</c:v>
                </c:pt>
                <c:pt idx="9413">
                  <c:v>151.714</c:v>
                </c:pt>
                <c:pt idx="9414">
                  <c:v>151.70599999999999</c:v>
                </c:pt>
                <c:pt idx="9415">
                  <c:v>151.697</c:v>
                </c:pt>
                <c:pt idx="9416">
                  <c:v>151.68899999999999</c:v>
                </c:pt>
                <c:pt idx="9417">
                  <c:v>151.68199999999999</c:v>
                </c:pt>
                <c:pt idx="9418">
                  <c:v>151.672</c:v>
                </c:pt>
                <c:pt idx="9419">
                  <c:v>151.66399999999999</c:v>
                </c:pt>
                <c:pt idx="9420">
                  <c:v>151.655</c:v>
                </c:pt>
                <c:pt idx="9421">
                  <c:v>151.64699999999999</c:v>
                </c:pt>
                <c:pt idx="9422">
                  <c:v>151.63900000000001</c:v>
                </c:pt>
                <c:pt idx="9423">
                  <c:v>151.631</c:v>
                </c:pt>
                <c:pt idx="9424">
                  <c:v>151.62200000000001</c:v>
                </c:pt>
                <c:pt idx="9425">
                  <c:v>151.61500000000001</c:v>
                </c:pt>
                <c:pt idx="9426">
                  <c:v>151.60599999999999</c:v>
                </c:pt>
                <c:pt idx="9427">
                  <c:v>151.59800000000001</c:v>
                </c:pt>
                <c:pt idx="9428">
                  <c:v>151.589</c:v>
                </c:pt>
                <c:pt idx="9429">
                  <c:v>151.58099999999999</c:v>
                </c:pt>
                <c:pt idx="9430">
                  <c:v>151.572</c:v>
                </c:pt>
                <c:pt idx="9431">
                  <c:v>151.565</c:v>
                </c:pt>
                <c:pt idx="9432">
                  <c:v>151.55600000000001</c:v>
                </c:pt>
                <c:pt idx="9433">
                  <c:v>151.547</c:v>
                </c:pt>
                <c:pt idx="9434">
                  <c:v>151.53899999999999</c:v>
                </c:pt>
                <c:pt idx="9435">
                  <c:v>151.53</c:v>
                </c:pt>
                <c:pt idx="9436">
                  <c:v>151.52099999999999</c:v>
                </c:pt>
                <c:pt idx="9437">
                  <c:v>151.51400000000001</c:v>
                </c:pt>
                <c:pt idx="9438">
                  <c:v>151.506</c:v>
                </c:pt>
                <c:pt idx="9439">
                  <c:v>151.49700000000001</c:v>
                </c:pt>
                <c:pt idx="9440">
                  <c:v>151.488</c:v>
                </c:pt>
                <c:pt idx="9441">
                  <c:v>151.48099999999999</c:v>
                </c:pt>
                <c:pt idx="9442">
                  <c:v>151.47200000000001</c:v>
                </c:pt>
                <c:pt idx="9443">
                  <c:v>151.464</c:v>
                </c:pt>
                <c:pt idx="9444">
                  <c:v>151.45599999999999</c:v>
                </c:pt>
                <c:pt idx="9445">
                  <c:v>151.447</c:v>
                </c:pt>
                <c:pt idx="9446">
                  <c:v>151.43899999999999</c:v>
                </c:pt>
                <c:pt idx="9447">
                  <c:v>151.43100000000001</c:v>
                </c:pt>
                <c:pt idx="9448">
                  <c:v>151.423</c:v>
                </c:pt>
                <c:pt idx="9449">
                  <c:v>151.41399999999999</c:v>
                </c:pt>
                <c:pt idx="9450">
                  <c:v>151.405</c:v>
                </c:pt>
                <c:pt idx="9451">
                  <c:v>151.39699999999999</c:v>
                </c:pt>
                <c:pt idx="9452">
                  <c:v>151.38900000000001</c:v>
                </c:pt>
                <c:pt idx="9453">
                  <c:v>151.38200000000001</c:v>
                </c:pt>
                <c:pt idx="9454">
                  <c:v>151.37299999999999</c:v>
                </c:pt>
                <c:pt idx="9455">
                  <c:v>151.364</c:v>
                </c:pt>
                <c:pt idx="9456">
                  <c:v>151.35599999999999</c:v>
                </c:pt>
                <c:pt idx="9457">
                  <c:v>151.34800000000001</c:v>
                </c:pt>
                <c:pt idx="9458">
                  <c:v>151.339</c:v>
                </c:pt>
                <c:pt idx="9459">
                  <c:v>151.33099999999999</c:v>
                </c:pt>
                <c:pt idx="9460">
                  <c:v>151.32300000000001</c:v>
                </c:pt>
                <c:pt idx="9461">
                  <c:v>151.315</c:v>
                </c:pt>
                <c:pt idx="9462">
                  <c:v>151.30600000000001</c:v>
                </c:pt>
                <c:pt idx="9463">
                  <c:v>151.297</c:v>
                </c:pt>
                <c:pt idx="9464">
                  <c:v>151.28899999999999</c:v>
                </c:pt>
                <c:pt idx="9465">
                  <c:v>151.28100000000001</c:v>
                </c:pt>
                <c:pt idx="9466">
                  <c:v>151.273</c:v>
                </c:pt>
                <c:pt idx="9467">
                  <c:v>151.26400000000001</c:v>
                </c:pt>
                <c:pt idx="9468">
                  <c:v>151.25700000000001</c:v>
                </c:pt>
                <c:pt idx="9469">
                  <c:v>151.24700000000001</c:v>
                </c:pt>
                <c:pt idx="9470">
                  <c:v>151.239</c:v>
                </c:pt>
                <c:pt idx="9471">
                  <c:v>151.23099999999999</c:v>
                </c:pt>
                <c:pt idx="9472">
                  <c:v>151.22300000000001</c:v>
                </c:pt>
                <c:pt idx="9473">
                  <c:v>151.214</c:v>
                </c:pt>
                <c:pt idx="9474">
                  <c:v>151.20599999999999</c:v>
                </c:pt>
                <c:pt idx="9475">
                  <c:v>151.19800000000001</c:v>
                </c:pt>
                <c:pt idx="9476">
                  <c:v>151.19</c:v>
                </c:pt>
                <c:pt idx="9477">
                  <c:v>151.18100000000001</c:v>
                </c:pt>
                <c:pt idx="9478">
                  <c:v>151.173</c:v>
                </c:pt>
                <c:pt idx="9479">
                  <c:v>151.16399999999999</c:v>
                </c:pt>
                <c:pt idx="9480">
                  <c:v>151.15600000000001</c:v>
                </c:pt>
                <c:pt idx="9481">
                  <c:v>151.148</c:v>
                </c:pt>
                <c:pt idx="9482">
                  <c:v>151.13900000000001</c:v>
                </c:pt>
                <c:pt idx="9483">
                  <c:v>151.13</c:v>
                </c:pt>
                <c:pt idx="9484">
                  <c:v>151.12200000000001</c:v>
                </c:pt>
                <c:pt idx="9485">
                  <c:v>151.114</c:v>
                </c:pt>
                <c:pt idx="9486">
                  <c:v>151.10599999999999</c:v>
                </c:pt>
                <c:pt idx="9487">
                  <c:v>151.09700000000001</c:v>
                </c:pt>
                <c:pt idx="9488">
                  <c:v>151.089</c:v>
                </c:pt>
                <c:pt idx="9489">
                  <c:v>151.08099999999999</c:v>
                </c:pt>
                <c:pt idx="9490">
                  <c:v>151.07300000000001</c:v>
                </c:pt>
                <c:pt idx="9491">
                  <c:v>151.06399999999999</c:v>
                </c:pt>
                <c:pt idx="9492">
                  <c:v>151.05600000000001</c:v>
                </c:pt>
                <c:pt idx="9493">
                  <c:v>151.047</c:v>
                </c:pt>
                <c:pt idx="9494">
                  <c:v>151.03899999999999</c:v>
                </c:pt>
                <c:pt idx="9495">
                  <c:v>151.03100000000001</c:v>
                </c:pt>
                <c:pt idx="9496">
                  <c:v>151.023</c:v>
                </c:pt>
                <c:pt idx="9497">
                  <c:v>151.01400000000001</c:v>
                </c:pt>
                <c:pt idx="9498">
                  <c:v>151.006</c:v>
                </c:pt>
                <c:pt idx="9499">
                  <c:v>150.99799999999999</c:v>
                </c:pt>
                <c:pt idx="9500">
                  <c:v>150.99</c:v>
                </c:pt>
                <c:pt idx="9501">
                  <c:v>150.98099999999999</c:v>
                </c:pt>
                <c:pt idx="9502">
                  <c:v>150.97200000000001</c:v>
                </c:pt>
                <c:pt idx="9503">
                  <c:v>150.964</c:v>
                </c:pt>
                <c:pt idx="9504">
                  <c:v>150.95599999999999</c:v>
                </c:pt>
                <c:pt idx="9505">
                  <c:v>150.94800000000001</c:v>
                </c:pt>
                <c:pt idx="9506">
                  <c:v>150.94</c:v>
                </c:pt>
                <c:pt idx="9507">
                  <c:v>150.93199999999999</c:v>
                </c:pt>
                <c:pt idx="9508">
                  <c:v>150.923</c:v>
                </c:pt>
                <c:pt idx="9509">
                  <c:v>150.91399999999999</c:v>
                </c:pt>
                <c:pt idx="9510">
                  <c:v>150.90600000000001</c:v>
                </c:pt>
                <c:pt idx="9511">
                  <c:v>150.898</c:v>
                </c:pt>
                <c:pt idx="9512">
                  <c:v>150.88999999999999</c:v>
                </c:pt>
                <c:pt idx="9513">
                  <c:v>150.881</c:v>
                </c:pt>
                <c:pt idx="9514">
                  <c:v>150.87200000000001</c:v>
                </c:pt>
                <c:pt idx="9515">
                  <c:v>150.864</c:v>
                </c:pt>
                <c:pt idx="9516">
                  <c:v>150.85499999999999</c:v>
                </c:pt>
                <c:pt idx="9517">
                  <c:v>150.84700000000001</c:v>
                </c:pt>
                <c:pt idx="9518">
                  <c:v>150.84</c:v>
                </c:pt>
                <c:pt idx="9519">
                  <c:v>150.83099999999999</c:v>
                </c:pt>
                <c:pt idx="9520">
                  <c:v>150.82300000000001</c:v>
                </c:pt>
                <c:pt idx="9521">
                  <c:v>150.81399999999999</c:v>
                </c:pt>
                <c:pt idx="9522">
                  <c:v>150.80500000000001</c:v>
                </c:pt>
                <c:pt idx="9523">
                  <c:v>150.798</c:v>
                </c:pt>
                <c:pt idx="9524">
                  <c:v>150.79</c:v>
                </c:pt>
                <c:pt idx="9525">
                  <c:v>150.78100000000001</c:v>
                </c:pt>
                <c:pt idx="9526">
                  <c:v>150.77199999999999</c:v>
                </c:pt>
                <c:pt idx="9527">
                  <c:v>150.76400000000001</c:v>
                </c:pt>
                <c:pt idx="9528">
                  <c:v>150.756</c:v>
                </c:pt>
                <c:pt idx="9529">
                  <c:v>150.74799999999999</c:v>
                </c:pt>
                <c:pt idx="9530">
                  <c:v>150.74</c:v>
                </c:pt>
                <c:pt idx="9531">
                  <c:v>150.73099999999999</c:v>
                </c:pt>
                <c:pt idx="9532">
                  <c:v>150.72200000000001</c:v>
                </c:pt>
                <c:pt idx="9533">
                  <c:v>150.714</c:v>
                </c:pt>
                <c:pt idx="9534">
                  <c:v>150.70599999999999</c:v>
                </c:pt>
                <c:pt idx="9535">
                  <c:v>150.69800000000001</c:v>
                </c:pt>
                <c:pt idx="9536">
                  <c:v>150.68899999999999</c:v>
                </c:pt>
                <c:pt idx="9537">
                  <c:v>150.68100000000001</c:v>
                </c:pt>
                <c:pt idx="9538">
                  <c:v>150.672</c:v>
                </c:pt>
                <c:pt idx="9539">
                  <c:v>150.66399999999999</c:v>
                </c:pt>
                <c:pt idx="9540">
                  <c:v>150.65600000000001</c:v>
                </c:pt>
                <c:pt idx="9541">
                  <c:v>150.64699999999999</c:v>
                </c:pt>
                <c:pt idx="9542">
                  <c:v>150.63900000000001</c:v>
                </c:pt>
                <c:pt idx="9543">
                  <c:v>150.631</c:v>
                </c:pt>
                <c:pt idx="9544">
                  <c:v>150.62299999999999</c:v>
                </c:pt>
                <c:pt idx="9545">
                  <c:v>150.61500000000001</c:v>
                </c:pt>
                <c:pt idx="9546">
                  <c:v>150.607</c:v>
                </c:pt>
                <c:pt idx="9547">
                  <c:v>150.59800000000001</c:v>
                </c:pt>
                <c:pt idx="9548">
                  <c:v>150.589</c:v>
                </c:pt>
                <c:pt idx="9549">
                  <c:v>150.58199999999999</c:v>
                </c:pt>
                <c:pt idx="9550">
                  <c:v>150.57300000000001</c:v>
                </c:pt>
                <c:pt idx="9551">
                  <c:v>150.56299999999999</c:v>
                </c:pt>
                <c:pt idx="9552">
                  <c:v>150.55600000000001</c:v>
                </c:pt>
                <c:pt idx="9553">
                  <c:v>150.547</c:v>
                </c:pt>
                <c:pt idx="9554">
                  <c:v>150.53899999999999</c:v>
                </c:pt>
                <c:pt idx="9555">
                  <c:v>150.53100000000001</c:v>
                </c:pt>
                <c:pt idx="9556">
                  <c:v>150.523</c:v>
                </c:pt>
                <c:pt idx="9557">
                  <c:v>150.51400000000001</c:v>
                </c:pt>
                <c:pt idx="9558">
                  <c:v>150.506</c:v>
                </c:pt>
                <c:pt idx="9559">
                  <c:v>150.49799999999999</c:v>
                </c:pt>
                <c:pt idx="9560">
                  <c:v>150.489</c:v>
                </c:pt>
                <c:pt idx="9561">
                  <c:v>150.48099999999999</c:v>
                </c:pt>
                <c:pt idx="9562">
                  <c:v>150.47300000000001</c:v>
                </c:pt>
                <c:pt idx="9563">
                  <c:v>150.465</c:v>
                </c:pt>
                <c:pt idx="9564">
                  <c:v>150.45599999999999</c:v>
                </c:pt>
                <c:pt idx="9565">
                  <c:v>150.447</c:v>
                </c:pt>
                <c:pt idx="9566">
                  <c:v>150.44</c:v>
                </c:pt>
                <c:pt idx="9567">
                  <c:v>150.43</c:v>
                </c:pt>
                <c:pt idx="9568">
                  <c:v>150.423</c:v>
                </c:pt>
                <c:pt idx="9569">
                  <c:v>150.41499999999999</c:v>
                </c:pt>
                <c:pt idx="9570">
                  <c:v>150.40600000000001</c:v>
                </c:pt>
                <c:pt idx="9571">
                  <c:v>150.39699999999999</c:v>
                </c:pt>
                <c:pt idx="9572">
                  <c:v>150.38900000000001</c:v>
                </c:pt>
                <c:pt idx="9573">
                  <c:v>150.381</c:v>
                </c:pt>
                <c:pt idx="9574">
                  <c:v>150.37299999999999</c:v>
                </c:pt>
                <c:pt idx="9575">
                  <c:v>150.36500000000001</c:v>
                </c:pt>
                <c:pt idx="9576">
                  <c:v>150.35499999999999</c:v>
                </c:pt>
                <c:pt idx="9577">
                  <c:v>150.34800000000001</c:v>
                </c:pt>
                <c:pt idx="9578">
                  <c:v>150.34</c:v>
                </c:pt>
                <c:pt idx="9579">
                  <c:v>150.33199999999999</c:v>
                </c:pt>
                <c:pt idx="9580">
                  <c:v>150.32300000000001</c:v>
                </c:pt>
                <c:pt idx="9581">
                  <c:v>150.31399999999999</c:v>
                </c:pt>
                <c:pt idx="9582">
                  <c:v>150.30600000000001</c:v>
                </c:pt>
                <c:pt idx="9583">
                  <c:v>150.298</c:v>
                </c:pt>
                <c:pt idx="9584">
                  <c:v>150.28899999999999</c:v>
                </c:pt>
                <c:pt idx="9585">
                  <c:v>150.28100000000001</c:v>
                </c:pt>
                <c:pt idx="9586">
                  <c:v>150.273</c:v>
                </c:pt>
                <c:pt idx="9587">
                  <c:v>150.26499999999999</c:v>
                </c:pt>
                <c:pt idx="9588">
                  <c:v>150.25700000000001</c:v>
                </c:pt>
                <c:pt idx="9589">
                  <c:v>150.24799999999999</c:v>
                </c:pt>
                <c:pt idx="9590">
                  <c:v>150.24</c:v>
                </c:pt>
                <c:pt idx="9591">
                  <c:v>150.23099999999999</c:v>
                </c:pt>
                <c:pt idx="9592">
                  <c:v>150.22300000000001</c:v>
                </c:pt>
                <c:pt idx="9593">
                  <c:v>150.215</c:v>
                </c:pt>
                <c:pt idx="9594">
                  <c:v>150.20599999999999</c:v>
                </c:pt>
                <c:pt idx="9595">
                  <c:v>150.19800000000001</c:v>
                </c:pt>
                <c:pt idx="9596">
                  <c:v>150.19</c:v>
                </c:pt>
                <c:pt idx="9597">
                  <c:v>150.18199999999999</c:v>
                </c:pt>
                <c:pt idx="9598">
                  <c:v>150.17400000000001</c:v>
                </c:pt>
                <c:pt idx="9599">
                  <c:v>150.16499999999999</c:v>
                </c:pt>
                <c:pt idx="9600">
                  <c:v>150.15600000000001</c:v>
                </c:pt>
                <c:pt idx="9601">
                  <c:v>150.149</c:v>
                </c:pt>
                <c:pt idx="9602">
                  <c:v>150.13999999999999</c:v>
                </c:pt>
                <c:pt idx="9603">
                  <c:v>150.13200000000001</c:v>
                </c:pt>
                <c:pt idx="9604">
                  <c:v>150.12299999999999</c:v>
                </c:pt>
                <c:pt idx="9605">
                  <c:v>150.11500000000001</c:v>
                </c:pt>
                <c:pt idx="9606">
                  <c:v>150.107</c:v>
                </c:pt>
                <c:pt idx="9607">
                  <c:v>150.09800000000001</c:v>
                </c:pt>
                <c:pt idx="9608">
                  <c:v>150.089</c:v>
                </c:pt>
                <c:pt idx="9609">
                  <c:v>150.08099999999999</c:v>
                </c:pt>
                <c:pt idx="9610">
                  <c:v>150.07400000000001</c:v>
                </c:pt>
                <c:pt idx="9611">
                  <c:v>150.06399999999999</c:v>
                </c:pt>
                <c:pt idx="9612">
                  <c:v>150.05699999999999</c:v>
                </c:pt>
                <c:pt idx="9613">
                  <c:v>150.04900000000001</c:v>
                </c:pt>
                <c:pt idx="9614">
                  <c:v>150.04</c:v>
                </c:pt>
                <c:pt idx="9615">
                  <c:v>150.03100000000001</c:v>
                </c:pt>
                <c:pt idx="9616">
                  <c:v>150.023</c:v>
                </c:pt>
                <c:pt idx="9617">
                  <c:v>150.01499999999999</c:v>
                </c:pt>
                <c:pt idx="9618">
                  <c:v>150.006</c:v>
                </c:pt>
                <c:pt idx="9619">
                  <c:v>149.99799999999999</c:v>
                </c:pt>
                <c:pt idx="9620">
                  <c:v>149.989</c:v>
                </c:pt>
                <c:pt idx="9621">
                  <c:v>149.98099999999999</c:v>
                </c:pt>
                <c:pt idx="9622">
                  <c:v>149.97300000000001</c:v>
                </c:pt>
                <c:pt idx="9623">
                  <c:v>149.965</c:v>
                </c:pt>
                <c:pt idx="9624">
                  <c:v>149.95699999999999</c:v>
                </c:pt>
                <c:pt idx="9625">
                  <c:v>149.94800000000001</c:v>
                </c:pt>
                <c:pt idx="9626">
                  <c:v>149.93899999999999</c:v>
                </c:pt>
                <c:pt idx="9627">
                  <c:v>149.93100000000001</c:v>
                </c:pt>
                <c:pt idx="9628">
                  <c:v>149.923</c:v>
                </c:pt>
                <c:pt idx="9629">
                  <c:v>149.91399999999999</c:v>
                </c:pt>
                <c:pt idx="9630">
                  <c:v>149.90600000000001</c:v>
                </c:pt>
                <c:pt idx="9631">
                  <c:v>149.898</c:v>
                </c:pt>
                <c:pt idx="9632">
                  <c:v>149.88999999999999</c:v>
                </c:pt>
                <c:pt idx="9633">
                  <c:v>149.88200000000001</c:v>
                </c:pt>
                <c:pt idx="9634">
                  <c:v>149.87299999999999</c:v>
                </c:pt>
                <c:pt idx="9635">
                  <c:v>149.86600000000001</c:v>
                </c:pt>
                <c:pt idx="9636">
                  <c:v>149.857</c:v>
                </c:pt>
                <c:pt idx="9637">
                  <c:v>149.84800000000001</c:v>
                </c:pt>
                <c:pt idx="9638">
                  <c:v>149.84</c:v>
                </c:pt>
                <c:pt idx="9639">
                  <c:v>149.83199999999999</c:v>
                </c:pt>
                <c:pt idx="9640">
                  <c:v>149.82300000000001</c:v>
                </c:pt>
                <c:pt idx="9641">
                  <c:v>149.81399999999999</c:v>
                </c:pt>
                <c:pt idx="9642">
                  <c:v>149.80600000000001</c:v>
                </c:pt>
                <c:pt idx="9643">
                  <c:v>149.798</c:v>
                </c:pt>
                <c:pt idx="9644">
                  <c:v>149.79</c:v>
                </c:pt>
                <c:pt idx="9645">
                  <c:v>149.78100000000001</c:v>
                </c:pt>
                <c:pt idx="9646">
                  <c:v>149.773</c:v>
                </c:pt>
                <c:pt idx="9647">
                  <c:v>149.76400000000001</c:v>
                </c:pt>
                <c:pt idx="9648">
                  <c:v>149.75700000000001</c:v>
                </c:pt>
                <c:pt idx="9649">
                  <c:v>149.74799999999999</c:v>
                </c:pt>
                <c:pt idx="9650">
                  <c:v>149.739</c:v>
                </c:pt>
                <c:pt idx="9651">
                  <c:v>149.73099999999999</c:v>
                </c:pt>
                <c:pt idx="9652">
                  <c:v>149.72300000000001</c:v>
                </c:pt>
                <c:pt idx="9653">
                  <c:v>149.715</c:v>
                </c:pt>
                <c:pt idx="9654">
                  <c:v>149.70699999999999</c:v>
                </c:pt>
                <c:pt idx="9655">
                  <c:v>149.697</c:v>
                </c:pt>
                <c:pt idx="9656">
                  <c:v>149.69</c:v>
                </c:pt>
                <c:pt idx="9657">
                  <c:v>149.68100000000001</c:v>
                </c:pt>
                <c:pt idx="9658">
                  <c:v>149.673</c:v>
                </c:pt>
                <c:pt idx="9659">
                  <c:v>149.66399999999999</c:v>
                </c:pt>
                <c:pt idx="9660">
                  <c:v>149.65600000000001</c:v>
                </c:pt>
                <c:pt idx="9661">
                  <c:v>149.648</c:v>
                </c:pt>
                <c:pt idx="9662">
                  <c:v>149.63999999999999</c:v>
                </c:pt>
                <c:pt idx="9663">
                  <c:v>149.631</c:v>
                </c:pt>
                <c:pt idx="9664">
                  <c:v>149.62299999999999</c:v>
                </c:pt>
                <c:pt idx="9665">
                  <c:v>149.61500000000001</c:v>
                </c:pt>
                <c:pt idx="9666">
                  <c:v>149.60599999999999</c:v>
                </c:pt>
                <c:pt idx="9667">
                  <c:v>149.59800000000001</c:v>
                </c:pt>
                <c:pt idx="9668">
                  <c:v>149.59</c:v>
                </c:pt>
                <c:pt idx="9669">
                  <c:v>149.58099999999999</c:v>
                </c:pt>
                <c:pt idx="9670">
                  <c:v>149.57300000000001</c:v>
                </c:pt>
                <c:pt idx="9671">
                  <c:v>149.56399999999999</c:v>
                </c:pt>
                <c:pt idx="9672">
                  <c:v>149.55600000000001</c:v>
                </c:pt>
                <c:pt idx="9673">
                  <c:v>149.548</c:v>
                </c:pt>
                <c:pt idx="9674">
                  <c:v>149.53899999999999</c:v>
                </c:pt>
                <c:pt idx="9675">
                  <c:v>149.53100000000001</c:v>
                </c:pt>
                <c:pt idx="9676">
                  <c:v>149.524</c:v>
                </c:pt>
                <c:pt idx="9677">
                  <c:v>149.51400000000001</c:v>
                </c:pt>
                <c:pt idx="9678">
                  <c:v>149.506</c:v>
                </c:pt>
                <c:pt idx="9679">
                  <c:v>149.49799999999999</c:v>
                </c:pt>
                <c:pt idx="9680">
                  <c:v>149.49</c:v>
                </c:pt>
                <c:pt idx="9681">
                  <c:v>149.48099999999999</c:v>
                </c:pt>
                <c:pt idx="9682">
                  <c:v>149.47300000000001</c:v>
                </c:pt>
                <c:pt idx="9683">
                  <c:v>149.465</c:v>
                </c:pt>
                <c:pt idx="9684">
                  <c:v>149.45599999999999</c:v>
                </c:pt>
                <c:pt idx="9685">
                  <c:v>149.44900000000001</c:v>
                </c:pt>
                <c:pt idx="9686">
                  <c:v>149.43899999999999</c:v>
                </c:pt>
                <c:pt idx="9687">
                  <c:v>149.43100000000001</c:v>
                </c:pt>
                <c:pt idx="9688">
                  <c:v>149.422</c:v>
                </c:pt>
                <c:pt idx="9689">
                  <c:v>149.41399999999999</c:v>
                </c:pt>
                <c:pt idx="9690">
                  <c:v>149.40700000000001</c:v>
                </c:pt>
                <c:pt idx="9691">
                  <c:v>149.398</c:v>
                </c:pt>
                <c:pt idx="9692">
                  <c:v>149.38900000000001</c:v>
                </c:pt>
                <c:pt idx="9693">
                  <c:v>149.381</c:v>
                </c:pt>
                <c:pt idx="9694">
                  <c:v>149.37299999999999</c:v>
                </c:pt>
                <c:pt idx="9695">
                  <c:v>149.36500000000001</c:v>
                </c:pt>
                <c:pt idx="9696">
                  <c:v>149.35599999999999</c:v>
                </c:pt>
                <c:pt idx="9697">
                  <c:v>149.34700000000001</c:v>
                </c:pt>
                <c:pt idx="9698">
                  <c:v>149.339</c:v>
                </c:pt>
                <c:pt idx="9699">
                  <c:v>149.33099999999999</c:v>
                </c:pt>
                <c:pt idx="9700">
                  <c:v>149.32300000000001</c:v>
                </c:pt>
                <c:pt idx="9701">
                  <c:v>149.315</c:v>
                </c:pt>
                <c:pt idx="9702">
                  <c:v>149.30600000000001</c:v>
                </c:pt>
                <c:pt idx="9703">
                  <c:v>149.298</c:v>
                </c:pt>
                <c:pt idx="9704">
                  <c:v>149.29</c:v>
                </c:pt>
                <c:pt idx="9705">
                  <c:v>149.28200000000001</c:v>
                </c:pt>
                <c:pt idx="9706">
                  <c:v>149.273</c:v>
                </c:pt>
                <c:pt idx="9707">
                  <c:v>149.26400000000001</c:v>
                </c:pt>
                <c:pt idx="9708">
                  <c:v>149.256</c:v>
                </c:pt>
                <c:pt idx="9709">
                  <c:v>149.24799999999999</c:v>
                </c:pt>
                <c:pt idx="9710">
                  <c:v>149.24</c:v>
                </c:pt>
                <c:pt idx="9711">
                  <c:v>149.23099999999999</c:v>
                </c:pt>
                <c:pt idx="9712">
                  <c:v>149.22300000000001</c:v>
                </c:pt>
                <c:pt idx="9713">
                  <c:v>149.215</c:v>
                </c:pt>
                <c:pt idx="9714">
                  <c:v>149.20599999999999</c:v>
                </c:pt>
                <c:pt idx="9715">
                  <c:v>149.19800000000001</c:v>
                </c:pt>
                <c:pt idx="9716">
                  <c:v>149.19</c:v>
                </c:pt>
                <c:pt idx="9717">
                  <c:v>149.18100000000001</c:v>
                </c:pt>
                <c:pt idx="9718">
                  <c:v>149.173</c:v>
                </c:pt>
                <c:pt idx="9719">
                  <c:v>149.16399999999999</c:v>
                </c:pt>
                <c:pt idx="9720">
                  <c:v>149.15700000000001</c:v>
                </c:pt>
                <c:pt idx="9721">
                  <c:v>149.148</c:v>
                </c:pt>
                <c:pt idx="9722">
                  <c:v>149.13999999999999</c:v>
                </c:pt>
                <c:pt idx="9723">
                  <c:v>149.13200000000001</c:v>
                </c:pt>
                <c:pt idx="9724">
                  <c:v>149.12299999999999</c:v>
                </c:pt>
                <c:pt idx="9725">
                  <c:v>149.11500000000001</c:v>
                </c:pt>
                <c:pt idx="9726">
                  <c:v>149.10599999999999</c:v>
                </c:pt>
                <c:pt idx="9727">
                  <c:v>149.09800000000001</c:v>
                </c:pt>
                <c:pt idx="9728">
                  <c:v>149.09</c:v>
                </c:pt>
                <c:pt idx="9729">
                  <c:v>149.08199999999999</c:v>
                </c:pt>
                <c:pt idx="9730">
                  <c:v>149.07300000000001</c:v>
                </c:pt>
                <c:pt idx="9731">
                  <c:v>149.065</c:v>
                </c:pt>
                <c:pt idx="9732">
                  <c:v>149.05500000000001</c:v>
                </c:pt>
                <c:pt idx="9733">
                  <c:v>149.048</c:v>
                </c:pt>
                <c:pt idx="9734">
                  <c:v>149.04</c:v>
                </c:pt>
                <c:pt idx="9735">
                  <c:v>149.03100000000001</c:v>
                </c:pt>
                <c:pt idx="9736">
                  <c:v>149.023</c:v>
                </c:pt>
                <c:pt idx="9737">
                  <c:v>149.01400000000001</c:v>
                </c:pt>
                <c:pt idx="9738">
                  <c:v>149.00700000000001</c:v>
                </c:pt>
                <c:pt idx="9739">
                  <c:v>148.99700000000001</c:v>
                </c:pt>
                <c:pt idx="9740">
                  <c:v>148.989</c:v>
                </c:pt>
                <c:pt idx="9741">
                  <c:v>148.982</c:v>
                </c:pt>
                <c:pt idx="9742">
                  <c:v>148.97300000000001</c:v>
                </c:pt>
                <c:pt idx="9743">
                  <c:v>148.965</c:v>
                </c:pt>
                <c:pt idx="9744">
                  <c:v>148.95599999999999</c:v>
                </c:pt>
                <c:pt idx="9745">
                  <c:v>148.94800000000001</c:v>
                </c:pt>
                <c:pt idx="9746">
                  <c:v>148.94</c:v>
                </c:pt>
                <c:pt idx="9747">
                  <c:v>148.93199999999999</c:v>
                </c:pt>
                <c:pt idx="9748">
                  <c:v>148.923</c:v>
                </c:pt>
                <c:pt idx="9749">
                  <c:v>148.91499999999999</c:v>
                </c:pt>
                <c:pt idx="9750">
                  <c:v>148.90700000000001</c:v>
                </c:pt>
                <c:pt idx="9751">
                  <c:v>148.899</c:v>
                </c:pt>
                <c:pt idx="9752">
                  <c:v>148.88999999999999</c:v>
                </c:pt>
                <c:pt idx="9753">
                  <c:v>148.88200000000001</c:v>
                </c:pt>
                <c:pt idx="9754">
                  <c:v>148.874</c:v>
                </c:pt>
                <c:pt idx="9755">
                  <c:v>148.86500000000001</c:v>
                </c:pt>
                <c:pt idx="9756">
                  <c:v>148.85599999999999</c:v>
                </c:pt>
                <c:pt idx="9757">
                  <c:v>148.84899999999999</c:v>
                </c:pt>
                <c:pt idx="9758">
                  <c:v>148.84</c:v>
                </c:pt>
                <c:pt idx="9759">
                  <c:v>148.83099999999999</c:v>
                </c:pt>
                <c:pt idx="9760">
                  <c:v>148.82400000000001</c:v>
                </c:pt>
                <c:pt idx="9761">
                  <c:v>148.815</c:v>
                </c:pt>
                <c:pt idx="9762">
                  <c:v>148.80699999999999</c:v>
                </c:pt>
                <c:pt idx="9763">
                  <c:v>148.798</c:v>
                </c:pt>
                <c:pt idx="9764">
                  <c:v>148.791</c:v>
                </c:pt>
                <c:pt idx="9765">
                  <c:v>148.78200000000001</c:v>
                </c:pt>
                <c:pt idx="9766">
                  <c:v>148.774</c:v>
                </c:pt>
                <c:pt idx="9767">
                  <c:v>148.76499999999999</c:v>
                </c:pt>
                <c:pt idx="9768">
                  <c:v>148.75700000000001</c:v>
                </c:pt>
                <c:pt idx="9769">
                  <c:v>148.74799999999999</c:v>
                </c:pt>
                <c:pt idx="9770">
                  <c:v>148.74</c:v>
                </c:pt>
                <c:pt idx="9771">
                  <c:v>148.732</c:v>
                </c:pt>
                <c:pt idx="9772">
                  <c:v>148.72399999999999</c:v>
                </c:pt>
                <c:pt idx="9773">
                  <c:v>148.715</c:v>
                </c:pt>
                <c:pt idx="9774">
                  <c:v>148.70699999999999</c:v>
                </c:pt>
                <c:pt idx="9775">
                  <c:v>148.69800000000001</c:v>
                </c:pt>
                <c:pt idx="9776">
                  <c:v>148.69</c:v>
                </c:pt>
                <c:pt idx="9777">
                  <c:v>148.68299999999999</c:v>
                </c:pt>
                <c:pt idx="9778">
                  <c:v>148.67400000000001</c:v>
                </c:pt>
                <c:pt idx="9779">
                  <c:v>148.666</c:v>
                </c:pt>
                <c:pt idx="9780">
                  <c:v>148.65799999999999</c:v>
                </c:pt>
                <c:pt idx="9781">
                  <c:v>148.65</c:v>
                </c:pt>
                <c:pt idx="9782">
                  <c:v>148.64099999999999</c:v>
                </c:pt>
                <c:pt idx="9783">
                  <c:v>148.63200000000001</c:v>
                </c:pt>
                <c:pt idx="9784">
                  <c:v>148.624</c:v>
                </c:pt>
                <c:pt idx="9785">
                  <c:v>148.61600000000001</c:v>
                </c:pt>
                <c:pt idx="9786">
                  <c:v>148.607</c:v>
                </c:pt>
                <c:pt idx="9787">
                  <c:v>148.59899999999999</c:v>
                </c:pt>
                <c:pt idx="9788">
                  <c:v>148.59100000000001</c:v>
                </c:pt>
                <c:pt idx="9789">
                  <c:v>148.58199999999999</c:v>
                </c:pt>
                <c:pt idx="9790">
                  <c:v>148.57400000000001</c:v>
                </c:pt>
                <c:pt idx="9791">
                  <c:v>148.566</c:v>
                </c:pt>
                <c:pt idx="9792">
                  <c:v>148.55699999999999</c:v>
                </c:pt>
                <c:pt idx="9793">
                  <c:v>148.54900000000001</c:v>
                </c:pt>
                <c:pt idx="9794">
                  <c:v>148.541</c:v>
                </c:pt>
                <c:pt idx="9795">
                  <c:v>148.53299999999999</c:v>
                </c:pt>
                <c:pt idx="9796">
                  <c:v>148.524</c:v>
                </c:pt>
                <c:pt idx="9797">
                  <c:v>148.51599999999999</c:v>
                </c:pt>
                <c:pt idx="9798">
                  <c:v>148.50700000000001</c:v>
                </c:pt>
                <c:pt idx="9799">
                  <c:v>148.5</c:v>
                </c:pt>
                <c:pt idx="9800">
                  <c:v>148.49</c:v>
                </c:pt>
                <c:pt idx="9801">
                  <c:v>148.483</c:v>
                </c:pt>
                <c:pt idx="9802">
                  <c:v>148.47499999999999</c:v>
                </c:pt>
                <c:pt idx="9803">
                  <c:v>148.46600000000001</c:v>
                </c:pt>
                <c:pt idx="9804">
                  <c:v>148.45699999999999</c:v>
                </c:pt>
                <c:pt idx="9805">
                  <c:v>148.44999999999999</c:v>
                </c:pt>
                <c:pt idx="9806">
                  <c:v>148.441</c:v>
                </c:pt>
                <c:pt idx="9807">
                  <c:v>148.43199999999999</c:v>
                </c:pt>
                <c:pt idx="9808">
                  <c:v>148.42400000000001</c:v>
                </c:pt>
                <c:pt idx="9809">
                  <c:v>148.416</c:v>
                </c:pt>
                <c:pt idx="9810">
                  <c:v>148.40799999999999</c:v>
                </c:pt>
                <c:pt idx="9811">
                  <c:v>148.399</c:v>
                </c:pt>
                <c:pt idx="9812">
                  <c:v>148.38999999999999</c:v>
                </c:pt>
                <c:pt idx="9813">
                  <c:v>148.38200000000001</c:v>
                </c:pt>
                <c:pt idx="9814">
                  <c:v>148.374</c:v>
                </c:pt>
                <c:pt idx="9815">
                  <c:v>148.36600000000001</c:v>
                </c:pt>
                <c:pt idx="9816">
                  <c:v>148.358</c:v>
                </c:pt>
                <c:pt idx="9817">
                  <c:v>148.34899999999999</c:v>
                </c:pt>
                <c:pt idx="9818">
                  <c:v>148.34100000000001</c:v>
                </c:pt>
                <c:pt idx="9819">
                  <c:v>148.333</c:v>
                </c:pt>
                <c:pt idx="9820">
                  <c:v>148.32400000000001</c:v>
                </c:pt>
                <c:pt idx="9821">
                  <c:v>148.316</c:v>
                </c:pt>
                <c:pt idx="9822">
                  <c:v>148.30799999999999</c:v>
                </c:pt>
                <c:pt idx="9823">
                  <c:v>148.29900000000001</c:v>
                </c:pt>
                <c:pt idx="9824">
                  <c:v>148.29</c:v>
                </c:pt>
                <c:pt idx="9825">
                  <c:v>148.28200000000001</c:v>
                </c:pt>
                <c:pt idx="9826">
                  <c:v>148.27500000000001</c:v>
                </c:pt>
                <c:pt idx="9827">
                  <c:v>148.26599999999999</c:v>
                </c:pt>
                <c:pt idx="9828">
                  <c:v>148.25800000000001</c:v>
                </c:pt>
                <c:pt idx="9829">
                  <c:v>148.25</c:v>
                </c:pt>
                <c:pt idx="9830">
                  <c:v>148.24199999999999</c:v>
                </c:pt>
                <c:pt idx="9831">
                  <c:v>148.232</c:v>
                </c:pt>
                <c:pt idx="9832">
                  <c:v>148.22499999999999</c:v>
                </c:pt>
                <c:pt idx="9833">
                  <c:v>148.21600000000001</c:v>
                </c:pt>
                <c:pt idx="9834">
                  <c:v>148.208</c:v>
                </c:pt>
                <c:pt idx="9835">
                  <c:v>148.19999999999999</c:v>
                </c:pt>
                <c:pt idx="9836">
                  <c:v>148.191</c:v>
                </c:pt>
                <c:pt idx="9837">
                  <c:v>148.18299999999999</c:v>
                </c:pt>
                <c:pt idx="9838">
                  <c:v>148.17599999999999</c:v>
                </c:pt>
                <c:pt idx="9839">
                  <c:v>148.167</c:v>
                </c:pt>
                <c:pt idx="9840">
                  <c:v>148.15799999999999</c:v>
                </c:pt>
                <c:pt idx="9841">
                  <c:v>148.149</c:v>
                </c:pt>
                <c:pt idx="9842">
                  <c:v>148.14099999999999</c:v>
                </c:pt>
                <c:pt idx="9843">
                  <c:v>148.13200000000001</c:v>
                </c:pt>
                <c:pt idx="9844">
                  <c:v>148.124</c:v>
                </c:pt>
                <c:pt idx="9845">
                  <c:v>148.11600000000001</c:v>
                </c:pt>
                <c:pt idx="9846">
                  <c:v>148.10900000000001</c:v>
                </c:pt>
                <c:pt idx="9847">
                  <c:v>148.09899999999999</c:v>
                </c:pt>
                <c:pt idx="9848">
                  <c:v>148.09100000000001</c:v>
                </c:pt>
                <c:pt idx="9849">
                  <c:v>148.08199999999999</c:v>
                </c:pt>
                <c:pt idx="9850">
                  <c:v>148.07499999999999</c:v>
                </c:pt>
                <c:pt idx="9851">
                  <c:v>148.066</c:v>
                </c:pt>
                <c:pt idx="9852">
                  <c:v>148.05799999999999</c:v>
                </c:pt>
                <c:pt idx="9853">
                  <c:v>148.04900000000001</c:v>
                </c:pt>
                <c:pt idx="9854">
                  <c:v>148.041</c:v>
                </c:pt>
                <c:pt idx="9855">
                  <c:v>148.03299999999999</c:v>
                </c:pt>
                <c:pt idx="9856">
                  <c:v>148.024</c:v>
                </c:pt>
                <c:pt idx="9857">
                  <c:v>148.01499999999999</c:v>
                </c:pt>
                <c:pt idx="9858">
                  <c:v>148.00800000000001</c:v>
                </c:pt>
                <c:pt idx="9859">
                  <c:v>147.999</c:v>
                </c:pt>
                <c:pt idx="9860">
                  <c:v>147.99100000000001</c:v>
                </c:pt>
                <c:pt idx="9861">
                  <c:v>147.983</c:v>
                </c:pt>
                <c:pt idx="9862">
                  <c:v>147.97399999999999</c:v>
                </c:pt>
                <c:pt idx="9863">
                  <c:v>147.96600000000001</c:v>
                </c:pt>
                <c:pt idx="9864">
                  <c:v>147.958</c:v>
                </c:pt>
                <c:pt idx="9865">
                  <c:v>147.94900000000001</c:v>
                </c:pt>
                <c:pt idx="9866">
                  <c:v>147.94</c:v>
                </c:pt>
                <c:pt idx="9867">
                  <c:v>147.93299999999999</c:v>
                </c:pt>
                <c:pt idx="9868">
                  <c:v>147.92400000000001</c:v>
                </c:pt>
                <c:pt idx="9869">
                  <c:v>147.916</c:v>
                </c:pt>
                <c:pt idx="9870">
                  <c:v>147.90700000000001</c:v>
                </c:pt>
                <c:pt idx="9871">
                  <c:v>147.899</c:v>
                </c:pt>
                <c:pt idx="9872">
                  <c:v>147.89099999999999</c:v>
                </c:pt>
                <c:pt idx="9873">
                  <c:v>147.88200000000001</c:v>
                </c:pt>
                <c:pt idx="9874">
                  <c:v>147.874</c:v>
                </c:pt>
                <c:pt idx="9875">
                  <c:v>147.86600000000001</c:v>
                </c:pt>
                <c:pt idx="9876">
                  <c:v>147.858</c:v>
                </c:pt>
                <c:pt idx="9877">
                  <c:v>147.84899999999999</c:v>
                </c:pt>
                <c:pt idx="9878">
                  <c:v>147.84100000000001</c:v>
                </c:pt>
                <c:pt idx="9879">
                  <c:v>147.833</c:v>
                </c:pt>
                <c:pt idx="9880">
                  <c:v>147.82400000000001</c:v>
                </c:pt>
                <c:pt idx="9881">
                  <c:v>147.816</c:v>
                </c:pt>
                <c:pt idx="9882">
                  <c:v>147.80699999999999</c:v>
                </c:pt>
                <c:pt idx="9883">
                  <c:v>147.79900000000001</c:v>
                </c:pt>
                <c:pt idx="9884">
                  <c:v>147.791</c:v>
                </c:pt>
                <c:pt idx="9885">
                  <c:v>147.78200000000001</c:v>
                </c:pt>
                <c:pt idx="9886">
                  <c:v>147.774</c:v>
                </c:pt>
                <c:pt idx="9887">
                  <c:v>147.76599999999999</c:v>
                </c:pt>
                <c:pt idx="9888">
                  <c:v>147.75700000000001</c:v>
                </c:pt>
                <c:pt idx="9889">
                  <c:v>147.74799999999999</c:v>
                </c:pt>
                <c:pt idx="9890">
                  <c:v>147.74100000000001</c:v>
                </c:pt>
                <c:pt idx="9891">
                  <c:v>147.732</c:v>
                </c:pt>
                <c:pt idx="9892">
                  <c:v>147.72499999999999</c:v>
                </c:pt>
                <c:pt idx="9893">
                  <c:v>147.715</c:v>
                </c:pt>
                <c:pt idx="9894">
                  <c:v>147.708</c:v>
                </c:pt>
                <c:pt idx="9895">
                  <c:v>147.69999999999999</c:v>
                </c:pt>
                <c:pt idx="9896">
                  <c:v>147.691</c:v>
                </c:pt>
                <c:pt idx="9897">
                  <c:v>147.68299999999999</c:v>
                </c:pt>
                <c:pt idx="9898">
                  <c:v>147.67500000000001</c:v>
                </c:pt>
                <c:pt idx="9899">
                  <c:v>147.667</c:v>
                </c:pt>
                <c:pt idx="9900">
                  <c:v>147.65799999999999</c:v>
                </c:pt>
                <c:pt idx="9901">
                  <c:v>147.65</c:v>
                </c:pt>
                <c:pt idx="9902">
                  <c:v>147.64099999999999</c:v>
                </c:pt>
                <c:pt idx="9903">
                  <c:v>147.63300000000001</c:v>
                </c:pt>
                <c:pt idx="9904">
                  <c:v>147.625</c:v>
                </c:pt>
                <c:pt idx="9905">
                  <c:v>147.61699999999999</c:v>
                </c:pt>
                <c:pt idx="9906">
                  <c:v>147.608</c:v>
                </c:pt>
                <c:pt idx="9907">
                  <c:v>147.59899999999999</c:v>
                </c:pt>
                <c:pt idx="9908">
                  <c:v>147.59100000000001</c:v>
                </c:pt>
                <c:pt idx="9909">
                  <c:v>147.58199999999999</c:v>
                </c:pt>
                <c:pt idx="9910">
                  <c:v>147.57499999999999</c:v>
                </c:pt>
                <c:pt idx="9911">
                  <c:v>147.566</c:v>
                </c:pt>
                <c:pt idx="9912">
                  <c:v>147.55799999999999</c:v>
                </c:pt>
                <c:pt idx="9913">
                  <c:v>147.55000000000001</c:v>
                </c:pt>
                <c:pt idx="9914">
                  <c:v>147.542</c:v>
                </c:pt>
                <c:pt idx="9915">
                  <c:v>147.53299999999999</c:v>
                </c:pt>
                <c:pt idx="9916">
                  <c:v>147.524</c:v>
                </c:pt>
                <c:pt idx="9917">
                  <c:v>147.51599999999999</c:v>
                </c:pt>
                <c:pt idx="9918">
                  <c:v>147.50800000000001</c:v>
                </c:pt>
                <c:pt idx="9919">
                  <c:v>147.499</c:v>
                </c:pt>
                <c:pt idx="9920">
                  <c:v>147.49100000000001</c:v>
                </c:pt>
                <c:pt idx="9921">
                  <c:v>147.482</c:v>
                </c:pt>
                <c:pt idx="9922">
                  <c:v>147.47399999999999</c:v>
                </c:pt>
                <c:pt idx="9923">
                  <c:v>147.46600000000001</c:v>
                </c:pt>
                <c:pt idx="9924">
                  <c:v>147.45699999999999</c:v>
                </c:pt>
                <c:pt idx="9925">
                  <c:v>147.44900000000001</c:v>
                </c:pt>
                <c:pt idx="9926">
                  <c:v>147.441</c:v>
                </c:pt>
                <c:pt idx="9927">
                  <c:v>147.43199999999999</c:v>
                </c:pt>
                <c:pt idx="9928">
                  <c:v>147.42500000000001</c:v>
                </c:pt>
                <c:pt idx="9929">
                  <c:v>147.416</c:v>
                </c:pt>
                <c:pt idx="9930">
                  <c:v>147.40700000000001</c:v>
                </c:pt>
                <c:pt idx="9931">
                  <c:v>147.399</c:v>
                </c:pt>
                <c:pt idx="9932">
                  <c:v>147.39099999999999</c:v>
                </c:pt>
                <c:pt idx="9933">
                  <c:v>147.38300000000001</c:v>
                </c:pt>
                <c:pt idx="9934">
                  <c:v>147.37299999999999</c:v>
                </c:pt>
                <c:pt idx="9935">
                  <c:v>147.36600000000001</c:v>
                </c:pt>
                <c:pt idx="9936">
                  <c:v>147.357</c:v>
                </c:pt>
                <c:pt idx="9937">
                  <c:v>147.35</c:v>
                </c:pt>
                <c:pt idx="9938">
                  <c:v>147.34100000000001</c:v>
                </c:pt>
                <c:pt idx="9939">
                  <c:v>147.333</c:v>
                </c:pt>
                <c:pt idx="9940">
                  <c:v>147.32400000000001</c:v>
                </c:pt>
                <c:pt idx="9941">
                  <c:v>147.316</c:v>
                </c:pt>
                <c:pt idx="9942">
                  <c:v>147.30799999999999</c:v>
                </c:pt>
                <c:pt idx="9943">
                  <c:v>147.29900000000001</c:v>
                </c:pt>
                <c:pt idx="9944">
                  <c:v>147.292</c:v>
                </c:pt>
                <c:pt idx="9945">
                  <c:v>147.28200000000001</c:v>
                </c:pt>
                <c:pt idx="9946">
                  <c:v>147.27500000000001</c:v>
                </c:pt>
                <c:pt idx="9947">
                  <c:v>147.26599999999999</c:v>
                </c:pt>
                <c:pt idx="9948">
                  <c:v>147.25800000000001</c:v>
                </c:pt>
                <c:pt idx="9949">
                  <c:v>147.249</c:v>
                </c:pt>
                <c:pt idx="9950">
                  <c:v>147.24100000000001</c:v>
                </c:pt>
                <c:pt idx="9951">
                  <c:v>147.232</c:v>
                </c:pt>
                <c:pt idx="9952">
                  <c:v>147.22399999999999</c:v>
                </c:pt>
                <c:pt idx="9953">
                  <c:v>147.21600000000001</c:v>
                </c:pt>
                <c:pt idx="9954">
                  <c:v>147.20699999999999</c:v>
                </c:pt>
                <c:pt idx="9955">
                  <c:v>147.19900000000001</c:v>
                </c:pt>
                <c:pt idx="9956">
                  <c:v>147.191</c:v>
                </c:pt>
                <c:pt idx="9957">
                  <c:v>147.18299999999999</c:v>
                </c:pt>
                <c:pt idx="9958">
                  <c:v>147.17400000000001</c:v>
                </c:pt>
                <c:pt idx="9959">
                  <c:v>147.167</c:v>
                </c:pt>
                <c:pt idx="9960">
                  <c:v>147.15799999999999</c:v>
                </c:pt>
                <c:pt idx="9961">
                  <c:v>147.149</c:v>
                </c:pt>
                <c:pt idx="9962">
                  <c:v>147.14099999999999</c:v>
                </c:pt>
                <c:pt idx="9963">
                  <c:v>147.13399999999999</c:v>
                </c:pt>
                <c:pt idx="9964">
                  <c:v>147.124</c:v>
                </c:pt>
                <c:pt idx="9965">
                  <c:v>147.11600000000001</c:v>
                </c:pt>
                <c:pt idx="9966">
                  <c:v>147.108</c:v>
                </c:pt>
                <c:pt idx="9967">
                  <c:v>147.1</c:v>
                </c:pt>
                <c:pt idx="9968">
                  <c:v>147.09100000000001</c:v>
                </c:pt>
                <c:pt idx="9969">
                  <c:v>147.083</c:v>
                </c:pt>
                <c:pt idx="9970">
                  <c:v>147.07400000000001</c:v>
                </c:pt>
                <c:pt idx="9971">
                  <c:v>147.06700000000001</c:v>
                </c:pt>
                <c:pt idx="9972">
                  <c:v>147.05799999999999</c:v>
                </c:pt>
                <c:pt idx="9973">
                  <c:v>147.05000000000001</c:v>
                </c:pt>
                <c:pt idx="9974">
                  <c:v>147.041</c:v>
                </c:pt>
                <c:pt idx="9975">
                  <c:v>147.03299999999999</c:v>
                </c:pt>
                <c:pt idx="9976">
                  <c:v>147.024</c:v>
                </c:pt>
                <c:pt idx="9977">
                  <c:v>147.01599999999999</c:v>
                </c:pt>
                <c:pt idx="9978">
                  <c:v>147.00800000000001</c:v>
                </c:pt>
                <c:pt idx="9979">
                  <c:v>146.999</c:v>
                </c:pt>
                <c:pt idx="9980">
                  <c:v>146.99100000000001</c:v>
                </c:pt>
                <c:pt idx="9981">
                  <c:v>146.983</c:v>
                </c:pt>
                <c:pt idx="9982">
                  <c:v>146.97499999999999</c:v>
                </c:pt>
                <c:pt idx="9983">
                  <c:v>146.96700000000001</c:v>
                </c:pt>
                <c:pt idx="9984">
                  <c:v>146.958</c:v>
                </c:pt>
                <c:pt idx="9985">
                  <c:v>146.94999999999999</c:v>
                </c:pt>
                <c:pt idx="9986">
                  <c:v>146.94200000000001</c:v>
                </c:pt>
                <c:pt idx="9987">
                  <c:v>146.934</c:v>
                </c:pt>
                <c:pt idx="9988">
                  <c:v>146.92500000000001</c:v>
                </c:pt>
                <c:pt idx="9989">
                  <c:v>146.917</c:v>
                </c:pt>
                <c:pt idx="9990">
                  <c:v>146.90799999999999</c:v>
                </c:pt>
                <c:pt idx="9991">
                  <c:v>146.9</c:v>
                </c:pt>
                <c:pt idx="9992">
                  <c:v>146.892</c:v>
                </c:pt>
                <c:pt idx="9993">
                  <c:v>146.88300000000001</c:v>
                </c:pt>
                <c:pt idx="9994">
                  <c:v>146.875</c:v>
                </c:pt>
                <c:pt idx="9995">
                  <c:v>146.86699999999999</c:v>
                </c:pt>
                <c:pt idx="9996">
                  <c:v>146.858</c:v>
                </c:pt>
                <c:pt idx="9997">
                  <c:v>146.85</c:v>
                </c:pt>
                <c:pt idx="9998">
                  <c:v>146.84100000000001</c:v>
                </c:pt>
                <c:pt idx="9999">
                  <c:v>146.833</c:v>
                </c:pt>
                <c:pt idx="10000">
                  <c:v>146.82499999999999</c:v>
                </c:pt>
                <c:pt idx="10001">
                  <c:v>146.816</c:v>
                </c:pt>
                <c:pt idx="10002">
                  <c:v>146.80799999999999</c:v>
                </c:pt>
                <c:pt idx="10003">
                  <c:v>146.80000000000001</c:v>
                </c:pt>
                <c:pt idx="10004">
                  <c:v>146.791</c:v>
                </c:pt>
                <c:pt idx="10005">
                  <c:v>146.78299999999999</c:v>
                </c:pt>
                <c:pt idx="10006">
                  <c:v>146.77500000000001</c:v>
                </c:pt>
                <c:pt idx="10007">
                  <c:v>146.76599999999999</c:v>
                </c:pt>
                <c:pt idx="10008">
                  <c:v>146.75700000000001</c:v>
                </c:pt>
                <c:pt idx="10009">
                  <c:v>146.749</c:v>
                </c:pt>
                <c:pt idx="10010">
                  <c:v>146.74199999999999</c:v>
                </c:pt>
                <c:pt idx="10011">
                  <c:v>146.733</c:v>
                </c:pt>
                <c:pt idx="10012">
                  <c:v>146.72499999999999</c:v>
                </c:pt>
                <c:pt idx="10013">
                  <c:v>146.71700000000001</c:v>
                </c:pt>
                <c:pt idx="10014">
                  <c:v>146.708</c:v>
                </c:pt>
                <c:pt idx="10015">
                  <c:v>146.69900000000001</c:v>
                </c:pt>
                <c:pt idx="10016">
                  <c:v>146.691</c:v>
                </c:pt>
                <c:pt idx="10017">
                  <c:v>146.68299999999999</c:v>
                </c:pt>
                <c:pt idx="10018">
                  <c:v>146.67500000000001</c:v>
                </c:pt>
                <c:pt idx="10019">
                  <c:v>146.666</c:v>
                </c:pt>
                <c:pt idx="10020">
                  <c:v>146.65799999999999</c:v>
                </c:pt>
                <c:pt idx="10021">
                  <c:v>146.65</c:v>
                </c:pt>
                <c:pt idx="10022">
                  <c:v>146.64099999999999</c:v>
                </c:pt>
                <c:pt idx="10023">
                  <c:v>146.63300000000001</c:v>
                </c:pt>
                <c:pt idx="10024">
                  <c:v>146.624</c:v>
                </c:pt>
                <c:pt idx="10025">
                  <c:v>146.61600000000001</c:v>
                </c:pt>
                <c:pt idx="10026">
                  <c:v>146.608</c:v>
                </c:pt>
                <c:pt idx="10027">
                  <c:v>146.6</c:v>
                </c:pt>
                <c:pt idx="10028">
                  <c:v>146.59200000000001</c:v>
                </c:pt>
                <c:pt idx="10029">
                  <c:v>146.584</c:v>
                </c:pt>
                <c:pt idx="10030">
                  <c:v>146.57499999999999</c:v>
                </c:pt>
                <c:pt idx="10031">
                  <c:v>146.566</c:v>
                </c:pt>
                <c:pt idx="10032">
                  <c:v>146.559</c:v>
                </c:pt>
                <c:pt idx="10033">
                  <c:v>146.55000000000001</c:v>
                </c:pt>
                <c:pt idx="10034">
                  <c:v>146.542</c:v>
                </c:pt>
                <c:pt idx="10035">
                  <c:v>146.53399999999999</c:v>
                </c:pt>
                <c:pt idx="10036">
                  <c:v>146.52500000000001</c:v>
                </c:pt>
                <c:pt idx="10037">
                  <c:v>146.51599999999999</c:v>
                </c:pt>
                <c:pt idx="10038">
                  <c:v>146.50800000000001</c:v>
                </c:pt>
                <c:pt idx="10039">
                  <c:v>146.5</c:v>
                </c:pt>
                <c:pt idx="10040">
                  <c:v>146.49100000000001</c:v>
                </c:pt>
                <c:pt idx="10041">
                  <c:v>146.483</c:v>
                </c:pt>
                <c:pt idx="10042">
                  <c:v>146.47499999999999</c:v>
                </c:pt>
                <c:pt idx="10043">
                  <c:v>146.46600000000001</c:v>
                </c:pt>
                <c:pt idx="10044">
                  <c:v>146.459</c:v>
                </c:pt>
                <c:pt idx="10045">
                  <c:v>146.44999999999999</c:v>
                </c:pt>
                <c:pt idx="10046">
                  <c:v>146.44200000000001</c:v>
                </c:pt>
                <c:pt idx="10047">
                  <c:v>146.43299999999999</c:v>
                </c:pt>
                <c:pt idx="10048">
                  <c:v>146.42500000000001</c:v>
                </c:pt>
                <c:pt idx="10049">
                  <c:v>146.417</c:v>
                </c:pt>
                <c:pt idx="10050">
                  <c:v>146.40899999999999</c:v>
                </c:pt>
                <c:pt idx="10051">
                  <c:v>146.4</c:v>
                </c:pt>
                <c:pt idx="10052">
                  <c:v>146.39099999999999</c:v>
                </c:pt>
                <c:pt idx="10053">
                  <c:v>146.38399999999999</c:v>
                </c:pt>
                <c:pt idx="10054">
                  <c:v>146.375</c:v>
                </c:pt>
                <c:pt idx="10055">
                  <c:v>146.36600000000001</c:v>
                </c:pt>
                <c:pt idx="10056">
                  <c:v>146.35900000000001</c:v>
                </c:pt>
                <c:pt idx="10057">
                  <c:v>146.351</c:v>
                </c:pt>
                <c:pt idx="10058">
                  <c:v>146.34299999999999</c:v>
                </c:pt>
                <c:pt idx="10059">
                  <c:v>146.334</c:v>
                </c:pt>
                <c:pt idx="10060">
                  <c:v>146.32599999999999</c:v>
                </c:pt>
                <c:pt idx="10061">
                  <c:v>146.31700000000001</c:v>
                </c:pt>
                <c:pt idx="10062">
                  <c:v>146.309</c:v>
                </c:pt>
                <c:pt idx="10063">
                  <c:v>146.30000000000001</c:v>
                </c:pt>
                <c:pt idx="10064">
                  <c:v>146.29300000000001</c:v>
                </c:pt>
                <c:pt idx="10065">
                  <c:v>146.285</c:v>
                </c:pt>
                <c:pt idx="10066">
                  <c:v>146.27600000000001</c:v>
                </c:pt>
                <c:pt idx="10067">
                  <c:v>146.268</c:v>
                </c:pt>
                <c:pt idx="10068">
                  <c:v>146.25899999999999</c:v>
                </c:pt>
                <c:pt idx="10069">
                  <c:v>146.25</c:v>
                </c:pt>
                <c:pt idx="10070">
                  <c:v>146.24299999999999</c:v>
                </c:pt>
                <c:pt idx="10071">
                  <c:v>146.23400000000001</c:v>
                </c:pt>
                <c:pt idx="10072">
                  <c:v>146.226</c:v>
                </c:pt>
                <c:pt idx="10073">
                  <c:v>146.21700000000001</c:v>
                </c:pt>
                <c:pt idx="10074">
                  <c:v>146.209</c:v>
                </c:pt>
                <c:pt idx="10075">
                  <c:v>146.19999999999999</c:v>
                </c:pt>
                <c:pt idx="10076">
                  <c:v>146.19200000000001</c:v>
                </c:pt>
                <c:pt idx="10077">
                  <c:v>146.18299999999999</c:v>
                </c:pt>
                <c:pt idx="10078">
                  <c:v>146.17500000000001</c:v>
                </c:pt>
                <c:pt idx="10079">
                  <c:v>146.166</c:v>
                </c:pt>
                <c:pt idx="10080">
                  <c:v>146.15899999999999</c:v>
                </c:pt>
                <c:pt idx="10081">
                  <c:v>146.15100000000001</c:v>
                </c:pt>
                <c:pt idx="10082">
                  <c:v>146.143</c:v>
                </c:pt>
                <c:pt idx="10083">
                  <c:v>146.13399999999999</c:v>
                </c:pt>
                <c:pt idx="10084">
                  <c:v>146.125</c:v>
                </c:pt>
                <c:pt idx="10085">
                  <c:v>146.11799999999999</c:v>
                </c:pt>
                <c:pt idx="10086">
                  <c:v>146.108</c:v>
                </c:pt>
                <c:pt idx="10087">
                  <c:v>146.1</c:v>
                </c:pt>
                <c:pt idx="10088">
                  <c:v>146.09200000000001</c:v>
                </c:pt>
                <c:pt idx="10089">
                  <c:v>146.084</c:v>
                </c:pt>
                <c:pt idx="10090">
                  <c:v>146.07499999999999</c:v>
                </c:pt>
                <c:pt idx="10091">
                  <c:v>146.06700000000001</c:v>
                </c:pt>
                <c:pt idx="10092">
                  <c:v>146.05799999999999</c:v>
                </c:pt>
                <c:pt idx="10093">
                  <c:v>146.05000000000001</c:v>
                </c:pt>
                <c:pt idx="10094">
                  <c:v>146.04300000000001</c:v>
                </c:pt>
                <c:pt idx="10095">
                  <c:v>146.035</c:v>
                </c:pt>
                <c:pt idx="10096">
                  <c:v>146.02600000000001</c:v>
                </c:pt>
                <c:pt idx="10097">
                  <c:v>146.017</c:v>
                </c:pt>
                <c:pt idx="10098">
                  <c:v>146.00899999999999</c:v>
                </c:pt>
                <c:pt idx="10099">
                  <c:v>146</c:v>
                </c:pt>
                <c:pt idx="10100">
                  <c:v>145.99100000000001</c:v>
                </c:pt>
                <c:pt idx="10101">
                  <c:v>145.98500000000001</c:v>
                </c:pt>
                <c:pt idx="10102">
                  <c:v>145.97499999999999</c:v>
                </c:pt>
                <c:pt idx="10103">
                  <c:v>145.96700000000001</c:v>
                </c:pt>
                <c:pt idx="10104">
                  <c:v>145.959</c:v>
                </c:pt>
                <c:pt idx="10105">
                  <c:v>145.94999999999999</c:v>
                </c:pt>
                <c:pt idx="10106">
                  <c:v>145.94200000000001</c:v>
                </c:pt>
                <c:pt idx="10107">
                  <c:v>145.934</c:v>
                </c:pt>
                <c:pt idx="10108">
                  <c:v>145.92500000000001</c:v>
                </c:pt>
                <c:pt idx="10109">
                  <c:v>145.917</c:v>
                </c:pt>
                <c:pt idx="10110">
                  <c:v>145.90799999999999</c:v>
                </c:pt>
                <c:pt idx="10111">
                  <c:v>145.90100000000001</c:v>
                </c:pt>
                <c:pt idx="10112">
                  <c:v>145.89099999999999</c:v>
                </c:pt>
                <c:pt idx="10113">
                  <c:v>145.88399999999999</c:v>
                </c:pt>
                <c:pt idx="10114">
                  <c:v>145.875</c:v>
                </c:pt>
                <c:pt idx="10115">
                  <c:v>145.86699999999999</c:v>
                </c:pt>
                <c:pt idx="10116">
                  <c:v>145.85900000000001</c:v>
                </c:pt>
                <c:pt idx="10117">
                  <c:v>145.85</c:v>
                </c:pt>
                <c:pt idx="10118">
                  <c:v>145.84200000000001</c:v>
                </c:pt>
                <c:pt idx="10119">
                  <c:v>145.833</c:v>
                </c:pt>
                <c:pt idx="10120">
                  <c:v>145.82599999999999</c:v>
                </c:pt>
                <c:pt idx="10121">
                  <c:v>145.81700000000001</c:v>
                </c:pt>
                <c:pt idx="10122">
                  <c:v>145.809</c:v>
                </c:pt>
                <c:pt idx="10123">
                  <c:v>145.80000000000001</c:v>
                </c:pt>
                <c:pt idx="10124">
                  <c:v>145.792</c:v>
                </c:pt>
                <c:pt idx="10125">
                  <c:v>145.78399999999999</c:v>
                </c:pt>
                <c:pt idx="10126">
                  <c:v>145.77500000000001</c:v>
                </c:pt>
                <c:pt idx="10127">
                  <c:v>145.767</c:v>
                </c:pt>
                <c:pt idx="10128">
                  <c:v>145.75899999999999</c:v>
                </c:pt>
                <c:pt idx="10129">
                  <c:v>145.75</c:v>
                </c:pt>
                <c:pt idx="10130">
                  <c:v>145.74100000000001</c:v>
                </c:pt>
                <c:pt idx="10131">
                  <c:v>145.73400000000001</c:v>
                </c:pt>
                <c:pt idx="10132">
                  <c:v>145.726</c:v>
                </c:pt>
                <c:pt idx="10133">
                  <c:v>145.71799999999999</c:v>
                </c:pt>
                <c:pt idx="10134">
                  <c:v>145.709</c:v>
                </c:pt>
                <c:pt idx="10135">
                  <c:v>145.70099999999999</c:v>
                </c:pt>
                <c:pt idx="10136">
                  <c:v>145.69200000000001</c:v>
                </c:pt>
                <c:pt idx="10137">
                  <c:v>145.684</c:v>
                </c:pt>
                <c:pt idx="10138">
                  <c:v>145.67500000000001</c:v>
                </c:pt>
                <c:pt idx="10139">
                  <c:v>145.667</c:v>
                </c:pt>
                <c:pt idx="10140">
                  <c:v>145.65799999999999</c:v>
                </c:pt>
                <c:pt idx="10141">
                  <c:v>145.65</c:v>
                </c:pt>
                <c:pt idx="10142">
                  <c:v>145.642</c:v>
                </c:pt>
                <c:pt idx="10143">
                  <c:v>145.63399999999999</c:v>
                </c:pt>
                <c:pt idx="10144">
                  <c:v>145.624</c:v>
                </c:pt>
                <c:pt idx="10145">
                  <c:v>145.61600000000001</c:v>
                </c:pt>
                <c:pt idx="10146">
                  <c:v>145.608</c:v>
                </c:pt>
                <c:pt idx="10147">
                  <c:v>145.6</c:v>
                </c:pt>
                <c:pt idx="10148">
                  <c:v>145.59200000000001</c:v>
                </c:pt>
                <c:pt idx="10149">
                  <c:v>145.583</c:v>
                </c:pt>
                <c:pt idx="10150">
                  <c:v>145.57499999999999</c:v>
                </c:pt>
                <c:pt idx="10151">
                  <c:v>145.56700000000001</c:v>
                </c:pt>
                <c:pt idx="10152">
                  <c:v>145.559</c:v>
                </c:pt>
                <c:pt idx="10153">
                  <c:v>145.55000000000001</c:v>
                </c:pt>
                <c:pt idx="10154">
                  <c:v>145.541</c:v>
                </c:pt>
                <c:pt idx="10155">
                  <c:v>145.53399999999999</c:v>
                </c:pt>
                <c:pt idx="10156">
                  <c:v>145.52500000000001</c:v>
                </c:pt>
                <c:pt idx="10157">
                  <c:v>145.51599999999999</c:v>
                </c:pt>
                <c:pt idx="10158">
                  <c:v>145.50899999999999</c:v>
                </c:pt>
                <c:pt idx="10159">
                  <c:v>145.5</c:v>
                </c:pt>
                <c:pt idx="10160">
                  <c:v>145.49100000000001</c:v>
                </c:pt>
                <c:pt idx="10161">
                  <c:v>145.48400000000001</c:v>
                </c:pt>
                <c:pt idx="10162">
                  <c:v>145.47499999999999</c:v>
                </c:pt>
                <c:pt idx="10163">
                  <c:v>145.46600000000001</c:v>
                </c:pt>
                <c:pt idx="10164">
                  <c:v>145.459</c:v>
                </c:pt>
                <c:pt idx="10165">
                  <c:v>145.44999999999999</c:v>
                </c:pt>
                <c:pt idx="10166">
                  <c:v>145.44200000000001</c:v>
                </c:pt>
                <c:pt idx="10167">
                  <c:v>145.434</c:v>
                </c:pt>
                <c:pt idx="10168">
                  <c:v>145.42500000000001</c:v>
                </c:pt>
                <c:pt idx="10169">
                  <c:v>145.416</c:v>
                </c:pt>
                <c:pt idx="10170">
                  <c:v>145.40799999999999</c:v>
                </c:pt>
                <c:pt idx="10171">
                  <c:v>145.4</c:v>
                </c:pt>
                <c:pt idx="10172">
                  <c:v>145.392</c:v>
                </c:pt>
                <c:pt idx="10173">
                  <c:v>145.38399999999999</c:v>
                </c:pt>
                <c:pt idx="10174">
                  <c:v>145.375</c:v>
                </c:pt>
                <c:pt idx="10175">
                  <c:v>145.36699999999999</c:v>
                </c:pt>
                <c:pt idx="10176">
                  <c:v>145.35900000000001</c:v>
                </c:pt>
                <c:pt idx="10177">
                  <c:v>145.35</c:v>
                </c:pt>
                <c:pt idx="10178">
                  <c:v>145.34200000000001</c:v>
                </c:pt>
                <c:pt idx="10179">
                  <c:v>145.334</c:v>
                </c:pt>
                <c:pt idx="10180">
                  <c:v>145.32599999999999</c:v>
                </c:pt>
                <c:pt idx="10181">
                  <c:v>145.31800000000001</c:v>
                </c:pt>
                <c:pt idx="10182">
                  <c:v>145.309</c:v>
                </c:pt>
                <c:pt idx="10183">
                  <c:v>145.30099999999999</c:v>
                </c:pt>
                <c:pt idx="10184">
                  <c:v>145.292</c:v>
                </c:pt>
                <c:pt idx="10185">
                  <c:v>145.28399999999999</c:v>
                </c:pt>
                <c:pt idx="10186">
                  <c:v>145.27500000000001</c:v>
                </c:pt>
                <c:pt idx="10187">
                  <c:v>145.267</c:v>
                </c:pt>
                <c:pt idx="10188">
                  <c:v>145.25899999999999</c:v>
                </c:pt>
                <c:pt idx="10189">
                  <c:v>145.251</c:v>
                </c:pt>
                <c:pt idx="10190">
                  <c:v>145.24299999999999</c:v>
                </c:pt>
                <c:pt idx="10191">
                  <c:v>145.233</c:v>
                </c:pt>
                <c:pt idx="10192">
                  <c:v>145.22499999999999</c:v>
                </c:pt>
                <c:pt idx="10193">
                  <c:v>145.21700000000001</c:v>
                </c:pt>
                <c:pt idx="10194">
                  <c:v>145.209</c:v>
                </c:pt>
                <c:pt idx="10195">
                  <c:v>145.20099999999999</c:v>
                </c:pt>
                <c:pt idx="10196">
                  <c:v>145.19200000000001</c:v>
                </c:pt>
                <c:pt idx="10197">
                  <c:v>145.184</c:v>
                </c:pt>
                <c:pt idx="10198">
                  <c:v>145.17599999999999</c:v>
                </c:pt>
                <c:pt idx="10199">
                  <c:v>145.167</c:v>
                </c:pt>
                <c:pt idx="10200">
                  <c:v>145.15899999999999</c:v>
                </c:pt>
                <c:pt idx="10201">
                  <c:v>145.15100000000001</c:v>
                </c:pt>
                <c:pt idx="10202">
                  <c:v>145.142</c:v>
                </c:pt>
                <c:pt idx="10203">
                  <c:v>145.13399999999999</c:v>
                </c:pt>
                <c:pt idx="10204">
                  <c:v>145.126</c:v>
                </c:pt>
                <c:pt idx="10205">
                  <c:v>145.11799999999999</c:v>
                </c:pt>
                <c:pt idx="10206">
                  <c:v>145.10900000000001</c:v>
                </c:pt>
                <c:pt idx="10207">
                  <c:v>145.1</c:v>
                </c:pt>
                <c:pt idx="10208">
                  <c:v>145.09200000000001</c:v>
                </c:pt>
                <c:pt idx="10209">
                  <c:v>145.084</c:v>
                </c:pt>
                <c:pt idx="10210">
                  <c:v>145.07599999999999</c:v>
                </c:pt>
                <c:pt idx="10211">
                  <c:v>145.06800000000001</c:v>
                </c:pt>
                <c:pt idx="10212">
                  <c:v>145.059</c:v>
                </c:pt>
                <c:pt idx="10213">
                  <c:v>145.05099999999999</c:v>
                </c:pt>
                <c:pt idx="10214">
                  <c:v>145.04300000000001</c:v>
                </c:pt>
                <c:pt idx="10215">
                  <c:v>145.03399999999999</c:v>
                </c:pt>
                <c:pt idx="10216">
                  <c:v>145.02699999999999</c:v>
                </c:pt>
                <c:pt idx="10217">
                  <c:v>145.017</c:v>
                </c:pt>
                <c:pt idx="10218">
                  <c:v>145.00800000000001</c:v>
                </c:pt>
                <c:pt idx="10219">
                  <c:v>145</c:v>
                </c:pt>
                <c:pt idx="10220">
                  <c:v>144.99199999999999</c:v>
                </c:pt>
                <c:pt idx="10221">
                  <c:v>144.98400000000001</c:v>
                </c:pt>
                <c:pt idx="10222">
                  <c:v>144.97499999999999</c:v>
                </c:pt>
                <c:pt idx="10223">
                  <c:v>144.96700000000001</c:v>
                </c:pt>
                <c:pt idx="10224">
                  <c:v>144.959</c:v>
                </c:pt>
                <c:pt idx="10225">
                  <c:v>144.95099999999999</c:v>
                </c:pt>
                <c:pt idx="10226">
                  <c:v>144.94300000000001</c:v>
                </c:pt>
                <c:pt idx="10227">
                  <c:v>144.934</c:v>
                </c:pt>
                <c:pt idx="10228">
                  <c:v>144.92599999999999</c:v>
                </c:pt>
                <c:pt idx="10229">
                  <c:v>144.91800000000001</c:v>
                </c:pt>
                <c:pt idx="10230">
                  <c:v>144.90899999999999</c:v>
                </c:pt>
                <c:pt idx="10231">
                  <c:v>144.90100000000001</c:v>
                </c:pt>
                <c:pt idx="10232">
                  <c:v>144.893</c:v>
                </c:pt>
                <c:pt idx="10233">
                  <c:v>144.88399999999999</c:v>
                </c:pt>
                <c:pt idx="10234">
                  <c:v>144.87700000000001</c:v>
                </c:pt>
                <c:pt idx="10235">
                  <c:v>144.86799999999999</c:v>
                </c:pt>
                <c:pt idx="10236">
                  <c:v>144.86000000000001</c:v>
                </c:pt>
                <c:pt idx="10237">
                  <c:v>144.851</c:v>
                </c:pt>
                <c:pt idx="10238">
                  <c:v>144.84299999999999</c:v>
                </c:pt>
                <c:pt idx="10239">
                  <c:v>144.83500000000001</c:v>
                </c:pt>
                <c:pt idx="10240">
                  <c:v>144.82599999999999</c:v>
                </c:pt>
                <c:pt idx="10241">
                  <c:v>144.81800000000001</c:v>
                </c:pt>
                <c:pt idx="10242">
                  <c:v>144.81</c:v>
                </c:pt>
                <c:pt idx="10243">
                  <c:v>144.80099999999999</c:v>
                </c:pt>
                <c:pt idx="10244">
                  <c:v>144.79300000000001</c:v>
                </c:pt>
                <c:pt idx="10245">
                  <c:v>144.78399999999999</c:v>
                </c:pt>
                <c:pt idx="10246">
                  <c:v>144.77600000000001</c:v>
                </c:pt>
                <c:pt idx="10247">
                  <c:v>144.768</c:v>
                </c:pt>
                <c:pt idx="10248">
                  <c:v>144.76</c:v>
                </c:pt>
                <c:pt idx="10249">
                  <c:v>144.751</c:v>
                </c:pt>
                <c:pt idx="10250">
                  <c:v>144.74299999999999</c:v>
                </c:pt>
                <c:pt idx="10251">
                  <c:v>144.73400000000001</c:v>
                </c:pt>
                <c:pt idx="10252">
                  <c:v>144.726</c:v>
                </c:pt>
                <c:pt idx="10253">
                  <c:v>144.71799999999999</c:v>
                </c:pt>
                <c:pt idx="10254">
                  <c:v>144.71</c:v>
                </c:pt>
                <c:pt idx="10255">
                  <c:v>144.702</c:v>
                </c:pt>
                <c:pt idx="10256">
                  <c:v>144.69300000000001</c:v>
                </c:pt>
                <c:pt idx="10257">
                  <c:v>144.685</c:v>
                </c:pt>
                <c:pt idx="10258">
                  <c:v>144.67699999999999</c:v>
                </c:pt>
                <c:pt idx="10259">
                  <c:v>144.66800000000001</c:v>
                </c:pt>
                <c:pt idx="10260">
                  <c:v>144.66</c:v>
                </c:pt>
                <c:pt idx="10261">
                  <c:v>144.65199999999999</c:v>
                </c:pt>
                <c:pt idx="10262">
                  <c:v>144.64400000000001</c:v>
                </c:pt>
                <c:pt idx="10263">
                  <c:v>144.63499999999999</c:v>
                </c:pt>
                <c:pt idx="10264">
                  <c:v>144.62700000000001</c:v>
                </c:pt>
                <c:pt idx="10265">
                  <c:v>144.61799999999999</c:v>
                </c:pt>
                <c:pt idx="10266">
                  <c:v>144.60900000000001</c:v>
                </c:pt>
                <c:pt idx="10267">
                  <c:v>144.601</c:v>
                </c:pt>
                <c:pt idx="10268">
                  <c:v>144.59399999999999</c:v>
                </c:pt>
                <c:pt idx="10269">
                  <c:v>144.58500000000001</c:v>
                </c:pt>
                <c:pt idx="10270">
                  <c:v>144.577</c:v>
                </c:pt>
                <c:pt idx="10271">
                  <c:v>144.56800000000001</c:v>
                </c:pt>
                <c:pt idx="10272">
                  <c:v>144.56</c:v>
                </c:pt>
                <c:pt idx="10273">
                  <c:v>144.55199999999999</c:v>
                </c:pt>
                <c:pt idx="10274">
                  <c:v>144.54300000000001</c:v>
                </c:pt>
                <c:pt idx="10275">
                  <c:v>144.535</c:v>
                </c:pt>
                <c:pt idx="10276">
                  <c:v>144.52600000000001</c:v>
                </c:pt>
                <c:pt idx="10277">
                  <c:v>144.518</c:v>
                </c:pt>
                <c:pt idx="10278">
                  <c:v>144.51</c:v>
                </c:pt>
                <c:pt idx="10279">
                  <c:v>144.50200000000001</c:v>
                </c:pt>
                <c:pt idx="10280">
                  <c:v>144.49299999999999</c:v>
                </c:pt>
                <c:pt idx="10281">
                  <c:v>144.48500000000001</c:v>
                </c:pt>
                <c:pt idx="10282">
                  <c:v>144.477</c:v>
                </c:pt>
                <c:pt idx="10283">
                  <c:v>144.46799999999999</c:v>
                </c:pt>
                <c:pt idx="10284">
                  <c:v>144.46100000000001</c:v>
                </c:pt>
                <c:pt idx="10285">
                  <c:v>144.452</c:v>
                </c:pt>
                <c:pt idx="10286">
                  <c:v>144.44399999999999</c:v>
                </c:pt>
                <c:pt idx="10287">
                  <c:v>144.435</c:v>
                </c:pt>
                <c:pt idx="10288">
                  <c:v>144.42699999999999</c:v>
                </c:pt>
                <c:pt idx="10289">
                  <c:v>144.41900000000001</c:v>
                </c:pt>
                <c:pt idx="10290">
                  <c:v>144.40899999999999</c:v>
                </c:pt>
                <c:pt idx="10291">
                  <c:v>144.40199999999999</c:v>
                </c:pt>
                <c:pt idx="10292">
                  <c:v>144.39400000000001</c:v>
                </c:pt>
                <c:pt idx="10293">
                  <c:v>144.38499999999999</c:v>
                </c:pt>
                <c:pt idx="10294">
                  <c:v>144.376</c:v>
                </c:pt>
                <c:pt idx="10295">
                  <c:v>144.36799999999999</c:v>
                </c:pt>
                <c:pt idx="10296">
                  <c:v>144.36000000000001</c:v>
                </c:pt>
                <c:pt idx="10297">
                  <c:v>144.352</c:v>
                </c:pt>
                <c:pt idx="10298">
                  <c:v>144.34299999999999</c:v>
                </c:pt>
                <c:pt idx="10299">
                  <c:v>144.33600000000001</c:v>
                </c:pt>
                <c:pt idx="10300">
                  <c:v>144.327</c:v>
                </c:pt>
                <c:pt idx="10301">
                  <c:v>144.31800000000001</c:v>
                </c:pt>
                <c:pt idx="10302">
                  <c:v>144.31100000000001</c:v>
                </c:pt>
                <c:pt idx="10303">
                  <c:v>144.30099999999999</c:v>
                </c:pt>
                <c:pt idx="10304">
                  <c:v>144.29300000000001</c:v>
                </c:pt>
                <c:pt idx="10305">
                  <c:v>144.286</c:v>
                </c:pt>
                <c:pt idx="10306">
                  <c:v>144.27699999999999</c:v>
                </c:pt>
                <c:pt idx="10307">
                  <c:v>144.26900000000001</c:v>
                </c:pt>
                <c:pt idx="10308">
                  <c:v>144.261</c:v>
                </c:pt>
                <c:pt idx="10309">
                  <c:v>144.25200000000001</c:v>
                </c:pt>
                <c:pt idx="10310">
                  <c:v>144.244</c:v>
                </c:pt>
                <c:pt idx="10311">
                  <c:v>144.23500000000001</c:v>
                </c:pt>
                <c:pt idx="10312">
                  <c:v>144.227</c:v>
                </c:pt>
                <c:pt idx="10313">
                  <c:v>144.21899999999999</c:v>
                </c:pt>
                <c:pt idx="10314">
                  <c:v>144.21</c:v>
                </c:pt>
                <c:pt idx="10315">
                  <c:v>144.202</c:v>
                </c:pt>
                <c:pt idx="10316">
                  <c:v>144.19399999999999</c:v>
                </c:pt>
                <c:pt idx="10317">
                  <c:v>144.18600000000001</c:v>
                </c:pt>
                <c:pt idx="10318">
                  <c:v>144.17699999999999</c:v>
                </c:pt>
                <c:pt idx="10319">
                  <c:v>144.16800000000001</c:v>
                </c:pt>
                <c:pt idx="10320">
                  <c:v>144.16</c:v>
                </c:pt>
                <c:pt idx="10321">
                  <c:v>144.15199999999999</c:v>
                </c:pt>
                <c:pt idx="10322">
                  <c:v>144.14400000000001</c:v>
                </c:pt>
                <c:pt idx="10323">
                  <c:v>144.136</c:v>
                </c:pt>
                <c:pt idx="10324">
                  <c:v>144.12700000000001</c:v>
                </c:pt>
                <c:pt idx="10325">
                  <c:v>144.119</c:v>
                </c:pt>
                <c:pt idx="10326">
                  <c:v>144.11099999999999</c:v>
                </c:pt>
                <c:pt idx="10327">
                  <c:v>144.102</c:v>
                </c:pt>
                <c:pt idx="10328">
                  <c:v>144.09399999999999</c:v>
                </c:pt>
                <c:pt idx="10329">
                  <c:v>144.08600000000001</c:v>
                </c:pt>
                <c:pt idx="10330">
                  <c:v>144.078</c:v>
                </c:pt>
                <c:pt idx="10331">
                  <c:v>144.06800000000001</c:v>
                </c:pt>
                <c:pt idx="10332">
                  <c:v>144.06100000000001</c:v>
                </c:pt>
                <c:pt idx="10333">
                  <c:v>144.053</c:v>
                </c:pt>
                <c:pt idx="10334">
                  <c:v>144.04400000000001</c:v>
                </c:pt>
                <c:pt idx="10335">
                  <c:v>144.036</c:v>
                </c:pt>
                <c:pt idx="10336">
                  <c:v>144.02699999999999</c:v>
                </c:pt>
                <c:pt idx="10337">
                  <c:v>144.01900000000001</c:v>
                </c:pt>
                <c:pt idx="10338">
                  <c:v>144.01</c:v>
                </c:pt>
                <c:pt idx="10339">
                  <c:v>144.00200000000001</c:v>
                </c:pt>
                <c:pt idx="10340">
                  <c:v>143.995</c:v>
                </c:pt>
                <c:pt idx="10341">
                  <c:v>143.98500000000001</c:v>
                </c:pt>
                <c:pt idx="10342">
                  <c:v>143.977</c:v>
                </c:pt>
                <c:pt idx="10343">
                  <c:v>143.97</c:v>
                </c:pt>
                <c:pt idx="10344">
                  <c:v>143.96</c:v>
                </c:pt>
                <c:pt idx="10345">
                  <c:v>143.952</c:v>
                </c:pt>
                <c:pt idx="10346">
                  <c:v>143.94399999999999</c:v>
                </c:pt>
                <c:pt idx="10347">
                  <c:v>143.93600000000001</c:v>
                </c:pt>
                <c:pt idx="10348">
                  <c:v>143.92699999999999</c:v>
                </c:pt>
                <c:pt idx="10349">
                  <c:v>143.91900000000001</c:v>
                </c:pt>
                <c:pt idx="10350">
                  <c:v>143.911</c:v>
                </c:pt>
                <c:pt idx="10351">
                  <c:v>143.90299999999999</c:v>
                </c:pt>
                <c:pt idx="10352">
                  <c:v>143.89400000000001</c:v>
                </c:pt>
                <c:pt idx="10353">
                  <c:v>143.886</c:v>
                </c:pt>
                <c:pt idx="10354">
                  <c:v>143.87700000000001</c:v>
                </c:pt>
                <c:pt idx="10355">
                  <c:v>143.869</c:v>
                </c:pt>
                <c:pt idx="10356">
                  <c:v>143.86099999999999</c:v>
                </c:pt>
                <c:pt idx="10357">
                  <c:v>143.852</c:v>
                </c:pt>
                <c:pt idx="10358">
                  <c:v>143.845</c:v>
                </c:pt>
                <c:pt idx="10359">
                  <c:v>143.83500000000001</c:v>
                </c:pt>
                <c:pt idx="10360">
                  <c:v>143.828</c:v>
                </c:pt>
                <c:pt idx="10361">
                  <c:v>143.81899999999999</c:v>
                </c:pt>
                <c:pt idx="10362">
                  <c:v>143.81100000000001</c:v>
                </c:pt>
                <c:pt idx="10363">
                  <c:v>143.80199999999999</c:v>
                </c:pt>
                <c:pt idx="10364">
                  <c:v>143.79400000000001</c:v>
                </c:pt>
                <c:pt idx="10365">
                  <c:v>143.786</c:v>
                </c:pt>
                <c:pt idx="10366">
                  <c:v>143.77699999999999</c:v>
                </c:pt>
                <c:pt idx="10367">
                  <c:v>143.76900000000001</c:v>
                </c:pt>
                <c:pt idx="10368">
                  <c:v>143.76</c:v>
                </c:pt>
                <c:pt idx="10369">
                  <c:v>143.75299999999999</c:v>
                </c:pt>
                <c:pt idx="10370">
                  <c:v>143.74299999999999</c:v>
                </c:pt>
                <c:pt idx="10371">
                  <c:v>143.73500000000001</c:v>
                </c:pt>
                <c:pt idx="10372">
                  <c:v>143.727</c:v>
                </c:pt>
                <c:pt idx="10373">
                  <c:v>143.71799999999999</c:v>
                </c:pt>
                <c:pt idx="10374">
                  <c:v>143.71100000000001</c:v>
                </c:pt>
                <c:pt idx="10375">
                  <c:v>143.702</c:v>
                </c:pt>
                <c:pt idx="10376">
                  <c:v>143.69399999999999</c:v>
                </c:pt>
                <c:pt idx="10377">
                  <c:v>143.68600000000001</c:v>
                </c:pt>
                <c:pt idx="10378">
                  <c:v>143.678</c:v>
                </c:pt>
                <c:pt idx="10379">
                  <c:v>143.66900000000001</c:v>
                </c:pt>
                <c:pt idx="10380">
                  <c:v>143.661</c:v>
                </c:pt>
                <c:pt idx="10381">
                  <c:v>143.65299999999999</c:v>
                </c:pt>
                <c:pt idx="10382">
                  <c:v>143.64500000000001</c:v>
                </c:pt>
                <c:pt idx="10383">
                  <c:v>143.636</c:v>
                </c:pt>
                <c:pt idx="10384">
                  <c:v>143.62799999999999</c:v>
                </c:pt>
                <c:pt idx="10385">
                  <c:v>143.619</c:v>
                </c:pt>
                <c:pt idx="10386">
                  <c:v>143.61099999999999</c:v>
                </c:pt>
                <c:pt idx="10387">
                  <c:v>143.60300000000001</c:v>
                </c:pt>
                <c:pt idx="10388">
                  <c:v>143.59399999999999</c:v>
                </c:pt>
                <c:pt idx="10389">
                  <c:v>143.58500000000001</c:v>
                </c:pt>
                <c:pt idx="10390">
                  <c:v>143.578</c:v>
                </c:pt>
                <c:pt idx="10391">
                  <c:v>143.56899999999999</c:v>
                </c:pt>
                <c:pt idx="10392">
                  <c:v>143.56100000000001</c:v>
                </c:pt>
                <c:pt idx="10393">
                  <c:v>143.553</c:v>
                </c:pt>
                <c:pt idx="10394">
                  <c:v>143.54400000000001</c:v>
                </c:pt>
                <c:pt idx="10395">
                  <c:v>143.535</c:v>
                </c:pt>
                <c:pt idx="10396">
                  <c:v>143.52799999999999</c:v>
                </c:pt>
                <c:pt idx="10397">
                  <c:v>143.51900000000001</c:v>
                </c:pt>
                <c:pt idx="10398">
                  <c:v>143.511</c:v>
                </c:pt>
                <c:pt idx="10399">
                  <c:v>143.50299999999999</c:v>
                </c:pt>
                <c:pt idx="10400">
                  <c:v>143.494</c:v>
                </c:pt>
                <c:pt idx="10401">
                  <c:v>143.48599999999999</c:v>
                </c:pt>
                <c:pt idx="10402">
                  <c:v>143.47800000000001</c:v>
                </c:pt>
                <c:pt idx="10403">
                  <c:v>143.47</c:v>
                </c:pt>
                <c:pt idx="10404">
                  <c:v>143.46100000000001</c:v>
                </c:pt>
                <c:pt idx="10405">
                  <c:v>143.453</c:v>
                </c:pt>
                <c:pt idx="10406">
                  <c:v>143.44399999999999</c:v>
                </c:pt>
                <c:pt idx="10407">
                  <c:v>143.43700000000001</c:v>
                </c:pt>
                <c:pt idx="10408">
                  <c:v>143.42699999999999</c:v>
                </c:pt>
                <c:pt idx="10409">
                  <c:v>143.41999999999999</c:v>
                </c:pt>
                <c:pt idx="10410">
                  <c:v>143.411</c:v>
                </c:pt>
                <c:pt idx="10411">
                  <c:v>143.40199999999999</c:v>
                </c:pt>
                <c:pt idx="10412">
                  <c:v>143.39400000000001</c:v>
                </c:pt>
                <c:pt idx="10413">
                  <c:v>143.38499999999999</c:v>
                </c:pt>
                <c:pt idx="10414">
                  <c:v>143.37700000000001</c:v>
                </c:pt>
                <c:pt idx="10415">
                  <c:v>143.37</c:v>
                </c:pt>
                <c:pt idx="10416">
                  <c:v>143.36000000000001</c:v>
                </c:pt>
                <c:pt idx="10417">
                  <c:v>143.352</c:v>
                </c:pt>
                <c:pt idx="10418">
                  <c:v>143.34399999999999</c:v>
                </c:pt>
                <c:pt idx="10419">
                  <c:v>143.33600000000001</c:v>
                </c:pt>
                <c:pt idx="10420">
                  <c:v>143.327</c:v>
                </c:pt>
                <c:pt idx="10421">
                  <c:v>143.31899999999999</c:v>
                </c:pt>
                <c:pt idx="10422">
                  <c:v>143.31100000000001</c:v>
                </c:pt>
                <c:pt idx="10423">
                  <c:v>143.30199999999999</c:v>
                </c:pt>
                <c:pt idx="10424">
                  <c:v>143.29400000000001</c:v>
                </c:pt>
                <c:pt idx="10425">
                  <c:v>143.286</c:v>
                </c:pt>
                <c:pt idx="10426">
                  <c:v>143.27699999999999</c:v>
                </c:pt>
                <c:pt idx="10427">
                  <c:v>143.26900000000001</c:v>
                </c:pt>
                <c:pt idx="10428">
                  <c:v>143.261</c:v>
                </c:pt>
                <c:pt idx="10429">
                  <c:v>143.25200000000001</c:v>
                </c:pt>
                <c:pt idx="10430">
                  <c:v>143.244</c:v>
                </c:pt>
                <c:pt idx="10431">
                  <c:v>143.23599999999999</c:v>
                </c:pt>
                <c:pt idx="10432">
                  <c:v>143.22800000000001</c:v>
                </c:pt>
                <c:pt idx="10433">
                  <c:v>143.21899999999999</c:v>
                </c:pt>
                <c:pt idx="10434">
                  <c:v>143.21</c:v>
                </c:pt>
                <c:pt idx="10435">
                  <c:v>143.203</c:v>
                </c:pt>
                <c:pt idx="10436">
                  <c:v>143.19399999999999</c:v>
                </c:pt>
                <c:pt idx="10437">
                  <c:v>143.185</c:v>
                </c:pt>
                <c:pt idx="10438">
                  <c:v>143.178</c:v>
                </c:pt>
                <c:pt idx="10439">
                  <c:v>143.16900000000001</c:v>
                </c:pt>
                <c:pt idx="10440">
                  <c:v>143.161</c:v>
                </c:pt>
                <c:pt idx="10441">
                  <c:v>143.15199999999999</c:v>
                </c:pt>
                <c:pt idx="10442">
                  <c:v>143.14400000000001</c:v>
                </c:pt>
                <c:pt idx="10443">
                  <c:v>143.13499999999999</c:v>
                </c:pt>
                <c:pt idx="10444">
                  <c:v>143.12700000000001</c:v>
                </c:pt>
                <c:pt idx="10445">
                  <c:v>143.12</c:v>
                </c:pt>
                <c:pt idx="10446">
                  <c:v>143.11000000000001</c:v>
                </c:pt>
                <c:pt idx="10447">
                  <c:v>143.102</c:v>
                </c:pt>
                <c:pt idx="10448">
                  <c:v>143.09299999999999</c:v>
                </c:pt>
                <c:pt idx="10449">
                  <c:v>143.08500000000001</c:v>
                </c:pt>
                <c:pt idx="10450">
                  <c:v>143.07599999999999</c:v>
                </c:pt>
                <c:pt idx="10451">
                  <c:v>143.06899999999999</c:v>
                </c:pt>
                <c:pt idx="10452">
                  <c:v>143.06100000000001</c:v>
                </c:pt>
                <c:pt idx="10453">
                  <c:v>143.05199999999999</c:v>
                </c:pt>
                <c:pt idx="10454">
                  <c:v>143.04300000000001</c:v>
                </c:pt>
                <c:pt idx="10455">
                  <c:v>143.035</c:v>
                </c:pt>
                <c:pt idx="10456">
                  <c:v>143.02699999999999</c:v>
                </c:pt>
                <c:pt idx="10457">
                  <c:v>143.01900000000001</c:v>
                </c:pt>
                <c:pt idx="10458">
                  <c:v>143.01</c:v>
                </c:pt>
                <c:pt idx="10459">
                  <c:v>143.00200000000001</c:v>
                </c:pt>
                <c:pt idx="10460">
                  <c:v>142.994</c:v>
                </c:pt>
                <c:pt idx="10461">
                  <c:v>142.98500000000001</c:v>
                </c:pt>
                <c:pt idx="10462">
                  <c:v>142.977</c:v>
                </c:pt>
                <c:pt idx="10463">
                  <c:v>142.96899999999999</c:v>
                </c:pt>
                <c:pt idx="10464">
                  <c:v>142.96</c:v>
                </c:pt>
                <c:pt idx="10465">
                  <c:v>142.95099999999999</c:v>
                </c:pt>
                <c:pt idx="10466">
                  <c:v>142.94399999999999</c:v>
                </c:pt>
                <c:pt idx="10467">
                  <c:v>142.93600000000001</c:v>
                </c:pt>
                <c:pt idx="10468">
                  <c:v>142.92699999999999</c:v>
                </c:pt>
                <c:pt idx="10469">
                  <c:v>142.91900000000001</c:v>
                </c:pt>
                <c:pt idx="10470">
                  <c:v>142.911</c:v>
                </c:pt>
                <c:pt idx="10471">
                  <c:v>142.90199999999999</c:v>
                </c:pt>
                <c:pt idx="10472">
                  <c:v>142.89400000000001</c:v>
                </c:pt>
                <c:pt idx="10473">
                  <c:v>142.886</c:v>
                </c:pt>
                <c:pt idx="10474">
                  <c:v>142.87700000000001</c:v>
                </c:pt>
                <c:pt idx="10475">
                  <c:v>142.86799999999999</c:v>
                </c:pt>
                <c:pt idx="10476">
                  <c:v>142.86099999999999</c:v>
                </c:pt>
                <c:pt idx="10477">
                  <c:v>142.852</c:v>
                </c:pt>
                <c:pt idx="10478">
                  <c:v>142.84399999999999</c:v>
                </c:pt>
                <c:pt idx="10479">
                  <c:v>142.83600000000001</c:v>
                </c:pt>
                <c:pt idx="10480">
                  <c:v>142.828</c:v>
                </c:pt>
                <c:pt idx="10481">
                  <c:v>142.81899999999999</c:v>
                </c:pt>
                <c:pt idx="10482">
                  <c:v>142.81</c:v>
                </c:pt>
                <c:pt idx="10483">
                  <c:v>142.80199999999999</c:v>
                </c:pt>
                <c:pt idx="10484">
                  <c:v>142.79400000000001</c:v>
                </c:pt>
                <c:pt idx="10485">
                  <c:v>142.786</c:v>
                </c:pt>
                <c:pt idx="10486">
                  <c:v>142.77699999999999</c:v>
                </c:pt>
                <c:pt idx="10487">
                  <c:v>142.76900000000001</c:v>
                </c:pt>
                <c:pt idx="10488">
                  <c:v>142.761</c:v>
                </c:pt>
                <c:pt idx="10489">
                  <c:v>142.75200000000001</c:v>
                </c:pt>
                <c:pt idx="10490">
                  <c:v>142.74299999999999</c:v>
                </c:pt>
                <c:pt idx="10491">
                  <c:v>142.73500000000001</c:v>
                </c:pt>
                <c:pt idx="10492">
                  <c:v>142.727</c:v>
                </c:pt>
                <c:pt idx="10493">
                  <c:v>142.71899999999999</c:v>
                </c:pt>
                <c:pt idx="10494">
                  <c:v>142.71100000000001</c:v>
                </c:pt>
                <c:pt idx="10495">
                  <c:v>142.702</c:v>
                </c:pt>
                <c:pt idx="10496">
                  <c:v>142.69399999999999</c:v>
                </c:pt>
                <c:pt idx="10497">
                  <c:v>142.68600000000001</c:v>
                </c:pt>
                <c:pt idx="10498">
                  <c:v>142.67699999999999</c:v>
                </c:pt>
                <c:pt idx="10499">
                  <c:v>142.66800000000001</c:v>
                </c:pt>
                <c:pt idx="10500">
                  <c:v>142.661</c:v>
                </c:pt>
                <c:pt idx="10501">
                  <c:v>142.65199999999999</c:v>
                </c:pt>
                <c:pt idx="10502">
                  <c:v>142.64400000000001</c:v>
                </c:pt>
                <c:pt idx="10503">
                  <c:v>142.63499999999999</c:v>
                </c:pt>
                <c:pt idx="10504">
                  <c:v>142.62700000000001</c:v>
                </c:pt>
                <c:pt idx="10505">
                  <c:v>142.61799999999999</c:v>
                </c:pt>
                <c:pt idx="10506">
                  <c:v>142.61000000000001</c:v>
                </c:pt>
                <c:pt idx="10507">
                  <c:v>142.602</c:v>
                </c:pt>
                <c:pt idx="10508">
                  <c:v>142.59399999999999</c:v>
                </c:pt>
                <c:pt idx="10509">
                  <c:v>142.58500000000001</c:v>
                </c:pt>
                <c:pt idx="10510">
                  <c:v>142.577</c:v>
                </c:pt>
                <c:pt idx="10511">
                  <c:v>142.56899999999999</c:v>
                </c:pt>
                <c:pt idx="10512">
                  <c:v>142.56100000000001</c:v>
                </c:pt>
                <c:pt idx="10513">
                  <c:v>142.55199999999999</c:v>
                </c:pt>
                <c:pt idx="10514">
                  <c:v>142.54400000000001</c:v>
                </c:pt>
                <c:pt idx="10515">
                  <c:v>142.536</c:v>
                </c:pt>
                <c:pt idx="10516">
                  <c:v>142.52699999999999</c:v>
                </c:pt>
                <c:pt idx="10517">
                  <c:v>142.51900000000001</c:v>
                </c:pt>
                <c:pt idx="10518">
                  <c:v>142.51</c:v>
                </c:pt>
                <c:pt idx="10519">
                  <c:v>142.50299999999999</c:v>
                </c:pt>
                <c:pt idx="10520">
                  <c:v>142.49299999999999</c:v>
                </c:pt>
                <c:pt idx="10521">
                  <c:v>142.48500000000001</c:v>
                </c:pt>
                <c:pt idx="10522">
                  <c:v>142.477</c:v>
                </c:pt>
                <c:pt idx="10523">
                  <c:v>142.46899999999999</c:v>
                </c:pt>
                <c:pt idx="10524">
                  <c:v>142.46100000000001</c:v>
                </c:pt>
                <c:pt idx="10525">
                  <c:v>142.452</c:v>
                </c:pt>
                <c:pt idx="10526">
                  <c:v>142.44399999999999</c:v>
                </c:pt>
                <c:pt idx="10527">
                  <c:v>142.43600000000001</c:v>
                </c:pt>
                <c:pt idx="10528">
                  <c:v>142.428</c:v>
                </c:pt>
                <c:pt idx="10529">
                  <c:v>142.41999999999999</c:v>
                </c:pt>
                <c:pt idx="10530">
                  <c:v>142.411</c:v>
                </c:pt>
                <c:pt idx="10531">
                  <c:v>142.40299999999999</c:v>
                </c:pt>
                <c:pt idx="10532">
                  <c:v>142.39400000000001</c:v>
                </c:pt>
                <c:pt idx="10533">
                  <c:v>142.386</c:v>
                </c:pt>
                <c:pt idx="10534">
                  <c:v>142.37799999999999</c:v>
                </c:pt>
                <c:pt idx="10535">
                  <c:v>142.36799999999999</c:v>
                </c:pt>
                <c:pt idx="10536">
                  <c:v>142.36000000000001</c:v>
                </c:pt>
                <c:pt idx="10537">
                  <c:v>142.35300000000001</c:v>
                </c:pt>
                <c:pt idx="10538">
                  <c:v>142.34399999999999</c:v>
                </c:pt>
                <c:pt idx="10539">
                  <c:v>142.33600000000001</c:v>
                </c:pt>
                <c:pt idx="10540">
                  <c:v>142.328</c:v>
                </c:pt>
                <c:pt idx="10541">
                  <c:v>142.32</c:v>
                </c:pt>
                <c:pt idx="10542">
                  <c:v>142.31100000000001</c:v>
                </c:pt>
                <c:pt idx="10543">
                  <c:v>142.303</c:v>
                </c:pt>
                <c:pt idx="10544">
                  <c:v>142.29300000000001</c:v>
                </c:pt>
                <c:pt idx="10545">
                  <c:v>142.285</c:v>
                </c:pt>
                <c:pt idx="10546">
                  <c:v>142.27699999999999</c:v>
                </c:pt>
                <c:pt idx="10547">
                  <c:v>142.26900000000001</c:v>
                </c:pt>
                <c:pt idx="10548">
                  <c:v>142.261</c:v>
                </c:pt>
                <c:pt idx="10549">
                  <c:v>142.25299999999999</c:v>
                </c:pt>
                <c:pt idx="10550">
                  <c:v>142.244</c:v>
                </c:pt>
                <c:pt idx="10551">
                  <c:v>142.23599999999999</c:v>
                </c:pt>
                <c:pt idx="10552">
                  <c:v>142.22800000000001</c:v>
                </c:pt>
                <c:pt idx="10553">
                  <c:v>142.21899999999999</c:v>
                </c:pt>
                <c:pt idx="10554">
                  <c:v>142.21</c:v>
                </c:pt>
                <c:pt idx="10555">
                  <c:v>142.203</c:v>
                </c:pt>
                <c:pt idx="10556">
                  <c:v>142.19399999999999</c:v>
                </c:pt>
                <c:pt idx="10557">
                  <c:v>142.18600000000001</c:v>
                </c:pt>
                <c:pt idx="10558">
                  <c:v>142.17699999999999</c:v>
                </c:pt>
                <c:pt idx="10559">
                  <c:v>142.16900000000001</c:v>
                </c:pt>
                <c:pt idx="10560">
                  <c:v>142.161</c:v>
                </c:pt>
                <c:pt idx="10561">
                  <c:v>142.15199999999999</c:v>
                </c:pt>
                <c:pt idx="10562">
                  <c:v>142.14400000000001</c:v>
                </c:pt>
                <c:pt idx="10563">
                  <c:v>142.137</c:v>
                </c:pt>
                <c:pt idx="10564">
                  <c:v>142.12799999999999</c:v>
                </c:pt>
                <c:pt idx="10565">
                  <c:v>142.12</c:v>
                </c:pt>
                <c:pt idx="10566">
                  <c:v>142.11099999999999</c:v>
                </c:pt>
                <c:pt idx="10567">
                  <c:v>142.10300000000001</c:v>
                </c:pt>
                <c:pt idx="10568">
                  <c:v>142.095</c:v>
                </c:pt>
                <c:pt idx="10569">
                  <c:v>142.08699999999999</c:v>
                </c:pt>
                <c:pt idx="10570">
                  <c:v>142.07900000000001</c:v>
                </c:pt>
                <c:pt idx="10571">
                  <c:v>142.07</c:v>
                </c:pt>
                <c:pt idx="10572">
                  <c:v>142.06100000000001</c:v>
                </c:pt>
                <c:pt idx="10573">
                  <c:v>142.053</c:v>
                </c:pt>
                <c:pt idx="10574">
                  <c:v>142.04499999999999</c:v>
                </c:pt>
                <c:pt idx="10575">
                  <c:v>142.036</c:v>
                </c:pt>
                <c:pt idx="10576">
                  <c:v>142.02799999999999</c:v>
                </c:pt>
                <c:pt idx="10577">
                  <c:v>142.02000000000001</c:v>
                </c:pt>
                <c:pt idx="10578">
                  <c:v>142.011</c:v>
                </c:pt>
                <c:pt idx="10579">
                  <c:v>142.00399999999999</c:v>
                </c:pt>
                <c:pt idx="10580">
                  <c:v>141.995</c:v>
                </c:pt>
                <c:pt idx="10581">
                  <c:v>141.98599999999999</c:v>
                </c:pt>
                <c:pt idx="10582">
                  <c:v>141.97900000000001</c:v>
                </c:pt>
                <c:pt idx="10583">
                  <c:v>141.97</c:v>
                </c:pt>
                <c:pt idx="10584">
                  <c:v>141.96199999999999</c:v>
                </c:pt>
                <c:pt idx="10585">
                  <c:v>141.953</c:v>
                </c:pt>
                <c:pt idx="10586">
                  <c:v>141.94499999999999</c:v>
                </c:pt>
                <c:pt idx="10587">
                  <c:v>141.93700000000001</c:v>
                </c:pt>
                <c:pt idx="10588">
                  <c:v>141.929</c:v>
                </c:pt>
                <c:pt idx="10589">
                  <c:v>141.91999999999999</c:v>
                </c:pt>
                <c:pt idx="10590">
                  <c:v>141.91200000000001</c:v>
                </c:pt>
                <c:pt idx="10591">
                  <c:v>141.90299999999999</c:v>
                </c:pt>
                <c:pt idx="10592">
                  <c:v>141.89500000000001</c:v>
                </c:pt>
                <c:pt idx="10593">
                  <c:v>141.887</c:v>
                </c:pt>
                <c:pt idx="10594">
                  <c:v>141.87799999999999</c:v>
                </c:pt>
                <c:pt idx="10595">
                  <c:v>141.869</c:v>
                </c:pt>
                <c:pt idx="10596">
                  <c:v>141.86099999999999</c:v>
                </c:pt>
                <c:pt idx="10597">
                  <c:v>141.85400000000001</c:v>
                </c:pt>
                <c:pt idx="10598">
                  <c:v>141.845</c:v>
                </c:pt>
                <c:pt idx="10599">
                  <c:v>141.83600000000001</c:v>
                </c:pt>
                <c:pt idx="10600">
                  <c:v>141.82900000000001</c:v>
                </c:pt>
                <c:pt idx="10601">
                  <c:v>141.82</c:v>
                </c:pt>
                <c:pt idx="10602">
                  <c:v>141.81200000000001</c:v>
                </c:pt>
                <c:pt idx="10603">
                  <c:v>141.804</c:v>
                </c:pt>
                <c:pt idx="10604">
                  <c:v>141.79499999999999</c:v>
                </c:pt>
                <c:pt idx="10605">
                  <c:v>141.78700000000001</c:v>
                </c:pt>
                <c:pt idx="10606">
                  <c:v>141.77799999999999</c:v>
                </c:pt>
                <c:pt idx="10607">
                  <c:v>141.77000000000001</c:v>
                </c:pt>
                <c:pt idx="10608">
                  <c:v>141.762</c:v>
                </c:pt>
                <c:pt idx="10609">
                  <c:v>141.75399999999999</c:v>
                </c:pt>
                <c:pt idx="10610">
                  <c:v>141.745</c:v>
                </c:pt>
                <c:pt idx="10611">
                  <c:v>141.73699999999999</c:v>
                </c:pt>
                <c:pt idx="10612">
                  <c:v>141.72900000000001</c:v>
                </c:pt>
                <c:pt idx="10613">
                  <c:v>141.72</c:v>
                </c:pt>
                <c:pt idx="10614">
                  <c:v>141.71199999999999</c:v>
                </c:pt>
                <c:pt idx="10615">
                  <c:v>141.703</c:v>
                </c:pt>
                <c:pt idx="10616">
                  <c:v>141.69499999999999</c:v>
                </c:pt>
                <c:pt idx="10617">
                  <c:v>141.68600000000001</c:v>
                </c:pt>
                <c:pt idx="10618">
                  <c:v>141.679</c:v>
                </c:pt>
                <c:pt idx="10619">
                  <c:v>141.67099999999999</c:v>
                </c:pt>
                <c:pt idx="10620">
                  <c:v>141.661</c:v>
                </c:pt>
                <c:pt idx="10621">
                  <c:v>141.65299999999999</c:v>
                </c:pt>
                <c:pt idx="10622">
                  <c:v>141.64500000000001</c:v>
                </c:pt>
                <c:pt idx="10623">
                  <c:v>141.637</c:v>
                </c:pt>
                <c:pt idx="10624">
                  <c:v>141.62799999999999</c:v>
                </c:pt>
                <c:pt idx="10625">
                  <c:v>141.62</c:v>
                </c:pt>
                <c:pt idx="10626">
                  <c:v>141.61199999999999</c:v>
                </c:pt>
                <c:pt idx="10627">
                  <c:v>141.60300000000001</c:v>
                </c:pt>
                <c:pt idx="10628">
                  <c:v>141.596</c:v>
                </c:pt>
                <c:pt idx="10629">
                  <c:v>141.58699999999999</c:v>
                </c:pt>
                <c:pt idx="10630">
                  <c:v>141.57900000000001</c:v>
                </c:pt>
                <c:pt idx="10631">
                  <c:v>141.57</c:v>
                </c:pt>
                <c:pt idx="10632">
                  <c:v>141.56200000000001</c:v>
                </c:pt>
                <c:pt idx="10633">
                  <c:v>141.554</c:v>
                </c:pt>
                <c:pt idx="10634">
                  <c:v>141.54499999999999</c:v>
                </c:pt>
                <c:pt idx="10635">
                  <c:v>141.53700000000001</c:v>
                </c:pt>
                <c:pt idx="10636">
                  <c:v>141.529</c:v>
                </c:pt>
                <c:pt idx="10637">
                  <c:v>141.52000000000001</c:v>
                </c:pt>
                <c:pt idx="10638">
                  <c:v>141.512</c:v>
                </c:pt>
                <c:pt idx="10639">
                  <c:v>141.50299999999999</c:v>
                </c:pt>
                <c:pt idx="10640">
                  <c:v>141.495</c:v>
                </c:pt>
                <c:pt idx="10641">
                  <c:v>141.488</c:v>
                </c:pt>
                <c:pt idx="10642">
                  <c:v>141.47900000000001</c:v>
                </c:pt>
                <c:pt idx="10643">
                  <c:v>141.471</c:v>
                </c:pt>
                <c:pt idx="10644">
                  <c:v>141.46199999999999</c:v>
                </c:pt>
                <c:pt idx="10645">
                  <c:v>141.45400000000001</c:v>
                </c:pt>
                <c:pt idx="10646">
                  <c:v>141.44499999999999</c:v>
                </c:pt>
                <c:pt idx="10647">
                  <c:v>141.43700000000001</c:v>
                </c:pt>
                <c:pt idx="10648">
                  <c:v>141.429</c:v>
                </c:pt>
                <c:pt idx="10649">
                  <c:v>141.41999999999999</c:v>
                </c:pt>
                <c:pt idx="10650">
                  <c:v>141.41200000000001</c:v>
                </c:pt>
                <c:pt idx="10651">
                  <c:v>141.404</c:v>
                </c:pt>
                <c:pt idx="10652">
                  <c:v>141.39599999999999</c:v>
                </c:pt>
                <c:pt idx="10653">
                  <c:v>141.387</c:v>
                </c:pt>
                <c:pt idx="10654">
                  <c:v>141.37899999999999</c:v>
                </c:pt>
                <c:pt idx="10655">
                  <c:v>141.37</c:v>
                </c:pt>
                <c:pt idx="10656">
                  <c:v>141.36199999999999</c:v>
                </c:pt>
                <c:pt idx="10657">
                  <c:v>141.35400000000001</c:v>
                </c:pt>
                <c:pt idx="10658">
                  <c:v>141.346</c:v>
                </c:pt>
                <c:pt idx="10659">
                  <c:v>141.33699999999999</c:v>
                </c:pt>
                <c:pt idx="10660">
                  <c:v>141.32900000000001</c:v>
                </c:pt>
                <c:pt idx="10661">
                  <c:v>141.321</c:v>
                </c:pt>
                <c:pt idx="10662">
                  <c:v>141.31299999999999</c:v>
                </c:pt>
                <c:pt idx="10663">
                  <c:v>141.304</c:v>
                </c:pt>
                <c:pt idx="10664">
                  <c:v>141.29599999999999</c:v>
                </c:pt>
                <c:pt idx="10665">
                  <c:v>141.28700000000001</c:v>
                </c:pt>
                <c:pt idx="10666">
                  <c:v>141.279</c:v>
                </c:pt>
                <c:pt idx="10667">
                  <c:v>141.27099999999999</c:v>
                </c:pt>
                <c:pt idx="10668">
                  <c:v>141.262</c:v>
                </c:pt>
                <c:pt idx="10669">
                  <c:v>141.25399999999999</c:v>
                </c:pt>
                <c:pt idx="10670">
                  <c:v>141.24600000000001</c:v>
                </c:pt>
                <c:pt idx="10671">
                  <c:v>141.238</c:v>
                </c:pt>
                <c:pt idx="10672">
                  <c:v>141.22900000000001</c:v>
                </c:pt>
                <c:pt idx="10673">
                  <c:v>141.221</c:v>
                </c:pt>
                <c:pt idx="10674">
                  <c:v>141.21199999999999</c:v>
                </c:pt>
                <c:pt idx="10675">
                  <c:v>141.20400000000001</c:v>
                </c:pt>
                <c:pt idx="10676">
                  <c:v>141.19499999999999</c:v>
                </c:pt>
                <c:pt idx="10677">
                  <c:v>141.18700000000001</c:v>
                </c:pt>
                <c:pt idx="10678">
                  <c:v>141.179</c:v>
                </c:pt>
                <c:pt idx="10679">
                  <c:v>141.17099999999999</c:v>
                </c:pt>
                <c:pt idx="10680">
                  <c:v>141.16200000000001</c:v>
                </c:pt>
                <c:pt idx="10681">
                  <c:v>141.154</c:v>
                </c:pt>
                <c:pt idx="10682">
                  <c:v>141.14500000000001</c:v>
                </c:pt>
                <c:pt idx="10683">
                  <c:v>141.137</c:v>
                </c:pt>
                <c:pt idx="10684">
                  <c:v>141.12799999999999</c:v>
                </c:pt>
                <c:pt idx="10685">
                  <c:v>141.12</c:v>
                </c:pt>
                <c:pt idx="10686">
                  <c:v>141.113</c:v>
                </c:pt>
                <c:pt idx="10687">
                  <c:v>141.10400000000001</c:v>
                </c:pt>
                <c:pt idx="10688">
                  <c:v>141.095</c:v>
                </c:pt>
                <c:pt idx="10689">
                  <c:v>141.08799999999999</c:v>
                </c:pt>
                <c:pt idx="10690">
                  <c:v>141.07900000000001</c:v>
                </c:pt>
                <c:pt idx="10691">
                  <c:v>141.071</c:v>
                </c:pt>
                <c:pt idx="10692">
                  <c:v>141.06299999999999</c:v>
                </c:pt>
                <c:pt idx="10693">
                  <c:v>141.054</c:v>
                </c:pt>
                <c:pt idx="10694">
                  <c:v>141.04499999999999</c:v>
                </c:pt>
                <c:pt idx="10695">
                  <c:v>141.03700000000001</c:v>
                </c:pt>
                <c:pt idx="10696">
                  <c:v>141.029</c:v>
                </c:pt>
                <c:pt idx="10697">
                  <c:v>141.02099999999999</c:v>
                </c:pt>
                <c:pt idx="10698">
                  <c:v>141.01300000000001</c:v>
                </c:pt>
                <c:pt idx="10699">
                  <c:v>141.005</c:v>
                </c:pt>
                <c:pt idx="10700">
                  <c:v>140.995</c:v>
                </c:pt>
                <c:pt idx="10701">
                  <c:v>140.988</c:v>
                </c:pt>
                <c:pt idx="10702">
                  <c:v>140.97999999999999</c:v>
                </c:pt>
                <c:pt idx="10703">
                  <c:v>140.971</c:v>
                </c:pt>
                <c:pt idx="10704">
                  <c:v>140.96299999999999</c:v>
                </c:pt>
                <c:pt idx="10705">
                  <c:v>140.95400000000001</c:v>
                </c:pt>
                <c:pt idx="10706">
                  <c:v>140.946</c:v>
                </c:pt>
                <c:pt idx="10707">
                  <c:v>140.93700000000001</c:v>
                </c:pt>
                <c:pt idx="10708">
                  <c:v>140.929</c:v>
                </c:pt>
                <c:pt idx="10709">
                  <c:v>140.92099999999999</c:v>
                </c:pt>
                <c:pt idx="10710">
                  <c:v>140.91200000000001</c:v>
                </c:pt>
                <c:pt idx="10711">
                  <c:v>140.904</c:v>
                </c:pt>
                <c:pt idx="10712">
                  <c:v>140.89599999999999</c:v>
                </c:pt>
                <c:pt idx="10713">
                  <c:v>140.887</c:v>
                </c:pt>
                <c:pt idx="10714">
                  <c:v>140.87899999999999</c:v>
                </c:pt>
                <c:pt idx="10715">
                  <c:v>140.87100000000001</c:v>
                </c:pt>
                <c:pt idx="10716">
                  <c:v>140.86199999999999</c:v>
                </c:pt>
                <c:pt idx="10717">
                  <c:v>140.85400000000001</c:v>
                </c:pt>
                <c:pt idx="10718">
                  <c:v>140.846</c:v>
                </c:pt>
                <c:pt idx="10719">
                  <c:v>140.83699999999999</c:v>
                </c:pt>
                <c:pt idx="10720">
                  <c:v>140.82900000000001</c:v>
                </c:pt>
                <c:pt idx="10721">
                  <c:v>140.822</c:v>
                </c:pt>
                <c:pt idx="10722">
                  <c:v>140.81200000000001</c:v>
                </c:pt>
                <c:pt idx="10723">
                  <c:v>140.804</c:v>
                </c:pt>
                <c:pt idx="10724">
                  <c:v>140.79599999999999</c:v>
                </c:pt>
                <c:pt idx="10725">
                  <c:v>140.78800000000001</c:v>
                </c:pt>
                <c:pt idx="10726">
                  <c:v>140.779</c:v>
                </c:pt>
                <c:pt idx="10727">
                  <c:v>140.77000000000001</c:v>
                </c:pt>
                <c:pt idx="10728">
                  <c:v>140.76300000000001</c:v>
                </c:pt>
                <c:pt idx="10729">
                  <c:v>140.75399999999999</c:v>
                </c:pt>
                <c:pt idx="10730">
                  <c:v>140.74600000000001</c:v>
                </c:pt>
                <c:pt idx="10731">
                  <c:v>140.73699999999999</c:v>
                </c:pt>
                <c:pt idx="10732">
                  <c:v>140.72900000000001</c:v>
                </c:pt>
                <c:pt idx="10733">
                  <c:v>140.721</c:v>
                </c:pt>
                <c:pt idx="10734">
                  <c:v>140.71299999999999</c:v>
                </c:pt>
                <c:pt idx="10735">
                  <c:v>140.703</c:v>
                </c:pt>
                <c:pt idx="10736">
                  <c:v>140.69499999999999</c:v>
                </c:pt>
                <c:pt idx="10737">
                  <c:v>140.68700000000001</c:v>
                </c:pt>
                <c:pt idx="10738">
                  <c:v>140.679</c:v>
                </c:pt>
                <c:pt idx="10739">
                  <c:v>140.67099999999999</c:v>
                </c:pt>
                <c:pt idx="10740">
                  <c:v>140.66200000000001</c:v>
                </c:pt>
                <c:pt idx="10741">
                  <c:v>140.65299999999999</c:v>
                </c:pt>
                <c:pt idx="10742">
                  <c:v>140.64599999999999</c:v>
                </c:pt>
                <c:pt idx="10743">
                  <c:v>140.637</c:v>
                </c:pt>
                <c:pt idx="10744">
                  <c:v>140.62799999999999</c:v>
                </c:pt>
                <c:pt idx="10745">
                  <c:v>140.62</c:v>
                </c:pt>
                <c:pt idx="10746">
                  <c:v>140.61199999999999</c:v>
                </c:pt>
                <c:pt idx="10747">
                  <c:v>140.60400000000001</c:v>
                </c:pt>
                <c:pt idx="10748">
                  <c:v>140.596</c:v>
                </c:pt>
                <c:pt idx="10749">
                  <c:v>140.58799999999999</c:v>
                </c:pt>
                <c:pt idx="10750">
                  <c:v>140.57900000000001</c:v>
                </c:pt>
                <c:pt idx="10751">
                  <c:v>140.571</c:v>
                </c:pt>
                <c:pt idx="10752">
                  <c:v>140.56200000000001</c:v>
                </c:pt>
                <c:pt idx="10753">
                  <c:v>140.554</c:v>
                </c:pt>
                <c:pt idx="10754">
                  <c:v>140.54499999999999</c:v>
                </c:pt>
                <c:pt idx="10755">
                  <c:v>140.536</c:v>
                </c:pt>
                <c:pt idx="10756">
                  <c:v>140.529</c:v>
                </c:pt>
                <c:pt idx="10757">
                  <c:v>140.52000000000001</c:v>
                </c:pt>
                <c:pt idx="10758">
                  <c:v>140.51300000000001</c:v>
                </c:pt>
                <c:pt idx="10759">
                  <c:v>140.50399999999999</c:v>
                </c:pt>
                <c:pt idx="10760">
                  <c:v>140.495</c:v>
                </c:pt>
                <c:pt idx="10761">
                  <c:v>140.488</c:v>
                </c:pt>
                <c:pt idx="10762">
                  <c:v>140.47900000000001</c:v>
                </c:pt>
                <c:pt idx="10763">
                  <c:v>140.47</c:v>
                </c:pt>
                <c:pt idx="10764">
                  <c:v>140.46199999999999</c:v>
                </c:pt>
                <c:pt idx="10765">
                  <c:v>140.45400000000001</c:v>
                </c:pt>
                <c:pt idx="10766">
                  <c:v>140.44499999999999</c:v>
                </c:pt>
                <c:pt idx="10767">
                  <c:v>140.43700000000001</c:v>
                </c:pt>
                <c:pt idx="10768">
                  <c:v>140.429</c:v>
                </c:pt>
                <c:pt idx="10769">
                  <c:v>140.41999999999999</c:v>
                </c:pt>
                <c:pt idx="10770">
                  <c:v>140.41200000000001</c:v>
                </c:pt>
                <c:pt idx="10771">
                  <c:v>140.404</c:v>
                </c:pt>
                <c:pt idx="10772">
                  <c:v>140.39599999999999</c:v>
                </c:pt>
                <c:pt idx="10773">
                  <c:v>140.387</c:v>
                </c:pt>
                <c:pt idx="10774">
                  <c:v>140.37899999999999</c:v>
                </c:pt>
                <c:pt idx="10775">
                  <c:v>140.37100000000001</c:v>
                </c:pt>
                <c:pt idx="10776">
                  <c:v>140.363</c:v>
                </c:pt>
                <c:pt idx="10777">
                  <c:v>140.35400000000001</c:v>
                </c:pt>
                <c:pt idx="10778">
                  <c:v>140.345</c:v>
                </c:pt>
                <c:pt idx="10779">
                  <c:v>140.33699999999999</c:v>
                </c:pt>
                <c:pt idx="10780">
                  <c:v>140.328</c:v>
                </c:pt>
                <c:pt idx="10781">
                  <c:v>140.32</c:v>
                </c:pt>
                <c:pt idx="10782">
                  <c:v>140.31200000000001</c:v>
                </c:pt>
                <c:pt idx="10783">
                  <c:v>140.304</c:v>
                </c:pt>
                <c:pt idx="10784">
                  <c:v>140.29499999999999</c:v>
                </c:pt>
                <c:pt idx="10785">
                  <c:v>140.28700000000001</c:v>
                </c:pt>
                <c:pt idx="10786">
                  <c:v>140.27799999999999</c:v>
                </c:pt>
                <c:pt idx="10787">
                  <c:v>140.27000000000001</c:v>
                </c:pt>
                <c:pt idx="10788">
                  <c:v>140.262</c:v>
                </c:pt>
                <c:pt idx="10789">
                  <c:v>140.25299999999999</c:v>
                </c:pt>
                <c:pt idx="10790">
                  <c:v>140.24600000000001</c:v>
                </c:pt>
                <c:pt idx="10791">
                  <c:v>140.23599999999999</c:v>
                </c:pt>
                <c:pt idx="10792">
                  <c:v>140.22900000000001</c:v>
                </c:pt>
                <c:pt idx="10793">
                  <c:v>140.22</c:v>
                </c:pt>
                <c:pt idx="10794">
                  <c:v>140.21199999999999</c:v>
                </c:pt>
                <c:pt idx="10795">
                  <c:v>140.203</c:v>
                </c:pt>
                <c:pt idx="10796">
                  <c:v>140.19499999999999</c:v>
                </c:pt>
                <c:pt idx="10797">
                  <c:v>140.18700000000001</c:v>
                </c:pt>
                <c:pt idx="10798">
                  <c:v>140.178</c:v>
                </c:pt>
                <c:pt idx="10799">
                  <c:v>140.16999999999999</c:v>
                </c:pt>
                <c:pt idx="10800">
                  <c:v>140.16200000000001</c:v>
                </c:pt>
                <c:pt idx="10801">
                  <c:v>140.15299999999999</c:v>
                </c:pt>
                <c:pt idx="10802">
                  <c:v>140.14599999999999</c:v>
                </c:pt>
                <c:pt idx="10803">
                  <c:v>140.13800000000001</c:v>
                </c:pt>
                <c:pt idx="10804">
                  <c:v>140.12899999999999</c:v>
                </c:pt>
                <c:pt idx="10805">
                  <c:v>140.12</c:v>
                </c:pt>
                <c:pt idx="10806">
                  <c:v>140.11099999999999</c:v>
                </c:pt>
                <c:pt idx="10807">
                  <c:v>140.10400000000001</c:v>
                </c:pt>
                <c:pt idx="10808">
                  <c:v>140.095</c:v>
                </c:pt>
                <c:pt idx="10809">
                  <c:v>140.08799999999999</c:v>
                </c:pt>
                <c:pt idx="10810">
                  <c:v>140.07900000000001</c:v>
                </c:pt>
                <c:pt idx="10811">
                  <c:v>140.071</c:v>
                </c:pt>
                <c:pt idx="10812">
                  <c:v>140.06200000000001</c:v>
                </c:pt>
                <c:pt idx="10813">
                  <c:v>140.054</c:v>
                </c:pt>
                <c:pt idx="10814">
                  <c:v>140.04599999999999</c:v>
                </c:pt>
                <c:pt idx="10815">
                  <c:v>140.03700000000001</c:v>
                </c:pt>
                <c:pt idx="10816">
                  <c:v>140.029</c:v>
                </c:pt>
                <c:pt idx="10817">
                  <c:v>140.02099999999999</c:v>
                </c:pt>
                <c:pt idx="10818">
                  <c:v>140.01300000000001</c:v>
                </c:pt>
                <c:pt idx="10819">
                  <c:v>140.00399999999999</c:v>
                </c:pt>
                <c:pt idx="10820">
                  <c:v>139.99600000000001</c:v>
                </c:pt>
                <c:pt idx="10821">
                  <c:v>139.988</c:v>
                </c:pt>
                <c:pt idx="10822">
                  <c:v>139.97900000000001</c:v>
                </c:pt>
                <c:pt idx="10823">
                  <c:v>139.971</c:v>
                </c:pt>
                <c:pt idx="10824">
                  <c:v>139.964</c:v>
                </c:pt>
                <c:pt idx="10825">
                  <c:v>139.95500000000001</c:v>
                </c:pt>
                <c:pt idx="10826">
                  <c:v>139.947</c:v>
                </c:pt>
                <c:pt idx="10827">
                  <c:v>139.93799999999999</c:v>
                </c:pt>
                <c:pt idx="10828">
                  <c:v>139.929</c:v>
                </c:pt>
                <c:pt idx="10829">
                  <c:v>139.922</c:v>
                </c:pt>
                <c:pt idx="10830">
                  <c:v>139.91200000000001</c:v>
                </c:pt>
                <c:pt idx="10831">
                  <c:v>139.905</c:v>
                </c:pt>
                <c:pt idx="10832">
                  <c:v>139.89699999999999</c:v>
                </c:pt>
                <c:pt idx="10833">
                  <c:v>139.88900000000001</c:v>
                </c:pt>
                <c:pt idx="10834">
                  <c:v>139.88</c:v>
                </c:pt>
                <c:pt idx="10835">
                  <c:v>139.87100000000001</c:v>
                </c:pt>
                <c:pt idx="10836">
                  <c:v>139.863</c:v>
                </c:pt>
                <c:pt idx="10837">
                  <c:v>139.85400000000001</c:v>
                </c:pt>
                <c:pt idx="10838">
                  <c:v>139.846</c:v>
                </c:pt>
                <c:pt idx="10839">
                  <c:v>139.839</c:v>
                </c:pt>
                <c:pt idx="10840">
                  <c:v>139.83000000000001</c:v>
                </c:pt>
                <c:pt idx="10841">
                  <c:v>139.822</c:v>
                </c:pt>
                <c:pt idx="10842">
                  <c:v>139.81299999999999</c:v>
                </c:pt>
                <c:pt idx="10843">
                  <c:v>139.80500000000001</c:v>
                </c:pt>
                <c:pt idx="10844">
                  <c:v>139.79599999999999</c:v>
                </c:pt>
                <c:pt idx="10845">
                  <c:v>139.78800000000001</c:v>
                </c:pt>
                <c:pt idx="10846">
                  <c:v>139.779</c:v>
                </c:pt>
                <c:pt idx="10847">
                  <c:v>139.77199999999999</c:v>
                </c:pt>
                <c:pt idx="10848">
                  <c:v>139.76300000000001</c:v>
                </c:pt>
                <c:pt idx="10849">
                  <c:v>139.755</c:v>
                </c:pt>
                <c:pt idx="10850">
                  <c:v>139.74700000000001</c:v>
                </c:pt>
                <c:pt idx="10851">
                  <c:v>139.73699999999999</c:v>
                </c:pt>
                <c:pt idx="10852">
                  <c:v>139.72900000000001</c:v>
                </c:pt>
                <c:pt idx="10853">
                  <c:v>139.721</c:v>
                </c:pt>
                <c:pt idx="10854">
                  <c:v>139.714</c:v>
                </c:pt>
                <c:pt idx="10855">
                  <c:v>139.70400000000001</c:v>
                </c:pt>
                <c:pt idx="10856">
                  <c:v>139.697</c:v>
                </c:pt>
                <c:pt idx="10857">
                  <c:v>139.68799999999999</c:v>
                </c:pt>
                <c:pt idx="10858">
                  <c:v>139.68100000000001</c:v>
                </c:pt>
                <c:pt idx="10859">
                  <c:v>139.672</c:v>
                </c:pt>
                <c:pt idx="10860">
                  <c:v>139.66399999999999</c:v>
                </c:pt>
                <c:pt idx="10861">
                  <c:v>139.654</c:v>
                </c:pt>
                <c:pt idx="10862">
                  <c:v>139.64599999999999</c:v>
                </c:pt>
                <c:pt idx="10863">
                  <c:v>139.63800000000001</c:v>
                </c:pt>
                <c:pt idx="10864">
                  <c:v>139.63</c:v>
                </c:pt>
                <c:pt idx="10865">
                  <c:v>139.62100000000001</c:v>
                </c:pt>
                <c:pt idx="10866">
                  <c:v>139.61199999999999</c:v>
                </c:pt>
                <c:pt idx="10867">
                  <c:v>139.60400000000001</c:v>
                </c:pt>
                <c:pt idx="10868">
                  <c:v>139.59700000000001</c:v>
                </c:pt>
                <c:pt idx="10869">
                  <c:v>139.589</c:v>
                </c:pt>
                <c:pt idx="10870">
                  <c:v>139.58000000000001</c:v>
                </c:pt>
                <c:pt idx="10871">
                  <c:v>139.571</c:v>
                </c:pt>
                <c:pt idx="10872">
                  <c:v>139.56299999999999</c:v>
                </c:pt>
                <c:pt idx="10873">
                  <c:v>139.554</c:v>
                </c:pt>
                <c:pt idx="10874">
                  <c:v>139.547</c:v>
                </c:pt>
                <c:pt idx="10875">
                  <c:v>139.53800000000001</c:v>
                </c:pt>
                <c:pt idx="10876">
                  <c:v>139.53</c:v>
                </c:pt>
                <c:pt idx="10877">
                  <c:v>139.52000000000001</c:v>
                </c:pt>
                <c:pt idx="10878">
                  <c:v>139.51300000000001</c:v>
                </c:pt>
                <c:pt idx="10879">
                  <c:v>139.505</c:v>
                </c:pt>
                <c:pt idx="10880">
                  <c:v>139.49700000000001</c:v>
                </c:pt>
                <c:pt idx="10881">
                  <c:v>139.488</c:v>
                </c:pt>
                <c:pt idx="10882">
                  <c:v>139.47900000000001</c:v>
                </c:pt>
                <c:pt idx="10883">
                  <c:v>139.471</c:v>
                </c:pt>
                <c:pt idx="10884">
                  <c:v>139.46299999999999</c:v>
                </c:pt>
                <c:pt idx="10885">
                  <c:v>139.45400000000001</c:v>
                </c:pt>
                <c:pt idx="10886">
                  <c:v>139.447</c:v>
                </c:pt>
                <c:pt idx="10887">
                  <c:v>139.43799999999999</c:v>
                </c:pt>
                <c:pt idx="10888">
                  <c:v>139.43</c:v>
                </c:pt>
                <c:pt idx="10889">
                  <c:v>139.42099999999999</c:v>
                </c:pt>
                <c:pt idx="10890">
                  <c:v>139.41300000000001</c:v>
                </c:pt>
                <c:pt idx="10891">
                  <c:v>139.404</c:v>
                </c:pt>
                <c:pt idx="10892">
                  <c:v>139.39599999999999</c:v>
                </c:pt>
                <c:pt idx="10893">
                  <c:v>139.38800000000001</c:v>
                </c:pt>
                <c:pt idx="10894">
                  <c:v>139.38</c:v>
                </c:pt>
                <c:pt idx="10895">
                  <c:v>139.37100000000001</c:v>
                </c:pt>
                <c:pt idx="10896">
                  <c:v>139.363</c:v>
                </c:pt>
                <c:pt idx="10897">
                  <c:v>139.35400000000001</c:v>
                </c:pt>
                <c:pt idx="10898">
                  <c:v>139.346</c:v>
                </c:pt>
                <c:pt idx="10899">
                  <c:v>139.339</c:v>
                </c:pt>
                <c:pt idx="10900">
                  <c:v>139.33000000000001</c:v>
                </c:pt>
                <c:pt idx="10901">
                  <c:v>139.322</c:v>
                </c:pt>
                <c:pt idx="10902">
                  <c:v>139.31399999999999</c:v>
                </c:pt>
                <c:pt idx="10903">
                  <c:v>139.303</c:v>
                </c:pt>
                <c:pt idx="10904">
                  <c:v>139.297</c:v>
                </c:pt>
                <c:pt idx="10905">
                  <c:v>139.28800000000001</c:v>
                </c:pt>
                <c:pt idx="10906">
                  <c:v>139.28</c:v>
                </c:pt>
                <c:pt idx="10907">
                  <c:v>139.27099999999999</c:v>
                </c:pt>
                <c:pt idx="10908">
                  <c:v>139.26300000000001</c:v>
                </c:pt>
                <c:pt idx="10909">
                  <c:v>139.255</c:v>
                </c:pt>
                <c:pt idx="10910">
                  <c:v>139.24600000000001</c:v>
                </c:pt>
                <c:pt idx="10911">
                  <c:v>139.238</c:v>
                </c:pt>
                <c:pt idx="10912">
                  <c:v>139.22900000000001</c:v>
                </c:pt>
                <c:pt idx="10913">
                  <c:v>139.22200000000001</c:v>
                </c:pt>
                <c:pt idx="10914">
                  <c:v>139.21199999999999</c:v>
                </c:pt>
                <c:pt idx="10915">
                  <c:v>139.20500000000001</c:v>
                </c:pt>
                <c:pt idx="10916">
                  <c:v>139.196</c:v>
                </c:pt>
                <c:pt idx="10917">
                  <c:v>139.18799999999999</c:v>
                </c:pt>
                <c:pt idx="10918">
                  <c:v>139.179</c:v>
                </c:pt>
                <c:pt idx="10919">
                  <c:v>139.17099999999999</c:v>
                </c:pt>
                <c:pt idx="10920">
                  <c:v>139.16399999999999</c:v>
                </c:pt>
                <c:pt idx="10921">
                  <c:v>139.155</c:v>
                </c:pt>
                <c:pt idx="10922">
                  <c:v>139.14599999999999</c:v>
                </c:pt>
                <c:pt idx="10923">
                  <c:v>139.13800000000001</c:v>
                </c:pt>
                <c:pt idx="10924">
                  <c:v>139.12899999999999</c:v>
                </c:pt>
                <c:pt idx="10925">
                  <c:v>139.12200000000001</c:v>
                </c:pt>
                <c:pt idx="10926">
                  <c:v>139.11199999999999</c:v>
                </c:pt>
                <c:pt idx="10927">
                  <c:v>139.10400000000001</c:v>
                </c:pt>
                <c:pt idx="10928">
                  <c:v>139.095</c:v>
                </c:pt>
                <c:pt idx="10929">
                  <c:v>139.08699999999999</c:v>
                </c:pt>
                <c:pt idx="10930">
                  <c:v>139.07900000000001</c:v>
                </c:pt>
                <c:pt idx="10931">
                  <c:v>139.071</c:v>
                </c:pt>
                <c:pt idx="10932">
                  <c:v>139.06200000000001</c:v>
                </c:pt>
                <c:pt idx="10933">
                  <c:v>139.054</c:v>
                </c:pt>
                <c:pt idx="10934">
                  <c:v>139.04499999999999</c:v>
                </c:pt>
                <c:pt idx="10935">
                  <c:v>139.03700000000001</c:v>
                </c:pt>
                <c:pt idx="10936">
                  <c:v>139.029</c:v>
                </c:pt>
                <c:pt idx="10937">
                  <c:v>139.02099999999999</c:v>
                </c:pt>
                <c:pt idx="10938">
                  <c:v>139.012</c:v>
                </c:pt>
                <c:pt idx="10939">
                  <c:v>139.00399999999999</c:v>
                </c:pt>
                <c:pt idx="10940">
                  <c:v>138.99600000000001</c:v>
                </c:pt>
                <c:pt idx="10941">
                  <c:v>138.98699999999999</c:v>
                </c:pt>
                <c:pt idx="10942">
                  <c:v>138.97999999999999</c:v>
                </c:pt>
                <c:pt idx="10943">
                  <c:v>138.971</c:v>
                </c:pt>
                <c:pt idx="10944">
                  <c:v>138.96299999999999</c:v>
                </c:pt>
                <c:pt idx="10945">
                  <c:v>138.95400000000001</c:v>
                </c:pt>
                <c:pt idx="10946">
                  <c:v>138.946</c:v>
                </c:pt>
                <c:pt idx="10947">
                  <c:v>138.93700000000001</c:v>
                </c:pt>
                <c:pt idx="10948">
                  <c:v>138.929</c:v>
                </c:pt>
                <c:pt idx="10949">
                  <c:v>138.91999999999999</c:v>
                </c:pt>
                <c:pt idx="10950">
                  <c:v>138.91200000000001</c:v>
                </c:pt>
                <c:pt idx="10951">
                  <c:v>138.904</c:v>
                </c:pt>
                <c:pt idx="10952">
                  <c:v>138.89599999999999</c:v>
                </c:pt>
                <c:pt idx="10953">
                  <c:v>138.88800000000001</c:v>
                </c:pt>
                <c:pt idx="10954">
                  <c:v>138.87899999999999</c:v>
                </c:pt>
                <c:pt idx="10955">
                  <c:v>138.87</c:v>
                </c:pt>
                <c:pt idx="10956">
                  <c:v>138.86199999999999</c:v>
                </c:pt>
                <c:pt idx="10957">
                  <c:v>138.85400000000001</c:v>
                </c:pt>
                <c:pt idx="10958">
                  <c:v>138.846</c:v>
                </c:pt>
                <c:pt idx="10959">
                  <c:v>138.83699999999999</c:v>
                </c:pt>
                <c:pt idx="10960">
                  <c:v>138.828</c:v>
                </c:pt>
                <c:pt idx="10961">
                  <c:v>138.82</c:v>
                </c:pt>
                <c:pt idx="10962">
                  <c:v>138.81299999999999</c:v>
                </c:pt>
                <c:pt idx="10963">
                  <c:v>138.80500000000001</c:v>
                </c:pt>
                <c:pt idx="10964">
                  <c:v>138.79599999999999</c:v>
                </c:pt>
                <c:pt idx="10965">
                  <c:v>138.78700000000001</c:v>
                </c:pt>
                <c:pt idx="10966">
                  <c:v>138.779</c:v>
                </c:pt>
                <c:pt idx="10967">
                  <c:v>138.77099999999999</c:v>
                </c:pt>
                <c:pt idx="10968">
                  <c:v>138.76300000000001</c:v>
                </c:pt>
                <c:pt idx="10969">
                  <c:v>138.75399999999999</c:v>
                </c:pt>
                <c:pt idx="10970">
                  <c:v>138.74600000000001</c:v>
                </c:pt>
                <c:pt idx="10971">
                  <c:v>138.73699999999999</c:v>
                </c:pt>
                <c:pt idx="10972">
                  <c:v>138.72900000000001</c:v>
                </c:pt>
                <c:pt idx="10973">
                  <c:v>138.721</c:v>
                </c:pt>
                <c:pt idx="10974">
                  <c:v>138.71199999999999</c:v>
                </c:pt>
                <c:pt idx="10975">
                  <c:v>138.70400000000001</c:v>
                </c:pt>
                <c:pt idx="10976">
                  <c:v>138.69499999999999</c:v>
                </c:pt>
                <c:pt idx="10977">
                  <c:v>138.68799999999999</c:v>
                </c:pt>
                <c:pt idx="10978">
                  <c:v>138.679</c:v>
                </c:pt>
                <c:pt idx="10979">
                  <c:v>138.66999999999999</c:v>
                </c:pt>
                <c:pt idx="10980">
                  <c:v>138.66200000000001</c:v>
                </c:pt>
                <c:pt idx="10981">
                  <c:v>138.654</c:v>
                </c:pt>
                <c:pt idx="10982">
                  <c:v>138.64599999999999</c:v>
                </c:pt>
                <c:pt idx="10983">
                  <c:v>138.637</c:v>
                </c:pt>
                <c:pt idx="10984">
                  <c:v>138.62799999999999</c:v>
                </c:pt>
                <c:pt idx="10985">
                  <c:v>138.62100000000001</c:v>
                </c:pt>
                <c:pt idx="10986">
                  <c:v>138.61199999999999</c:v>
                </c:pt>
                <c:pt idx="10987">
                  <c:v>138.60400000000001</c:v>
                </c:pt>
                <c:pt idx="10988">
                  <c:v>138.596</c:v>
                </c:pt>
                <c:pt idx="10989">
                  <c:v>138.58699999999999</c:v>
                </c:pt>
                <c:pt idx="10990">
                  <c:v>138.57900000000001</c:v>
                </c:pt>
                <c:pt idx="10991">
                  <c:v>138.571</c:v>
                </c:pt>
                <c:pt idx="10992">
                  <c:v>138.56200000000001</c:v>
                </c:pt>
                <c:pt idx="10993">
                  <c:v>138.553</c:v>
                </c:pt>
                <c:pt idx="10994">
                  <c:v>138.54499999999999</c:v>
                </c:pt>
                <c:pt idx="10995">
                  <c:v>138.53800000000001</c:v>
                </c:pt>
                <c:pt idx="10996">
                  <c:v>138.52799999999999</c:v>
                </c:pt>
                <c:pt idx="10997">
                  <c:v>138.52099999999999</c:v>
                </c:pt>
                <c:pt idx="10998">
                  <c:v>138.512</c:v>
                </c:pt>
                <c:pt idx="10999">
                  <c:v>138.50399999999999</c:v>
                </c:pt>
                <c:pt idx="11000">
                  <c:v>138.49700000000001</c:v>
                </c:pt>
                <c:pt idx="11001">
                  <c:v>138.48699999999999</c:v>
                </c:pt>
                <c:pt idx="11002">
                  <c:v>138.47900000000001</c:v>
                </c:pt>
                <c:pt idx="11003">
                  <c:v>138.47</c:v>
                </c:pt>
                <c:pt idx="11004">
                  <c:v>138.46199999999999</c:v>
                </c:pt>
                <c:pt idx="11005">
                  <c:v>138.45400000000001</c:v>
                </c:pt>
                <c:pt idx="11006">
                  <c:v>138.446</c:v>
                </c:pt>
                <c:pt idx="11007">
                  <c:v>138.43700000000001</c:v>
                </c:pt>
                <c:pt idx="11008">
                  <c:v>138.429</c:v>
                </c:pt>
                <c:pt idx="11009">
                  <c:v>138.42099999999999</c:v>
                </c:pt>
                <c:pt idx="11010">
                  <c:v>138.41200000000001</c:v>
                </c:pt>
                <c:pt idx="11011">
                  <c:v>138.40299999999999</c:v>
                </c:pt>
                <c:pt idx="11012">
                  <c:v>138.39500000000001</c:v>
                </c:pt>
                <c:pt idx="11013">
                  <c:v>138.387</c:v>
                </c:pt>
                <c:pt idx="11014">
                  <c:v>138.37899999999999</c:v>
                </c:pt>
                <c:pt idx="11015">
                  <c:v>138.37100000000001</c:v>
                </c:pt>
                <c:pt idx="11016">
                  <c:v>138.36199999999999</c:v>
                </c:pt>
                <c:pt idx="11017">
                  <c:v>138.35300000000001</c:v>
                </c:pt>
                <c:pt idx="11018">
                  <c:v>138.346</c:v>
                </c:pt>
                <c:pt idx="11019">
                  <c:v>138.33799999999999</c:v>
                </c:pt>
                <c:pt idx="11020">
                  <c:v>138.32900000000001</c:v>
                </c:pt>
                <c:pt idx="11021">
                  <c:v>138.32</c:v>
                </c:pt>
                <c:pt idx="11022">
                  <c:v>138.31200000000001</c:v>
                </c:pt>
                <c:pt idx="11023">
                  <c:v>138.304</c:v>
                </c:pt>
                <c:pt idx="11024">
                  <c:v>138.29599999999999</c:v>
                </c:pt>
                <c:pt idx="11025">
                  <c:v>138.28800000000001</c:v>
                </c:pt>
                <c:pt idx="11026">
                  <c:v>138.279</c:v>
                </c:pt>
                <c:pt idx="11027">
                  <c:v>138.27099999999999</c:v>
                </c:pt>
                <c:pt idx="11028">
                  <c:v>138.262</c:v>
                </c:pt>
                <c:pt idx="11029">
                  <c:v>138.25399999999999</c:v>
                </c:pt>
                <c:pt idx="11030">
                  <c:v>138.245</c:v>
                </c:pt>
                <c:pt idx="11031">
                  <c:v>138.238</c:v>
                </c:pt>
                <c:pt idx="11032">
                  <c:v>138.22900000000001</c:v>
                </c:pt>
                <c:pt idx="11033">
                  <c:v>138.22</c:v>
                </c:pt>
                <c:pt idx="11034">
                  <c:v>138.21199999999999</c:v>
                </c:pt>
                <c:pt idx="11035">
                  <c:v>138.20400000000001</c:v>
                </c:pt>
                <c:pt idx="11036">
                  <c:v>138.19499999999999</c:v>
                </c:pt>
                <c:pt idx="11037">
                  <c:v>138.18799999999999</c:v>
                </c:pt>
                <c:pt idx="11038">
                  <c:v>138.179</c:v>
                </c:pt>
                <c:pt idx="11039">
                  <c:v>138.16999999999999</c:v>
                </c:pt>
                <c:pt idx="11040">
                  <c:v>138.16200000000001</c:v>
                </c:pt>
                <c:pt idx="11041">
                  <c:v>138.154</c:v>
                </c:pt>
                <c:pt idx="11042">
                  <c:v>138.14599999999999</c:v>
                </c:pt>
                <c:pt idx="11043">
                  <c:v>138.137</c:v>
                </c:pt>
                <c:pt idx="11044">
                  <c:v>138.12799999999999</c:v>
                </c:pt>
                <c:pt idx="11045">
                  <c:v>138.12100000000001</c:v>
                </c:pt>
                <c:pt idx="11046">
                  <c:v>138.11199999999999</c:v>
                </c:pt>
                <c:pt idx="11047">
                  <c:v>138.10400000000001</c:v>
                </c:pt>
                <c:pt idx="11048">
                  <c:v>138.095</c:v>
                </c:pt>
                <c:pt idx="11049">
                  <c:v>138.08799999999999</c:v>
                </c:pt>
                <c:pt idx="11050">
                  <c:v>138.07900000000001</c:v>
                </c:pt>
                <c:pt idx="11051">
                  <c:v>138.071</c:v>
                </c:pt>
                <c:pt idx="11052">
                  <c:v>138.06200000000001</c:v>
                </c:pt>
                <c:pt idx="11053">
                  <c:v>138.053</c:v>
                </c:pt>
                <c:pt idx="11054">
                  <c:v>138.04599999999999</c:v>
                </c:pt>
                <c:pt idx="11055">
                  <c:v>138.036</c:v>
                </c:pt>
                <c:pt idx="11056">
                  <c:v>138.029</c:v>
                </c:pt>
                <c:pt idx="11057">
                  <c:v>138.02099999999999</c:v>
                </c:pt>
                <c:pt idx="11058">
                  <c:v>138.012</c:v>
                </c:pt>
                <c:pt idx="11059">
                  <c:v>138.00399999999999</c:v>
                </c:pt>
                <c:pt idx="11060">
                  <c:v>137.99600000000001</c:v>
                </c:pt>
                <c:pt idx="11061">
                  <c:v>137.98699999999999</c:v>
                </c:pt>
                <c:pt idx="11062">
                  <c:v>137.97900000000001</c:v>
                </c:pt>
                <c:pt idx="11063">
                  <c:v>137.971</c:v>
                </c:pt>
                <c:pt idx="11064">
                  <c:v>137.96199999999999</c:v>
                </c:pt>
                <c:pt idx="11065">
                  <c:v>137.95400000000001</c:v>
                </c:pt>
                <c:pt idx="11066">
                  <c:v>137.946</c:v>
                </c:pt>
                <c:pt idx="11067">
                  <c:v>137.93700000000001</c:v>
                </c:pt>
                <c:pt idx="11068">
                  <c:v>137.929</c:v>
                </c:pt>
                <c:pt idx="11069">
                  <c:v>137.92099999999999</c:v>
                </c:pt>
                <c:pt idx="11070">
                  <c:v>137.91200000000001</c:v>
                </c:pt>
                <c:pt idx="11071">
                  <c:v>137.904</c:v>
                </c:pt>
                <c:pt idx="11072">
                  <c:v>137.89500000000001</c:v>
                </c:pt>
                <c:pt idx="11073">
                  <c:v>137.88800000000001</c:v>
                </c:pt>
                <c:pt idx="11074">
                  <c:v>137.87899999999999</c:v>
                </c:pt>
                <c:pt idx="11075">
                  <c:v>137.87</c:v>
                </c:pt>
                <c:pt idx="11076">
                  <c:v>137.863</c:v>
                </c:pt>
                <c:pt idx="11077">
                  <c:v>137.85400000000001</c:v>
                </c:pt>
                <c:pt idx="11078">
                  <c:v>137.846</c:v>
                </c:pt>
                <c:pt idx="11079">
                  <c:v>137.83699999999999</c:v>
                </c:pt>
                <c:pt idx="11080">
                  <c:v>137.82900000000001</c:v>
                </c:pt>
                <c:pt idx="11081">
                  <c:v>137.82</c:v>
                </c:pt>
                <c:pt idx="11082">
                  <c:v>137.81100000000001</c:v>
                </c:pt>
                <c:pt idx="11083">
                  <c:v>137.804</c:v>
                </c:pt>
                <c:pt idx="11084">
                  <c:v>137.79599999999999</c:v>
                </c:pt>
                <c:pt idx="11085">
                  <c:v>137.786</c:v>
                </c:pt>
                <c:pt idx="11086">
                  <c:v>137.779</c:v>
                </c:pt>
                <c:pt idx="11087">
                  <c:v>137.77099999999999</c:v>
                </c:pt>
                <c:pt idx="11088">
                  <c:v>137.762</c:v>
                </c:pt>
                <c:pt idx="11089">
                  <c:v>137.75399999999999</c:v>
                </c:pt>
                <c:pt idx="11090">
                  <c:v>137.745</c:v>
                </c:pt>
                <c:pt idx="11091">
                  <c:v>137.73699999999999</c:v>
                </c:pt>
                <c:pt idx="11092">
                  <c:v>137.72900000000001</c:v>
                </c:pt>
                <c:pt idx="11093">
                  <c:v>137.72</c:v>
                </c:pt>
                <c:pt idx="11094">
                  <c:v>137.71199999999999</c:v>
                </c:pt>
                <c:pt idx="11095">
                  <c:v>137.70400000000001</c:v>
                </c:pt>
                <c:pt idx="11096">
                  <c:v>137.696</c:v>
                </c:pt>
                <c:pt idx="11097">
                  <c:v>137.68700000000001</c:v>
                </c:pt>
                <c:pt idx="11098">
                  <c:v>137.679</c:v>
                </c:pt>
                <c:pt idx="11099">
                  <c:v>137.66999999999999</c:v>
                </c:pt>
                <c:pt idx="11100">
                  <c:v>137.66200000000001</c:v>
                </c:pt>
                <c:pt idx="11101">
                  <c:v>137.654</c:v>
                </c:pt>
                <c:pt idx="11102">
                  <c:v>137.64599999999999</c:v>
                </c:pt>
                <c:pt idx="11103">
                  <c:v>137.637</c:v>
                </c:pt>
                <c:pt idx="11104">
                  <c:v>137.62899999999999</c:v>
                </c:pt>
                <c:pt idx="11105">
                  <c:v>137.62100000000001</c:v>
                </c:pt>
                <c:pt idx="11106">
                  <c:v>137.613</c:v>
                </c:pt>
                <c:pt idx="11107">
                  <c:v>137.60400000000001</c:v>
                </c:pt>
                <c:pt idx="11108">
                  <c:v>137.595</c:v>
                </c:pt>
                <c:pt idx="11109">
                  <c:v>137.58600000000001</c:v>
                </c:pt>
                <c:pt idx="11110">
                  <c:v>137.57900000000001</c:v>
                </c:pt>
                <c:pt idx="11111">
                  <c:v>137.571</c:v>
                </c:pt>
                <c:pt idx="11112">
                  <c:v>137.56200000000001</c:v>
                </c:pt>
                <c:pt idx="11113">
                  <c:v>137.554</c:v>
                </c:pt>
                <c:pt idx="11114">
                  <c:v>137.54599999999999</c:v>
                </c:pt>
                <c:pt idx="11115">
                  <c:v>137.53700000000001</c:v>
                </c:pt>
                <c:pt idx="11116">
                  <c:v>137.529</c:v>
                </c:pt>
                <c:pt idx="11117">
                  <c:v>137.52099999999999</c:v>
                </c:pt>
                <c:pt idx="11118">
                  <c:v>137.512</c:v>
                </c:pt>
                <c:pt idx="11119">
                  <c:v>137.50399999999999</c:v>
                </c:pt>
                <c:pt idx="11120">
                  <c:v>137.49600000000001</c:v>
                </c:pt>
                <c:pt idx="11121">
                  <c:v>137.488</c:v>
                </c:pt>
                <c:pt idx="11122">
                  <c:v>137.47999999999999</c:v>
                </c:pt>
                <c:pt idx="11123">
                  <c:v>137.471</c:v>
                </c:pt>
                <c:pt idx="11124">
                  <c:v>137.46299999999999</c:v>
                </c:pt>
                <c:pt idx="11125">
                  <c:v>137.45400000000001</c:v>
                </c:pt>
                <c:pt idx="11126">
                  <c:v>137.446</c:v>
                </c:pt>
                <c:pt idx="11127">
                  <c:v>137.43799999999999</c:v>
                </c:pt>
                <c:pt idx="11128">
                  <c:v>137.429</c:v>
                </c:pt>
                <c:pt idx="11129">
                  <c:v>137.422</c:v>
                </c:pt>
                <c:pt idx="11130">
                  <c:v>137.41300000000001</c:v>
                </c:pt>
                <c:pt idx="11131">
                  <c:v>137.405</c:v>
                </c:pt>
                <c:pt idx="11132">
                  <c:v>137.39599999999999</c:v>
                </c:pt>
                <c:pt idx="11133">
                  <c:v>137.387</c:v>
                </c:pt>
                <c:pt idx="11134">
                  <c:v>137.37899999999999</c:v>
                </c:pt>
                <c:pt idx="11135">
                  <c:v>137.37100000000001</c:v>
                </c:pt>
                <c:pt idx="11136">
                  <c:v>137.36199999999999</c:v>
                </c:pt>
                <c:pt idx="11137">
                  <c:v>137.35400000000001</c:v>
                </c:pt>
                <c:pt idx="11138">
                  <c:v>137.346</c:v>
                </c:pt>
                <c:pt idx="11139">
                  <c:v>137.33699999999999</c:v>
                </c:pt>
                <c:pt idx="11140">
                  <c:v>137.32900000000001</c:v>
                </c:pt>
                <c:pt idx="11141">
                  <c:v>137.321</c:v>
                </c:pt>
                <c:pt idx="11142">
                  <c:v>137.31299999999999</c:v>
                </c:pt>
                <c:pt idx="11143">
                  <c:v>137.30500000000001</c:v>
                </c:pt>
                <c:pt idx="11144">
                  <c:v>137.29599999999999</c:v>
                </c:pt>
                <c:pt idx="11145">
                  <c:v>137.28800000000001</c:v>
                </c:pt>
                <c:pt idx="11146">
                  <c:v>137.28</c:v>
                </c:pt>
                <c:pt idx="11147">
                  <c:v>137.27099999999999</c:v>
                </c:pt>
                <c:pt idx="11148">
                  <c:v>137.262</c:v>
                </c:pt>
                <c:pt idx="11149">
                  <c:v>137.25399999999999</c:v>
                </c:pt>
                <c:pt idx="11150">
                  <c:v>137.24600000000001</c:v>
                </c:pt>
                <c:pt idx="11151">
                  <c:v>137.238</c:v>
                </c:pt>
                <c:pt idx="11152">
                  <c:v>137.22900000000001</c:v>
                </c:pt>
                <c:pt idx="11153">
                  <c:v>137.221</c:v>
                </c:pt>
                <c:pt idx="11154">
                  <c:v>137.21299999999999</c:v>
                </c:pt>
                <c:pt idx="11155">
                  <c:v>137.20500000000001</c:v>
                </c:pt>
                <c:pt idx="11156">
                  <c:v>137.196</c:v>
                </c:pt>
                <c:pt idx="11157">
                  <c:v>137.18700000000001</c:v>
                </c:pt>
                <c:pt idx="11158">
                  <c:v>137.18</c:v>
                </c:pt>
                <c:pt idx="11159">
                  <c:v>137.17099999999999</c:v>
                </c:pt>
                <c:pt idx="11160">
                  <c:v>137.16300000000001</c:v>
                </c:pt>
                <c:pt idx="11161">
                  <c:v>137.155</c:v>
                </c:pt>
                <c:pt idx="11162">
                  <c:v>137.14599999999999</c:v>
                </c:pt>
                <c:pt idx="11163">
                  <c:v>137.13800000000001</c:v>
                </c:pt>
                <c:pt idx="11164">
                  <c:v>137.12899999999999</c:v>
                </c:pt>
                <c:pt idx="11165">
                  <c:v>137.12200000000001</c:v>
                </c:pt>
                <c:pt idx="11166">
                  <c:v>137.113</c:v>
                </c:pt>
                <c:pt idx="11167">
                  <c:v>137.10499999999999</c:v>
                </c:pt>
                <c:pt idx="11168">
                  <c:v>137.09700000000001</c:v>
                </c:pt>
                <c:pt idx="11169">
                  <c:v>137.08799999999999</c:v>
                </c:pt>
                <c:pt idx="11170">
                  <c:v>137.08000000000001</c:v>
                </c:pt>
                <c:pt idx="11171">
                  <c:v>137.071</c:v>
                </c:pt>
                <c:pt idx="11172">
                  <c:v>137.06299999999999</c:v>
                </c:pt>
                <c:pt idx="11173">
                  <c:v>137.05500000000001</c:v>
                </c:pt>
                <c:pt idx="11174">
                  <c:v>137.04599999999999</c:v>
                </c:pt>
                <c:pt idx="11175">
                  <c:v>137.03800000000001</c:v>
                </c:pt>
                <c:pt idx="11176">
                  <c:v>137.03</c:v>
                </c:pt>
                <c:pt idx="11177">
                  <c:v>137.02099999999999</c:v>
                </c:pt>
                <c:pt idx="11178">
                  <c:v>137.01300000000001</c:v>
                </c:pt>
                <c:pt idx="11179">
                  <c:v>137.005</c:v>
                </c:pt>
                <c:pt idx="11180">
                  <c:v>136.99600000000001</c:v>
                </c:pt>
                <c:pt idx="11181">
                  <c:v>136.988</c:v>
                </c:pt>
                <c:pt idx="11182">
                  <c:v>136.97999999999999</c:v>
                </c:pt>
                <c:pt idx="11183">
                  <c:v>136.97200000000001</c:v>
                </c:pt>
                <c:pt idx="11184">
                  <c:v>136.96299999999999</c:v>
                </c:pt>
                <c:pt idx="11185">
                  <c:v>136.95500000000001</c:v>
                </c:pt>
                <c:pt idx="11186">
                  <c:v>136.947</c:v>
                </c:pt>
                <c:pt idx="11187">
                  <c:v>136.93700000000001</c:v>
                </c:pt>
                <c:pt idx="11188">
                  <c:v>136.93</c:v>
                </c:pt>
                <c:pt idx="11189">
                  <c:v>136.922</c:v>
                </c:pt>
                <c:pt idx="11190">
                  <c:v>136.91300000000001</c:v>
                </c:pt>
                <c:pt idx="11191">
                  <c:v>136.905</c:v>
                </c:pt>
                <c:pt idx="11192">
                  <c:v>136.89599999999999</c:v>
                </c:pt>
                <c:pt idx="11193">
                  <c:v>136.88900000000001</c:v>
                </c:pt>
                <c:pt idx="11194">
                  <c:v>136.88</c:v>
                </c:pt>
                <c:pt idx="11195">
                  <c:v>136.87200000000001</c:v>
                </c:pt>
                <c:pt idx="11196">
                  <c:v>136.863</c:v>
                </c:pt>
                <c:pt idx="11197">
                  <c:v>136.85499999999999</c:v>
                </c:pt>
                <c:pt idx="11198">
                  <c:v>136.84700000000001</c:v>
                </c:pt>
                <c:pt idx="11199">
                  <c:v>136.83799999999999</c:v>
                </c:pt>
                <c:pt idx="11200">
                  <c:v>136.83000000000001</c:v>
                </c:pt>
                <c:pt idx="11201">
                  <c:v>136.822</c:v>
                </c:pt>
                <c:pt idx="11202">
                  <c:v>136.81299999999999</c:v>
                </c:pt>
                <c:pt idx="11203">
                  <c:v>136.80500000000001</c:v>
                </c:pt>
                <c:pt idx="11204">
                  <c:v>136.797</c:v>
                </c:pt>
                <c:pt idx="11205">
                  <c:v>136.78800000000001</c:v>
                </c:pt>
                <c:pt idx="11206">
                  <c:v>136.78100000000001</c:v>
                </c:pt>
                <c:pt idx="11207">
                  <c:v>136.77199999999999</c:v>
                </c:pt>
                <c:pt idx="11208">
                  <c:v>136.76400000000001</c:v>
                </c:pt>
                <c:pt idx="11209">
                  <c:v>136.755</c:v>
                </c:pt>
                <c:pt idx="11210">
                  <c:v>136.74700000000001</c:v>
                </c:pt>
                <c:pt idx="11211">
                  <c:v>136.738</c:v>
                </c:pt>
                <c:pt idx="11212">
                  <c:v>136.72999999999999</c:v>
                </c:pt>
                <c:pt idx="11213">
                  <c:v>136.721</c:v>
                </c:pt>
                <c:pt idx="11214">
                  <c:v>136.71299999999999</c:v>
                </c:pt>
                <c:pt idx="11215">
                  <c:v>136.70599999999999</c:v>
                </c:pt>
                <c:pt idx="11216">
                  <c:v>136.697</c:v>
                </c:pt>
                <c:pt idx="11217">
                  <c:v>136.68899999999999</c:v>
                </c:pt>
                <c:pt idx="11218">
                  <c:v>136.68</c:v>
                </c:pt>
                <c:pt idx="11219">
                  <c:v>136.67099999999999</c:v>
                </c:pt>
                <c:pt idx="11220">
                  <c:v>136.66300000000001</c:v>
                </c:pt>
                <c:pt idx="11221">
                  <c:v>136.655</c:v>
                </c:pt>
                <c:pt idx="11222">
                  <c:v>136.64699999999999</c:v>
                </c:pt>
                <c:pt idx="11223">
                  <c:v>136.63900000000001</c:v>
                </c:pt>
                <c:pt idx="11224">
                  <c:v>136.631</c:v>
                </c:pt>
                <c:pt idx="11225">
                  <c:v>136.62200000000001</c:v>
                </c:pt>
                <c:pt idx="11226">
                  <c:v>136.614</c:v>
                </c:pt>
                <c:pt idx="11227">
                  <c:v>136.60499999999999</c:v>
                </c:pt>
                <c:pt idx="11228">
                  <c:v>136.59700000000001</c:v>
                </c:pt>
                <c:pt idx="11229">
                  <c:v>136.589</c:v>
                </c:pt>
                <c:pt idx="11230">
                  <c:v>136.58099999999999</c:v>
                </c:pt>
                <c:pt idx="11231">
                  <c:v>136.572</c:v>
                </c:pt>
                <c:pt idx="11232">
                  <c:v>136.56399999999999</c:v>
                </c:pt>
                <c:pt idx="11233">
                  <c:v>136.55500000000001</c:v>
                </c:pt>
                <c:pt idx="11234">
                  <c:v>136.547</c:v>
                </c:pt>
                <c:pt idx="11235">
                  <c:v>136.53899999999999</c:v>
                </c:pt>
                <c:pt idx="11236">
                  <c:v>136.53100000000001</c:v>
                </c:pt>
                <c:pt idx="11237">
                  <c:v>136.52199999999999</c:v>
                </c:pt>
                <c:pt idx="11238">
                  <c:v>136.51300000000001</c:v>
                </c:pt>
                <c:pt idx="11239">
                  <c:v>136.505</c:v>
                </c:pt>
                <c:pt idx="11240">
                  <c:v>136.49700000000001</c:v>
                </c:pt>
                <c:pt idx="11241">
                  <c:v>136.489</c:v>
                </c:pt>
                <c:pt idx="11242">
                  <c:v>136.48099999999999</c:v>
                </c:pt>
                <c:pt idx="11243">
                  <c:v>136.471</c:v>
                </c:pt>
                <c:pt idx="11244">
                  <c:v>136.464</c:v>
                </c:pt>
                <c:pt idx="11245">
                  <c:v>136.45599999999999</c:v>
                </c:pt>
                <c:pt idx="11246">
                  <c:v>136.447</c:v>
                </c:pt>
                <c:pt idx="11247">
                  <c:v>136.43799999999999</c:v>
                </c:pt>
                <c:pt idx="11248">
                  <c:v>136.43</c:v>
                </c:pt>
                <c:pt idx="11249">
                  <c:v>136.422</c:v>
                </c:pt>
                <c:pt idx="11250">
                  <c:v>136.41399999999999</c:v>
                </c:pt>
                <c:pt idx="11251">
                  <c:v>136.40600000000001</c:v>
                </c:pt>
                <c:pt idx="11252">
                  <c:v>136.39699999999999</c:v>
                </c:pt>
                <c:pt idx="11253">
                  <c:v>136.38900000000001</c:v>
                </c:pt>
                <c:pt idx="11254">
                  <c:v>136.38</c:v>
                </c:pt>
                <c:pt idx="11255">
                  <c:v>136.37200000000001</c:v>
                </c:pt>
                <c:pt idx="11256">
                  <c:v>136.364</c:v>
                </c:pt>
                <c:pt idx="11257">
                  <c:v>136.35599999999999</c:v>
                </c:pt>
                <c:pt idx="11258">
                  <c:v>136.34700000000001</c:v>
                </c:pt>
                <c:pt idx="11259">
                  <c:v>136.339</c:v>
                </c:pt>
                <c:pt idx="11260">
                  <c:v>136.33000000000001</c:v>
                </c:pt>
                <c:pt idx="11261">
                  <c:v>136.322</c:v>
                </c:pt>
                <c:pt idx="11262">
                  <c:v>136.31399999999999</c:v>
                </c:pt>
                <c:pt idx="11263">
                  <c:v>136.30500000000001</c:v>
                </c:pt>
                <c:pt idx="11264">
                  <c:v>136.297</c:v>
                </c:pt>
                <c:pt idx="11265">
                  <c:v>136.28899999999999</c:v>
                </c:pt>
                <c:pt idx="11266">
                  <c:v>136.28100000000001</c:v>
                </c:pt>
                <c:pt idx="11267">
                  <c:v>136.27199999999999</c:v>
                </c:pt>
                <c:pt idx="11268">
                  <c:v>136.26400000000001</c:v>
                </c:pt>
                <c:pt idx="11269">
                  <c:v>136.256</c:v>
                </c:pt>
                <c:pt idx="11270">
                  <c:v>136.24700000000001</c:v>
                </c:pt>
                <c:pt idx="11271">
                  <c:v>136.239</c:v>
                </c:pt>
                <c:pt idx="11272">
                  <c:v>136.22999999999999</c:v>
                </c:pt>
                <c:pt idx="11273">
                  <c:v>136.22200000000001</c:v>
                </c:pt>
                <c:pt idx="11274">
                  <c:v>136.214</c:v>
                </c:pt>
                <c:pt idx="11275">
                  <c:v>136.20500000000001</c:v>
                </c:pt>
                <c:pt idx="11276">
                  <c:v>136.197</c:v>
                </c:pt>
                <c:pt idx="11277">
                  <c:v>136.18899999999999</c:v>
                </c:pt>
                <c:pt idx="11278">
                  <c:v>136.18</c:v>
                </c:pt>
                <c:pt idx="11279">
                  <c:v>136.172</c:v>
                </c:pt>
                <c:pt idx="11280">
                  <c:v>136.16399999999999</c:v>
                </c:pt>
                <c:pt idx="11281">
                  <c:v>136.155</c:v>
                </c:pt>
                <c:pt idx="11282">
                  <c:v>136.148</c:v>
                </c:pt>
                <c:pt idx="11283">
                  <c:v>136.13900000000001</c:v>
                </c:pt>
                <c:pt idx="11284">
                  <c:v>136.131</c:v>
                </c:pt>
                <c:pt idx="11285">
                  <c:v>136.12200000000001</c:v>
                </c:pt>
                <c:pt idx="11286">
                  <c:v>136.114</c:v>
                </c:pt>
                <c:pt idx="11287">
                  <c:v>136.10599999999999</c:v>
                </c:pt>
                <c:pt idx="11288">
                  <c:v>136.09700000000001</c:v>
                </c:pt>
                <c:pt idx="11289">
                  <c:v>136.08799999999999</c:v>
                </c:pt>
                <c:pt idx="11290">
                  <c:v>136.08099999999999</c:v>
                </c:pt>
                <c:pt idx="11291">
                  <c:v>136.072</c:v>
                </c:pt>
                <c:pt idx="11292">
                  <c:v>136.06299999999999</c:v>
                </c:pt>
                <c:pt idx="11293">
                  <c:v>136.05500000000001</c:v>
                </c:pt>
                <c:pt idx="11294">
                  <c:v>136.047</c:v>
                </c:pt>
                <c:pt idx="11295">
                  <c:v>136.03899999999999</c:v>
                </c:pt>
                <c:pt idx="11296">
                  <c:v>136.03</c:v>
                </c:pt>
                <c:pt idx="11297">
                  <c:v>136.023</c:v>
                </c:pt>
                <c:pt idx="11298">
                  <c:v>136.01300000000001</c:v>
                </c:pt>
                <c:pt idx="11299">
                  <c:v>136.006</c:v>
                </c:pt>
                <c:pt idx="11300">
                  <c:v>135.99700000000001</c:v>
                </c:pt>
                <c:pt idx="11301">
                  <c:v>135.989</c:v>
                </c:pt>
                <c:pt idx="11302">
                  <c:v>135.98099999999999</c:v>
                </c:pt>
                <c:pt idx="11303">
                  <c:v>135.97300000000001</c:v>
                </c:pt>
                <c:pt idx="11304">
                  <c:v>135.964</c:v>
                </c:pt>
                <c:pt idx="11305">
                  <c:v>135.95599999999999</c:v>
                </c:pt>
                <c:pt idx="11306">
                  <c:v>135.94800000000001</c:v>
                </c:pt>
                <c:pt idx="11307">
                  <c:v>135.93899999999999</c:v>
                </c:pt>
                <c:pt idx="11308">
                  <c:v>135.93100000000001</c:v>
                </c:pt>
                <c:pt idx="11309">
                  <c:v>135.922</c:v>
                </c:pt>
                <c:pt idx="11310">
                  <c:v>135.91399999999999</c:v>
                </c:pt>
                <c:pt idx="11311">
                  <c:v>135.90600000000001</c:v>
                </c:pt>
                <c:pt idx="11312">
                  <c:v>135.898</c:v>
                </c:pt>
                <c:pt idx="11313">
                  <c:v>135.88900000000001</c:v>
                </c:pt>
                <c:pt idx="11314">
                  <c:v>135.881</c:v>
                </c:pt>
                <c:pt idx="11315">
                  <c:v>135.87299999999999</c:v>
                </c:pt>
                <c:pt idx="11316">
                  <c:v>135.864</c:v>
                </c:pt>
                <c:pt idx="11317">
                  <c:v>135.85599999999999</c:v>
                </c:pt>
                <c:pt idx="11318">
                  <c:v>135.84700000000001</c:v>
                </c:pt>
                <c:pt idx="11319">
                  <c:v>135.84</c:v>
                </c:pt>
                <c:pt idx="11320">
                  <c:v>135.83099999999999</c:v>
                </c:pt>
                <c:pt idx="11321">
                  <c:v>135.822</c:v>
                </c:pt>
                <c:pt idx="11322">
                  <c:v>135.815</c:v>
                </c:pt>
                <c:pt idx="11323">
                  <c:v>135.80600000000001</c:v>
                </c:pt>
                <c:pt idx="11324">
                  <c:v>135.798</c:v>
                </c:pt>
                <c:pt idx="11325">
                  <c:v>135.78899999999999</c:v>
                </c:pt>
                <c:pt idx="11326">
                  <c:v>135.78100000000001</c:v>
                </c:pt>
                <c:pt idx="11327">
                  <c:v>135.773</c:v>
                </c:pt>
                <c:pt idx="11328">
                  <c:v>135.76400000000001</c:v>
                </c:pt>
                <c:pt idx="11329">
                  <c:v>135.75700000000001</c:v>
                </c:pt>
                <c:pt idx="11330">
                  <c:v>135.74799999999999</c:v>
                </c:pt>
                <c:pt idx="11331">
                  <c:v>135.74</c:v>
                </c:pt>
                <c:pt idx="11332">
                  <c:v>135.732</c:v>
                </c:pt>
                <c:pt idx="11333">
                  <c:v>135.72300000000001</c:v>
                </c:pt>
                <c:pt idx="11334">
                  <c:v>135.71600000000001</c:v>
                </c:pt>
                <c:pt idx="11335">
                  <c:v>135.70599999999999</c:v>
                </c:pt>
                <c:pt idx="11336">
                  <c:v>135.69800000000001</c:v>
                </c:pt>
                <c:pt idx="11337">
                  <c:v>135.68899999999999</c:v>
                </c:pt>
                <c:pt idx="11338">
                  <c:v>135.68100000000001</c:v>
                </c:pt>
                <c:pt idx="11339">
                  <c:v>135.673</c:v>
                </c:pt>
                <c:pt idx="11340">
                  <c:v>135.66499999999999</c:v>
                </c:pt>
                <c:pt idx="11341">
                  <c:v>135.65700000000001</c:v>
                </c:pt>
                <c:pt idx="11342">
                  <c:v>135.648</c:v>
                </c:pt>
                <c:pt idx="11343">
                  <c:v>135.63999999999999</c:v>
                </c:pt>
                <c:pt idx="11344">
                  <c:v>135.631</c:v>
                </c:pt>
                <c:pt idx="11345">
                  <c:v>135.62299999999999</c:v>
                </c:pt>
                <c:pt idx="11346">
                  <c:v>135.61500000000001</c:v>
                </c:pt>
                <c:pt idx="11347">
                  <c:v>135.607</c:v>
                </c:pt>
                <c:pt idx="11348">
                  <c:v>135.59800000000001</c:v>
                </c:pt>
                <c:pt idx="11349">
                  <c:v>135.59100000000001</c:v>
                </c:pt>
                <c:pt idx="11350">
                  <c:v>135.58199999999999</c:v>
                </c:pt>
                <c:pt idx="11351">
                  <c:v>135.57400000000001</c:v>
                </c:pt>
                <c:pt idx="11352">
                  <c:v>135.566</c:v>
                </c:pt>
                <c:pt idx="11353">
                  <c:v>135.55699999999999</c:v>
                </c:pt>
                <c:pt idx="11354">
                  <c:v>135.548</c:v>
                </c:pt>
                <c:pt idx="11355">
                  <c:v>135.541</c:v>
                </c:pt>
                <c:pt idx="11356">
                  <c:v>135.53200000000001</c:v>
                </c:pt>
                <c:pt idx="11357">
                  <c:v>135.523</c:v>
                </c:pt>
                <c:pt idx="11358">
                  <c:v>135.51499999999999</c:v>
                </c:pt>
                <c:pt idx="11359">
                  <c:v>135.50700000000001</c:v>
                </c:pt>
                <c:pt idx="11360">
                  <c:v>135.499</c:v>
                </c:pt>
                <c:pt idx="11361">
                  <c:v>135.49</c:v>
                </c:pt>
                <c:pt idx="11362">
                  <c:v>135.482</c:v>
                </c:pt>
                <c:pt idx="11363">
                  <c:v>135.47300000000001</c:v>
                </c:pt>
                <c:pt idx="11364">
                  <c:v>135.465</c:v>
                </c:pt>
                <c:pt idx="11365">
                  <c:v>135.45699999999999</c:v>
                </c:pt>
                <c:pt idx="11366">
                  <c:v>135.44800000000001</c:v>
                </c:pt>
                <c:pt idx="11367">
                  <c:v>135.441</c:v>
                </c:pt>
                <c:pt idx="11368">
                  <c:v>135.43199999999999</c:v>
                </c:pt>
                <c:pt idx="11369">
                  <c:v>135.423</c:v>
                </c:pt>
                <c:pt idx="11370">
                  <c:v>135.41499999999999</c:v>
                </c:pt>
                <c:pt idx="11371">
                  <c:v>135.40700000000001</c:v>
                </c:pt>
                <c:pt idx="11372">
                  <c:v>135.398</c:v>
                </c:pt>
                <c:pt idx="11373">
                  <c:v>135.38999999999999</c:v>
                </c:pt>
                <c:pt idx="11374">
                  <c:v>135.381</c:v>
                </c:pt>
                <c:pt idx="11375">
                  <c:v>135.37299999999999</c:v>
                </c:pt>
                <c:pt idx="11376">
                  <c:v>135.36500000000001</c:v>
                </c:pt>
                <c:pt idx="11377">
                  <c:v>135.35599999999999</c:v>
                </c:pt>
                <c:pt idx="11378">
                  <c:v>135.34800000000001</c:v>
                </c:pt>
                <c:pt idx="11379">
                  <c:v>135.34</c:v>
                </c:pt>
                <c:pt idx="11380">
                  <c:v>135.33099999999999</c:v>
                </c:pt>
                <c:pt idx="11381">
                  <c:v>135.32300000000001</c:v>
                </c:pt>
                <c:pt idx="11382">
                  <c:v>135.31399999999999</c:v>
                </c:pt>
                <c:pt idx="11383">
                  <c:v>135.30600000000001</c:v>
                </c:pt>
                <c:pt idx="11384">
                  <c:v>135.298</c:v>
                </c:pt>
                <c:pt idx="11385">
                  <c:v>135.29</c:v>
                </c:pt>
                <c:pt idx="11386">
                  <c:v>135.28200000000001</c:v>
                </c:pt>
                <c:pt idx="11387">
                  <c:v>135.273</c:v>
                </c:pt>
                <c:pt idx="11388">
                  <c:v>135.26499999999999</c:v>
                </c:pt>
                <c:pt idx="11389">
                  <c:v>135.25700000000001</c:v>
                </c:pt>
                <c:pt idx="11390">
                  <c:v>135.24799999999999</c:v>
                </c:pt>
                <c:pt idx="11391">
                  <c:v>135.239</c:v>
                </c:pt>
                <c:pt idx="11392">
                  <c:v>135.232</c:v>
                </c:pt>
                <c:pt idx="11393">
                  <c:v>135.22399999999999</c:v>
                </c:pt>
                <c:pt idx="11394">
                  <c:v>135.215</c:v>
                </c:pt>
                <c:pt idx="11395">
                  <c:v>135.20699999999999</c:v>
                </c:pt>
                <c:pt idx="11396">
                  <c:v>135.19800000000001</c:v>
                </c:pt>
                <c:pt idx="11397">
                  <c:v>135.19</c:v>
                </c:pt>
                <c:pt idx="11398">
                  <c:v>135.18199999999999</c:v>
                </c:pt>
                <c:pt idx="11399">
                  <c:v>135.173</c:v>
                </c:pt>
                <c:pt idx="11400">
                  <c:v>135.16499999999999</c:v>
                </c:pt>
                <c:pt idx="11401">
                  <c:v>135.15600000000001</c:v>
                </c:pt>
                <c:pt idx="11402">
                  <c:v>135.149</c:v>
                </c:pt>
                <c:pt idx="11403">
                  <c:v>135.13999999999999</c:v>
                </c:pt>
                <c:pt idx="11404">
                  <c:v>135.131</c:v>
                </c:pt>
                <c:pt idx="11405">
                  <c:v>135.12299999999999</c:v>
                </c:pt>
                <c:pt idx="11406">
                  <c:v>135.11500000000001</c:v>
                </c:pt>
                <c:pt idx="11407">
                  <c:v>135.107</c:v>
                </c:pt>
                <c:pt idx="11408">
                  <c:v>135.09800000000001</c:v>
                </c:pt>
                <c:pt idx="11409">
                  <c:v>135.09</c:v>
                </c:pt>
                <c:pt idx="11410">
                  <c:v>135.08099999999999</c:v>
                </c:pt>
                <c:pt idx="11411">
                  <c:v>135.07300000000001</c:v>
                </c:pt>
                <c:pt idx="11412">
                  <c:v>135.06399999999999</c:v>
                </c:pt>
                <c:pt idx="11413">
                  <c:v>135.05699999999999</c:v>
                </c:pt>
                <c:pt idx="11414">
                  <c:v>135.048</c:v>
                </c:pt>
                <c:pt idx="11415">
                  <c:v>135.04</c:v>
                </c:pt>
                <c:pt idx="11416">
                  <c:v>135.03100000000001</c:v>
                </c:pt>
                <c:pt idx="11417">
                  <c:v>135.023</c:v>
                </c:pt>
                <c:pt idx="11418">
                  <c:v>135.01499999999999</c:v>
                </c:pt>
                <c:pt idx="11419">
                  <c:v>135.00700000000001</c:v>
                </c:pt>
                <c:pt idx="11420">
                  <c:v>134.99799999999999</c:v>
                </c:pt>
                <c:pt idx="11421">
                  <c:v>134.989</c:v>
                </c:pt>
                <c:pt idx="11422">
                  <c:v>134.98099999999999</c:v>
                </c:pt>
                <c:pt idx="11423">
                  <c:v>134.97399999999999</c:v>
                </c:pt>
                <c:pt idx="11424">
                  <c:v>134.964</c:v>
                </c:pt>
                <c:pt idx="11425">
                  <c:v>134.95699999999999</c:v>
                </c:pt>
                <c:pt idx="11426">
                  <c:v>134.94800000000001</c:v>
                </c:pt>
                <c:pt idx="11427">
                  <c:v>134.94</c:v>
                </c:pt>
                <c:pt idx="11428">
                  <c:v>134.93199999999999</c:v>
                </c:pt>
                <c:pt idx="11429">
                  <c:v>134.923</c:v>
                </c:pt>
                <c:pt idx="11430">
                  <c:v>134.91499999999999</c:v>
                </c:pt>
                <c:pt idx="11431">
                  <c:v>134.90700000000001</c:v>
                </c:pt>
                <c:pt idx="11432">
                  <c:v>134.898</c:v>
                </c:pt>
                <c:pt idx="11433">
                  <c:v>134.88999999999999</c:v>
                </c:pt>
                <c:pt idx="11434">
                  <c:v>134.881</c:v>
                </c:pt>
                <c:pt idx="11435">
                  <c:v>134.87299999999999</c:v>
                </c:pt>
                <c:pt idx="11436">
                  <c:v>134.864</c:v>
                </c:pt>
                <c:pt idx="11437">
                  <c:v>134.85599999999999</c:v>
                </c:pt>
                <c:pt idx="11438">
                  <c:v>134.84800000000001</c:v>
                </c:pt>
                <c:pt idx="11439">
                  <c:v>134.84</c:v>
                </c:pt>
                <c:pt idx="11440">
                  <c:v>134.83099999999999</c:v>
                </c:pt>
                <c:pt idx="11441">
                  <c:v>134.82300000000001</c:v>
                </c:pt>
                <c:pt idx="11442">
                  <c:v>134.81399999999999</c:v>
                </c:pt>
                <c:pt idx="11443">
                  <c:v>134.80600000000001</c:v>
                </c:pt>
                <c:pt idx="11444">
                  <c:v>134.798</c:v>
                </c:pt>
                <c:pt idx="11445">
                  <c:v>134.79</c:v>
                </c:pt>
                <c:pt idx="11446">
                  <c:v>134.78100000000001</c:v>
                </c:pt>
                <c:pt idx="11447">
                  <c:v>134.773</c:v>
                </c:pt>
                <c:pt idx="11448">
                  <c:v>134.76499999999999</c:v>
                </c:pt>
                <c:pt idx="11449">
                  <c:v>134.756</c:v>
                </c:pt>
                <c:pt idx="11450">
                  <c:v>134.74799999999999</c:v>
                </c:pt>
                <c:pt idx="11451">
                  <c:v>134.74</c:v>
                </c:pt>
                <c:pt idx="11452">
                  <c:v>134.732</c:v>
                </c:pt>
                <c:pt idx="11453">
                  <c:v>134.72300000000001</c:v>
                </c:pt>
                <c:pt idx="11454">
                  <c:v>134.715</c:v>
                </c:pt>
                <c:pt idx="11455">
                  <c:v>134.70599999999999</c:v>
                </c:pt>
                <c:pt idx="11456">
                  <c:v>134.69800000000001</c:v>
                </c:pt>
                <c:pt idx="11457">
                  <c:v>134.69</c:v>
                </c:pt>
                <c:pt idx="11458">
                  <c:v>134.68199999999999</c:v>
                </c:pt>
                <c:pt idx="11459">
                  <c:v>134.673</c:v>
                </c:pt>
                <c:pt idx="11460">
                  <c:v>134.66399999999999</c:v>
                </c:pt>
                <c:pt idx="11461">
                  <c:v>134.65700000000001</c:v>
                </c:pt>
                <c:pt idx="11462">
                  <c:v>134.648</c:v>
                </c:pt>
                <c:pt idx="11463">
                  <c:v>134.63999999999999</c:v>
                </c:pt>
                <c:pt idx="11464">
                  <c:v>134.63200000000001</c:v>
                </c:pt>
                <c:pt idx="11465">
                  <c:v>134.624</c:v>
                </c:pt>
                <c:pt idx="11466">
                  <c:v>134.61600000000001</c:v>
                </c:pt>
                <c:pt idx="11467">
                  <c:v>134.607</c:v>
                </c:pt>
                <c:pt idx="11468">
                  <c:v>134.59899999999999</c:v>
                </c:pt>
                <c:pt idx="11469">
                  <c:v>134.59</c:v>
                </c:pt>
                <c:pt idx="11470">
                  <c:v>134.58099999999999</c:v>
                </c:pt>
                <c:pt idx="11471">
                  <c:v>134.57400000000001</c:v>
                </c:pt>
                <c:pt idx="11472">
                  <c:v>134.565</c:v>
                </c:pt>
                <c:pt idx="11473">
                  <c:v>134.55699999999999</c:v>
                </c:pt>
                <c:pt idx="11474">
                  <c:v>134.548</c:v>
                </c:pt>
                <c:pt idx="11475">
                  <c:v>134.541</c:v>
                </c:pt>
                <c:pt idx="11476">
                  <c:v>134.53200000000001</c:v>
                </c:pt>
                <c:pt idx="11477">
                  <c:v>134.524</c:v>
                </c:pt>
                <c:pt idx="11478">
                  <c:v>134.51499999999999</c:v>
                </c:pt>
                <c:pt idx="11479">
                  <c:v>134.506</c:v>
                </c:pt>
                <c:pt idx="11480">
                  <c:v>134.49799999999999</c:v>
                </c:pt>
                <c:pt idx="11481">
                  <c:v>134.49</c:v>
                </c:pt>
                <c:pt idx="11482">
                  <c:v>134.482</c:v>
                </c:pt>
                <c:pt idx="11483">
                  <c:v>134.47399999999999</c:v>
                </c:pt>
                <c:pt idx="11484">
                  <c:v>134.465</c:v>
                </c:pt>
                <c:pt idx="11485">
                  <c:v>134.45699999999999</c:v>
                </c:pt>
                <c:pt idx="11486">
                  <c:v>134.447</c:v>
                </c:pt>
                <c:pt idx="11487">
                  <c:v>134.44</c:v>
                </c:pt>
                <c:pt idx="11488">
                  <c:v>134.43100000000001</c:v>
                </c:pt>
                <c:pt idx="11489">
                  <c:v>134.423</c:v>
                </c:pt>
                <c:pt idx="11490">
                  <c:v>134.41499999999999</c:v>
                </c:pt>
                <c:pt idx="11491">
                  <c:v>134.40600000000001</c:v>
                </c:pt>
                <c:pt idx="11492">
                  <c:v>134.398</c:v>
                </c:pt>
                <c:pt idx="11493">
                  <c:v>134.38999999999999</c:v>
                </c:pt>
                <c:pt idx="11494">
                  <c:v>134.38200000000001</c:v>
                </c:pt>
                <c:pt idx="11495">
                  <c:v>134.37299999999999</c:v>
                </c:pt>
                <c:pt idx="11496">
                  <c:v>134.36500000000001</c:v>
                </c:pt>
                <c:pt idx="11497">
                  <c:v>134.35599999999999</c:v>
                </c:pt>
                <c:pt idx="11498">
                  <c:v>134.34899999999999</c:v>
                </c:pt>
                <c:pt idx="11499">
                  <c:v>134.34</c:v>
                </c:pt>
                <c:pt idx="11500">
                  <c:v>134.33099999999999</c:v>
                </c:pt>
                <c:pt idx="11501">
                  <c:v>134.322</c:v>
                </c:pt>
                <c:pt idx="11502">
                  <c:v>134.315</c:v>
                </c:pt>
                <c:pt idx="11503">
                  <c:v>134.30699999999999</c:v>
                </c:pt>
                <c:pt idx="11504">
                  <c:v>134.298</c:v>
                </c:pt>
                <c:pt idx="11505">
                  <c:v>134.28899999999999</c:v>
                </c:pt>
                <c:pt idx="11506">
                  <c:v>134.28100000000001</c:v>
                </c:pt>
                <c:pt idx="11507">
                  <c:v>134.27199999999999</c:v>
                </c:pt>
                <c:pt idx="11508">
                  <c:v>134.26499999999999</c:v>
                </c:pt>
                <c:pt idx="11509">
                  <c:v>134.256</c:v>
                </c:pt>
                <c:pt idx="11510">
                  <c:v>134.24799999999999</c:v>
                </c:pt>
                <c:pt idx="11511">
                  <c:v>134.239</c:v>
                </c:pt>
                <c:pt idx="11512">
                  <c:v>134.232</c:v>
                </c:pt>
                <c:pt idx="11513">
                  <c:v>134.22300000000001</c:v>
                </c:pt>
                <c:pt idx="11514">
                  <c:v>134.215</c:v>
                </c:pt>
                <c:pt idx="11515">
                  <c:v>134.20599999999999</c:v>
                </c:pt>
                <c:pt idx="11516">
                  <c:v>134.19900000000001</c:v>
                </c:pt>
                <c:pt idx="11517">
                  <c:v>134.19</c:v>
                </c:pt>
                <c:pt idx="11518">
                  <c:v>134.18199999999999</c:v>
                </c:pt>
                <c:pt idx="11519">
                  <c:v>134.172</c:v>
                </c:pt>
                <c:pt idx="11520">
                  <c:v>134.16399999999999</c:v>
                </c:pt>
                <c:pt idx="11521">
                  <c:v>134.15700000000001</c:v>
                </c:pt>
                <c:pt idx="11522">
                  <c:v>134.148</c:v>
                </c:pt>
                <c:pt idx="11523">
                  <c:v>134.13999999999999</c:v>
                </c:pt>
                <c:pt idx="11524">
                  <c:v>134.131</c:v>
                </c:pt>
                <c:pt idx="11525">
                  <c:v>134.12299999999999</c:v>
                </c:pt>
                <c:pt idx="11526">
                  <c:v>134.114</c:v>
                </c:pt>
                <c:pt idx="11527">
                  <c:v>134.10599999999999</c:v>
                </c:pt>
                <c:pt idx="11528">
                  <c:v>134.09800000000001</c:v>
                </c:pt>
                <c:pt idx="11529">
                  <c:v>134.09</c:v>
                </c:pt>
                <c:pt idx="11530">
                  <c:v>134.08199999999999</c:v>
                </c:pt>
                <c:pt idx="11531">
                  <c:v>134.072</c:v>
                </c:pt>
                <c:pt idx="11532">
                  <c:v>134.06399999999999</c:v>
                </c:pt>
                <c:pt idx="11533">
                  <c:v>134.05600000000001</c:v>
                </c:pt>
                <c:pt idx="11534">
                  <c:v>134.048</c:v>
                </c:pt>
                <c:pt idx="11535">
                  <c:v>134.04</c:v>
                </c:pt>
                <c:pt idx="11536">
                  <c:v>134.03200000000001</c:v>
                </c:pt>
                <c:pt idx="11537">
                  <c:v>134.02199999999999</c:v>
                </c:pt>
                <c:pt idx="11538">
                  <c:v>134.01499999999999</c:v>
                </c:pt>
                <c:pt idx="11539">
                  <c:v>134.00700000000001</c:v>
                </c:pt>
                <c:pt idx="11540">
                  <c:v>133.999</c:v>
                </c:pt>
                <c:pt idx="11541">
                  <c:v>133.989</c:v>
                </c:pt>
                <c:pt idx="11542">
                  <c:v>133.982</c:v>
                </c:pt>
                <c:pt idx="11543">
                  <c:v>133.97399999999999</c:v>
                </c:pt>
                <c:pt idx="11544">
                  <c:v>133.965</c:v>
                </c:pt>
                <c:pt idx="11545">
                  <c:v>133.95699999999999</c:v>
                </c:pt>
                <c:pt idx="11546">
                  <c:v>133.94900000000001</c:v>
                </c:pt>
                <c:pt idx="11547">
                  <c:v>133.941</c:v>
                </c:pt>
                <c:pt idx="11548">
                  <c:v>133.93199999999999</c:v>
                </c:pt>
                <c:pt idx="11549">
                  <c:v>133.92400000000001</c:v>
                </c:pt>
                <c:pt idx="11550">
                  <c:v>133.91499999999999</c:v>
                </c:pt>
                <c:pt idx="11551">
                  <c:v>133.90700000000001</c:v>
                </c:pt>
                <c:pt idx="11552">
                  <c:v>133.899</c:v>
                </c:pt>
                <c:pt idx="11553">
                  <c:v>133.88999999999999</c:v>
                </c:pt>
                <c:pt idx="11554">
                  <c:v>133.88200000000001</c:v>
                </c:pt>
                <c:pt idx="11555">
                  <c:v>133.874</c:v>
                </c:pt>
                <c:pt idx="11556">
                  <c:v>133.86600000000001</c:v>
                </c:pt>
                <c:pt idx="11557">
                  <c:v>133.858</c:v>
                </c:pt>
                <c:pt idx="11558">
                  <c:v>133.84800000000001</c:v>
                </c:pt>
                <c:pt idx="11559">
                  <c:v>133.84100000000001</c:v>
                </c:pt>
                <c:pt idx="11560">
                  <c:v>133.83199999999999</c:v>
                </c:pt>
                <c:pt idx="11561">
                  <c:v>133.82300000000001</c:v>
                </c:pt>
                <c:pt idx="11562">
                  <c:v>133.815</c:v>
                </c:pt>
                <c:pt idx="11563">
                  <c:v>133.80699999999999</c:v>
                </c:pt>
                <c:pt idx="11564">
                  <c:v>133.79900000000001</c:v>
                </c:pt>
                <c:pt idx="11565">
                  <c:v>133.79</c:v>
                </c:pt>
                <c:pt idx="11566">
                  <c:v>133.78200000000001</c:v>
                </c:pt>
                <c:pt idx="11567">
                  <c:v>133.774</c:v>
                </c:pt>
                <c:pt idx="11568">
                  <c:v>133.76499999999999</c:v>
                </c:pt>
                <c:pt idx="11569">
                  <c:v>133.75700000000001</c:v>
                </c:pt>
                <c:pt idx="11570">
                  <c:v>133.749</c:v>
                </c:pt>
                <c:pt idx="11571">
                  <c:v>133.74</c:v>
                </c:pt>
                <c:pt idx="11572">
                  <c:v>133.732</c:v>
                </c:pt>
                <c:pt idx="11573">
                  <c:v>133.72399999999999</c:v>
                </c:pt>
                <c:pt idx="11574">
                  <c:v>133.715</c:v>
                </c:pt>
                <c:pt idx="11575">
                  <c:v>133.70699999999999</c:v>
                </c:pt>
                <c:pt idx="11576">
                  <c:v>133.69900000000001</c:v>
                </c:pt>
                <c:pt idx="11577">
                  <c:v>133.69</c:v>
                </c:pt>
                <c:pt idx="11578">
                  <c:v>133.68199999999999</c:v>
                </c:pt>
                <c:pt idx="11579">
                  <c:v>133.673</c:v>
                </c:pt>
                <c:pt idx="11580">
                  <c:v>133.66499999999999</c:v>
                </c:pt>
                <c:pt idx="11581">
                  <c:v>133.65600000000001</c:v>
                </c:pt>
                <c:pt idx="11582">
                  <c:v>133.648</c:v>
                </c:pt>
                <c:pt idx="11583">
                  <c:v>133.64099999999999</c:v>
                </c:pt>
                <c:pt idx="11584">
                  <c:v>133.63200000000001</c:v>
                </c:pt>
                <c:pt idx="11585">
                  <c:v>133.624</c:v>
                </c:pt>
                <c:pt idx="11586">
                  <c:v>133.61500000000001</c:v>
                </c:pt>
                <c:pt idx="11587">
                  <c:v>133.607</c:v>
                </c:pt>
                <c:pt idx="11588">
                  <c:v>133.59899999999999</c:v>
                </c:pt>
                <c:pt idx="11589">
                  <c:v>133.59</c:v>
                </c:pt>
                <c:pt idx="11590">
                  <c:v>133.58199999999999</c:v>
                </c:pt>
                <c:pt idx="11591">
                  <c:v>133.57400000000001</c:v>
                </c:pt>
                <c:pt idx="11592">
                  <c:v>133.565</c:v>
                </c:pt>
                <c:pt idx="11593">
                  <c:v>133.55699999999999</c:v>
                </c:pt>
                <c:pt idx="11594">
                  <c:v>133.54900000000001</c:v>
                </c:pt>
                <c:pt idx="11595">
                  <c:v>133.54</c:v>
                </c:pt>
                <c:pt idx="11596">
                  <c:v>133.53200000000001</c:v>
                </c:pt>
                <c:pt idx="11597">
                  <c:v>133.524</c:v>
                </c:pt>
                <c:pt idx="11598">
                  <c:v>133.51499999999999</c:v>
                </c:pt>
                <c:pt idx="11599">
                  <c:v>133.50700000000001</c:v>
                </c:pt>
                <c:pt idx="11600">
                  <c:v>133.499</c:v>
                </c:pt>
                <c:pt idx="11601">
                  <c:v>133.49</c:v>
                </c:pt>
                <c:pt idx="11602">
                  <c:v>133.482</c:v>
                </c:pt>
                <c:pt idx="11603">
                  <c:v>133.47399999999999</c:v>
                </c:pt>
                <c:pt idx="11604">
                  <c:v>133.465</c:v>
                </c:pt>
                <c:pt idx="11605">
                  <c:v>133.458</c:v>
                </c:pt>
                <c:pt idx="11606">
                  <c:v>133.44999999999999</c:v>
                </c:pt>
                <c:pt idx="11607">
                  <c:v>133.44</c:v>
                </c:pt>
                <c:pt idx="11608">
                  <c:v>133.43199999999999</c:v>
                </c:pt>
                <c:pt idx="11609">
                  <c:v>133.42400000000001</c:v>
                </c:pt>
                <c:pt idx="11610">
                  <c:v>133.41499999999999</c:v>
                </c:pt>
                <c:pt idx="11611">
                  <c:v>133.40700000000001</c:v>
                </c:pt>
                <c:pt idx="11612">
                  <c:v>133.398</c:v>
                </c:pt>
                <c:pt idx="11613">
                  <c:v>133.39099999999999</c:v>
                </c:pt>
                <c:pt idx="11614">
                  <c:v>133.381</c:v>
                </c:pt>
                <c:pt idx="11615">
                  <c:v>133.37299999999999</c:v>
                </c:pt>
                <c:pt idx="11616">
                  <c:v>133.36600000000001</c:v>
                </c:pt>
                <c:pt idx="11617">
                  <c:v>133.357</c:v>
                </c:pt>
                <c:pt idx="11618">
                  <c:v>133.34899999999999</c:v>
                </c:pt>
                <c:pt idx="11619">
                  <c:v>133.34100000000001</c:v>
                </c:pt>
                <c:pt idx="11620">
                  <c:v>133.333</c:v>
                </c:pt>
                <c:pt idx="11621">
                  <c:v>133.32400000000001</c:v>
                </c:pt>
                <c:pt idx="11622">
                  <c:v>133.316</c:v>
                </c:pt>
                <c:pt idx="11623">
                  <c:v>133.30699999999999</c:v>
                </c:pt>
                <c:pt idx="11624">
                  <c:v>133.29900000000001</c:v>
                </c:pt>
                <c:pt idx="11625">
                  <c:v>133.291</c:v>
                </c:pt>
                <c:pt idx="11626">
                  <c:v>133.28200000000001</c:v>
                </c:pt>
                <c:pt idx="11627">
                  <c:v>133.274</c:v>
                </c:pt>
                <c:pt idx="11628">
                  <c:v>133.26599999999999</c:v>
                </c:pt>
                <c:pt idx="11629">
                  <c:v>133.25700000000001</c:v>
                </c:pt>
                <c:pt idx="11630">
                  <c:v>133.249</c:v>
                </c:pt>
                <c:pt idx="11631">
                  <c:v>133.24</c:v>
                </c:pt>
                <c:pt idx="11632">
                  <c:v>133.232</c:v>
                </c:pt>
                <c:pt idx="11633">
                  <c:v>133.22399999999999</c:v>
                </c:pt>
                <c:pt idx="11634">
                  <c:v>133.21600000000001</c:v>
                </c:pt>
                <c:pt idx="11635">
                  <c:v>133.20699999999999</c:v>
                </c:pt>
                <c:pt idx="11636">
                  <c:v>133.19999999999999</c:v>
                </c:pt>
                <c:pt idx="11637">
                  <c:v>133.191</c:v>
                </c:pt>
                <c:pt idx="11638">
                  <c:v>133.18199999999999</c:v>
                </c:pt>
                <c:pt idx="11639">
                  <c:v>133.173</c:v>
                </c:pt>
                <c:pt idx="11640">
                  <c:v>133.166</c:v>
                </c:pt>
                <c:pt idx="11641">
                  <c:v>133.15799999999999</c:v>
                </c:pt>
                <c:pt idx="11642">
                  <c:v>133.149</c:v>
                </c:pt>
                <c:pt idx="11643">
                  <c:v>133.13999999999999</c:v>
                </c:pt>
                <c:pt idx="11644">
                  <c:v>133.13200000000001</c:v>
                </c:pt>
                <c:pt idx="11645">
                  <c:v>133.124</c:v>
                </c:pt>
                <c:pt idx="11646">
                  <c:v>133.11500000000001</c:v>
                </c:pt>
                <c:pt idx="11647">
                  <c:v>133.108</c:v>
                </c:pt>
                <c:pt idx="11648">
                  <c:v>133.09899999999999</c:v>
                </c:pt>
                <c:pt idx="11649">
                  <c:v>133.09</c:v>
                </c:pt>
                <c:pt idx="11650">
                  <c:v>133.08199999999999</c:v>
                </c:pt>
                <c:pt idx="11651">
                  <c:v>133.07499999999999</c:v>
                </c:pt>
                <c:pt idx="11652">
                  <c:v>133.065</c:v>
                </c:pt>
                <c:pt idx="11653">
                  <c:v>133.05699999999999</c:v>
                </c:pt>
                <c:pt idx="11654">
                  <c:v>133.04900000000001</c:v>
                </c:pt>
                <c:pt idx="11655">
                  <c:v>133.041</c:v>
                </c:pt>
                <c:pt idx="11656">
                  <c:v>133.03200000000001</c:v>
                </c:pt>
                <c:pt idx="11657">
                  <c:v>133.024</c:v>
                </c:pt>
                <c:pt idx="11658">
                  <c:v>133.01599999999999</c:v>
                </c:pt>
                <c:pt idx="11659">
                  <c:v>133.00800000000001</c:v>
                </c:pt>
                <c:pt idx="11660">
                  <c:v>132.999</c:v>
                </c:pt>
                <c:pt idx="11661">
                  <c:v>132.99100000000001</c:v>
                </c:pt>
                <c:pt idx="11662">
                  <c:v>132.982</c:v>
                </c:pt>
                <c:pt idx="11663">
                  <c:v>132.97399999999999</c:v>
                </c:pt>
                <c:pt idx="11664">
                  <c:v>132.96600000000001</c:v>
                </c:pt>
                <c:pt idx="11665">
                  <c:v>132.95699999999999</c:v>
                </c:pt>
                <c:pt idx="11666">
                  <c:v>132.94900000000001</c:v>
                </c:pt>
                <c:pt idx="11667">
                  <c:v>132.941</c:v>
                </c:pt>
                <c:pt idx="11668">
                  <c:v>132.93299999999999</c:v>
                </c:pt>
                <c:pt idx="11669">
                  <c:v>132.92500000000001</c:v>
                </c:pt>
                <c:pt idx="11670">
                  <c:v>132.916</c:v>
                </c:pt>
                <c:pt idx="11671">
                  <c:v>132.90700000000001</c:v>
                </c:pt>
                <c:pt idx="11672">
                  <c:v>132.899</c:v>
                </c:pt>
                <c:pt idx="11673">
                  <c:v>132.89099999999999</c:v>
                </c:pt>
                <c:pt idx="11674">
                  <c:v>132.88200000000001</c:v>
                </c:pt>
                <c:pt idx="11675">
                  <c:v>132.874</c:v>
                </c:pt>
                <c:pt idx="11676">
                  <c:v>132.86600000000001</c:v>
                </c:pt>
                <c:pt idx="11677">
                  <c:v>132.857</c:v>
                </c:pt>
                <c:pt idx="11678">
                  <c:v>132.85</c:v>
                </c:pt>
                <c:pt idx="11679">
                  <c:v>132.84</c:v>
                </c:pt>
                <c:pt idx="11680">
                  <c:v>132.83199999999999</c:v>
                </c:pt>
                <c:pt idx="11681">
                  <c:v>132.82400000000001</c:v>
                </c:pt>
                <c:pt idx="11682">
                  <c:v>132.816</c:v>
                </c:pt>
                <c:pt idx="11683">
                  <c:v>132.80699999999999</c:v>
                </c:pt>
                <c:pt idx="11684">
                  <c:v>132.79900000000001</c:v>
                </c:pt>
                <c:pt idx="11685">
                  <c:v>132.792</c:v>
                </c:pt>
                <c:pt idx="11686">
                  <c:v>132.78299999999999</c:v>
                </c:pt>
                <c:pt idx="11687">
                  <c:v>132.774</c:v>
                </c:pt>
                <c:pt idx="11688">
                  <c:v>132.76499999999999</c:v>
                </c:pt>
                <c:pt idx="11689">
                  <c:v>132.75700000000001</c:v>
                </c:pt>
                <c:pt idx="11690">
                  <c:v>132.75</c:v>
                </c:pt>
                <c:pt idx="11691">
                  <c:v>132.74100000000001</c:v>
                </c:pt>
                <c:pt idx="11692">
                  <c:v>132.732</c:v>
                </c:pt>
                <c:pt idx="11693">
                  <c:v>132.72499999999999</c:v>
                </c:pt>
                <c:pt idx="11694">
                  <c:v>132.71600000000001</c:v>
                </c:pt>
                <c:pt idx="11695">
                  <c:v>132.70699999999999</c:v>
                </c:pt>
                <c:pt idx="11696">
                  <c:v>132.69900000000001</c:v>
                </c:pt>
                <c:pt idx="11697">
                  <c:v>132.69</c:v>
                </c:pt>
                <c:pt idx="11698">
                  <c:v>132.68299999999999</c:v>
                </c:pt>
                <c:pt idx="11699">
                  <c:v>132.67400000000001</c:v>
                </c:pt>
                <c:pt idx="11700">
                  <c:v>132.666</c:v>
                </c:pt>
                <c:pt idx="11701">
                  <c:v>132.65799999999999</c:v>
                </c:pt>
                <c:pt idx="11702">
                  <c:v>132.649</c:v>
                </c:pt>
                <c:pt idx="11703">
                  <c:v>132.64099999999999</c:v>
                </c:pt>
                <c:pt idx="11704">
                  <c:v>132.63200000000001</c:v>
                </c:pt>
                <c:pt idx="11705">
                  <c:v>132.625</c:v>
                </c:pt>
                <c:pt idx="11706">
                  <c:v>132.61600000000001</c:v>
                </c:pt>
                <c:pt idx="11707">
                  <c:v>132.608</c:v>
                </c:pt>
                <c:pt idx="11708">
                  <c:v>132.6</c:v>
                </c:pt>
                <c:pt idx="11709">
                  <c:v>132.59</c:v>
                </c:pt>
                <c:pt idx="11710">
                  <c:v>132.58199999999999</c:v>
                </c:pt>
                <c:pt idx="11711">
                  <c:v>132.57499999999999</c:v>
                </c:pt>
                <c:pt idx="11712">
                  <c:v>132.565</c:v>
                </c:pt>
                <c:pt idx="11713">
                  <c:v>132.55799999999999</c:v>
                </c:pt>
                <c:pt idx="11714">
                  <c:v>132.54900000000001</c:v>
                </c:pt>
                <c:pt idx="11715">
                  <c:v>132.541</c:v>
                </c:pt>
                <c:pt idx="11716">
                  <c:v>132.53299999999999</c:v>
                </c:pt>
                <c:pt idx="11717">
                  <c:v>132.524</c:v>
                </c:pt>
                <c:pt idx="11718">
                  <c:v>132.51599999999999</c:v>
                </c:pt>
                <c:pt idx="11719">
                  <c:v>132.50800000000001</c:v>
                </c:pt>
                <c:pt idx="11720">
                  <c:v>132.499</c:v>
                </c:pt>
                <c:pt idx="11721">
                  <c:v>132.49100000000001</c:v>
                </c:pt>
                <c:pt idx="11722">
                  <c:v>132.483</c:v>
                </c:pt>
                <c:pt idx="11723">
                  <c:v>132.47499999999999</c:v>
                </c:pt>
                <c:pt idx="11724">
                  <c:v>132.46600000000001</c:v>
                </c:pt>
                <c:pt idx="11725">
                  <c:v>132.45699999999999</c:v>
                </c:pt>
                <c:pt idx="11726">
                  <c:v>132.44900000000001</c:v>
                </c:pt>
                <c:pt idx="11727">
                  <c:v>132.44200000000001</c:v>
                </c:pt>
                <c:pt idx="11728">
                  <c:v>132.43299999999999</c:v>
                </c:pt>
                <c:pt idx="11729">
                  <c:v>132.42400000000001</c:v>
                </c:pt>
                <c:pt idx="11730">
                  <c:v>132.416</c:v>
                </c:pt>
                <c:pt idx="11731">
                  <c:v>132.40799999999999</c:v>
                </c:pt>
                <c:pt idx="11732">
                  <c:v>132.4</c:v>
                </c:pt>
                <c:pt idx="11733">
                  <c:v>132.39099999999999</c:v>
                </c:pt>
                <c:pt idx="11734">
                  <c:v>132.38300000000001</c:v>
                </c:pt>
                <c:pt idx="11735">
                  <c:v>132.376</c:v>
                </c:pt>
                <c:pt idx="11736">
                  <c:v>132.36699999999999</c:v>
                </c:pt>
                <c:pt idx="11737">
                  <c:v>132.358</c:v>
                </c:pt>
                <c:pt idx="11738">
                  <c:v>132.35</c:v>
                </c:pt>
                <c:pt idx="11739">
                  <c:v>132.34100000000001</c:v>
                </c:pt>
                <c:pt idx="11740">
                  <c:v>132.333</c:v>
                </c:pt>
                <c:pt idx="11741">
                  <c:v>132.32499999999999</c:v>
                </c:pt>
                <c:pt idx="11742">
                  <c:v>132.315</c:v>
                </c:pt>
                <c:pt idx="11743">
                  <c:v>132.30799999999999</c:v>
                </c:pt>
                <c:pt idx="11744">
                  <c:v>132.30000000000001</c:v>
                </c:pt>
                <c:pt idx="11745">
                  <c:v>132.291</c:v>
                </c:pt>
                <c:pt idx="11746">
                  <c:v>132.28299999999999</c:v>
                </c:pt>
                <c:pt idx="11747">
                  <c:v>132.27500000000001</c:v>
                </c:pt>
                <c:pt idx="11748">
                  <c:v>132.267</c:v>
                </c:pt>
                <c:pt idx="11749">
                  <c:v>132.25800000000001</c:v>
                </c:pt>
                <c:pt idx="11750">
                  <c:v>132.25</c:v>
                </c:pt>
                <c:pt idx="11751">
                  <c:v>132.24199999999999</c:v>
                </c:pt>
                <c:pt idx="11752">
                  <c:v>132.23400000000001</c:v>
                </c:pt>
                <c:pt idx="11753">
                  <c:v>132.22399999999999</c:v>
                </c:pt>
                <c:pt idx="11754">
                  <c:v>132.21600000000001</c:v>
                </c:pt>
                <c:pt idx="11755">
                  <c:v>132.208</c:v>
                </c:pt>
                <c:pt idx="11756">
                  <c:v>132.19999999999999</c:v>
                </c:pt>
                <c:pt idx="11757">
                  <c:v>132.19200000000001</c:v>
                </c:pt>
                <c:pt idx="11758">
                  <c:v>132.18299999999999</c:v>
                </c:pt>
                <c:pt idx="11759">
                  <c:v>132.17500000000001</c:v>
                </c:pt>
                <c:pt idx="11760">
                  <c:v>132.166</c:v>
                </c:pt>
                <c:pt idx="11761">
                  <c:v>132.15899999999999</c:v>
                </c:pt>
                <c:pt idx="11762">
                  <c:v>132.15</c:v>
                </c:pt>
                <c:pt idx="11763">
                  <c:v>132.142</c:v>
                </c:pt>
                <c:pt idx="11764">
                  <c:v>132.13399999999999</c:v>
                </c:pt>
                <c:pt idx="11765">
                  <c:v>132.126</c:v>
                </c:pt>
                <c:pt idx="11766">
                  <c:v>132.11699999999999</c:v>
                </c:pt>
                <c:pt idx="11767">
                  <c:v>132.10900000000001</c:v>
                </c:pt>
                <c:pt idx="11768">
                  <c:v>132.09899999999999</c:v>
                </c:pt>
                <c:pt idx="11769">
                  <c:v>132.09200000000001</c:v>
                </c:pt>
                <c:pt idx="11770">
                  <c:v>132.083</c:v>
                </c:pt>
                <c:pt idx="11771">
                  <c:v>132.07599999999999</c:v>
                </c:pt>
                <c:pt idx="11772">
                  <c:v>132.066</c:v>
                </c:pt>
                <c:pt idx="11773">
                  <c:v>132.05799999999999</c:v>
                </c:pt>
                <c:pt idx="11774">
                  <c:v>132.05099999999999</c:v>
                </c:pt>
                <c:pt idx="11775">
                  <c:v>132.042</c:v>
                </c:pt>
                <c:pt idx="11776">
                  <c:v>132.03399999999999</c:v>
                </c:pt>
                <c:pt idx="11777">
                  <c:v>132.024</c:v>
                </c:pt>
                <c:pt idx="11778">
                  <c:v>132.017</c:v>
                </c:pt>
                <c:pt idx="11779">
                  <c:v>132.00800000000001</c:v>
                </c:pt>
                <c:pt idx="11780">
                  <c:v>132</c:v>
                </c:pt>
                <c:pt idx="11781">
                  <c:v>131.99100000000001</c:v>
                </c:pt>
                <c:pt idx="11782">
                  <c:v>131.983</c:v>
                </c:pt>
                <c:pt idx="11783">
                  <c:v>131.97499999999999</c:v>
                </c:pt>
                <c:pt idx="11784">
                  <c:v>131.96600000000001</c:v>
                </c:pt>
                <c:pt idx="11785">
                  <c:v>131.959</c:v>
                </c:pt>
                <c:pt idx="11786">
                  <c:v>131.94900000000001</c:v>
                </c:pt>
                <c:pt idx="11787">
                  <c:v>131.941</c:v>
                </c:pt>
                <c:pt idx="11788">
                  <c:v>131.934</c:v>
                </c:pt>
                <c:pt idx="11789">
                  <c:v>131.92500000000001</c:v>
                </c:pt>
                <c:pt idx="11790">
                  <c:v>131.917</c:v>
                </c:pt>
                <c:pt idx="11791">
                  <c:v>131.90799999999999</c:v>
                </c:pt>
                <c:pt idx="11792">
                  <c:v>131.90100000000001</c:v>
                </c:pt>
                <c:pt idx="11793">
                  <c:v>131.892</c:v>
                </c:pt>
                <c:pt idx="11794">
                  <c:v>131.88399999999999</c:v>
                </c:pt>
                <c:pt idx="11795">
                  <c:v>131.875</c:v>
                </c:pt>
                <c:pt idx="11796">
                  <c:v>131.86600000000001</c:v>
                </c:pt>
                <c:pt idx="11797">
                  <c:v>131.85900000000001</c:v>
                </c:pt>
                <c:pt idx="11798">
                  <c:v>131.85</c:v>
                </c:pt>
                <c:pt idx="11799">
                  <c:v>131.84100000000001</c:v>
                </c:pt>
                <c:pt idx="11800">
                  <c:v>131.833</c:v>
                </c:pt>
                <c:pt idx="11801">
                  <c:v>131.82499999999999</c:v>
                </c:pt>
                <c:pt idx="11802">
                  <c:v>131.81700000000001</c:v>
                </c:pt>
                <c:pt idx="11803">
                  <c:v>131.80799999999999</c:v>
                </c:pt>
                <c:pt idx="11804">
                  <c:v>131.80000000000001</c:v>
                </c:pt>
                <c:pt idx="11805">
                  <c:v>131.792</c:v>
                </c:pt>
                <c:pt idx="11806">
                  <c:v>131.78399999999999</c:v>
                </c:pt>
                <c:pt idx="11807">
                  <c:v>131.77500000000001</c:v>
                </c:pt>
                <c:pt idx="11808">
                  <c:v>131.767</c:v>
                </c:pt>
                <c:pt idx="11809">
                  <c:v>131.75899999999999</c:v>
                </c:pt>
                <c:pt idx="11810">
                  <c:v>131.75</c:v>
                </c:pt>
                <c:pt idx="11811">
                  <c:v>131.74199999999999</c:v>
                </c:pt>
                <c:pt idx="11812">
                  <c:v>131.733</c:v>
                </c:pt>
                <c:pt idx="11813">
                  <c:v>131.72499999999999</c:v>
                </c:pt>
                <c:pt idx="11814">
                  <c:v>131.71700000000001</c:v>
                </c:pt>
                <c:pt idx="11815">
                  <c:v>131.708</c:v>
                </c:pt>
                <c:pt idx="11816">
                  <c:v>131.69999999999999</c:v>
                </c:pt>
                <c:pt idx="11817">
                  <c:v>131.69200000000001</c:v>
                </c:pt>
                <c:pt idx="11818">
                  <c:v>131.684</c:v>
                </c:pt>
                <c:pt idx="11819">
                  <c:v>131.67500000000001</c:v>
                </c:pt>
                <c:pt idx="11820">
                  <c:v>131.666</c:v>
                </c:pt>
                <c:pt idx="11821">
                  <c:v>131.65799999999999</c:v>
                </c:pt>
                <c:pt idx="11822">
                  <c:v>131.649</c:v>
                </c:pt>
                <c:pt idx="11823">
                  <c:v>131.642</c:v>
                </c:pt>
                <c:pt idx="11824">
                  <c:v>131.63200000000001</c:v>
                </c:pt>
                <c:pt idx="11825">
                  <c:v>131.625</c:v>
                </c:pt>
                <c:pt idx="11826">
                  <c:v>131.61699999999999</c:v>
                </c:pt>
                <c:pt idx="11827">
                  <c:v>131.608</c:v>
                </c:pt>
                <c:pt idx="11828">
                  <c:v>131.6</c:v>
                </c:pt>
                <c:pt idx="11829">
                  <c:v>131.59200000000001</c:v>
                </c:pt>
                <c:pt idx="11830">
                  <c:v>131.583</c:v>
                </c:pt>
                <c:pt idx="11831">
                  <c:v>131.57499999999999</c:v>
                </c:pt>
                <c:pt idx="11832">
                  <c:v>131.566</c:v>
                </c:pt>
                <c:pt idx="11833">
                  <c:v>131.55799999999999</c:v>
                </c:pt>
                <c:pt idx="11834">
                  <c:v>131.54900000000001</c:v>
                </c:pt>
                <c:pt idx="11835">
                  <c:v>131.541</c:v>
                </c:pt>
                <c:pt idx="11836">
                  <c:v>131.53299999999999</c:v>
                </c:pt>
                <c:pt idx="11837">
                  <c:v>131.52500000000001</c:v>
                </c:pt>
                <c:pt idx="11838">
                  <c:v>131.51599999999999</c:v>
                </c:pt>
                <c:pt idx="11839">
                  <c:v>131.50800000000001</c:v>
                </c:pt>
                <c:pt idx="11840">
                  <c:v>131.499</c:v>
                </c:pt>
                <c:pt idx="11841">
                  <c:v>131.49199999999999</c:v>
                </c:pt>
                <c:pt idx="11842">
                  <c:v>131.482</c:v>
                </c:pt>
                <c:pt idx="11843">
                  <c:v>131.47399999999999</c:v>
                </c:pt>
                <c:pt idx="11844">
                  <c:v>131.46700000000001</c:v>
                </c:pt>
                <c:pt idx="11845">
                  <c:v>131.459</c:v>
                </c:pt>
                <c:pt idx="11846">
                  <c:v>131.44900000000001</c:v>
                </c:pt>
                <c:pt idx="11847">
                  <c:v>131.44200000000001</c:v>
                </c:pt>
                <c:pt idx="11848">
                  <c:v>131.43299999999999</c:v>
                </c:pt>
                <c:pt idx="11849">
                  <c:v>131.42400000000001</c:v>
                </c:pt>
                <c:pt idx="11850">
                  <c:v>131.416</c:v>
                </c:pt>
                <c:pt idx="11851">
                  <c:v>131.40899999999999</c:v>
                </c:pt>
                <c:pt idx="11852">
                  <c:v>131.4</c:v>
                </c:pt>
                <c:pt idx="11853">
                  <c:v>131.39099999999999</c:v>
                </c:pt>
                <c:pt idx="11854">
                  <c:v>131.38300000000001</c:v>
                </c:pt>
                <c:pt idx="11855">
                  <c:v>131.375</c:v>
                </c:pt>
                <c:pt idx="11856">
                  <c:v>131.36699999999999</c:v>
                </c:pt>
                <c:pt idx="11857">
                  <c:v>131.35900000000001</c:v>
                </c:pt>
                <c:pt idx="11858">
                  <c:v>131.34899999999999</c:v>
                </c:pt>
                <c:pt idx="11859">
                  <c:v>131.34200000000001</c:v>
                </c:pt>
                <c:pt idx="11860">
                  <c:v>131.333</c:v>
                </c:pt>
                <c:pt idx="11861">
                  <c:v>131.32499999999999</c:v>
                </c:pt>
                <c:pt idx="11862">
                  <c:v>131.316</c:v>
                </c:pt>
                <c:pt idx="11863">
                  <c:v>131.309</c:v>
                </c:pt>
                <c:pt idx="11864">
                  <c:v>131.29900000000001</c:v>
                </c:pt>
                <c:pt idx="11865">
                  <c:v>131.291</c:v>
                </c:pt>
                <c:pt idx="11866">
                  <c:v>131.28299999999999</c:v>
                </c:pt>
                <c:pt idx="11867">
                  <c:v>131.27600000000001</c:v>
                </c:pt>
                <c:pt idx="11868">
                  <c:v>131.267</c:v>
                </c:pt>
                <c:pt idx="11869">
                  <c:v>131.25899999999999</c:v>
                </c:pt>
                <c:pt idx="11870">
                  <c:v>131.25</c:v>
                </c:pt>
                <c:pt idx="11871">
                  <c:v>131.24100000000001</c:v>
                </c:pt>
                <c:pt idx="11872">
                  <c:v>131.233</c:v>
                </c:pt>
                <c:pt idx="11873">
                  <c:v>131.22399999999999</c:v>
                </c:pt>
                <c:pt idx="11874">
                  <c:v>131.21700000000001</c:v>
                </c:pt>
                <c:pt idx="11875">
                  <c:v>131.209</c:v>
                </c:pt>
                <c:pt idx="11876">
                  <c:v>131.19999999999999</c:v>
                </c:pt>
                <c:pt idx="11877">
                  <c:v>131.191</c:v>
                </c:pt>
                <c:pt idx="11878">
                  <c:v>131.184</c:v>
                </c:pt>
                <c:pt idx="11879">
                  <c:v>131.17500000000001</c:v>
                </c:pt>
                <c:pt idx="11880">
                  <c:v>131.167</c:v>
                </c:pt>
                <c:pt idx="11881">
                  <c:v>131.15799999999999</c:v>
                </c:pt>
                <c:pt idx="11882">
                  <c:v>131.15</c:v>
                </c:pt>
                <c:pt idx="11883">
                  <c:v>131.14099999999999</c:v>
                </c:pt>
                <c:pt idx="11884">
                  <c:v>131.13300000000001</c:v>
                </c:pt>
                <c:pt idx="11885">
                  <c:v>131.126</c:v>
                </c:pt>
                <c:pt idx="11886">
                  <c:v>131.11600000000001</c:v>
                </c:pt>
                <c:pt idx="11887">
                  <c:v>131.10900000000001</c:v>
                </c:pt>
                <c:pt idx="11888">
                  <c:v>131.1</c:v>
                </c:pt>
                <c:pt idx="11889">
                  <c:v>131.09100000000001</c:v>
                </c:pt>
                <c:pt idx="11890">
                  <c:v>131.08199999999999</c:v>
                </c:pt>
                <c:pt idx="11891">
                  <c:v>131.07499999999999</c:v>
                </c:pt>
                <c:pt idx="11892">
                  <c:v>131.066</c:v>
                </c:pt>
                <c:pt idx="11893">
                  <c:v>131.05799999999999</c:v>
                </c:pt>
                <c:pt idx="11894">
                  <c:v>131.04900000000001</c:v>
                </c:pt>
                <c:pt idx="11895">
                  <c:v>131.042</c:v>
                </c:pt>
                <c:pt idx="11896">
                  <c:v>131.03399999999999</c:v>
                </c:pt>
                <c:pt idx="11897">
                  <c:v>131.02500000000001</c:v>
                </c:pt>
                <c:pt idx="11898">
                  <c:v>131.01599999999999</c:v>
                </c:pt>
                <c:pt idx="11899">
                  <c:v>131.00899999999999</c:v>
                </c:pt>
                <c:pt idx="11900">
                  <c:v>131</c:v>
                </c:pt>
                <c:pt idx="11901">
                  <c:v>130.99199999999999</c:v>
                </c:pt>
                <c:pt idx="11902">
                  <c:v>130.983</c:v>
                </c:pt>
                <c:pt idx="11903">
                  <c:v>130.97499999999999</c:v>
                </c:pt>
                <c:pt idx="11904">
                  <c:v>130.96600000000001</c:v>
                </c:pt>
                <c:pt idx="11905">
                  <c:v>130.958</c:v>
                </c:pt>
                <c:pt idx="11906">
                  <c:v>130.94999999999999</c:v>
                </c:pt>
                <c:pt idx="11907">
                  <c:v>130.941</c:v>
                </c:pt>
                <c:pt idx="11908">
                  <c:v>130.93299999999999</c:v>
                </c:pt>
                <c:pt idx="11909">
                  <c:v>130.92500000000001</c:v>
                </c:pt>
                <c:pt idx="11910">
                  <c:v>130.917</c:v>
                </c:pt>
                <c:pt idx="11911">
                  <c:v>130.90899999999999</c:v>
                </c:pt>
                <c:pt idx="11912">
                  <c:v>130.9</c:v>
                </c:pt>
                <c:pt idx="11913">
                  <c:v>130.89099999999999</c:v>
                </c:pt>
                <c:pt idx="11914">
                  <c:v>130.88300000000001</c:v>
                </c:pt>
                <c:pt idx="11915">
                  <c:v>130.875</c:v>
                </c:pt>
                <c:pt idx="11916">
                  <c:v>130.86699999999999</c:v>
                </c:pt>
                <c:pt idx="11917">
                  <c:v>130.85900000000001</c:v>
                </c:pt>
                <c:pt idx="11918">
                  <c:v>130.851</c:v>
                </c:pt>
                <c:pt idx="11919">
                  <c:v>130.84200000000001</c:v>
                </c:pt>
                <c:pt idx="11920">
                  <c:v>130.834</c:v>
                </c:pt>
                <c:pt idx="11921">
                  <c:v>130.82499999999999</c:v>
                </c:pt>
                <c:pt idx="11922">
                  <c:v>130.81700000000001</c:v>
                </c:pt>
                <c:pt idx="11923">
                  <c:v>130.809</c:v>
                </c:pt>
                <c:pt idx="11924">
                  <c:v>130.80099999999999</c:v>
                </c:pt>
                <c:pt idx="11925">
                  <c:v>130.792</c:v>
                </c:pt>
                <c:pt idx="11926">
                  <c:v>130.78299999999999</c:v>
                </c:pt>
                <c:pt idx="11927">
                  <c:v>130.77500000000001</c:v>
                </c:pt>
                <c:pt idx="11928">
                  <c:v>130.767</c:v>
                </c:pt>
                <c:pt idx="11929">
                  <c:v>130.75899999999999</c:v>
                </c:pt>
                <c:pt idx="11930">
                  <c:v>130.751</c:v>
                </c:pt>
                <c:pt idx="11931">
                  <c:v>130.74199999999999</c:v>
                </c:pt>
                <c:pt idx="11932">
                  <c:v>130.733</c:v>
                </c:pt>
                <c:pt idx="11933">
                  <c:v>130.726</c:v>
                </c:pt>
                <c:pt idx="11934">
                  <c:v>130.71700000000001</c:v>
                </c:pt>
                <c:pt idx="11935">
                  <c:v>130.709</c:v>
                </c:pt>
                <c:pt idx="11936">
                  <c:v>130.69999999999999</c:v>
                </c:pt>
                <c:pt idx="11937">
                  <c:v>130.69200000000001</c:v>
                </c:pt>
                <c:pt idx="11938">
                  <c:v>130.68299999999999</c:v>
                </c:pt>
                <c:pt idx="11939">
                  <c:v>130.67500000000001</c:v>
                </c:pt>
                <c:pt idx="11940">
                  <c:v>130.66800000000001</c:v>
                </c:pt>
                <c:pt idx="11941">
                  <c:v>130.65899999999999</c:v>
                </c:pt>
                <c:pt idx="11942">
                  <c:v>130.65100000000001</c:v>
                </c:pt>
                <c:pt idx="11943">
                  <c:v>130.642</c:v>
                </c:pt>
                <c:pt idx="11944">
                  <c:v>130.63399999999999</c:v>
                </c:pt>
                <c:pt idx="11945">
                  <c:v>130.625</c:v>
                </c:pt>
                <c:pt idx="11946">
                  <c:v>130.61699999999999</c:v>
                </c:pt>
                <c:pt idx="11947">
                  <c:v>130.60900000000001</c:v>
                </c:pt>
                <c:pt idx="11948">
                  <c:v>130.601</c:v>
                </c:pt>
                <c:pt idx="11949">
                  <c:v>130.59200000000001</c:v>
                </c:pt>
                <c:pt idx="11950">
                  <c:v>130.584</c:v>
                </c:pt>
                <c:pt idx="11951">
                  <c:v>130.57499999999999</c:v>
                </c:pt>
                <c:pt idx="11952">
                  <c:v>130.56700000000001</c:v>
                </c:pt>
                <c:pt idx="11953">
                  <c:v>130.559</c:v>
                </c:pt>
                <c:pt idx="11954">
                  <c:v>130.55099999999999</c:v>
                </c:pt>
                <c:pt idx="11955">
                  <c:v>130.542</c:v>
                </c:pt>
                <c:pt idx="11956">
                  <c:v>130.53399999999999</c:v>
                </c:pt>
                <c:pt idx="11957">
                  <c:v>130.52500000000001</c:v>
                </c:pt>
                <c:pt idx="11958">
                  <c:v>130.517</c:v>
                </c:pt>
                <c:pt idx="11959">
                  <c:v>130.50899999999999</c:v>
                </c:pt>
                <c:pt idx="11960">
                  <c:v>130.501</c:v>
                </c:pt>
                <c:pt idx="11961">
                  <c:v>130.49199999999999</c:v>
                </c:pt>
                <c:pt idx="11962">
                  <c:v>130.48400000000001</c:v>
                </c:pt>
                <c:pt idx="11963">
                  <c:v>130.47499999999999</c:v>
                </c:pt>
                <c:pt idx="11964">
                  <c:v>130.46700000000001</c:v>
                </c:pt>
                <c:pt idx="11965">
                  <c:v>130.459</c:v>
                </c:pt>
                <c:pt idx="11966">
                  <c:v>130.44999999999999</c:v>
                </c:pt>
                <c:pt idx="11967">
                  <c:v>130.44200000000001</c:v>
                </c:pt>
                <c:pt idx="11968">
                  <c:v>130.434</c:v>
                </c:pt>
                <c:pt idx="11969">
                  <c:v>130.42599999999999</c:v>
                </c:pt>
                <c:pt idx="11970">
                  <c:v>130.417</c:v>
                </c:pt>
                <c:pt idx="11971">
                  <c:v>130.40799999999999</c:v>
                </c:pt>
                <c:pt idx="11972">
                  <c:v>130.399</c:v>
                </c:pt>
                <c:pt idx="11973">
                  <c:v>130.392</c:v>
                </c:pt>
                <c:pt idx="11974">
                  <c:v>130.38499999999999</c:v>
                </c:pt>
                <c:pt idx="11975">
                  <c:v>130.376</c:v>
                </c:pt>
                <c:pt idx="11976">
                  <c:v>130.36699999999999</c:v>
                </c:pt>
                <c:pt idx="11977">
                  <c:v>130.35900000000001</c:v>
                </c:pt>
                <c:pt idx="11978">
                  <c:v>130.351</c:v>
                </c:pt>
                <c:pt idx="11979">
                  <c:v>130.34299999999999</c:v>
                </c:pt>
                <c:pt idx="11980">
                  <c:v>130.334</c:v>
                </c:pt>
                <c:pt idx="11981">
                  <c:v>130.32599999999999</c:v>
                </c:pt>
                <c:pt idx="11982">
                  <c:v>130.31800000000001</c:v>
                </c:pt>
                <c:pt idx="11983">
                  <c:v>130.309</c:v>
                </c:pt>
                <c:pt idx="11984">
                  <c:v>130.30099999999999</c:v>
                </c:pt>
                <c:pt idx="11985">
                  <c:v>130.292</c:v>
                </c:pt>
                <c:pt idx="11986">
                  <c:v>130.28399999999999</c:v>
                </c:pt>
                <c:pt idx="11987">
                  <c:v>130.27500000000001</c:v>
                </c:pt>
                <c:pt idx="11988">
                  <c:v>130.267</c:v>
                </c:pt>
                <c:pt idx="11989">
                  <c:v>130.25899999999999</c:v>
                </c:pt>
                <c:pt idx="11990">
                  <c:v>130.251</c:v>
                </c:pt>
                <c:pt idx="11991">
                  <c:v>130.24199999999999</c:v>
                </c:pt>
                <c:pt idx="11992">
                  <c:v>130.23400000000001</c:v>
                </c:pt>
                <c:pt idx="11993">
                  <c:v>130.22499999999999</c:v>
                </c:pt>
                <c:pt idx="11994">
                  <c:v>130.21700000000001</c:v>
                </c:pt>
                <c:pt idx="11995">
                  <c:v>130.209</c:v>
                </c:pt>
                <c:pt idx="11996">
                  <c:v>130.20099999999999</c:v>
                </c:pt>
                <c:pt idx="11997">
                  <c:v>130.19300000000001</c:v>
                </c:pt>
                <c:pt idx="11998">
                  <c:v>130.184</c:v>
                </c:pt>
                <c:pt idx="11999">
                  <c:v>130.17500000000001</c:v>
                </c:pt>
                <c:pt idx="12000">
                  <c:v>130.167</c:v>
                </c:pt>
                <c:pt idx="12001">
                  <c:v>130.15899999999999</c:v>
                </c:pt>
                <c:pt idx="12002">
                  <c:v>130.15100000000001</c:v>
                </c:pt>
                <c:pt idx="12003">
                  <c:v>130.143</c:v>
                </c:pt>
                <c:pt idx="12004">
                  <c:v>130.13399999999999</c:v>
                </c:pt>
                <c:pt idx="12005">
                  <c:v>130.125</c:v>
                </c:pt>
                <c:pt idx="12006">
                  <c:v>130.11699999999999</c:v>
                </c:pt>
                <c:pt idx="12007">
                  <c:v>130.108</c:v>
                </c:pt>
                <c:pt idx="12008">
                  <c:v>130.101</c:v>
                </c:pt>
                <c:pt idx="12009">
                  <c:v>130.09299999999999</c:v>
                </c:pt>
                <c:pt idx="12010">
                  <c:v>130.084</c:v>
                </c:pt>
                <c:pt idx="12011">
                  <c:v>130.07599999999999</c:v>
                </c:pt>
                <c:pt idx="12012">
                  <c:v>130.06700000000001</c:v>
                </c:pt>
                <c:pt idx="12013">
                  <c:v>130.059</c:v>
                </c:pt>
                <c:pt idx="12014">
                  <c:v>130.05000000000001</c:v>
                </c:pt>
                <c:pt idx="12015">
                  <c:v>130.042</c:v>
                </c:pt>
                <c:pt idx="12016">
                  <c:v>130.03399999999999</c:v>
                </c:pt>
                <c:pt idx="12017">
                  <c:v>130.02500000000001</c:v>
                </c:pt>
                <c:pt idx="12018">
                  <c:v>130.017</c:v>
                </c:pt>
                <c:pt idx="12019">
                  <c:v>130.00899999999999</c:v>
                </c:pt>
                <c:pt idx="12020">
                  <c:v>130.001</c:v>
                </c:pt>
                <c:pt idx="12021">
                  <c:v>129.99299999999999</c:v>
                </c:pt>
                <c:pt idx="12022">
                  <c:v>129.98400000000001</c:v>
                </c:pt>
                <c:pt idx="12023">
                  <c:v>129.97499999999999</c:v>
                </c:pt>
                <c:pt idx="12024">
                  <c:v>129.96700000000001</c:v>
                </c:pt>
                <c:pt idx="12025">
                  <c:v>129.959</c:v>
                </c:pt>
                <c:pt idx="12026">
                  <c:v>129.95099999999999</c:v>
                </c:pt>
                <c:pt idx="12027">
                  <c:v>129.94200000000001</c:v>
                </c:pt>
                <c:pt idx="12028">
                  <c:v>129.93299999999999</c:v>
                </c:pt>
                <c:pt idx="12029">
                  <c:v>129.92599999999999</c:v>
                </c:pt>
                <c:pt idx="12030">
                  <c:v>129.917</c:v>
                </c:pt>
                <c:pt idx="12031">
                  <c:v>129.90799999999999</c:v>
                </c:pt>
                <c:pt idx="12032">
                  <c:v>129.9</c:v>
                </c:pt>
                <c:pt idx="12033">
                  <c:v>129.892</c:v>
                </c:pt>
                <c:pt idx="12034">
                  <c:v>129.88399999999999</c:v>
                </c:pt>
                <c:pt idx="12035">
                  <c:v>129.875</c:v>
                </c:pt>
                <c:pt idx="12036">
                  <c:v>129.86699999999999</c:v>
                </c:pt>
                <c:pt idx="12037">
                  <c:v>129.85900000000001</c:v>
                </c:pt>
                <c:pt idx="12038">
                  <c:v>129.85</c:v>
                </c:pt>
                <c:pt idx="12039">
                  <c:v>129.84200000000001</c:v>
                </c:pt>
                <c:pt idx="12040">
                  <c:v>129.834</c:v>
                </c:pt>
                <c:pt idx="12041">
                  <c:v>129.82499999999999</c:v>
                </c:pt>
                <c:pt idx="12042">
                  <c:v>129.81700000000001</c:v>
                </c:pt>
                <c:pt idx="12043">
                  <c:v>129.80799999999999</c:v>
                </c:pt>
                <c:pt idx="12044">
                  <c:v>129.80000000000001</c:v>
                </c:pt>
                <c:pt idx="12045">
                  <c:v>129.791</c:v>
                </c:pt>
                <c:pt idx="12046">
                  <c:v>129.78299999999999</c:v>
                </c:pt>
                <c:pt idx="12047">
                  <c:v>129.77500000000001</c:v>
                </c:pt>
                <c:pt idx="12048">
                  <c:v>129.767</c:v>
                </c:pt>
                <c:pt idx="12049">
                  <c:v>129.75899999999999</c:v>
                </c:pt>
                <c:pt idx="12050">
                  <c:v>129.75</c:v>
                </c:pt>
                <c:pt idx="12051">
                  <c:v>129.74199999999999</c:v>
                </c:pt>
                <c:pt idx="12052">
                  <c:v>129.73400000000001</c:v>
                </c:pt>
                <c:pt idx="12053">
                  <c:v>129.726</c:v>
                </c:pt>
                <c:pt idx="12054">
                  <c:v>129.71799999999999</c:v>
                </c:pt>
                <c:pt idx="12055">
                  <c:v>129.709</c:v>
                </c:pt>
                <c:pt idx="12056">
                  <c:v>129.69999999999999</c:v>
                </c:pt>
                <c:pt idx="12057">
                  <c:v>129.69200000000001</c:v>
                </c:pt>
                <c:pt idx="12058">
                  <c:v>129.68299999999999</c:v>
                </c:pt>
                <c:pt idx="12059">
                  <c:v>129.67599999999999</c:v>
                </c:pt>
                <c:pt idx="12060">
                  <c:v>129.667</c:v>
                </c:pt>
                <c:pt idx="12061">
                  <c:v>129.65899999999999</c:v>
                </c:pt>
                <c:pt idx="12062">
                  <c:v>129.65100000000001</c:v>
                </c:pt>
                <c:pt idx="12063">
                  <c:v>129.642</c:v>
                </c:pt>
                <c:pt idx="12064">
                  <c:v>129.63399999999999</c:v>
                </c:pt>
                <c:pt idx="12065">
                  <c:v>129.626</c:v>
                </c:pt>
                <c:pt idx="12066">
                  <c:v>129.61699999999999</c:v>
                </c:pt>
                <c:pt idx="12067">
                  <c:v>129.60900000000001</c:v>
                </c:pt>
                <c:pt idx="12068">
                  <c:v>129.6</c:v>
                </c:pt>
                <c:pt idx="12069">
                  <c:v>129.59299999999999</c:v>
                </c:pt>
                <c:pt idx="12070">
                  <c:v>129.584</c:v>
                </c:pt>
                <c:pt idx="12071">
                  <c:v>129.57499999999999</c:v>
                </c:pt>
                <c:pt idx="12072">
                  <c:v>129.56800000000001</c:v>
                </c:pt>
                <c:pt idx="12073">
                  <c:v>129.559</c:v>
                </c:pt>
                <c:pt idx="12074">
                  <c:v>129.55000000000001</c:v>
                </c:pt>
                <c:pt idx="12075">
                  <c:v>129.542</c:v>
                </c:pt>
                <c:pt idx="12076">
                  <c:v>129.53399999999999</c:v>
                </c:pt>
                <c:pt idx="12077">
                  <c:v>129.52600000000001</c:v>
                </c:pt>
                <c:pt idx="12078">
                  <c:v>129.51599999999999</c:v>
                </c:pt>
                <c:pt idx="12079">
                  <c:v>129.50899999999999</c:v>
                </c:pt>
                <c:pt idx="12080">
                  <c:v>129.501</c:v>
                </c:pt>
                <c:pt idx="12081">
                  <c:v>129.49199999999999</c:v>
                </c:pt>
                <c:pt idx="12082">
                  <c:v>129.48500000000001</c:v>
                </c:pt>
                <c:pt idx="12083">
                  <c:v>129.476</c:v>
                </c:pt>
                <c:pt idx="12084">
                  <c:v>129.46700000000001</c:v>
                </c:pt>
                <c:pt idx="12085">
                  <c:v>129.459</c:v>
                </c:pt>
                <c:pt idx="12086">
                  <c:v>129.44999999999999</c:v>
                </c:pt>
                <c:pt idx="12087">
                  <c:v>129.44200000000001</c:v>
                </c:pt>
                <c:pt idx="12088">
                  <c:v>129.43299999999999</c:v>
                </c:pt>
                <c:pt idx="12089">
                  <c:v>129.42599999999999</c:v>
                </c:pt>
                <c:pt idx="12090">
                  <c:v>129.416</c:v>
                </c:pt>
                <c:pt idx="12091">
                  <c:v>129.40799999999999</c:v>
                </c:pt>
                <c:pt idx="12092">
                  <c:v>129.4</c:v>
                </c:pt>
                <c:pt idx="12093">
                  <c:v>129.39099999999999</c:v>
                </c:pt>
                <c:pt idx="12094">
                  <c:v>129.38399999999999</c:v>
                </c:pt>
                <c:pt idx="12095">
                  <c:v>129.375</c:v>
                </c:pt>
                <c:pt idx="12096">
                  <c:v>129.36699999999999</c:v>
                </c:pt>
                <c:pt idx="12097">
                  <c:v>129.35900000000001</c:v>
                </c:pt>
                <c:pt idx="12098">
                  <c:v>129.35</c:v>
                </c:pt>
                <c:pt idx="12099">
                  <c:v>129.34200000000001</c:v>
                </c:pt>
                <c:pt idx="12100">
                  <c:v>129.333</c:v>
                </c:pt>
                <c:pt idx="12101">
                  <c:v>129.32499999999999</c:v>
                </c:pt>
                <c:pt idx="12102">
                  <c:v>129.31700000000001</c:v>
                </c:pt>
                <c:pt idx="12103">
                  <c:v>129.30799999999999</c:v>
                </c:pt>
                <c:pt idx="12104">
                  <c:v>129.30000000000001</c:v>
                </c:pt>
                <c:pt idx="12105">
                  <c:v>129.292</c:v>
                </c:pt>
                <c:pt idx="12106">
                  <c:v>129.28399999999999</c:v>
                </c:pt>
                <c:pt idx="12107">
                  <c:v>129.27500000000001</c:v>
                </c:pt>
                <c:pt idx="12108">
                  <c:v>129.267</c:v>
                </c:pt>
                <c:pt idx="12109">
                  <c:v>129.25899999999999</c:v>
                </c:pt>
                <c:pt idx="12110">
                  <c:v>129.25</c:v>
                </c:pt>
                <c:pt idx="12111">
                  <c:v>129.24199999999999</c:v>
                </c:pt>
                <c:pt idx="12112">
                  <c:v>129.23400000000001</c:v>
                </c:pt>
                <c:pt idx="12113">
                  <c:v>129.226</c:v>
                </c:pt>
                <c:pt idx="12114">
                  <c:v>129.21700000000001</c:v>
                </c:pt>
                <c:pt idx="12115">
                  <c:v>129.209</c:v>
                </c:pt>
                <c:pt idx="12116">
                  <c:v>129.19999999999999</c:v>
                </c:pt>
                <c:pt idx="12117">
                  <c:v>129.19200000000001</c:v>
                </c:pt>
                <c:pt idx="12118">
                  <c:v>129.184</c:v>
                </c:pt>
                <c:pt idx="12119">
                  <c:v>129.17599999999999</c:v>
                </c:pt>
                <c:pt idx="12120">
                  <c:v>129.167</c:v>
                </c:pt>
                <c:pt idx="12121">
                  <c:v>129.15899999999999</c:v>
                </c:pt>
                <c:pt idx="12122">
                  <c:v>129.15</c:v>
                </c:pt>
                <c:pt idx="12123">
                  <c:v>129.142</c:v>
                </c:pt>
                <c:pt idx="12124">
                  <c:v>129.13399999999999</c:v>
                </c:pt>
                <c:pt idx="12125">
                  <c:v>129.125</c:v>
                </c:pt>
                <c:pt idx="12126">
                  <c:v>129.11699999999999</c:v>
                </c:pt>
                <c:pt idx="12127">
                  <c:v>129.10900000000001</c:v>
                </c:pt>
                <c:pt idx="12128">
                  <c:v>129.1</c:v>
                </c:pt>
                <c:pt idx="12129">
                  <c:v>129.09200000000001</c:v>
                </c:pt>
                <c:pt idx="12130">
                  <c:v>129.083</c:v>
                </c:pt>
                <c:pt idx="12131">
                  <c:v>129.07599999999999</c:v>
                </c:pt>
                <c:pt idx="12132">
                  <c:v>129.06700000000001</c:v>
                </c:pt>
                <c:pt idx="12133">
                  <c:v>129.05799999999999</c:v>
                </c:pt>
                <c:pt idx="12134">
                  <c:v>129.05099999999999</c:v>
                </c:pt>
                <c:pt idx="12135">
                  <c:v>129.042</c:v>
                </c:pt>
                <c:pt idx="12136">
                  <c:v>129.03299999999999</c:v>
                </c:pt>
                <c:pt idx="12137">
                  <c:v>129.02500000000001</c:v>
                </c:pt>
                <c:pt idx="12138">
                  <c:v>129.017</c:v>
                </c:pt>
                <c:pt idx="12139">
                  <c:v>129.00899999999999</c:v>
                </c:pt>
                <c:pt idx="12140">
                  <c:v>129.001</c:v>
                </c:pt>
                <c:pt idx="12141">
                  <c:v>128.99199999999999</c:v>
                </c:pt>
                <c:pt idx="12142">
                  <c:v>128.98400000000001</c:v>
                </c:pt>
                <c:pt idx="12143">
                  <c:v>128.97499999999999</c:v>
                </c:pt>
                <c:pt idx="12144">
                  <c:v>128.96700000000001</c:v>
                </c:pt>
                <c:pt idx="12145">
                  <c:v>128.959</c:v>
                </c:pt>
                <c:pt idx="12146">
                  <c:v>128.94999999999999</c:v>
                </c:pt>
                <c:pt idx="12147">
                  <c:v>128.94200000000001</c:v>
                </c:pt>
                <c:pt idx="12148">
                  <c:v>128.934</c:v>
                </c:pt>
                <c:pt idx="12149">
                  <c:v>128.92500000000001</c:v>
                </c:pt>
                <c:pt idx="12150">
                  <c:v>128.916</c:v>
                </c:pt>
                <c:pt idx="12151">
                  <c:v>128.90799999999999</c:v>
                </c:pt>
                <c:pt idx="12152">
                  <c:v>128.9</c:v>
                </c:pt>
                <c:pt idx="12153">
                  <c:v>128.892</c:v>
                </c:pt>
                <c:pt idx="12154">
                  <c:v>128.88399999999999</c:v>
                </c:pt>
                <c:pt idx="12155">
                  <c:v>128.875</c:v>
                </c:pt>
                <c:pt idx="12156">
                  <c:v>128.86699999999999</c:v>
                </c:pt>
                <c:pt idx="12157">
                  <c:v>128.85900000000001</c:v>
                </c:pt>
                <c:pt idx="12158">
                  <c:v>128.85</c:v>
                </c:pt>
                <c:pt idx="12159">
                  <c:v>128.84200000000001</c:v>
                </c:pt>
                <c:pt idx="12160">
                  <c:v>128.834</c:v>
                </c:pt>
                <c:pt idx="12161">
                  <c:v>128.82499999999999</c:v>
                </c:pt>
                <c:pt idx="12162">
                  <c:v>128.81800000000001</c:v>
                </c:pt>
                <c:pt idx="12163">
                  <c:v>128.809</c:v>
                </c:pt>
                <c:pt idx="12164">
                  <c:v>128.80099999999999</c:v>
                </c:pt>
                <c:pt idx="12165">
                  <c:v>128.79300000000001</c:v>
                </c:pt>
                <c:pt idx="12166">
                  <c:v>128.78299999999999</c:v>
                </c:pt>
                <c:pt idx="12167">
                  <c:v>128.77600000000001</c:v>
                </c:pt>
                <c:pt idx="12168">
                  <c:v>128.767</c:v>
                </c:pt>
                <c:pt idx="12169">
                  <c:v>128.75899999999999</c:v>
                </c:pt>
                <c:pt idx="12170">
                  <c:v>128.751</c:v>
                </c:pt>
                <c:pt idx="12171">
                  <c:v>128.74199999999999</c:v>
                </c:pt>
                <c:pt idx="12172">
                  <c:v>128.733</c:v>
                </c:pt>
                <c:pt idx="12173">
                  <c:v>128.726</c:v>
                </c:pt>
                <c:pt idx="12174">
                  <c:v>128.71700000000001</c:v>
                </c:pt>
                <c:pt idx="12175">
                  <c:v>128.708</c:v>
                </c:pt>
                <c:pt idx="12176">
                  <c:v>128.70099999999999</c:v>
                </c:pt>
                <c:pt idx="12177">
                  <c:v>128.69200000000001</c:v>
                </c:pt>
                <c:pt idx="12178">
                  <c:v>128.684</c:v>
                </c:pt>
                <c:pt idx="12179">
                  <c:v>128.67599999999999</c:v>
                </c:pt>
                <c:pt idx="12180">
                  <c:v>128.667</c:v>
                </c:pt>
                <c:pt idx="12181">
                  <c:v>128.65899999999999</c:v>
                </c:pt>
                <c:pt idx="12182">
                  <c:v>128.65</c:v>
                </c:pt>
                <c:pt idx="12183">
                  <c:v>128.642</c:v>
                </c:pt>
                <c:pt idx="12184">
                  <c:v>128.63300000000001</c:v>
                </c:pt>
                <c:pt idx="12185">
                  <c:v>128.626</c:v>
                </c:pt>
                <c:pt idx="12186">
                  <c:v>128.61699999999999</c:v>
                </c:pt>
                <c:pt idx="12187">
                  <c:v>128.608</c:v>
                </c:pt>
                <c:pt idx="12188">
                  <c:v>128.6</c:v>
                </c:pt>
                <c:pt idx="12189">
                  <c:v>128.59200000000001</c:v>
                </c:pt>
                <c:pt idx="12190">
                  <c:v>128.584</c:v>
                </c:pt>
                <c:pt idx="12191">
                  <c:v>128.57499999999999</c:v>
                </c:pt>
                <c:pt idx="12192">
                  <c:v>128.566</c:v>
                </c:pt>
                <c:pt idx="12193">
                  <c:v>128.55799999999999</c:v>
                </c:pt>
                <c:pt idx="12194">
                  <c:v>128.55000000000001</c:v>
                </c:pt>
                <c:pt idx="12195">
                  <c:v>128.542</c:v>
                </c:pt>
                <c:pt idx="12196">
                  <c:v>128.53299999999999</c:v>
                </c:pt>
                <c:pt idx="12197">
                  <c:v>128.52500000000001</c:v>
                </c:pt>
                <c:pt idx="12198">
                  <c:v>128.51599999999999</c:v>
                </c:pt>
                <c:pt idx="12199">
                  <c:v>128.50800000000001</c:v>
                </c:pt>
                <c:pt idx="12200">
                  <c:v>128.501</c:v>
                </c:pt>
                <c:pt idx="12201">
                  <c:v>128.49100000000001</c:v>
                </c:pt>
                <c:pt idx="12202">
                  <c:v>128.483</c:v>
                </c:pt>
                <c:pt idx="12203">
                  <c:v>128.47499999999999</c:v>
                </c:pt>
                <c:pt idx="12204">
                  <c:v>128.46700000000001</c:v>
                </c:pt>
                <c:pt idx="12205">
                  <c:v>128.458</c:v>
                </c:pt>
                <c:pt idx="12206">
                  <c:v>128.44999999999999</c:v>
                </c:pt>
                <c:pt idx="12207">
                  <c:v>128.44200000000001</c:v>
                </c:pt>
                <c:pt idx="12208">
                  <c:v>128.43299999999999</c:v>
                </c:pt>
                <c:pt idx="12209">
                  <c:v>128.42500000000001</c:v>
                </c:pt>
                <c:pt idx="12210">
                  <c:v>128.416</c:v>
                </c:pt>
                <c:pt idx="12211">
                  <c:v>128.40899999999999</c:v>
                </c:pt>
                <c:pt idx="12212">
                  <c:v>128.4</c:v>
                </c:pt>
                <c:pt idx="12213">
                  <c:v>128.392</c:v>
                </c:pt>
                <c:pt idx="12214">
                  <c:v>128.38399999999999</c:v>
                </c:pt>
                <c:pt idx="12215">
                  <c:v>128.375</c:v>
                </c:pt>
                <c:pt idx="12216">
                  <c:v>128.36699999999999</c:v>
                </c:pt>
                <c:pt idx="12217">
                  <c:v>128.358</c:v>
                </c:pt>
                <c:pt idx="12218">
                  <c:v>128.35</c:v>
                </c:pt>
                <c:pt idx="12219">
                  <c:v>128.34200000000001</c:v>
                </c:pt>
                <c:pt idx="12220">
                  <c:v>128.333</c:v>
                </c:pt>
                <c:pt idx="12221">
                  <c:v>128.32499999999999</c:v>
                </c:pt>
                <c:pt idx="12222">
                  <c:v>128.31700000000001</c:v>
                </c:pt>
                <c:pt idx="12223">
                  <c:v>128.30799999999999</c:v>
                </c:pt>
                <c:pt idx="12224">
                  <c:v>128.30000000000001</c:v>
                </c:pt>
                <c:pt idx="12225">
                  <c:v>128.291</c:v>
                </c:pt>
                <c:pt idx="12226">
                  <c:v>128.28299999999999</c:v>
                </c:pt>
                <c:pt idx="12227">
                  <c:v>128.27500000000001</c:v>
                </c:pt>
                <c:pt idx="12228">
                  <c:v>128.267</c:v>
                </c:pt>
                <c:pt idx="12229">
                  <c:v>128.25800000000001</c:v>
                </c:pt>
                <c:pt idx="12230">
                  <c:v>128.25</c:v>
                </c:pt>
                <c:pt idx="12231">
                  <c:v>128.24199999999999</c:v>
                </c:pt>
                <c:pt idx="12232">
                  <c:v>128.23400000000001</c:v>
                </c:pt>
                <c:pt idx="12233">
                  <c:v>128.22499999999999</c:v>
                </c:pt>
                <c:pt idx="12234">
                  <c:v>128.21700000000001</c:v>
                </c:pt>
                <c:pt idx="12235">
                  <c:v>128.208</c:v>
                </c:pt>
                <c:pt idx="12236">
                  <c:v>128.20099999999999</c:v>
                </c:pt>
                <c:pt idx="12237">
                  <c:v>128.19300000000001</c:v>
                </c:pt>
                <c:pt idx="12238">
                  <c:v>128.184</c:v>
                </c:pt>
                <c:pt idx="12239">
                  <c:v>128.17599999999999</c:v>
                </c:pt>
                <c:pt idx="12240">
                  <c:v>128.166</c:v>
                </c:pt>
                <c:pt idx="12241">
                  <c:v>128.15899999999999</c:v>
                </c:pt>
                <c:pt idx="12242">
                  <c:v>128.15</c:v>
                </c:pt>
                <c:pt idx="12243">
                  <c:v>128.142</c:v>
                </c:pt>
                <c:pt idx="12244">
                  <c:v>128.13300000000001</c:v>
                </c:pt>
                <c:pt idx="12245">
                  <c:v>128.126</c:v>
                </c:pt>
                <c:pt idx="12246">
                  <c:v>128.11699999999999</c:v>
                </c:pt>
                <c:pt idx="12247">
                  <c:v>128.10900000000001</c:v>
                </c:pt>
                <c:pt idx="12248">
                  <c:v>128.101</c:v>
                </c:pt>
                <c:pt idx="12249">
                  <c:v>128.09200000000001</c:v>
                </c:pt>
                <c:pt idx="12250">
                  <c:v>128.083</c:v>
                </c:pt>
                <c:pt idx="12251">
                  <c:v>128.07599999999999</c:v>
                </c:pt>
                <c:pt idx="12252">
                  <c:v>128.06800000000001</c:v>
                </c:pt>
                <c:pt idx="12253">
                  <c:v>128.059</c:v>
                </c:pt>
                <c:pt idx="12254">
                  <c:v>128.05000000000001</c:v>
                </c:pt>
                <c:pt idx="12255">
                  <c:v>128.042</c:v>
                </c:pt>
                <c:pt idx="12256">
                  <c:v>128.03399999999999</c:v>
                </c:pt>
                <c:pt idx="12257">
                  <c:v>128.02600000000001</c:v>
                </c:pt>
                <c:pt idx="12258">
                  <c:v>128.01599999999999</c:v>
                </c:pt>
                <c:pt idx="12259">
                  <c:v>128.00899999999999</c:v>
                </c:pt>
                <c:pt idx="12260">
                  <c:v>128.001</c:v>
                </c:pt>
                <c:pt idx="12261">
                  <c:v>127.99299999999999</c:v>
                </c:pt>
                <c:pt idx="12262">
                  <c:v>127.98399999999999</c:v>
                </c:pt>
                <c:pt idx="12263">
                  <c:v>127.97499999999999</c:v>
                </c:pt>
                <c:pt idx="12264">
                  <c:v>127.968</c:v>
                </c:pt>
                <c:pt idx="12265">
                  <c:v>127.958</c:v>
                </c:pt>
                <c:pt idx="12266">
                  <c:v>127.95</c:v>
                </c:pt>
                <c:pt idx="12267">
                  <c:v>127.94199999999999</c:v>
                </c:pt>
                <c:pt idx="12268">
                  <c:v>127.934</c:v>
                </c:pt>
                <c:pt idx="12269">
                  <c:v>127.925</c:v>
                </c:pt>
                <c:pt idx="12270">
                  <c:v>127.91800000000001</c:v>
                </c:pt>
                <c:pt idx="12271">
                  <c:v>127.90900000000001</c:v>
                </c:pt>
                <c:pt idx="12272">
                  <c:v>127.9</c:v>
                </c:pt>
                <c:pt idx="12273">
                  <c:v>127.893</c:v>
                </c:pt>
                <c:pt idx="12274">
                  <c:v>127.884</c:v>
                </c:pt>
                <c:pt idx="12275">
                  <c:v>127.875</c:v>
                </c:pt>
                <c:pt idx="12276">
                  <c:v>127.867</c:v>
                </c:pt>
                <c:pt idx="12277">
                  <c:v>127.85899999999999</c:v>
                </c:pt>
                <c:pt idx="12278">
                  <c:v>127.851</c:v>
                </c:pt>
                <c:pt idx="12279">
                  <c:v>127.843</c:v>
                </c:pt>
                <c:pt idx="12280">
                  <c:v>127.83499999999999</c:v>
                </c:pt>
                <c:pt idx="12281">
                  <c:v>127.825</c:v>
                </c:pt>
                <c:pt idx="12282">
                  <c:v>127.81699999999999</c:v>
                </c:pt>
                <c:pt idx="12283">
                  <c:v>127.81</c:v>
                </c:pt>
                <c:pt idx="12284">
                  <c:v>127.80200000000001</c:v>
                </c:pt>
                <c:pt idx="12285">
                  <c:v>127.79300000000001</c:v>
                </c:pt>
                <c:pt idx="12286">
                  <c:v>127.78400000000001</c:v>
                </c:pt>
                <c:pt idx="12287">
                  <c:v>127.776</c:v>
                </c:pt>
                <c:pt idx="12288">
                  <c:v>127.767</c:v>
                </c:pt>
                <c:pt idx="12289">
                  <c:v>127.76</c:v>
                </c:pt>
                <c:pt idx="12290">
                  <c:v>127.751</c:v>
                </c:pt>
                <c:pt idx="12291">
                  <c:v>127.742</c:v>
                </c:pt>
                <c:pt idx="12292">
                  <c:v>127.735</c:v>
                </c:pt>
                <c:pt idx="12293">
                  <c:v>127.726</c:v>
                </c:pt>
                <c:pt idx="12294">
                  <c:v>127.717</c:v>
                </c:pt>
                <c:pt idx="12295">
                  <c:v>127.709</c:v>
                </c:pt>
                <c:pt idx="12296">
                  <c:v>127.702</c:v>
                </c:pt>
                <c:pt idx="12297">
                  <c:v>127.693</c:v>
                </c:pt>
                <c:pt idx="12298">
                  <c:v>127.684</c:v>
                </c:pt>
                <c:pt idx="12299">
                  <c:v>127.676</c:v>
                </c:pt>
                <c:pt idx="12300">
                  <c:v>127.66800000000001</c:v>
                </c:pt>
                <c:pt idx="12301">
                  <c:v>127.66</c:v>
                </c:pt>
                <c:pt idx="12302">
                  <c:v>127.651</c:v>
                </c:pt>
                <c:pt idx="12303">
                  <c:v>127.643</c:v>
                </c:pt>
                <c:pt idx="12304">
                  <c:v>127.634</c:v>
                </c:pt>
                <c:pt idx="12305">
                  <c:v>127.626</c:v>
                </c:pt>
                <c:pt idx="12306">
                  <c:v>127.619</c:v>
                </c:pt>
                <c:pt idx="12307">
                  <c:v>127.61</c:v>
                </c:pt>
                <c:pt idx="12308">
                  <c:v>127.6</c:v>
                </c:pt>
                <c:pt idx="12309">
                  <c:v>127.592</c:v>
                </c:pt>
                <c:pt idx="12310">
                  <c:v>127.58499999999999</c:v>
                </c:pt>
                <c:pt idx="12311">
                  <c:v>127.57599999999999</c:v>
                </c:pt>
                <c:pt idx="12312">
                  <c:v>127.568</c:v>
                </c:pt>
                <c:pt idx="12313">
                  <c:v>127.559</c:v>
                </c:pt>
                <c:pt idx="12314">
                  <c:v>127.55</c:v>
                </c:pt>
                <c:pt idx="12315">
                  <c:v>127.54300000000001</c:v>
                </c:pt>
                <c:pt idx="12316">
                  <c:v>127.53400000000001</c:v>
                </c:pt>
                <c:pt idx="12317">
                  <c:v>127.526</c:v>
                </c:pt>
                <c:pt idx="12318">
                  <c:v>127.518</c:v>
                </c:pt>
                <c:pt idx="12319">
                  <c:v>127.51</c:v>
                </c:pt>
                <c:pt idx="12320">
                  <c:v>127.501</c:v>
                </c:pt>
                <c:pt idx="12321">
                  <c:v>127.49299999999999</c:v>
                </c:pt>
                <c:pt idx="12322">
                  <c:v>127.48399999999999</c:v>
                </c:pt>
                <c:pt idx="12323">
                  <c:v>127.476</c:v>
                </c:pt>
                <c:pt idx="12324">
                  <c:v>127.468</c:v>
                </c:pt>
                <c:pt idx="12325">
                  <c:v>127.46</c:v>
                </c:pt>
                <c:pt idx="12326">
                  <c:v>127.452</c:v>
                </c:pt>
                <c:pt idx="12327">
                  <c:v>127.443</c:v>
                </c:pt>
                <c:pt idx="12328">
                  <c:v>127.434</c:v>
                </c:pt>
                <c:pt idx="12329">
                  <c:v>127.426</c:v>
                </c:pt>
                <c:pt idx="12330">
                  <c:v>127.41800000000001</c:v>
                </c:pt>
                <c:pt idx="12331">
                  <c:v>127.41</c:v>
                </c:pt>
                <c:pt idx="12332">
                  <c:v>127.401</c:v>
                </c:pt>
                <c:pt idx="12333">
                  <c:v>127.393</c:v>
                </c:pt>
                <c:pt idx="12334">
                  <c:v>127.38500000000001</c:v>
                </c:pt>
                <c:pt idx="12335">
                  <c:v>127.377</c:v>
                </c:pt>
                <c:pt idx="12336">
                  <c:v>127.367</c:v>
                </c:pt>
                <c:pt idx="12337">
                  <c:v>127.36</c:v>
                </c:pt>
                <c:pt idx="12338">
                  <c:v>127.351</c:v>
                </c:pt>
                <c:pt idx="12339">
                  <c:v>127.343</c:v>
                </c:pt>
                <c:pt idx="12340">
                  <c:v>127.33499999999999</c:v>
                </c:pt>
                <c:pt idx="12341">
                  <c:v>127.32599999999999</c:v>
                </c:pt>
                <c:pt idx="12342">
                  <c:v>127.319</c:v>
                </c:pt>
                <c:pt idx="12343">
                  <c:v>127.31</c:v>
                </c:pt>
                <c:pt idx="12344">
                  <c:v>127.30200000000001</c:v>
                </c:pt>
                <c:pt idx="12345">
                  <c:v>127.292</c:v>
                </c:pt>
                <c:pt idx="12346">
                  <c:v>127.285</c:v>
                </c:pt>
                <c:pt idx="12347">
                  <c:v>127.276</c:v>
                </c:pt>
                <c:pt idx="12348">
                  <c:v>127.26900000000001</c:v>
                </c:pt>
                <c:pt idx="12349">
                  <c:v>127.26</c:v>
                </c:pt>
                <c:pt idx="12350">
                  <c:v>127.251</c:v>
                </c:pt>
                <c:pt idx="12351">
                  <c:v>127.24299999999999</c:v>
                </c:pt>
                <c:pt idx="12352">
                  <c:v>127.235</c:v>
                </c:pt>
                <c:pt idx="12353">
                  <c:v>127.227</c:v>
                </c:pt>
                <c:pt idx="12354">
                  <c:v>127.21899999999999</c:v>
                </c:pt>
                <c:pt idx="12355">
                  <c:v>127.211</c:v>
                </c:pt>
                <c:pt idx="12356">
                  <c:v>127.20099999999999</c:v>
                </c:pt>
                <c:pt idx="12357">
                  <c:v>127.194</c:v>
                </c:pt>
                <c:pt idx="12358">
                  <c:v>127.185</c:v>
                </c:pt>
                <c:pt idx="12359">
                  <c:v>127.17700000000001</c:v>
                </c:pt>
                <c:pt idx="12360">
                  <c:v>127.16800000000001</c:v>
                </c:pt>
                <c:pt idx="12361">
                  <c:v>127.161</c:v>
                </c:pt>
                <c:pt idx="12362">
                  <c:v>127.152</c:v>
                </c:pt>
                <c:pt idx="12363">
                  <c:v>127.14400000000001</c:v>
                </c:pt>
                <c:pt idx="12364">
                  <c:v>127.13500000000001</c:v>
                </c:pt>
                <c:pt idx="12365">
                  <c:v>127.127</c:v>
                </c:pt>
                <c:pt idx="12366">
                  <c:v>127.119</c:v>
                </c:pt>
                <c:pt idx="12367">
                  <c:v>127.11</c:v>
                </c:pt>
                <c:pt idx="12368">
                  <c:v>127.102</c:v>
                </c:pt>
                <c:pt idx="12369">
                  <c:v>127.093</c:v>
                </c:pt>
                <c:pt idx="12370">
                  <c:v>127.08499999999999</c:v>
                </c:pt>
                <c:pt idx="12371">
                  <c:v>127.077</c:v>
                </c:pt>
                <c:pt idx="12372">
                  <c:v>127.068</c:v>
                </c:pt>
                <c:pt idx="12373">
                  <c:v>127.06</c:v>
                </c:pt>
                <c:pt idx="12374">
                  <c:v>127.05200000000001</c:v>
                </c:pt>
                <c:pt idx="12375">
                  <c:v>127.044</c:v>
                </c:pt>
                <c:pt idx="12376">
                  <c:v>127.035</c:v>
                </c:pt>
                <c:pt idx="12377">
                  <c:v>127.027</c:v>
                </c:pt>
                <c:pt idx="12378">
                  <c:v>127.018</c:v>
                </c:pt>
                <c:pt idx="12379">
                  <c:v>127.011</c:v>
                </c:pt>
                <c:pt idx="12380">
                  <c:v>127.001</c:v>
                </c:pt>
                <c:pt idx="12381">
                  <c:v>126.994</c:v>
                </c:pt>
                <c:pt idx="12382">
                  <c:v>126.985</c:v>
                </c:pt>
                <c:pt idx="12383">
                  <c:v>126.977</c:v>
                </c:pt>
                <c:pt idx="12384">
                  <c:v>126.96899999999999</c:v>
                </c:pt>
                <c:pt idx="12385">
                  <c:v>126.96</c:v>
                </c:pt>
                <c:pt idx="12386">
                  <c:v>126.952</c:v>
                </c:pt>
                <c:pt idx="12387">
                  <c:v>126.944</c:v>
                </c:pt>
                <c:pt idx="12388">
                  <c:v>126.935</c:v>
                </c:pt>
                <c:pt idx="12389">
                  <c:v>126.92700000000001</c:v>
                </c:pt>
                <c:pt idx="12390">
                  <c:v>126.91800000000001</c:v>
                </c:pt>
                <c:pt idx="12391">
                  <c:v>126.91</c:v>
                </c:pt>
                <c:pt idx="12392">
                  <c:v>126.902</c:v>
                </c:pt>
                <c:pt idx="12393">
                  <c:v>126.893</c:v>
                </c:pt>
                <c:pt idx="12394">
                  <c:v>126.886</c:v>
                </c:pt>
                <c:pt idx="12395">
                  <c:v>126.877</c:v>
                </c:pt>
                <c:pt idx="12396">
                  <c:v>126.869</c:v>
                </c:pt>
                <c:pt idx="12397">
                  <c:v>126.861</c:v>
                </c:pt>
                <c:pt idx="12398">
                  <c:v>126.852</c:v>
                </c:pt>
                <c:pt idx="12399">
                  <c:v>126.843</c:v>
                </c:pt>
                <c:pt idx="12400">
                  <c:v>126.836</c:v>
                </c:pt>
                <c:pt idx="12401">
                  <c:v>126.827</c:v>
                </c:pt>
                <c:pt idx="12402">
                  <c:v>126.819</c:v>
                </c:pt>
                <c:pt idx="12403">
                  <c:v>126.81100000000001</c:v>
                </c:pt>
                <c:pt idx="12404">
                  <c:v>126.80200000000001</c:v>
                </c:pt>
                <c:pt idx="12405">
                  <c:v>126.794</c:v>
                </c:pt>
                <c:pt idx="12406">
                  <c:v>126.786</c:v>
                </c:pt>
                <c:pt idx="12407">
                  <c:v>126.777</c:v>
                </c:pt>
                <c:pt idx="12408">
                  <c:v>126.76900000000001</c:v>
                </c:pt>
                <c:pt idx="12409">
                  <c:v>126.761</c:v>
                </c:pt>
                <c:pt idx="12410">
                  <c:v>126.752</c:v>
                </c:pt>
                <c:pt idx="12411">
                  <c:v>126.744</c:v>
                </c:pt>
                <c:pt idx="12412">
                  <c:v>126.736</c:v>
                </c:pt>
                <c:pt idx="12413">
                  <c:v>126.727</c:v>
                </c:pt>
                <c:pt idx="12414">
                  <c:v>126.72</c:v>
                </c:pt>
                <c:pt idx="12415">
                  <c:v>126.711</c:v>
                </c:pt>
                <c:pt idx="12416">
                  <c:v>126.702</c:v>
                </c:pt>
                <c:pt idx="12417">
                  <c:v>126.694</c:v>
                </c:pt>
                <c:pt idx="12418">
                  <c:v>126.68600000000001</c:v>
                </c:pt>
                <c:pt idx="12419">
                  <c:v>126.67700000000001</c:v>
                </c:pt>
                <c:pt idx="12420">
                  <c:v>126.669</c:v>
                </c:pt>
                <c:pt idx="12421">
                  <c:v>126.661</c:v>
                </c:pt>
                <c:pt idx="12422">
                  <c:v>126.652</c:v>
                </c:pt>
                <c:pt idx="12423">
                  <c:v>126.64400000000001</c:v>
                </c:pt>
                <c:pt idx="12424">
                  <c:v>126.636</c:v>
                </c:pt>
                <c:pt idx="12425">
                  <c:v>126.627</c:v>
                </c:pt>
                <c:pt idx="12426">
                  <c:v>126.619</c:v>
                </c:pt>
                <c:pt idx="12427">
                  <c:v>126.611</c:v>
                </c:pt>
                <c:pt idx="12428">
                  <c:v>126.602</c:v>
                </c:pt>
                <c:pt idx="12429">
                  <c:v>126.59399999999999</c:v>
                </c:pt>
                <c:pt idx="12430">
                  <c:v>126.586</c:v>
                </c:pt>
                <c:pt idx="12431">
                  <c:v>126.578</c:v>
                </c:pt>
                <c:pt idx="12432">
                  <c:v>126.569</c:v>
                </c:pt>
                <c:pt idx="12433">
                  <c:v>126.56100000000001</c:v>
                </c:pt>
                <c:pt idx="12434">
                  <c:v>126.55200000000001</c:v>
                </c:pt>
                <c:pt idx="12435">
                  <c:v>126.545</c:v>
                </c:pt>
                <c:pt idx="12436">
                  <c:v>126.536</c:v>
                </c:pt>
                <c:pt idx="12437">
                  <c:v>126.527</c:v>
                </c:pt>
                <c:pt idx="12438">
                  <c:v>126.51900000000001</c:v>
                </c:pt>
                <c:pt idx="12439">
                  <c:v>126.511</c:v>
                </c:pt>
                <c:pt idx="12440">
                  <c:v>126.503</c:v>
                </c:pt>
                <c:pt idx="12441">
                  <c:v>126.494</c:v>
                </c:pt>
                <c:pt idx="12442">
                  <c:v>126.486</c:v>
                </c:pt>
                <c:pt idx="12443">
                  <c:v>126.477</c:v>
                </c:pt>
                <c:pt idx="12444">
                  <c:v>126.46899999999999</c:v>
                </c:pt>
                <c:pt idx="12445">
                  <c:v>126.461</c:v>
                </c:pt>
                <c:pt idx="12446">
                  <c:v>126.452</c:v>
                </c:pt>
                <c:pt idx="12447">
                  <c:v>126.444</c:v>
                </c:pt>
                <c:pt idx="12448">
                  <c:v>126.435</c:v>
                </c:pt>
                <c:pt idx="12449">
                  <c:v>126.42700000000001</c:v>
                </c:pt>
                <c:pt idx="12450">
                  <c:v>126.419</c:v>
                </c:pt>
                <c:pt idx="12451">
                  <c:v>126.411</c:v>
                </c:pt>
                <c:pt idx="12452">
                  <c:v>126.402</c:v>
                </c:pt>
                <c:pt idx="12453">
                  <c:v>126.393</c:v>
                </c:pt>
                <c:pt idx="12454">
                  <c:v>126.38500000000001</c:v>
                </c:pt>
                <c:pt idx="12455">
                  <c:v>126.377</c:v>
                </c:pt>
                <c:pt idx="12456">
                  <c:v>126.369</c:v>
                </c:pt>
                <c:pt idx="12457">
                  <c:v>126.36</c:v>
                </c:pt>
                <c:pt idx="12458">
                  <c:v>126.35299999999999</c:v>
                </c:pt>
                <c:pt idx="12459">
                  <c:v>126.345</c:v>
                </c:pt>
                <c:pt idx="12460">
                  <c:v>126.336</c:v>
                </c:pt>
                <c:pt idx="12461">
                  <c:v>126.328</c:v>
                </c:pt>
                <c:pt idx="12462">
                  <c:v>126.32</c:v>
                </c:pt>
                <c:pt idx="12463">
                  <c:v>126.31100000000001</c:v>
                </c:pt>
                <c:pt idx="12464">
                  <c:v>126.303</c:v>
                </c:pt>
                <c:pt idx="12465">
                  <c:v>126.294</c:v>
                </c:pt>
                <c:pt idx="12466">
                  <c:v>126.286</c:v>
                </c:pt>
                <c:pt idx="12467">
                  <c:v>126.277</c:v>
                </c:pt>
                <c:pt idx="12468">
                  <c:v>126.268</c:v>
                </c:pt>
                <c:pt idx="12469">
                  <c:v>126.26</c:v>
                </c:pt>
                <c:pt idx="12470">
                  <c:v>126.252</c:v>
                </c:pt>
                <c:pt idx="12471">
                  <c:v>126.244</c:v>
                </c:pt>
                <c:pt idx="12472">
                  <c:v>126.236</c:v>
                </c:pt>
                <c:pt idx="12473">
                  <c:v>126.22799999999999</c:v>
                </c:pt>
                <c:pt idx="12474">
                  <c:v>126.21899999999999</c:v>
                </c:pt>
                <c:pt idx="12475">
                  <c:v>126.211</c:v>
                </c:pt>
                <c:pt idx="12476">
                  <c:v>126.202</c:v>
                </c:pt>
                <c:pt idx="12477">
                  <c:v>126.194</c:v>
                </c:pt>
                <c:pt idx="12478">
                  <c:v>126.185</c:v>
                </c:pt>
                <c:pt idx="12479">
                  <c:v>126.17700000000001</c:v>
                </c:pt>
                <c:pt idx="12480">
                  <c:v>126.169</c:v>
                </c:pt>
                <c:pt idx="12481">
                  <c:v>126.16</c:v>
                </c:pt>
                <c:pt idx="12482">
                  <c:v>126.15300000000001</c:v>
                </c:pt>
                <c:pt idx="12483">
                  <c:v>126.145</c:v>
                </c:pt>
                <c:pt idx="12484">
                  <c:v>126.136</c:v>
                </c:pt>
                <c:pt idx="12485">
                  <c:v>126.127</c:v>
                </c:pt>
                <c:pt idx="12486">
                  <c:v>126.119</c:v>
                </c:pt>
                <c:pt idx="12487">
                  <c:v>126.111</c:v>
                </c:pt>
                <c:pt idx="12488">
                  <c:v>126.10299999999999</c:v>
                </c:pt>
                <c:pt idx="12489">
                  <c:v>126.09399999999999</c:v>
                </c:pt>
                <c:pt idx="12490">
                  <c:v>126.086</c:v>
                </c:pt>
                <c:pt idx="12491">
                  <c:v>126.078</c:v>
                </c:pt>
                <c:pt idx="12492">
                  <c:v>126.069</c:v>
                </c:pt>
                <c:pt idx="12493">
                  <c:v>126.06100000000001</c:v>
                </c:pt>
                <c:pt idx="12494">
                  <c:v>126.053</c:v>
                </c:pt>
                <c:pt idx="12495">
                  <c:v>126.045</c:v>
                </c:pt>
                <c:pt idx="12496">
                  <c:v>126.036</c:v>
                </c:pt>
                <c:pt idx="12497">
                  <c:v>126.027</c:v>
                </c:pt>
                <c:pt idx="12498">
                  <c:v>126.01900000000001</c:v>
                </c:pt>
                <c:pt idx="12499">
                  <c:v>126.011</c:v>
                </c:pt>
                <c:pt idx="12500">
                  <c:v>126.002</c:v>
                </c:pt>
                <c:pt idx="12501">
                  <c:v>125.995</c:v>
                </c:pt>
                <c:pt idx="12502">
                  <c:v>125.986</c:v>
                </c:pt>
                <c:pt idx="12503">
                  <c:v>125.97799999999999</c:v>
                </c:pt>
                <c:pt idx="12504">
                  <c:v>125.971</c:v>
                </c:pt>
                <c:pt idx="12505">
                  <c:v>125.961</c:v>
                </c:pt>
                <c:pt idx="12506">
                  <c:v>125.953</c:v>
                </c:pt>
                <c:pt idx="12507">
                  <c:v>125.94499999999999</c:v>
                </c:pt>
                <c:pt idx="12508">
                  <c:v>125.93600000000001</c:v>
                </c:pt>
                <c:pt idx="12509">
                  <c:v>125.928</c:v>
                </c:pt>
                <c:pt idx="12510">
                  <c:v>125.92</c:v>
                </c:pt>
                <c:pt idx="12511">
                  <c:v>125.91200000000001</c:v>
                </c:pt>
                <c:pt idx="12512">
                  <c:v>125.90300000000001</c:v>
                </c:pt>
                <c:pt idx="12513">
                  <c:v>125.895</c:v>
                </c:pt>
                <c:pt idx="12514">
                  <c:v>125.887</c:v>
                </c:pt>
                <c:pt idx="12515">
                  <c:v>125.878</c:v>
                </c:pt>
                <c:pt idx="12516">
                  <c:v>125.87</c:v>
                </c:pt>
                <c:pt idx="12517">
                  <c:v>125.86199999999999</c:v>
                </c:pt>
                <c:pt idx="12518">
                  <c:v>125.854</c:v>
                </c:pt>
                <c:pt idx="12519">
                  <c:v>125.845</c:v>
                </c:pt>
                <c:pt idx="12520">
                  <c:v>125.836</c:v>
                </c:pt>
                <c:pt idx="12521">
                  <c:v>125.828</c:v>
                </c:pt>
                <c:pt idx="12522">
                  <c:v>125.82</c:v>
                </c:pt>
                <c:pt idx="12523">
                  <c:v>125.812</c:v>
                </c:pt>
                <c:pt idx="12524">
                  <c:v>125.803</c:v>
                </c:pt>
                <c:pt idx="12525">
                  <c:v>125.795</c:v>
                </c:pt>
                <c:pt idx="12526">
                  <c:v>125.786</c:v>
                </c:pt>
                <c:pt idx="12527">
                  <c:v>125.779</c:v>
                </c:pt>
                <c:pt idx="12528">
                  <c:v>125.771</c:v>
                </c:pt>
                <c:pt idx="12529">
                  <c:v>125.762</c:v>
                </c:pt>
                <c:pt idx="12530">
                  <c:v>125.754</c:v>
                </c:pt>
                <c:pt idx="12531">
                  <c:v>125.746</c:v>
                </c:pt>
                <c:pt idx="12532">
                  <c:v>125.73699999999999</c:v>
                </c:pt>
                <c:pt idx="12533">
                  <c:v>125.72799999999999</c:v>
                </c:pt>
                <c:pt idx="12534">
                  <c:v>125.721</c:v>
                </c:pt>
                <c:pt idx="12535">
                  <c:v>125.712</c:v>
                </c:pt>
                <c:pt idx="12536">
                  <c:v>125.705</c:v>
                </c:pt>
                <c:pt idx="12537">
                  <c:v>125.69499999999999</c:v>
                </c:pt>
                <c:pt idx="12538">
                  <c:v>125.687</c:v>
                </c:pt>
                <c:pt idx="12539">
                  <c:v>125.679</c:v>
                </c:pt>
                <c:pt idx="12540">
                  <c:v>125.67</c:v>
                </c:pt>
                <c:pt idx="12541">
                  <c:v>125.661</c:v>
                </c:pt>
                <c:pt idx="12542">
                  <c:v>125.65300000000001</c:v>
                </c:pt>
                <c:pt idx="12543">
                  <c:v>125.645</c:v>
                </c:pt>
                <c:pt idx="12544">
                  <c:v>125.636</c:v>
                </c:pt>
                <c:pt idx="12545">
                  <c:v>125.629</c:v>
                </c:pt>
                <c:pt idx="12546">
                  <c:v>125.62</c:v>
                </c:pt>
                <c:pt idx="12547">
                  <c:v>125.61199999999999</c:v>
                </c:pt>
                <c:pt idx="12548">
                  <c:v>125.60299999999999</c:v>
                </c:pt>
                <c:pt idx="12549">
                  <c:v>125.595</c:v>
                </c:pt>
                <c:pt idx="12550">
                  <c:v>125.586</c:v>
                </c:pt>
                <c:pt idx="12551">
                  <c:v>125.578</c:v>
                </c:pt>
                <c:pt idx="12552">
                  <c:v>125.571</c:v>
                </c:pt>
                <c:pt idx="12553">
                  <c:v>125.562</c:v>
                </c:pt>
                <c:pt idx="12554">
                  <c:v>125.553</c:v>
                </c:pt>
                <c:pt idx="12555">
                  <c:v>125.545</c:v>
                </c:pt>
                <c:pt idx="12556">
                  <c:v>125.536</c:v>
                </c:pt>
                <c:pt idx="12557">
                  <c:v>125.52800000000001</c:v>
                </c:pt>
                <c:pt idx="12558">
                  <c:v>125.52</c:v>
                </c:pt>
                <c:pt idx="12559">
                  <c:v>125.511</c:v>
                </c:pt>
                <c:pt idx="12560">
                  <c:v>125.503</c:v>
                </c:pt>
                <c:pt idx="12561">
                  <c:v>125.494</c:v>
                </c:pt>
                <c:pt idx="12562">
                  <c:v>125.486</c:v>
                </c:pt>
                <c:pt idx="12563">
                  <c:v>125.47799999999999</c:v>
                </c:pt>
                <c:pt idx="12564">
                  <c:v>125.47</c:v>
                </c:pt>
                <c:pt idx="12565">
                  <c:v>125.461</c:v>
                </c:pt>
                <c:pt idx="12566">
                  <c:v>125.453</c:v>
                </c:pt>
                <c:pt idx="12567">
                  <c:v>125.44499999999999</c:v>
                </c:pt>
                <c:pt idx="12568">
                  <c:v>125.43600000000001</c:v>
                </c:pt>
                <c:pt idx="12569">
                  <c:v>125.428</c:v>
                </c:pt>
                <c:pt idx="12570">
                  <c:v>125.419</c:v>
                </c:pt>
                <c:pt idx="12571">
                  <c:v>125.41200000000001</c:v>
                </c:pt>
                <c:pt idx="12572">
                  <c:v>125.402</c:v>
                </c:pt>
                <c:pt idx="12573">
                  <c:v>125.39400000000001</c:v>
                </c:pt>
                <c:pt idx="12574">
                  <c:v>125.387</c:v>
                </c:pt>
                <c:pt idx="12575">
                  <c:v>125.377</c:v>
                </c:pt>
                <c:pt idx="12576">
                  <c:v>125.37</c:v>
                </c:pt>
                <c:pt idx="12577">
                  <c:v>125.36199999999999</c:v>
                </c:pt>
                <c:pt idx="12578">
                  <c:v>125.352</c:v>
                </c:pt>
                <c:pt idx="12579">
                  <c:v>125.345</c:v>
                </c:pt>
                <c:pt idx="12580">
                  <c:v>125.336</c:v>
                </c:pt>
                <c:pt idx="12581">
                  <c:v>125.328</c:v>
                </c:pt>
                <c:pt idx="12582">
                  <c:v>125.32</c:v>
                </c:pt>
                <c:pt idx="12583">
                  <c:v>125.312</c:v>
                </c:pt>
                <c:pt idx="12584">
                  <c:v>125.303</c:v>
                </c:pt>
                <c:pt idx="12585">
                  <c:v>125.295</c:v>
                </c:pt>
                <c:pt idx="12586">
                  <c:v>125.286</c:v>
                </c:pt>
                <c:pt idx="12587">
                  <c:v>125.279</c:v>
                </c:pt>
                <c:pt idx="12588">
                  <c:v>125.27</c:v>
                </c:pt>
                <c:pt idx="12589">
                  <c:v>125.262</c:v>
                </c:pt>
                <c:pt idx="12590">
                  <c:v>125.253</c:v>
                </c:pt>
                <c:pt idx="12591">
                  <c:v>125.245</c:v>
                </c:pt>
                <c:pt idx="12592">
                  <c:v>125.236</c:v>
                </c:pt>
                <c:pt idx="12593">
                  <c:v>125.22799999999999</c:v>
                </c:pt>
                <c:pt idx="12594">
                  <c:v>125.22</c:v>
                </c:pt>
                <c:pt idx="12595">
                  <c:v>125.212</c:v>
                </c:pt>
                <c:pt idx="12596">
                  <c:v>125.203</c:v>
                </c:pt>
                <c:pt idx="12597">
                  <c:v>125.19499999999999</c:v>
                </c:pt>
                <c:pt idx="12598">
                  <c:v>125.18600000000001</c:v>
                </c:pt>
                <c:pt idx="12599">
                  <c:v>125.178</c:v>
                </c:pt>
                <c:pt idx="12600">
                  <c:v>125.17100000000001</c:v>
                </c:pt>
                <c:pt idx="12601">
                  <c:v>125.161</c:v>
                </c:pt>
                <c:pt idx="12602">
                  <c:v>125.154</c:v>
                </c:pt>
                <c:pt idx="12603">
                  <c:v>125.145</c:v>
                </c:pt>
                <c:pt idx="12604">
                  <c:v>125.137</c:v>
                </c:pt>
                <c:pt idx="12605">
                  <c:v>125.128</c:v>
                </c:pt>
                <c:pt idx="12606">
                  <c:v>125.12</c:v>
                </c:pt>
                <c:pt idx="12607">
                  <c:v>125.11199999999999</c:v>
                </c:pt>
                <c:pt idx="12608">
                  <c:v>125.104</c:v>
                </c:pt>
                <c:pt idx="12609">
                  <c:v>125.096</c:v>
                </c:pt>
                <c:pt idx="12610">
                  <c:v>125.086</c:v>
                </c:pt>
                <c:pt idx="12611">
                  <c:v>125.078</c:v>
                </c:pt>
                <c:pt idx="12612">
                  <c:v>125.07</c:v>
                </c:pt>
                <c:pt idx="12613">
                  <c:v>125.062</c:v>
                </c:pt>
                <c:pt idx="12614">
                  <c:v>125.054</c:v>
                </c:pt>
                <c:pt idx="12615">
                  <c:v>125.045</c:v>
                </c:pt>
                <c:pt idx="12616">
                  <c:v>125.03700000000001</c:v>
                </c:pt>
                <c:pt idx="12617">
                  <c:v>125.029</c:v>
                </c:pt>
                <c:pt idx="12618">
                  <c:v>125.02</c:v>
                </c:pt>
                <c:pt idx="12619">
                  <c:v>125.012</c:v>
                </c:pt>
                <c:pt idx="12620">
                  <c:v>125.004</c:v>
                </c:pt>
                <c:pt idx="12621">
                  <c:v>124.995</c:v>
                </c:pt>
                <c:pt idx="12622">
                  <c:v>124.98699999999999</c:v>
                </c:pt>
                <c:pt idx="12623">
                  <c:v>124.979</c:v>
                </c:pt>
                <c:pt idx="12624">
                  <c:v>124.971</c:v>
                </c:pt>
                <c:pt idx="12625">
                  <c:v>124.962</c:v>
                </c:pt>
                <c:pt idx="12626">
                  <c:v>124.95399999999999</c:v>
                </c:pt>
                <c:pt idx="12627">
                  <c:v>124.946</c:v>
                </c:pt>
                <c:pt idx="12628">
                  <c:v>124.938</c:v>
                </c:pt>
                <c:pt idx="12629">
                  <c:v>124.928</c:v>
                </c:pt>
                <c:pt idx="12630">
                  <c:v>124.92100000000001</c:v>
                </c:pt>
                <c:pt idx="12631">
                  <c:v>124.911</c:v>
                </c:pt>
                <c:pt idx="12632">
                  <c:v>124.90300000000001</c:v>
                </c:pt>
                <c:pt idx="12633">
                  <c:v>124.895</c:v>
                </c:pt>
                <c:pt idx="12634">
                  <c:v>124.88800000000001</c:v>
                </c:pt>
                <c:pt idx="12635">
                  <c:v>124.879</c:v>
                </c:pt>
                <c:pt idx="12636">
                  <c:v>124.87</c:v>
                </c:pt>
                <c:pt idx="12637">
                  <c:v>124.86199999999999</c:v>
                </c:pt>
                <c:pt idx="12638">
                  <c:v>124.854</c:v>
                </c:pt>
                <c:pt idx="12639">
                  <c:v>124.845</c:v>
                </c:pt>
                <c:pt idx="12640">
                  <c:v>124.83799999999999</c:v>
                </c:pt>
                <c:pt idx="12641">
                  <c:v>124.82899999999999</c:v>
                </c:pt>
                <c:pt idx="12642">
                  <c:v>124.821</c:v>
                </c:pt>
                <c:pt idx="12643">
                  <c:v>124.813</c:v>
                </c:pt>
                <c:pt idx="12644">
                  <c:v>124.804</c:v>
                </c:pt>
                <c:pt idx="12645">
                  <c:v>124.79600000000001</c:v>
                </c:pt>
                <c:pt idx="12646">
                  <c:v>124.78700000000001</c:v>
                </c:pt>
                <c:pt idx="12647">
                  <c:v>124.78</c:v>
                </c:pt>
                <c:pt idx="12648">
                  <c:v>124.771</c:v>
                </c:pt>
                <c:pt idx="12649">
                  <c:v>124.762</c:v>
                </c:pt>
                <c:pt idx="12650">
                  <c:v>124.754</c:v>
                </c:pt>
                <c:pt idx="12651">
                  <c:v>124.746</c:v>
                </c:pt>
                <c:pt idx="12652">
                  <c:v>124.73699999999999</c:v>
                </c:pt>
                <c:pt idx="12653">
                  <c:v>124.729</c:v>
                </c:pt>
                <c:pt idx="12654">
                  <c:v>124.721</c:v>
                </c:pt>
                <c:pt idx="12655">
                  <c:v>124.71299999999999</c:v>
                </c:pt>
                <c:pt idx="12656">
                  <c:v>124.70399999999999</c:v>
                </c:pt>
                <c:pt idx="12657">
                  <c:v>124.696</c:v>
                </c:pt>
                <c:pt idx="12658">
                  <c:v>124.687</c:v>
                </c:pt>
                <c:pt idx="12659">
                  <c:v>124.679</c:v>
                </c:pt>
                <c:pt idx="12660">
                  <c:v>124.67100000000001</c:v>
                </c:pt>
                <c:pt idx="12661">
                  <c:v>124.66200000000001</c:v>
                </c:pt>
                <c:pt idx="12662">
                  <c:v>124.655</c:v>
                </c:pt>
                <c:pt idx="12663">
                  <c:v>124.646</c:v>
                </c:pt>
                <c:pt idx="12664">
                  <c:v>124.63800000000001</c:v>
                </c:pt>
                <c:pt idx="12665">
                  <c:v>124.628</c:v>
                </c:pt>
                <c:pt idx="12666">
                  <c:v>124.62</c:v>
                </c:pt>
                <c:pt idx="12667">
                  <c:v>124.61199999999999</c:v>
                </c:pt>
                <c:pt idx="12668">
                  <c:v>124.604</c:v>
                </c:pt>
                <c:pt idx="12669">
                  <c:v>124.596</c:v>
                </c:pt>
                <c:pt idx="12670">
                  <c:v>124.587</c:v>
                </c:pt>
                <c:pt idx="12671">
                  <c:v>124.57899999999999</c:v>
                </c:pt>
                <c:pt idx="12672">
                  <c:v>124.571</c:v>
                </c:pt>
                <c:pt idx="12673">
                  <c:v>124.562</c:v>
                </c:pt>
                <c:pt idx="12674">
                  <c:v>124.554</c:v>
                </c:pt>
                <c:pt idx="12675">
                  <c:v>124.545</c:v>
                </c:pt>
                <c:pt idx="12676">
                  <c:v>124.53700000000001</c:v>
                </c:pt>
                <c:pt idx="12677">
                  <c:v>124.53</c:v>
                </c:pt>
                <c:pt idx="12678">
                  <c:v>124.521</c:v>
                </c:pt>
                <c:pt idx="12679">
                  <c:v>124.512</c:v>
                </c:pt>
                <c:pt idx="12680">
                  <c:v>124.504</c:v>
                </c:pt>
                <c:pt idx="12681">
                  <c:v>124.495</c:v>
                </c:pt>
                <c:pt idx="12682">
                  <c:v>124.48699999999999</c:v>
                </c:pt>
                <c:pt idx="12683">
                  <c:v>124.479</c:v>
                </c:pt>
                <c:pt idx="12684">
                  <c:v>124.471</c:v>
                </c:pt>
                <c:pt idx="12685">
                  <c:v>124.46299999999999</c:v>
                </c:pt>
                <c:pt idx="12686">
                  <c:v>124.455</c:v>
                </c:pt>
                <c:pt idx="12687">
                  <c:v>124.446</c:v>
                </c:pt>
                <c:pt idx="12688">
                  <c:v>124.437</c:v>
                </c:pt>
                <c:pt idx="12689">
                  <c:v>124.429</c:v>
                </c:pt>
                <c:pt idx="12690">
                  <c:v>124.42100000000001</c:v>
                </c:pt>
                <c:pt idx="12691">
                  <c:v>124.41200000000001</c:v>
                </c:pt>
                <c:pt idx="12692">
                  <c:v>124.404</c:v>
                </c:pt>
                <c:pt idx="12693">
                  <c:v>124.395</c:v>
                </c:pt>
                <c:pt idx="12694">
                  <c:v>124.387</c:v>
                </c:pt>
                <c:pt idx="12695">
                  <c:v>124.38</c:v>
                </c:pt>
                <c:pt idx="12696">
                  <c:v>124.371</c:v>
                </c:pt>
                <c:pt idx="12697">
                  <c:v>124.36199999999999</c:v>
                </c:pt>
                <c:pt idx="12698">
                  <c:v>124.354</c:v>
                </c:pt>
                <c:pt idx="12699">
                  <c:v>124.346</c:v>
                </c:pt>
                <c:pt idx="12700">
                  <c:v>124.337</c:v>
                </c:pt>
                <c:pt idx="12701">
                  <c:v>124.32899999999999</c:v>
                </c:pt>
                <c:pt idx="12702">
                  <c:v>124.321</c:v>
                </c:pt>
                <c:pt idx="12703">
                  <c:v>124.312</c:v>
                </c:pt>
                <c:pt idx="12704">
                  <c:v>124.304</c:v>
                </c:pt>
                <c:pt idx="12705">
                  <c:v>124.297</c:v>
                </c:pt>
                <c:pt idx="12706">
                  <c:v>124.28700000000001</c:v>
                </c:pt>
                <c:pt idx="12707">
                  <c:v>124.279</c:v>
                </c:pt>
                <c:pt idx="12708">
                  <c:v>124.271</c:v>
                </c:pt>
                <c:pt idx="12709">
                  <c:v>124.26300000000001</c:v>
                </c:pt>
                <c:pt idx="12710">
                  <c:v>124.253</c:v>
                </c:pt>
                <c:pt idx="12711">
                  <c:v>124.245</c:v>
                </c:pt>
                <c:pt idx="12712">
                  <c:v>124.23699999999999</c:v>
                </c:pt>
                <c:pt idx="12713">
                  <c:v>124.229</c:v>
                </c:pt>
                <c:pt idx="12714">
                  <c:v>124.221</c:v>
                </c:pt>
                <c:pt idx="12715">
                  <c:v>124.212</c:v>
                </c:pt>
                <c:pt idx="12716">
                  <c:v>124.203</c:v>
                </c:pt>
                <c:pt idx="12717">
                  <c:v>124.19499999999999</c:v>
                </c:pt>
                <c:pt idx="12718">
                  <c:v>124.188</c:v>
                </c:pt>
                <c:pt idx="12719">
                  <c:v>124.179</c:v>
                </c:pt>
                <c:pt idx="12720">
                  <c:v>124.17100000000001</c:v>
                </c:pt>
                <c:pt idx="12721">
                  <c:v>124.161</c:v>
                </c:pt>
                <c:pt idx="12722">
                  <c:v>124.154</c:v>
                </c:pt>
                <c:pt idx="12723">
                  <c:v>124.145</c:v>
                </c:pt>
                <c:pt idx="12724">
                  <c:v>124.137</c:v>
                </c:pt>
                <c:pt idx="12725">
                  <c:v>124.128</c:v>
                </c:pt>
                <c:pt idx="12726">
                  <c:v>124.12</c:v>
                </c:pt>
                <c:pt idx="12727">
                  <c:v>124.11199999999999</c:v>
                </c:pt>
                <c:pt idx="12728">
                  <c:v>124.104</c:v>
                </c:pt>
                <c:pt idx="12729">
                  <c:v>124.095</c:v>
                </c:pt>
                <c:pt idx="12730">
                  <c:v>124.087</c:v>
                </c:pt>
                <c:pt idx="12731">
                  <c:v>124.07899999999999</c:v>
                </c:pt>
                <c:pt idx="12732">
                  <c:v>124.071</c:v>
                </c:pt>
                <c:pt idx="12733">
                  <c:v>124.062</c:v>
                </c:pt>
                <c:pt idx="12734">
                  <c:v>124.054</c:v>
                </c:pt>
                <c:pt idx="12735">
                  <c:v>124.04600000000001</c:v>
                </c:pt>
                <c:pt idx="12736">
                  <c:v>124.03700000000001</c:v>
                </c:pt>
                <c:pt idx="12737">
                  <c:v>124.029</c:v>
                </c:pt>
                <c:pt idx="12738">
                  <c:v>124.02</c:v>
                </c:pt>
                <c:pt idx="12739">
                  <c:v>124.012</c:v>
                </c:pt>
                <c:pt idx="12740">
                  <c:v>124.004</c:v>
                </c:pt>
                <c:pt idx="12741">
                  <c:v>123.996</c:v>
                </c:pt>
                <c:pt idx="12742">
                  <c:v>123.988</c:v>
                </c:pt>
                <c:pt idx="12743">
                  <c:v>123.98</c:v>
                </c:pt>
                <c:pt idx="12744">
                  <c:v>123.971</c:v>
                </c:pt>
                <c:pt idx="12745">
                  <c:v>123.962</c:v>
                </c:pt>
                <c:pt idx="12746">
                  <c:v>123.95399999999999</c:v>
                </c:pt>
                <c:pt idx="12747">
                  <c:v>123.946</c:v>
                </c:pt>
                <c:pt idx="12748">
                  <c:v>123.93600000000001</c:v>
                </c:pt>
                <c:pt idx="12749">
                  <c:v>123.929</c:v>
                </c:pt>
                <c:pt idx="12750">
                  <c:v>123.92</c:v>
                </c:pt>
                <c:pt idx="12751">
                  <c:v>123.91200000000001</c:v>
                </c:pt>
                <c:pt idx="12752">
                  <c:v>123.905</c:v>
                </c:pt>
                <c:pt idx="12753">
                  <c:v>123.895</c:v>
                </c:pt>
                <c:pt idx="12754">
                  <c:v>123.887</c:v>
                </c:pt>
                <c:pt idx="12755">
                  <c:v>123.879</c:v>
                </c:pt>
                <c:pt idx="12756">
                  <c:v>123.87</c:v>
                </c:pt>
                <c:pt idx="12757">
                  <c:v>123.863</c:v>
                </c:pt>
                <c:pt idx="12758">
                  <c:v>123.855</c:v>
                </c:pt>
                <c:pt idx="12759">
                  <c:v>123.845</c:v>
                </c:pt>
                <c:pt idx="12760">
                  <c:v>123.837</c:v>
                </c:pt>
                <c:pt idx="12761">
                  <c:v>123.82899999999999</c:v>
                </c:pt>
                <c:pt idx="12762">
                  <c:v>123.821</c:v>
                </c:pt>
                <c:pt idx="12763">
                  <c:v>123.812</c:v>
                </c:pt>
                <c:pt idx="12764">
                  <c:v>123.804</c:v>
                </c:pt>
                <c:pt idx="12765">
                  <c:v>123.795</c:v>
                </c:pt>
                <c:pt idx="12766">
                  <c:v>123.78700000000001</c:v>
                </c:pt>
                <c:pt idx="12767">
                  <c:v>123.779</c:v>
                </c:pt>
                <c:pt idx="12768">
                  <c:v>123.771</c:v>
                </c:pt>
                <c:pt idx="12769">
                  <c:v>123.76300000000001</c:v>
                </c:pt>
                <c:pt idx="12770">
                  <c:v>123.754</c:v>
                </c:pt>
                <c:pt idx="12771">
                  <c:v>123.746</c:v>
                </c:pt>
                <c:pt idx="12772">
                  <c:v>123.73699999999999</c:v>
                </c:pt>
                <c:pt idx="12773">
                  <c:v>123.729</c:v>
                </c:pt>
                <c:pt idx="12774">
                  <c:v>123.721</c:v>
                </c:pt>
                <c:pt idx="12775">
                  <c:v>123.712</c:v>
                </c:pt>
                <c:pt idx="12776">
                  <c:v>123.703</c:v>
                </c:pt>
                <c:pt idx="12777">
                  <c:v>123.696</c:v>
                </c:pt>
                <c:pt idx="12778">
                  <c:v>123.688</c:v>
                </c:pt>
                <c:pt idx="12779">
                  <c:v>123.68</c:v>
                </c:pt>
                <c:pt idx="12780">
                  <c:v>123.67100000000001</c:v>
                </c:pt>
                <c:pt idx="12781">
                  <c:v>123.663</c:v>
                </c:pt>
                <c:pt idx="12782">
                  <c:v>123.654</c:v>
                </c:pt>
                <c:pt idx="12783">
                  <c:v>123.646</c:v>
                </c:pt>
                <c:pt idx="12784">
                  <c:v>123.637</c:v>
                </c:pt>
                <c:pt idx="12785">
                  <c:v>123.629</c:v>
                </c:pt>
                <c:pt idx="12786">
                  <c:v>123.62</c:v>
                </c:pt>
                <c:pt idx="12787">
                  <c:v>123.61199999999999</c:v>
                </c:pt>
                <c:pt idx="12788">
                  <c:v>123.605</c:v>
                </c:pt>
                <c:pt idx="12789">
                  <c:v>123.596</c:v>
                </c:pt>
                <c:pt idx="12790">
                  <c:v>123.587</c:v>
                </c:pt>
                <c:pt idx="12791">
                  <c:v>123.57899999999999</c:v>
                </c:pt>
                <c:pt idx="12792">
                  <c:v>123.571</c:v>
                </c:pt>
                <c:pt idx="12793">
                  <c:v>123.562</c:v>
                </c:pt>
                <c:pt idx="12794">
                  <c:v>123.553</c:v>
                </c:pt>
                <c:pt idx="12795">
                  <c:v>123.54600000000001</c:v>
                </c:pt>
                <c:pt idx="12796">
                  <c:v>123.53700000000001</c:v>
                </c:pt>
                <c:pt idx="12797">
                  <c:v>123.529</c:v>
                </c:pt>
                <c:pt idx="12798">
                  <c:v>123.52</c:v>
                </c:pt>
                <c:pt idx="12799">
                  <c:v>123.512</c:v>
                </c:pt>
                <c:pt idx="12800">
                  <c:v>123.504</c:v>
                </c:pt>
                <c:pt idx="12801">
                  <c:v>123.495</c:v>
                </c:pt>
                <c:pt idx="12802">
                  <c:v>123.48699999999999</c:v>
                </c:pt>
                <c:pt idx="12803">
                  <c:v>123.479</c:v>
                </c:pt>
                <c:pt idx="12804">
                  <c:v>123.47</c:v>
                </c:pt>
                <c:pt idx="12805">
                  <c:v>123.462</c:v>
                </c:pt>
                <c:pt idx="12806">
                  <c:v>123.453</c:v>
                </c:pt>
                <c:pt idx="12807">
                  <c:v>123.446</c:v>
                </c:pt>
                <c:pt idx="12808">
                  <c:v>123.438</c:v>
                </c:pt>
                <c:pt idx="12809">
                  <c:v>123.429</c:v>
                </c:pt>
                <c:pt idx="12810">
                  <c:v>123.42</c:v>
                </c:pt>
                <c:pt idx="12811">
                  <c:v>123.41200000000001</c:v>
                </c:pt>
                <c:pt idx="12812">
                  <c:v>123.404</c:v>
                </c:pt>
                <c:pt idx="12813">
                  <c:v>123.39400000000001</c:v>
                </c:pt>
                <c:pt idx="12814">
                  <c:v>123.387</c:v>
                </c:pt>
                <c:pt idx="12815">
                  <c:v>123.378</c:v>
                </c:pt>
                <c:pt idx="12816">
                  <c:v>123.37</c:v>
                </c:pt>
                <c:pt idx="12817">
                  <c:v>123.36199999999999</c:v>
                </c:pt>
                <c:pt idx="12818">
                  <c:v>123.35299999999999</c:v>
                </c:pt>
                <c:pt idx="12819">
                  <c:v>123.345</c:v>
                </c:pt>
                <c:pt idx="12820">
                  <c:v>123.337</c:v>
                </c:pt>
                <c:pt idx="12821">
                  <c:v>123.32899999999999</c:v>
                </c:pt>
                <c:pt idx="12822">
                  <c:v>123.32</c:v>
                </c:pt>
                <c:pt idx="12823">
                  <c:v>123.312</c:v>
                </c:pt>
                <c:pt idx="12824">
                  <c:v>123.304</c:v>
                </c:pt>
                <c:pt idx="12825">
                  <c:v>123.295</c:v>
                </c:pt>
                <c:pt idx="12826">
                  <c:v>123.28700000000001</c:v>
                </c:pt>
                <c:pt idx="12827">
                  <c:v>123.28</c:v>
                </c:pt>
                <c:pt idx="12828">
                  <c:v>123.271</c:v>
                </c:pt>
                <c:pt idx="12829">
                  <c:v>123.26300000000001</c:v>
                </c:pt>
                <c:pt idx="12830">
                  <c:v>123.254</c:v>
                </c:pt>
                <c:pt idx="12831">
                  <c:v>123.245</c:v>
                </c:pt>
                <c:pt idx="12832">
                  <c:v>123.23699999999999</c:v>
                </c:pt>
                <c:pt idx="12833">
                  <c:v>123.229</c:v>
                </c:pt>
                <c:pt idx="12834">
                  <c:v>123.22</c:v>
                </c:pt>
                <c:pt idx="12835">
                  <c:v>123.211</c:v>
                </c:pt>
                <c:pt idx="12836">
                  <c:v>123.20399999999999</c:v>
                </c:pt>
                <c:pt idx="12837">
                  <c:v>123.19499999999999</c:v>
                </c:pt>
                <c:pt idx="12838">
                  <c:v>123.188</c:v>
                </c:pt>
                <c:pt idx="12839">
                  <c:v>123.179</c:v>
                </c:pt>
                <c:pt idx="12840">
                  <c:v>123.17</c:v>
                </c:pt>
                <c:pt idx="12841">
                  <c:v>123.16200000000001</c:v>
                </c:pt>
                <c:pt idx="12842">
                  <c:v>123.154</c:v>
                </c:pt>
                <c:pt idx="12843">
                  <c:v>123.146</c:v>
                </c:pt>
                <c:pt idx="12844">
                  <c:v>123.137</c:v>
                </c:pt>
                <c:pt idx="12845">
                  <c:v>123.129</c:v>
                </c:pt>
                <c:pt idx="12846">
                  <c:v>123.121</c:v>
                </c:pt>
                <c:pt idx="12847">
                  <c:v>123.11199999999999</c:v>
                </c:pt>
                <c:pt idx="12848">
                  <c:v>123.104</c:v>
                </c:pt>
                <c:pt idx="12849">
                  <c:v>123.09699999999999</c:v>
                </c:pt>
                <c:pt idx="12850">
                  <c:v>123.08799999999999</c:v>
                </c:pt>
                <c:pt idx="12851">
                  <c:v>123.07899999999999</c:v>
                </c:pt>
                <c:pt idx="12852">
                  <c:v>123.071</c:v>
                </c:pt>
                <c:pt idx="12853">
                  <c:v>123.063</c:v>
                </c:pt>
                <c:pt idx="12854">
                  <c:v>123.054</c:v>
                </c:pt>
                <c:pt idx="12855">
                  <c:v>123.04600000000001</c:v>
                </c:pt>
                <c:pt idx="12856">
                  <c:v>123.03700000000001</c:v>
                </c:pt>
                <c:pt idx="12857">
                  <c:v>123.029</c:v>
                </c:pt>
                <c:pt idx="12858">
                  <c:v>123.021</c:v>
                </c:pt>
                <c:pt idx="12859">
                  <c:v>123.012</c:v>
                </c:pt>
                <c:pt idx="12860">
                  <c:v>123.005</c:v>
                </c:pt>
                <c:pt idx="12861">
                  <c:v>122.997</c:v>
                </c:pt>
                <c:pt idx="12862">
                  <c:v>122.988</c:v>
                </c:pt>
                <c:pt idx="12863">
                  <c:v>122.979</c:v>
                </c:pt>
                <c:pt idx="12864">
                  <c:v>122.971</c:v>
                </c:pt>
                <c:pt idx="12865">
                  <c:v>122.962</c:v>
                </c:pt>
                <c:pt idx="12866">
                  <c:v>122.95399999999999</c:v>
                </c:pt>
                <c:pt idx="12867">
                  <c:v>122.946</c:v>
                </c:pt>
                <c:pt idx="12868">
                  <c:v>122.938</c:v>
                </c:pt>
                <c:pt idx="12869">
                  <c:v>122.93</c:v>
                </c:pt>
                <c:pt idx="12870">
                  <c:v>122.92100000000001</c:v>
                </c:pt>
                <c:pt idx="12871">
                  <c:v>122.913</c:v>
                </c:pt>
                <c:pt idx="12872">
                  <c:v>122.905</c:v>
                </c:pt>
                <c:pt idx="12873">
                  <c:v>122.896</c:v>
                </c:pt>
                <c:pt idx="12874">
                  <c:v>122.88800000000001</c:v>
                </c:pt>
                <c:pt idx="12875">
                  <c:v>122.88</c:v>
                </c:pt>
                <c:pt idx="12876">
                  <c:v>122.871</c:v>
                </c:pt>
                <c:pt idx="12877">
                  <c:v>122.86199999999999</c:v>
                </c:pt>
                <c:pt idx="12878">
                  <c:v>122.854</c:v>
                </c:pt>
                <c:pt idx="12879">
                  <c:v>122.845</c:v>
                </c:pt>
                <c:pt idx="12880">
                  <c:v>122.83799999999999</c:v>
                </c:pt>
                <c:pt idx="12881">
                  <c:v>122.82899999999999</c:v>
                </c:pt>
                <c:pt idx="12882">
                  <c:v>122.821</c:v>
                </c:pt>
                <c:pt idx="12883">
                  <c:v>122.813</c:v>
                </c:pt>
                <c:pt idx="12884">
                  <c:v>122.804</c:v>
                </c:pt>
                <c:pt idx="12885">
                  <c:v>122.797</c:v>
                </c:pt>
                <c:pt idx="12886">
                  <c:v>122.78700000000001</c:v>
                </c:pt>
                <c:pt idx="12887">
                  <c:v>122.779</c:v>
                </c:pt>
                <c:pt idx="12888">
                  <c:v>122.771</c:v>
                </c:pt>
                <c:pt idx="12889">
                  <c:v>122.762</c:v>
                </c:pt>
                <c:pt idx="12890">
                  <c:v>122.754</c:v>
                </c:pt>
                <c:pt idx="12891">
                  <c:v>122.746</c:v>
                </c:pt>
                <c:pt idx="12892">
                  <c:v>122.738</c:v>
                </c:pt>
                <c:pt idx="12893">
                  <c:v>122.729</c:v>
                </c:pt>
                <c:pt idx="12894">
                  <c:v>122.72</c:v>
                </c:pt>
                <c:pt idx="12895">
                  <c:v>122.71299999999999</c:v>
                </c:pt>
                <c:pt idx="12896">
                  <c:v>122.70399999999999</c:v>
                </c:pt>
                <c:pt idx="12897">
                  <c:v>122.69499999999999</c:v>
                </c:pt>
                <c:pt idx="12898">
                  <c:v>122.687</c:v>
                </c:pt>
                <c:pt idx="12899">
                  <c:v>122.679</c:v>
                </c:pt>
                <c:pt idx="12900">
                  <c:v>122.67100000000001</c:v>
                </c:pt>
                <c:pt idx="12901">
                  <c:v>122.663</c:v>
                </c:pt>
                <c:pt idx="12902">
                  <c:v>122.65300000000001</c:v>
                </c:pt>
                <c:pt idx="12903">
                  <c:v>122.646</c:v>
                </c:pt>
                <c:pt idx="12904">
                  <c:v>122.637</c:v>
                </c:pt>
                <c:pt idx="12905">
                  <c:v>122.629</c:v>
                </c:pt>
                <c:pt idx="12906">
                  <c:v>122.621</c:v>
                </c:pt>
                <c:pt idx="12907">
                  <c:v>122.61199999999999</c:v>
                </c:pt>
                <c:pt idx="12908">
                  <c:v>122.605</c:v>
                </c:pt>
                <c:pt idx="12909">
                  <c:v>122.596</c:v>
                </c:pt>
                <c:pt idx="12910">
                  <c:v>122.58799999999999</c:v>
                </c:pt>
                <c:pt idx="12911">
                  <c:v>122.57899999999999</c:v>
                </c:pt>
                <c:pt idx="12912">
                  <c:v>122.571</c:v>
                </c:pt>
                <c:pt idx="12913">
                  <c:v>122.562</c:v>
                </c:pt>
                <c:pt idx="12914">
                  <c:v>122.554</c:v>
                </c:pt>
                <c:pt idx="12915">
                  <c:v>122.545</c:v>
                </c:pt>
                <c:pt idx="12916">
                  <c:v>122.53700000000001</c:v>
                </c:pt>
                <c:pt idx="12917">
                  <c:v>122.529</c:v>
                </c:pt>
                <c:pt idx="12918">
                  <c:v>122.52200000000001</c:v>
                </c:pt>
                <c:pt idx="12919">
                  <c:v>122.51300000000001</c:v>
                </c:pt>
                <c:pt idx="12920">
                  <c:v>122.505</c:v>
                </c:pt>
                <c:pt idx="12921">
                  <c:v>122.496</c:v>
                </c:pt>
                <c:pt idx="12922">
                  <c:v>122.48699999999999</c:v>
                </c:pt>
                <c:pt idx="12923">
                  <c:v>122.48</c:v>
                </c:pt>
                <c:pt idx="12924">
                  <c:v>122.471</c:v>
                </c:pt>
                <c:pt idx="12925">
                  <c:v>122.462</c:v>
                </c:pt>
                <c:pt idx="12926">
                  <c:v>122.45399999999999</c:v>
                </c:pt>
                <c:pt idx="12927">
                  <c:v>122.446</c:v>
                </c:pt>
                <c:pt idx="12928">
                  <c:v>122.437</c:v>
                </c:pt>
                <c:pt idx="12929">
                  <c:v>122.429</c:v>
                </c:pt>
                <c:pt idx="12930">
                  <c:v>122.42100000000001</c:v>
                </c:pt>
                <c:pt idx="12931">
                  <c:v>122.41200000000001</c:v>
                </c:pt>
                <c:pt idx="12932">
                  <c:v>122.404</c:v>
                </c:pt>
                <c:pt idx="12933">
                  <c:v>122.396</c:v>
                </c:pt>
                <c:pt idx="12934">
                  <c:v>122.389</c:v>
                </c:pt>
                <c:pt idx="12935">
                  <c:v>122.38</c:v>
                </c:pt>
                <c:pt idx="12936">
                  <c:v>122.371</c:v>
                </c:pt>
                <c:pt idx="12937">
                  <c:v>122.363</c:v>
                </c:pt>
                <c:pt idx="12938">
                  <c:v>122.354</c:v>
                </c:pt>
                <c:pt idx="12939">
                  <c:v>122.346</c:v>
                </c:pt>
                <c:pt idx="12940">
                  <c:v>122.33799999999999</c:v>
                </c:pt>
                <c:pt idx="12941">
                  <c:v>122.32899999999999</c:v>
                </c:pt>
                <c:pt idx="12942">
                  <c:v>122.321</c:v>
                </c:pt>
                <c:pt idx="12943">
                  <c:v>122.313</c:v>
                </c:pt>
                <c:pt idx="12944">
                  <c:v>122.304</c:v>
                </c:pt>
                <c:pt idx="12945">
                  <c:v>122.29600000000001</c:v>
                </c:pt>
                <c:pt idx="12946">
                  <c:v>122.28700000000001</c:v>
                </c:pt>
                <c:pt idx="12947">
                  <c:v>122.279</c:v>
                </c:pt>
                <c:pt idx="12948">
                  <c:v>122.271</c:v>
                </c:pt>
                <c:pt idx="12949">
                  <c:v>122.26300000000001</c:v>
                </c:pt>
                <c:pt idx="12950">
                  <c:v>122.255</c:v>
                </c:pt>
                <c:pt idx="12951">
                  <c:v>122.246</c:v>
                </c:pt>
                <c:pt idx="12952">
                  <c:v>122.23699999999999</c:v>
                </c:pt>
                <c:pt idx="12953">
                  <c:v>122.229</c:v>
                </c:pt>
                <c:pt idx="12954">
                  <c:v>122.221</c:v>
                </c:pt>
                <c:pt idx="12955">
                  <c:v>122.21299999999999</c:v>
                </c:pt>
                <c:pt idx="12956">
                  <c:v>122.205</c:v>
                </c:pt>
                <c:pt idx="12957">
                  <c:v>122.196</c:v>
                </c:pt>
                <c:pt idx="12958">
                  <c:v>122.188</c:v>
                </c:pt>
                <c:pt idx="12959">
                  <c:v>122.179</c:v>
                </c:pt>
                <c:pt idx="12960">
                  <c:v>122.17</c:v>
                </c:pt>
                <c:pt idx="12961">
                  <c:v>122.163</c:v>
                </c:pt>
                <c:pt idx="12962">
                  <c:v>122.154</c:v>
                </c:pt>
                <c:pt idx="12963">
                  <c:v>122.14700000000001</c:v>
                </c:pt>
                <c:pt idx="12964">
                  <c:v>122.13800000000001</c:v>
                </c:pt>
                <c:pt idx="12965">
                  <c:v>122.13</c:v>
                </c:pt>
                <c:pt idx="12966">
                  <c:v>122.121</c:v>
                </c:pt>
                <c:pt idx="12967">
                  <c:v>122.11199999999999</c:v>
                </c:pt>
                <c:pt idx="12968">
                  <c:v>122.105</c:v>
                </c:pt>
                <c:pt idx="12969">
                  <c:v>122.096</c:v>
                </c:pt>
                <c:pt idx="12970">
                  <c:v>122.087</c:v>
                </c:pt>
                <c:pt idx="12971">
                  <c:v>122.07899999999999</c:v>
                </c:pt>
                <c:pt idx="12972">
                  <c:v>122.071</c:v>
                </c:pt>
                <c:pt idx="12973">
                  <c:v>122.063</c:v>
                </c:pt>
                <c:pt idx="12974">
                  <c:v>122.05500000000001</c:v>
                </c:pt>
                <c:pt idx="12975">
                  <c:v>122.04600000000001</c:v>
                </c:pt>
                <c:pt idx="12976">
                  <c:v>122.038</c:v>
                </c:pt>
                <c:pt idx="12977">
                  <c:v>122.03</c:v>
                </c:pt>
                <c:pt idx="12978">
                  <c:v>122.021</c:v>
                </c:pt>
                <c:pt idx="12979">
                  <c:v>122.01300000000001</c:v>
                </c:pt>
                <c:pt idx="12980">
                  <c:v>122.005</c:v>
                </c:pt>
                <c:pt idx="12981">
                  <c:v>121.996</c:v>
                </c:pt>
                <c:pt idx="12982">
                  <c:v>121.988</c:v>
                </c:pt>
                <c:pt idx="12983">
                  <c:v>121.979</c:v>
                </c:pt>
                <c:pt idx="12984">
                  <c:v>121.971</c:v>
                </c:pt>
                <c:pt idx="12985">
                  <c:v>121.96299999999999</c:v>
                </c:pt>
                <c:pt idx="12986">
                  <c:v>121.95399999999999</c:v>
                </c:pt>
                <c:pt idx="12987">
                  <c:v>121.947</c:v>
                </c:pt>
                <c:pt idx="12988">
                  <c:v>121.93899999999999</c:v>
                </c:pt>
                <c:pt idx="12989">
                  <c:v>121.93</c:v>
                </c:pt>
                <c:pt idx="12990">
                  <c:v>121.923</c:v>
                </c:pt>
                <c:pt idx="12991">
                  <c:v>121.913</c:v>
                </c:pt>
                <c:pt idx="12992">
                  <c:v>121.905</c:v>
                </c:pt>
                <c:pt idx="12993">
                  <c:v>121.89700000000001</c:v>
                </c:pt>
                <c:pt idx="12994">
                  <c:v>121.88800000000001</c:v>
                </c:pt>
                <c:pt idx="12995">
                  <c:v>121.88</c:v>
                </c:pt>
                <c:pt idx="12996">
                  <c:v>121.872</c:v>
                </c:pt>
                <c:pt idx="12997">
                  <c:v>121.863</c:v>
                </c:pt>
                <c:pt idx="12998">
                  <c:v>121.855</c:v>
                </c:pt>
                <c:pt idx="12999">
                  <c:v>121.846</c:v>
                </c:pt>
                <c:pt idx="13000">
                  <c:v>121.839</c:v>
                </c:pt>
                <c:pt idx="13001">
                  <c:v>121.83</c:v>
                </c:pt>
                <c:pt idx="13002">
                  <c:v>121.822</c:v>
                </c:pt>
                <c:pt idx="13003">
                  <c:v>121.81399999999999</c:v>
                </c:pt>
                <c:pt idx="13004">
                  <c:v>121.80500000000001</c:v>
                </c:pt>
                <c:pt idx="13005">
                  <c:v>121.797</c:v>
                </c:pt>
                <c:pt idx="13006">
                  <c:v>121.788</c:v>
                </c:pt>
                <c:pt idx="13007">
                  <c:v>121.78</c:v>
                </c:pt>
                <c:pt idx="13008">
                  <c:v>121.771</c:v>
                </c:pt>
                <c:pt idx="13009">
                  <c:v>121.76300000000001</c:v>
                </c:pt>
                <c:pt idx="13010">
                  <c:v>121.755</c:v>
                </c:pt>
                <c:pt idx="13011">
                  <c:v>121.747</c:v>
                </c:pt>
                <c:pt idx="13012">
                  <c:v>121.739</c:v>
                </c:pt>
                <c:pt idx="13013">
                  <c:v>121.73099999999999</c:v>
                </c:pt>
                <c:pt idx="13014">
                  <c:v>121.72199999999999</c:v>
                </c:pt>
                <c:pt idx="13015">
                  <c:v>121.71299999999999</c:v>
                </c:pt>
                <c:pt idx="13016">
                  <c:v>121.705</c:v>
                </c:pt>
                <c:pt idx="13017">
                  <c:v>121.697</c:v>
                </c:pt>
                <c:pt idx="13018">
                  <c:v>121.68899999999999</c:v>
                </c:pt>
                <c:pt idx="13019">
                  <c:v>121.68</c:v>
                </c:pt>
                <c:pt idx="13020">
                  <c:v>121.672</c:v>
                </c:pt>
                <c:pt idx="13021">
                  <c:v>121.663</c:v>
                </c:pt>
                <c:pt idx="13022">
                  <c:v>121.65600000000001</c:v>
                </c:pt>
                <c:pt idx="13023">
                  <c:v>121.64700000000001</c:v>
                </c:pt>
                <c:pt idx="13024">
                  <c:v>121.639</c:v>
                </c:pt>
                <c:pt idx="13025">
                  <c:v>121.63</c:v>
                </c:pt>
                <c:pt idx="13026">
                  <c:v>121.622</c:v>
                </c:pt>
                <c:pt idx="13027">
                  <c:v>121.613</c:v>
                </c:pt>
                <c:pt idx="13028">
                  <c:v>121.605</c:v>
                </c:pt>
                <c:pt idx="13029">
                  <c:v>121.59699999999999</c:v>
                </c:pt>
                <c:pt idx="13030">
                  <c:v>121.589</c:v>
                </c:pt>
                <c:pt idx="13031">
                  <c:v>121.58</c:v>
                </c:pt>
                <c:pt idx="13032">
                  <c:v>121.572</c:v>
                </c:pt>
                <c:pt idx="13033">
                  <c:v>121.56399999999999</c:v>
                </c:pt>
                <c:pt idx="13034">
                  <c:v>121.556</c:v>
                </c:pt>
                <c:pt idx="13035">
                  <c:v>121.547</c:v>
                </c:pt>
                <c:pt idx="13036">
                  <c:v>121.538</c:v>
                </c:pt>
                <c:pt idx="13037">
                  <c:v>121.53100000000001</c:v>
                </c:pt>
                <c:pt idx="13038">
                  <c:v>121.52200000000001</c:v>
                </c:pt>
                <c:pt idx="13039">
                  <c:v>121.51300000000001</c:v>
                </c:pt>
                <c:pt idx="13040">
                  <c:v>121.505</c:v>
                </c:pt>
                <c:pt idx="13041">
                  <c:v>121.498</c:v>
                </c:pt>
                <c:pt idx="13042">
                  <c:v>121.489</c:v>
                </c:pt>
                <c:pt idx="13043">
                  <c:v>121.48</c:v>
                </c:pt>
                <c:pt idx="13044">
                  <c:v>121.471</c:v>
                </c:pt>
                <c:pt idx="13045">
                  <c:v>121.464</c:v>
                </c:pt>
                <c:pt idx="13046">
                  <c:v>121.455</c:v>
                </c:pt>
                <c:pt idx="13047">
                  <c:v>121.447</c:v>
                </c:pt>
                <c:pt idx="13048">
                  <c:v>121.43899999999999</c:v>
                </c:pt>
                <c:pt idx="13049">
                  <c:v>121.43</c:v>
                </c:pt>
                <c:pt idx="13050">
                  <c:v>121.422</c:v>
                </c:pt>
                <c:pt idx="13051">
                  <c:v>121.414</c:v>
                </c:pt>
                <c:pt idx="13052">
                  <c:v>121.405</c:v>
                </c:pt>
                <c:pt idx="13053">
                  <c:v>121.398</c:v>
                </c:pt>
                <c:pt idx="13054">
                  <c:v>121.389</c:v>
                </c:pt>
                <c:pt idx="13055">
                  <c:v>121.38</c:v>
                </c:pt>
                <c:pt idx="13056">
                  <c:v>121.371</c:v>
                </c:pt>
                <c:pt idx="13057">
                  <c:v>121.364</c:v>
                </c:pt>
                <c:pt idx="13058">
                  <c:v>121.355</c:v>
                </c:pt>
                <c:pt idx="13059">
                  <c:v>121.34699999999999</c:v>
                </c:pt>
                <c:pt idx="13060">
                  <c:v>121.339</c:v>
                </c:pt>
                <c:pt idx="13061">
                  <c:v>121.331</c:v>
                </c:pt>
                <c:pt idx="13062">
                  <c:v>121.322</c:v>
                </c:pt>
                <c:pt idx="13063">
                  <c:v>121.31399999999999</c:v>
                </c:pt>
                <c:pt idx="13064">
                  <c:v>121.306</c:v>
                </c:pt>
                <c:pt idx="13065">
                  <c:v>121.298</c:v>
                </c:pt>
                <c:pt idx="13066">
                  <c:v>121.289</c:v>
                </c:pt>
                <c:pt idx="13067">
                  <c:v>121.28100000000001</c:v>
                </c:pt>
                <c:pt idx="13068">
                  <c:v>121.273</c:v>
                </c:pt>
                <c:pt idx="13069">
                  <c:v>121.264</c:v>
                </c:pt>
                <c:pt idx="13070">
                  <c:v>121.256</c:v>
                </c:pt>
                <c:pt idx="13071">
                  <c:v>121.247</c:v>
                </c:pt>
                <c:pt idx="13072">
                  <c:v>121.24</c:v>
                </c:pt>
                <c:pt idx="13073">
                  <c:v>121.23099999999999</c:v>
                </c:pt>
                <c:pt idx="13074">
                  <c:v>121.22199999999999</c:v>
                </c:pt>
                <c:pt idx="13075">
                  <c:v>121.215</c:v>
                </c:pt>
                <c:pt idx="13076">
                  <c:v>121.206</c:v>
                </c:pt>
                <c:pt idx="13077">
                  <c:v>121.197</c:v>
                </c:pt>
                <c:pt idx="13078">
                  <c:v>121.18899999999999</c:v>
                </c:pt>
                <c:pt idx="13079">
                  <c:v>121.181</c:v>
                </c:pt>
                <c:pt idx="13080">
                  <c:v>121.172</c:v>
                </c:pt>
                <c:pt idx="13081">
                  <c:v>121.164</c:v>
                </c:pt>
                <c:pt idx="13082">
                  <c:v>121.155</c:v>
                </c:pt>
                <c:pt idx="13083">
                  <c:v>121.14700000000001</c:v>
                </c:pt>
                <c:pt idx="13084">
                  <c:v>121.139</c:v>
                </c:pt>
                <c:pt idx="13085">
                  <c:v>121.131</c:v>
                </c:pt>
                <c:pt idx="13086">
                  <c:v>121.123</c:v>
                </c:pt>
                <c:pt idx="13087">
                  <c:v>121.114</c:v>
                </c:pt>
                <c:pt idx="13088">
                  <c:v>121.10599999999999</c:v>
                </c:pt>
                <c:pt idx="13089">
                  <c:v>121.09699999999999</c:v>
                </c:pt>
                <c:pt idx="13090">
                  <c:v>121.09</c:v>
                </c:pt>
                <c:pt idx="13091">
                  <c:v>121.081</c:v>
                </c:pt>
                <c:pt idx="13092">
                  <c:v>121.072</c:v>
                </c:pt>
                <c:pt idx="13093">
                  <c:v>121.06399999999999</c:v>
                </c:pt>
                <c:pt idx="13094">
                  <c:v>121.056</c:v>
                </c:pt>
                <c:pt idx="13095">
                  <c:v>121.048</c:v>
                </c:pt>
                <c:pt idx="13096">
                  <c:v>121.039</c:v>
                </c:pt>
                <c:pt idx="13097">
                  <c:v>121.032</c:v>
                </c:pt>
                <c:pt idx="13098">
                  <c:v>121.023</c:v>
                </c:pt>
                <c:pt idx="13099">
                  <c:v>121.015</c:v>
                </c:pt>
                <c:pt idx="13100">
                  <c:v>121.006</c:v>
                </c:pt>
                <c:pt idx="13101">
                  <c:v>120.998</c:v>
                </c:pt>
                <c:pt idx="13102">
                  <c:v>120.989</c:v>
                </c:pt>
                <c:pt idx="13103">
                  <c:v>120.98099999999999</c:v>
                </c:pt>
                <c:pt idx="13104">
                  <c:v>120.973</c:v>
                </c:pt>
                <c:pt idx="13105">
                  <c:v>120.964</c:v>
                </c:pt>
                <c:pt idx="13106">
                  <c:v>120.956</c:v>
                </c:pt>
                <c:pt idx="13107">
                  <c:v>120.94799999999999</c:v>
                </c:pt>
                <c:pt idx="13108">
                  <c:v>120.93899999999999</c:v>
                </c:pt>
                <c:pt idx="13109">
                  <c:v>120.931</c:v>
                </c:pt>
                <c:pt idx="13110">
                  <c:v>120.923</c:v>
                </c:pt>
                <c:pt idx="13111">
                  <c:v>120.914</c:v>
                </c:pt>
                <c:pt idx="13112">
                  <c:v>120.90600000000001</c:v>
                </c:pt>
                <c:pt idx="13113">
                  <c:v>120.898</c:v>
                </c:pt>
                <c:pt idx="13114">
                  <c:v>120.889</c:v>
                </c:pt>
                <c:pt idx="13115">
                  <c:v>120.881</c:v>
                </c:pt>
                <c:pt idx="13116">
                  <c:v>120.872</c:v>
                </c:pt>
                <c:pt idx="13117">
                  <c:v>120.864</c:v>
                </c:pt>
                <c:pt idx="13118">
                  <c:v>120.85599999999999</c:v>
                </c:pt>
                <c:pt idx="13119">
                  <c:v>120.848</c:v>
                </c:pt>
                <c:pt idx="13120">
                  <c:v>120.839</c:v>
                </c:pt>
                <c:pt idx="13121">
                  <c:v>120.83</c:v>
                </c:pt>
                <c:pt idx="13122">
                  <c:v>120.822</c:v>
                </c:pt>
                <c:pt idx="13123">
                  <c:v>120.813</c:v>
                </c:pt>
                <c:pt idx="13124">
                  <c:v>120.806</c:v>
                </c:pt>
                <c:pt idx="13125">
                  <c:v>120.797</c:v>
                </c:pt>
                <c:pt idx="13126">
                  <c:v>120.79</c:v>
                </c:pt>
                <c:pt idx="13127">
                  <c:v>120.78100000000001</c:v>
                </c:pt>
                <c:pt idx="13128">
                  <c:v>120.77200000000001</c:v>
                </c:pt>
                <c:pt idx="13129">
                  <c:v>120.765</c:v>
                </c:pt>
                <c:pt idx="13130">
                  <c:v>120.756</c:v>
                </c:pt>
                <c:pt idx="13131">
                  <c:v>120.748</c:v>
                </c:pt>
                <c:pt idx="13132">
                  <c:v>120.739</c:v>
                </c:pt>
                <c:pt idx="13133">
                  <c:v>120.73099999999999</c:v>
                </c:pt>
                <c:pt idx="13134">
                  <c:v>120.72199999999999</c:v>
                </c:pt>
                <c:pt idx="13135">
                  <c:v>120.715</c:v>
                </c:pt>
                <c:pt idx="13136">
                  <c:v>120.706</c:v>
                </c:pt>
                <c:pt idx="13137">
                  <c:v>120.697</c:v>
                </c:pt>
                <c:pt idx="13138">
                  <c:v>120.68899999999999</c:v>
                </c:pt>
                <c:pt idx="13139">
                  <c:v>120.68</c:v>
                </c:pt>
                <c:pt idx="13140">
                  <c:v>120.672</c:v>
                </c:pt>
                <c:pt idx="13141">
                  <c:v>120.66500000000001</c:v>
                </c:pt>
                <c:pt idx="13142">
                  <c:v>120.65600000000001</c:v>
                </c:pt>
                <c:pt idx="13143">
                  <c:v>120.648</c:v>
                </c:pt>
                <c:pt idx="13144">
                  <c:v>120.64</c:v>
                </c:pt>
                <c:pt idx="13145">
                  <c:v>120.631</c:v>
                </c:pt>
                <c:pt idx="13146">
                  <c:v>120.623</c:v>
                </c:pt>
                <c:pt idx="13147">
                  <c:v>120.614</c:v>
                </c:pt>
                <c:pt idx="13148">
                  <c:v>120.60599999999999</c:v>
                </c:pt>
                <c:pt idx="13149">
                  <c:v>120.598</c:v>
                </c:pt>
                <c:pt idx="13150">
                  <c:v>120.59</c:v>
                </c:pt>
                <c:pt idx="13151">
                  <c:v>120.581</c:v>
                </c:pt>
                <c:pt idx="13152">
                  <c:v>120.57299999999999</c:v>
                </c:pt>
                <c:pt idx="13153">
                  <c:v>120.56399999999999</c:v>
                </c:pt>
                <c:pt idx="13154">
                  <c:v>120.556</c:v>
                </c:pt>
                <c:pt idx="13155">
                  <c:v>120.548</c:v>
                </c:pt>
                <c:pt idx="13156">
                  <c:v>120.54</c:v>
                </c:pt>
                <c:pt idx="13157">
                  <c:v>120.53100000000001</c:v>
                </c:pt>
                <c:pt idx="13158">
                  <c:v>120.524</c:v>
                </c:pt>
                <c:pt idx="13159">
                  <c:v>120.515</c:v>
                </c:pt>
                <c:pt idx="13160">
                  <c:v>120.50700000000001</c:v>
                </c:pt>
                <c:pt idx="13161">
                  <c:v>120.498</c:v>
                </c:pt>
                <c:pt idx="13162">
                  <c:v>120.49</c:v>
                </c:pt>
                <c:pt idx="13163">
                  <c:v>120.482</c:v>
                </c:pt>
                <c:pt idx="13164">
                  <c:v>120.473</c:v>
                </c:pt>
                <c:pt idx="13165">
                  <c:v>120.465</c:v>
                </c:pt>
                <c:pt idx="13166">
                  <c:v>120.456</c:v>
                </c:pt>
                <c:pt idx="13167">
                  <c:v>120.44799999999999</c:v>
                </c:pt>
                <c:pt idx="13168">
                  <c:v>120.44</c:v>
                </c:pt>
                <c:pt idx="13169">
                  <c:v>120.43</c:v>
                </c:pt>
                <c:pt idx="13170">
                  <c:v>120.423</c:v>
                </c:pt>
                <c:pt idx="13171">
                  <c:v>120.414</c:v>
                </c:pt>
                <c:pt idx="13172">
                  <c:v>120.40600000000001</c:v>
                </c:pt>
                <c:pt idx="13173">
                  <c:v>120.398</c:v>
                </c:pt>
                <c:pt idx="13174">
                  <c:v>120.39</c:v>
                </c:pt>
                <c:pt idx="13175">
                  <c:v>120.381</c:v>
                </c:pt>
                <c:pt idx="13176">
                  <c:v>120.372</c:v>
                </c:pt>
                <c:pt idx="13177">
                  <c:v>120.364</c:v>
                </c:pt>
                <c:pt idx="13178">
                  <c:v>120.355</c:v>
                </c:pt>
                <c:pt idx="13179">
                  <c:v>120.34699999999999</c:v>
                </c:pt>
                <c:pt idx="13180">
                  <c:v>120.339</c:v>
                </c:pt>
                <c:pt idx="13181">
                  <c:v>120.331</c:v>
                </c:pt>
                <c:pt idx="13182">
                  <c:v>120.32299999999999</c:v>
                </c:pt>
                <c:pt idx="13183">
                  <c:v>120.31399999999999</c:v>
                </c:pt>
                <c:pt idx="13184">
                  <c:v>120.306</c:v>
                </c:pt>
                <c:pt idx="13185">
                  <c:v>120.297</c:v>
                </c:pt>
                <c:pt idx="13186">
                  <c:v>120.29</c:v>
                </c:pt>
                <c:pt idx="13187">
                  <c:v>120.28100000000001</c:v>
                </c:pt>
                <c:pt idx="13188">
                  <c:v>120.27200000000001</c:v>
                </c:pt>
                <c:pt idx="13189">
                  <c:v>120.264</c:v>
                </c:pt>
                <c:pt idx="13190">
                  <c:v>120.25700000000001</c:v>
                </c:pt>
                <c:pt idx="13191">
                  <c:v>120.248</c:v>
                </c:pt>
                <c:pt idx="13192">
                  <c:v>120.24</c:v>
                </c:pt>
                <c:pt idx="13193">
                  <c:v>120.23099999999999</c:v>
                </c:pt>
                <c:pt idx="13194">
                  <c:v>120.223</c:v>
                </c:pt>
                <c:pt idx="13195">
                  <c:v>120.215</c:v>
                </c:pt>
                <c:pt idx="13196">
                  <c:v>120.206</c:v>
                </c:pt>
                <c:pt idx="13197">
                  <c:v>120.19799999999999</c:v>
                </c:pt>
                <c:pt idx="13198">
                  <c:v>120.19</c:v>
                </c:pt>
                <c:pt idx="13199">
                  <c:v>120.181</c:v>
                </c:pt>
                <c:pt idx="13200">
                  <c:v>120.172</c:v>
                </c:pt>
                <c:pt idx="13201">
                  <c:v>120.164</c:v>
                </c:pt>
                <c:pt idx="13202">
                  <c:v>120.15600000000001</c:v>
                </c:pt>
                <c:pt idx="13203">
                  <c:v>120.14700000000001</c:v>
                </c:pt>
                <c:pt idx="13204">
                  <c:v>120.139</c:v>
                </c:pt>
                <c:pt idx="13205">
                  <c:v>120.131</c:v>
                </c:pt>
                <c:pt idx="13206">
                  <c:v>120.122</c:v>
                </c:pt>
                <c:pt idx="13207">
                  <c:v>120.11499999999999</c:v>
                </c:pt>
                <c:pt idx="13208">
                  <c:v>120.10599999999999</c:v>
                </c:pt>
                <c:pt idx="13209">
                  <c:v>120.098</c:v>
                </c:pt>
                <c:pt idx="13210">
                  <c:v>120.089</c:v>
                </c:pt>
                <c:pt idx="13211">
                  <c:v>120.081</c:v>
                </c:pt>
                <c:pt idx="13212">
                  <c:v>120.072</c:v>
                </c:pt>
                <c:pt idx="13213">
                  <c:v>120.06399999999999</c:v>
                </c:pt>
                <c:pt idx="13214">
                  <c:v>120.05500000000001</c:v>
                </c:pt>
                <c:pt idx="13215">
                  <c:v>120.047</c:v>
                </c:pt>
                <c:pt idx="13216">
                  <c:v>120.039</c:v>
                </c:pt>
                <c:pt idx="13217">
                  <c:v>120.03</c:v>
                </c:pt>
                <c:pt idx="13218">
                  <c:v>120.023</c:v>
                </c:pt>
                <c:pt idx="13219">
                  <c:v>120.014</c:v>
                </c:pt>
                <c:pt idx="13220">
                  <c:v>120.006</c:v>
                </c:pt>
                <c:pt idx="13221">
                  <c:v>119.998</c:v>
                </c:pt>
                <c:pt idx="13222">
                  <c:v>119.989</c:v>
                </c:pt>
                <c:pt idx="13223">
                  <c:v>119.98099999999999</c:v>
                </c:pt>
                <c:pt idx="13224">
                  <c:v>119.97199999999999</c:v>
                </c:pt>
                <c:pt idx="13225">
                  <c:v>119.965</c:v>
                </c:pt>
                <c:pt idx="13226">
                  <c:v>119.956</c:v>
                </c:pt>
                <c:pt idx="13227">
                  <c:v>119.94799999999999</c:v>
                </c:pt>
                <c:pt idx="13228">
                  <c:v>119.93899999999999</c:v>
                </c:pt>
                <c:pt idx="13229">
                  <c:v>119.931</c:v>
                </c:pt>
                <c:pt idx="13230">
                  <c:v>119.922</c:v>
                </c:pt>
                <c:pt idx="13231">
                  <c:v>119.914</c:v>
                </c:pt>
                <c:pt idx="13232">
                  <c:v>119.90600000000001</c:v>
                </c:pt>
                <c:pt idx="13233">
                  <c:v>119.898</c:v>
                </c:pt>
                <c:pt idx="13234">
                  <c:v>119.889</c:v>
                </c:pt>
                <c:pt idx="13235">
                  <c:v>119.88</c:v>
                </c:pt>
                <c:pt idx="13236">
                  <c:v>119.872</c:v>
                </c:pt>
                <c:pt idx="13237">
                  <c:v>119.864</c:v>
                </c:pt>
                <c:pt idx="13238">
                  <c:v>119.85599999999999</c:v>
                </c:pt>
                <c:pt idx="13239">
                  <c:v>119.848</c:v>
                </c:pt>
                <c:pt idx="13240">
                  <c:v>119.839</c:v>
                </c:pt>
                <c:pt idx="13241">
                  <c:v>119.83</c:v>
                </c:pt>
                <c:pt idx="13242">
                  <c:v>119.82299999999999</c:v>
                </c:pt>
                <c:pt idx="13243">
                  <c:v>119.81399999999999</c:v>
                </c:pt>
                <c:pt idx="13244">
                  <c:v>119.806</c:v>
                </c:pt>
                <c:pt idx="13245">
                  <c:v>119.798</c:v>
                </c:pt>
                <c:pt idx="13246">
                  <c:v>119.79</c:v>
                </c:pt>
                <c:pt idx="13247">
                  <c:v>119.78100000000001</c:v>
                </c:pt>
                <c:pt idx="13248">
                  <c:v>119.773</c:v>
                </c:pt>
                <c:pt idx="13249">
                  <c:v>119.764</c:v>
                </c:pt>
                <c:pt idx="13250">
                  <c:v>119.755</c:v>
                </c:pt>
                <c:pt idx="13251">
                  <c:v>119.748</c:v>
                </c:pt>
                <c:pt idx="13252">
                  <c:v>119.74</c:v>
                </c:pt>
                <c:pt idx="13253">
                  <c:v>119.73099999999999</c:v>
                </c:pt>
                <c:pt idx="13254">
                  <c:v>119.72199999999999</c:v>
                </c:pt>
                <c:pt idx="13255">
                  <c:v>119.714</c:v>
                </c:pt>
                <c:pt idx="13256">
                  <c:v>119.706</c:v>
                </c:pt>
                <c:pt idx="13257">
                  <c:v>119.69799999999999</c:v>
                </c:pt>
                <c:pt idx="13258">
                  <c:v>119.68899999999999</c:v>
                </c:pt>
                <c:pt idx="13259">
                  <c:v>119.682</c:v>
                </c:pt>
                <c:pt idx="13260">
                  <c:v>119.672</c:v>
                </c:pt>
                <c:pt idx="13261">
                  <c:v>119.664</c:v>
                </c:pt>
                <c:pt idx="13262">
                  <c:v>119.65600000000001</c:v>
                </c:pt>
                <c:pt idx="13263">
                  <c:v>119.648</c:v>
                </c:pt>
                <c:pt idx="13264">
                  <c:v>119.639</c:v>
                </c:pt>
                <c:pt idx="13265">
                  <c:v>119.631</c:v>
                </c:pt>
                <c:pt idx="13266">
                  <c:v>119.623</c:v>
                </c:pt>
                <c:pt idx="13267">
                  <c:v>119.614</c:v>
                </c:pt>
                <c:pt idx="13268">
                  <c:v>119.60599999999999</c:v>
                </c:pt>
                <c:pt idx="13269">
                  <c:v>119.59699999999999</c:v>
                </c:pt>
                <c:pt idx="13270">
                  <c:v>119.589</c:v>
                </c:pt>
                <c:pt idx="13271">
                  <c:v>119.58</c:v>
                </c:pt>
                <c:pt idx="13272">
                  <c:v>119.572</c:v>
                </c:pt>
                <c:pt idx="13273">
                  <c:v>119.56399999999999</c:v>
                </c:pt>
                <c:pt idx="13274">
                  <c:v>119.556</c:v>
                </c:pt>
                <c:pt idx="13275">
                  <c:v>119.547</c:v>
                </c:pt>
                <c:pt idx="13276">
                  <c:v>119.539</c:v>
                </c:pt>
                <c:pt idx="13277">
                  <c:v>119.53</c:v>
                </c:pt>
                <c:pt idx="13278">
                  <c:v>119.52200000000001</c:v>
                </c:pt>
                <c:pt idx="13279">
                  <c:v>119.514</c:v>
                </c:pt>
                <c:pt idx="13280">
                  <c:v>119.506</c:v>
                </c:pt>
                <c:pt idx="13281">
                  <c:v>119.497</c:v>
                </c:pt>
                <c:pt idx="13282">
                  <c:v>119.489</c:v>
                </c:pt>
                <c:pt idx="13283">
                  <c:v>119.48</c:v>
                </c:pt>
                <c:pt idx="13284">
                  <c:v>119.47199999999999</c:v>
                </c:pt>
                <c:pt idx="13285">
                  <c:v>119.464</c:v>
                </c:pt>
                <c:pt idx="13286">
                  <c:v>119.456</c:v>
                </c:pt>
                <c:pt idx="13287">
                  <c:v>119.447</c:v>
                </c:pt>
                <c:pt idx="13288">
                  <c:v>119.438</c:v>
                </c:pt>
                <c:pt idx="13289">
                  <c:v>119.431</c:v>
                </c:pt>
                <c:pt idx="13290">
                  <c:v>119.422</c:v>
                </c:pt>
                <c:pt idx="13291">
                  <c:v>119.414</c:v>
                </c:pt>
                <c:pt idx="13292">
                  <c:v>119.40600000000001</c:v>
                </c:pt>
                <c:pt idx="13293">
                  <c:v>119.398</c:v>
                </c:pt>
                <c:pt idx="13294">
                  <c:v>119.38800000000001</c:v>
                </c:pt>
                <c:pt idx="13295">
                  <c:v>119.38</c:v>
                </c:pt>
                <c:pt idx="13296">
                  <c:v>119.372</c:v>
                </c:pt>
                <c:pt idx="13297">
                  <c:v>119.36499999999999</c:v>
                </c:pt>
                <c:pt idx="13298">
                  <c:v>119.355</c:v>
                </c:pt>
                <c:pt idx="13299">
                  <c:v>119.348</c:v>
                </c:pt>
                <c:pt idx="13300">
                  <c:v>119.339</c:v>
                </c:pt>
                <c:pt idx="13301">
                  <c:v>119.33</c:v>
                </c:pt>
                <c:pt idx="13302">
                  <c:v>119.322</c:v>
                </c:pt>
                <c:pt idx="13303">
                  <c:v>119.31399999999999</c:v>
                </c:pt>
                <c:pt idx="13304">
                  <c:v>119.30500000000001</c:v>
                </c:pt>
                <c:pt idx="13305">
                  <c:v>119.298</c:v>
                </c:pt>
                <c:pt idx="13306">
                  <c:v>119.289</c:v>
                </c:pt>
                <c:pt idx="13307">
                  <c:v>119.28100000000001</c:v>
                </c:pt>
                <c:pt idx="13308">
                  <c:v>119.273</c:v>
                </c:pt>
                <c:pt idx="13309">
                  <c:v>119.26300000000001</c:v>
                </c:pt>
                <c:pt idx="13310">
                  <c:v>119.25700000000001</c:v>
                </c:pt>
                <c:pt idx="13311">
                  <c:v>119.247</c:v>
                </c:pt>
                <c:pt idx="13312">
                  <c:v>119.239</c:v>
                </c:pt>
                <c:pt idx="13313">
                  <c:v>119.23099999999999</c:v>
                </c:pt>
                <c:pt idx="13314">
                  <c:v>119.22199999999999</c:v>
                </c:pt>
                <c:pt idx="13315">
                  <c:v>119.214</c:v>
                </c:pt>
                <c:pt idx="13316">
                  <c:v>119.206</c:v>
                </c:pt>
                <c:pt idx="13317">
                  <c:v>119.197</c:v>
                </c:pt>
                <c:pt idx="13318">
                  <c:v>119.18899999999999</c:v>
                </c:pt>
                <c:pt idx="13319">
                  <c:v>119.18</c:v>
                </c:pt>
                <c:pt idx="13320">
                  <c:v>119.172</c:v>
                </c:pt>
                <c:pt idx="13321">
                  <c:v>119.16500000000001</c:v>
                </c:pt>
                <c:pt idx="13322">
                  <c:v>119.15600000000001</c:v>
                </c:pt>
                <c:pt idx="13323">
                  <c:v>119.14700000000001</c:v>
                </c:pt>
                <c:pt idx="13324">
                  <c:v>119.139</c:v>
                </c:pt>
                <c:pt idx="13325">
                  <c:v>119.131</c:v>
                </c:pt>
                <c:pt idx="13326">
                  <c:v>119.123</c:v>
                </c:pt>
                <c:pt idx="13327">
                  <c:v>119.114</c:v>
                </c:pt>
                <c:pt idx="13328">
                  <c:v>119.10599999999999</c:v>
                </c:pt>
                <c:pt idx="13329">
                  <c:v>119.098</c:v>
                </c:pt>
                <c:pt idx="13330">
                  <c:v>119.089</c:v>
                </c:pt>
                <c:pt idx="13331">
                  <c:v>119.081</c:v>
                </c:pt>
                <c:pt idx="13332">
                  <c:v>119.07299999999999</c:v>
                </c:pt>
                <c:pt idx="13333">
                  <c:v>119.06399999999999</c:v>
                </c:pt>
                <c:pt idx="13334">
                  <c:v>119.056</c:v>
                </c:pt>
                <c:pt idx="13335">
                  <c:v>119.048</c:v>
                </c:pt>
                <c:pt idx="13336">
                  <c:v>119.04</c:v>
                </c:pt>
                <c:pt idx="13337">
                  <c:v>119.03100000000001</c:v>
                </c:pt>
                <c:pt idx="13338">
                  <c:v>119.02200000000001</c:v>
                </c:pt>
                <c:pt idx="13339">
                  <c:v>119.014</c:v>
                </c:pt>
                <c:pt idx="13340">
                  <c:v>119.006</c:v>
                </c:pt>
                <c:pt idx="13341">
                  <c:v>118.998</c:v>
                </c:pt>
                <c:pt idx="13342">
                  <c:v>118.99</c:v>
                </c:pt>
                <c:pt idx="13343">
                  <c:v>118.98099999999999</c:v>
                </c:pt>
                <c:pt idx="13344">
                  <c:v>118.973</c:v>
                </c:pt>
                <c:pt idx="13345">
                  <c:v>118.964</c:v>
                </c:pt>
                <c:pt idx="13346">
                  <c:v>118.956</c:v>
                </c:pt>
                <c:pt idx="13347">
                  <c:v>118.94799999999999</c:v>
                </c:pt>
                <c:pt idx="13348">
                  <c:v>118.94</c:v>
                </c:pt>
                <c:pt idx="13349">
                  <c:v>118.931</c:v>
                </c:pt>
                <c:pt idx="13350">
                  <c:v>118.923</c:v>
                </c:pt>
                <c:pt idx="13351">
                  <c:v>118.914</c:v>
                </c:pt>
                <c:pt idx="13352">
                  <c:v>118.90600000000001</c:v>
                </c:pt>
                <c:pt idx="13353">
                  <c:v>118.898</c:v>
                </c:pt>
                <c:pt idx="13354">
                  <c:v>118.889</c:v>
                </c:pt>
                <c:pt idx="13355">
                  <c:v>118.881</c:v>
                </c:pt>
                <c:pt idx="13356">
                  <c:v>118.872</c:v>
                </c:pt>
                <c:pt idx="13357">
                  <c:v>118.864</c:v>
                </c:pt>
                <c:pt idx="13358">
                  <c:v>118.85599999999999</c:v>
                </c:pt>
                <c:pt idx="13359">
                  <c:v>118.848</c:v>
                </c:pt>
                <c:pt idx="13360">
                  <c:v>118.84</c:v>
                </c:pt>
                <c:pt idx="13361">
                  <c:v>118.831</c:v>
                </c:pt>
                <c:pt idx="13362">
                  <c:v>118.82299999999999</c:v>
                </c:pt>
                <c:pt idx="13363">
                  <c:v>118.81399999999999</c:v>
                </c:pt>
                <c:pt idx="13364">
                  <c:v>118.806</c:v>
                </c:pt>
                <c:pt idx="13365">
                  <c:v>118.797</c:v>
                </c:pt>
                <c:pt idx="13366">
                  <c:v>118.789</c:v>
                </c:pt>
                <c:pt idx="13367">
                  <c:v>118.78100000000001</c:v>
                </c:pt>
                <c:pt idx="13368">
                  <c:v>118.773</c:v>
                </c:pt>
                <c:pt idx="13369">
                  <c:v>118.764</c:v>
                </c:pt>
                <c:pt idx="13370">
                  <c:v>118.756</c:v>
                </c:pt>
                <c:pt idx="13371">
                  <c:v>118.748</c:v>
                </c:pt>
                <c:pt idx="13372">
                  <c:v>118.74</c:v>
                </c:pt>
                <c:pt idx="13373">
                  <c:v>118.732</c:v>
                </c:pt>
                <c:pt idx="13374">
                  <c:v>118.72199999999999</c:v>
                </c:pt>
                <c:pt idx="13375">
                  <c:v>118.715</c:v>
                </c:pt>
                <c:pt idx="13376">
                  <c:v>118.706</c:v>
                </c:pt>
                <c:pt idx="13377">
                  <c:v>118.69799999999999</c:v>
                </c:pt>
                <c:pt idx="13378">
                  <c:v>118.69</c:v>
                </c:pt>
                <c:pt idx="13379">
                  <c:v>118.682</c:v>
                </c:pt>
                <c:pt idx="13380">
                  <c:v>118.673</c:v>
                </c:pt>
                <c:pt idx="13381">
                  <c:v>118.664</c:v>
                </c:pt>
                <c:pt idx="13382">
                  <c:v>118.65600000000001</c:v>
                </c:pt>
                <c:pt idx="13383">
                  <c:v>118.648</c:v>
                </c:pt>
                <c:pt idx="13384">
                  <c:v>118.639</c:v>
                </c:pt>
                <c:pt idx="13385">
                  <c:v>118.631</c:v>
                </c:pt>
                <c:pt idx="13386">
                  <c:v>118.623</c:v>
                </c:pt>
                <c:pt idx="13387">
                  <c:v>118.614</c:v>
                </c:pt>
                <c:pt idx="13388">
                  <c:v>118.60599999999999</c:v>
                </c:pt>
                <c:pt idx="13389">
                  <c:v>118.598</c:v>
                </c:pt>
                <c:pt idx="13390">
                  <c:v>118.589</c:v>
                </c:pt>
                <c:pt idx="13391">
                  <c:v>118.581</c:v>
                </c:pt>
                <c:pt idx="13392">
                  <c:v>118.57299999999999</c:v>
                </c:pt>
                <c:pt idx="13393">
                  <c:v>118.565</c:v>
                </c:pt>
                <c:pt idx="13394">
                  <c:v>118.556</c:v>
                </c:pt>
                <c:pt idx="13395">
                  <c:v>118.548</c:v>
                </c:pt>
                <c:pt idx="13396">
                  <c:v>118.54</c:v>
                </c:pt>
                <c:pt idx="13397">
                  <c:v>118.53100000000001</c:v>
                </c:pt>
                <c:pt idx="13398">
                  <c:v>118.523</c:v>
                </c:pt>
                <c:pt idx="13399">
                  <c:v>118.515</c:v>
                </c:pt>
                <c:pt idx="13400">
                  <c:v>118.506</c:v>
                </c:pt>
                <c:pt idx="13401">
                  <c:v>118.498</c:v>
                </c:pt>
                <c:pt idx="13402">
                  <c:v>118.49</c:v>
                </c:pt>
                <c:pt idx="13403">
                  <c:v>118.482</c:v>
                </c:pt>
                <c:pt idx="13404">
                  <c:v>118.473</c:v>
                </c:pt>
                <c:pt idx="13405">
                  <c:v>118.465</c:v>
                </c:pt>
                <c:pt idx="13406">
                  <c:v>118.45699999999999</c:v>
                </c:pt>
                <c:pt idx="13407">
                  <c:v>118.449</c:v>
                </c:pt>
                <c:pt idx="13408">
                  <c:v>118.44</c:v>
                </c:pt>
                <c:pt idx="13409">
                  <c:v>118.431</c:v>
                </c:pt>
                <c:pt idx="13410">
                  <c:v>118.423</c:v>
                </c:pt>
                <c:pt idx="13411">
                  <c:v>118.41500000000001</c:v>
                </c:pt>
                <c:pt idx="13412">
                  <c:v>118.407</c:v>
                </c:pt>
                <c:pt idx="13413">
                  <c:v>118.399</c:v>
                </c:pt>
                <c:pt idx="13414">
                  <c:v>118.389</c:v>
                </c:pt>
                <c:pt idx="13415">
                  <c:v>118.38200000000001</c:v>
                </c:pt>
                <c:pt idx="13416">
                  <c:v>118.374</c:v>
                </c:pt>
                <c:pt idx="13417">
                  <c:v>118.366</c:v>
                </c:pt>
                <c:pt idx="13418">
                  <c:v>118.357</c:v>
                </c:pt>
                <c:pt idx="13419">
                  <c:v>118.349</c:v>
                </c:pt>
                <c:pt idx="13420">
                  <c:v>118.34</c:v>
                </c:pt>
                <c:pt idx="13421">
                  <c:v>118.33199999999999</c:v>
                </c:pt>
                <c:pt idx="13422">
                  <c:v>118.325</c:v>
                </c:pt>
                <c:pt idx="13423">
                  <c:v>118.315</c:v>
                </c:pt>
                <c:pt idx="13424">
                  <c:v>118.307</c:v>
                </c:pt>
                <c:pt idx="13425">
                  <c:v>118.298</c:v>
                </c:pt>
                <c:pt idx="13426">
                  <c:v>118.29</c:v>
                </c:pt>
                <c:pt idx="13427">
                  <c:v>118.282</c:v>
                </c:pt>
                <c:pt idx="13428">
                  <c:v>118.274</c:v>
                </c:pt>
                <c:pt idx="13429">
                  <c:v>118.265</c:v>
                </c:pt>
                <c:pt idx="13430">
                  <c:v>118.25700000000001</c:v>
                </c:pt>
                <c:pt idx="13431">
                  <c:v>118.248</c:v>
                </c:pt>
                <c:pt idx="13432">
                  <c:v>118.24</c:v>
                </c:pt>
                <c:pt idx="13433">
                  <c:v>118.232</c:v>
                </c:pt>
                <c:pt idx="13434">
                  <c:v>118.223</c:v>
                </c:pt>
                <c:pt idx="13435">
                  <c:v>118.215</c:v>
                </c:pt>
                <c:pt idx="13436">
                  <c:v>118.20699999999999</c:v>
                </c:pt>
                <c:pt idx="13437">
                  <c:v>118.199</c:v>
                </c:pt>
                <c:pt idx="13438">
                  <c:v>118.19</c:v>
                </c:pt>
                <c:pt idx="13439">
                  <c:v>118.181</c:v>
                </c:pt>
                <c:pt idx="13440">
                  <c:v>118.175</c:v>
                </c:pt>
                <c:pt idx="13441">
                  <c:v>118.16500000000001</c:v>
                </c:pt>
                <c:pt idx="13442">
                  <c:v>118.157</c:v>
                </c:pt>
                <c:pt idx="13443">
                  <c:v>118.148</c:v>
                </c:pt>
                <c:pt idx="13444">
                  <c:v>118.14100000000001</c:v>
                </c:pt>
                <c:pt idx="13445">
                  <c:v>118.13200000000001</c:v>
                </c:pt>
                <c:pt idx="13446">
                  <c:v>118.124</c:v>
                </c:pt>
                <c:pt idx="13447">
                  <c:v>118.11499999999999</c:v>
                </c:pt>
                <c:pt idx="13448">
                  <c:v>118.107</c:v>
                </c:pt>
                <c:pt idx="13449">
                  <c:v>118.099</c:v>
                </c:pt>
                <c:pt idx="13450">
                  <c:v>118.09</c:v>
                </c:pt>
                <c:pt idx="13451">
                  <c:v>118.08199999999999</c:v>
                </c:pt>
                <c:pt idx="13452">
                  <c:v>118.074</c:v>
                </c:pt>
                <c:pt idx="13453">
                  <c:v>118.066</c:v>
                </c:pt>
                <c:pt idx="13454">
                  <c:v>118.057</c:v>
                </c:pt>
                <c:pt idx="13455">
                  <c:v>118.04900000000001</c:v>
                </c:pt>
                <c:pt idx="13456">
                  <c:v>118.041</c:v>
                </c:pt>
                <c:pt idx="13457">
                  <c:v>118.032</c:v>
                </c:pt>
                <c:pt idx="13458">
                  <c:v>118.024</c:v>
                </c:pt>
                <c:pt idx="13459">
                  <c:v>118.01600000000001</c:v>
                </c:pt>
                <c:pt idx="13460">
                  <c:v>118.00700000000001</c:v>
                </c:pt>
                <c:pt idx="13461">
                  <c:v>117.999</c:v>
                </c:pt>
                <c:pt idx="13462">
                  <c:v>117.99</c:v>
                </c:pt>
                <c:pt idx="13463">
                  <c:v>117.982</c:v>
                </c:pt>
                <c:pt idx="13464">
                  <c:v>117.973</c:v>
                </c:pt>
                <c:pt idx="13465">
                  <c:v>117.965</c:v>
                </c:pt>
                <c:pt idx="13466">
                  <c:v>117.95699999999999</c:v>
                </c:pt>
                <c:pt idx="13467">
                  <c:v>117.949</c:v>
                </c:pt>
                <c:pt idx="13468">
                  <c:v>117.94</c:v>
                </c:pt>
                <c:pt idx="13469">
                  <c:v>117.932</c:v>
                </c:pt>
                <c:pt idx="13470">
                  <c:v>117.92400000000001</c:v>
                </c:pt>
                <c:pt idx="13471">
                  <c:v>117.91500000000001</c:v>
                </c:pt>
                <c:pt idx="13472">
                  <c:v>117.907</c:v>
                </c:pt>
                <c:pt idx="13473">
                  <c:v>117.899</c:v>
                </c:pt>
                <c:pt idx="13474">
                  <c:v>117.89100000000001</c:v>
                </c:pt>
                <c:pt idx="13475">
                  <c:v>117.88200000000001</c:v>
                </c:pt>
                <c:pt idx="13476">
                  <c:v>117.874</c:v>
                </c:pt>
                <c:pt idx="13477">
                  <c:v>117.86499999999999</c:v>
                </c:pt>
                <c:pt idx="13478">
                  <c:v>117.857</c:v>
                </c:pt>
                <c:pt idx="13479">
                  <c:v>117.848</c:v>
                </c:pt>
                <c:pt idx="13480">
                  <c:v>117.84099999999999</c:v>
                </c:pt>
                <c:pt idx="13481">
                  <c:v>117.833</c:v>
                </c:pt>
                <c:pt idx="13482">
                  <c:v>117.824</c:v>
                </c:pt>
                <c:pt idx="13483">
                  <c:v>117.816</c:v>
                </c:pt>
                <c:pt idx="13484">
                  <c:v>117.80800000000001</c:v>
                </c:pt>
                <c:pt idx="13485">
                  <c:v>117.8</c:v>
                </c:pt>
                <c:pt idx="13486">
                  <c:v>117.791</c:v>
                </c:pt>
                <c:pt idx="13487">
                  <c:v>117.783</c:v>
                </c:pt>
                <c:pt idx="13488">
                  <c:v>117.774</c:v>
                </c:pt>
                <c:pt idx="13489">
                  <c:v>117.76600000000001</c:v>
                </c:pt>
                <c:pt idx="13490">
                  <c:v>117.758</c:v>
                </c:pt>
                <c:pt idx="13491">
                  <c:v>117.749</c:v>
                </c:pt>
                <c:pt idx="13492">
                  <c:v>117.741</c:v>
                </c:pt>
                <c:pt idx="13493">
                  <c:v>117.733</c:v>
                </c:pt>
                <c:pt idx="13494">
                  <c:v>117.723</c:v>
                </c:pt>
                <c:pt idx="13495">
                  <c:v>117.71599999999999</c:v>
                </c:pt>
                <c:pt idx="13496">
                  <c:v>117.708</c:v>
                </c:pt>
                <c:pt idx="13497">
                  <c:v>117.7</c:v>
                </c:pt>
                <c:pt idx="13498">
                  <c:v>117.69</c:v>
                </c:pt>
                <c:pt idx="13499">
                  <c:v>117.68300000000001</c:v>
                </c:pt>
                <c:pt idx="13500">
                  <c:v>117.675</c:v>
                </c:pt>
                <c:pt idx="13501">
                  <c:v>117.667</c:v>
                </c:pt>
                <c:pt idx="13502">
                  <c:v>117.657</c:v>
                </c:pt>
                <c:pt idx="13503">
                  <c:v>117.65</c:v>
                </c:pt>
                <c:pt idx="13504">
                  <c:v>117.64100000000001</c:v>
                </c:pt>
                <c:pt idx="13505">
                  <c:v>117.633</c:v>
                </c:pt>
                <c:pt idx="13506">
                  <c:v>117.625</c:v>
                </c:pt>
                <c:pt idx="13507">
                  <c:v>117.616</c:v>
                </c:pt>
                <c:pt idx="13508">
                  <c:v>117.608</c:v>
                </c:pt>
                <c:pt idx="13509">
                  <c:v>117.599</c:v>
                </c:pt>
                <c:pt idx="13510">
                  <c:v>117.59099999999999</c:v>
                </c:pt>
                <c:pt idx="13511">
                  <c:v>117.58199999999999</c:v>
                </c:pt>
                <c:pt idx="13512">
                  <c:v>117.574</c:v>
                </c:pt>
                <c:pt idx="13513">
                  <c:v>117.566</c:v>
                </c:pt>
                <c:pt idx="13514">
                  <c:v>117.55800000000001</c:v>
                </c:pt>
                <c:pt idx="13515">
                  <c:v>117.55</c:v>
                </c:pt>
                <c:pt idx="13516">
                  <c:v>117.54</c:v>
                </c:pt>
                <c:pt idx="13517">
                  <c:v>117.532</c:v>
                </c:pt>
                <c:pt idx="13518">
                  <c:v>117.524</c:v>
                </c:pt>
                <c:pt idx="13519">
                  <c:v>117.51600000000001</c:v>
                </c:pt>
                <c:pt idx="13520">
                  <c:v>117.508</c:v>
                </c:pt>
                <c:pt idx="13521">
                  <c:v>117.5</c:v>
                </c:pt>
                <c:pt idx="13522">
                  <c:v>117.491</c:v>
                </c:pt>
                <c:pt idx="13523">
                  <c:v>117.483</c:v>
                </c:pt>
                <c:pt idx="13524">
                  <c:v>117.474</c:v>
                </c:pt>
                <c:pt idx="13525">
                  <c:v>117.465</c:v>
                </c:pt>
                <c:pt idx="13526">
                  <c:v>117.45699999999999</c:v>
                </c:pt>
                <c:pt idx="13527">
                  <c:v>117.449</c:v>
                </c:pt>
                <c:pt idx="13528">
                  <c:v>117.441</c:v>
                </c:pt>
                <c:pt idx="13529">
                  <c:v>117.43300000000001</c:v>
                </c:pt>
                <c:pt idx="13530">
                  <c:v>117.423</c:v>
                </c:pt>
                <c:pt idx="13531">
                  <c:v>117.416</c:v>
                </c:pt>
                <c:pt idx="13532">
                  <c:v>117.408</c:v>
                </c:pt>
                <c:pt idx="13533">
                  <c:v>117.399</c:v>
                </c:pt>
                <c:pt idx="13534">
                  <c:v>117.392</c:v>
                </c:pt>
                <c:pt idx="13535">
                  <c:v>117.383</c:v>
                </c:pt>
                <c:pt idx="13536">
                  <c:v>117.374</c:v>
                </c:pt>
                <c:pt idx="13537">
                  <c:v>117.366</c:v>
                </c:pt>
                <c:pt idx="13538">
                  <c:v>117.357</c:v>
                </c:pt>
                <c:pt idx="13539">
                  <c:v>117.349</c:v>
                </c:pt>
                <c:pt idx="13540">
                  <c:v>117.34099999999999</c:v>
                </c:pt>
                <c:pt idx="13541">
                  <c:v>117.333</c:v>
                </c:pt>
                <c:pt idx="13542">
                  <c:v>117.324</c:v>
                </c:pt>
                <c:pt idx="13543">
                  <c:v>117.316</c:v>
                </c:pt>
                <c:pt idx="13544">
                  <c:v>117.30800000000001</c:v>
                </c:pt>
                <c:pt idx="13545">
                  <c:v>117.29900000000001</c:v>
                </c:pt>
                <c:pt idx="13546">
                  <c:v>117.29</c:v>
                </c:pt>
                <c:pt idx="13547">
                  <c:v>117.283</c:v>
                </c:pt>
                <c:pt idx="13548">
                  <c:v>117.274</c:v>
                </c:pt>
                <c:pt idx="13549">
                  <c:v>117.26600000000001</c:v>
                </c:pt>
                <c:pt idx="13550">
                  <c:v>117.25700000000001</c:v>
                </c:pt>
                <c:pt idx="13551">
                  <c:v>117.25</c:v>
                </c:pt>
                <c:pt idx="13552">
                  <c:v>117.241</c:v>
                </c:pt>
                <c:pt idx="13553">
                  <c:v>117.233</c:v>
                </c:pt>
                <c:pt idx="13554">
                  <c:v>117.224</c:v>
                </c:pt>
                <c:pt idx="13555">
                  <c:v>117.21599999999999</c:v>
                </c:pt>
                <c:pt idx="13556">
                  <c:v>117.209</c:v>
                </c:pt>
                <c:pt idx="13557">
                  <c:v>117.2</c:v>
                </c:pt>
                <c:pt idx="13558">
                  <c:v>117.19</c:v>
                </c:pt>
                <c:pt idx="13559">
                  <c:v>117.182</c:v>
                </c:pt>
                <c:pt idx="13560">
                  <c:v>117.17400000000001</c:v>
                </c:pt>
                <c:pt idx="13561">
                  <c:v>117.166</c:v>
                </c:pt>
                <c:pt idx="13562">
                  <c:v>117.158</c:v>
                </c:pt>
                <c:pt idx="13563">
                  <c:v>117.149</c:v>
                </c:pt>
                <c:pt idx="13564">
                  <c:v>117.14100000000001</c:v>
                </c:pt>
                <c:pt idx="13565">
                  <c:v>117.133</c:v>
                </c:pt>
                <c:pt idx="13566">
                  <c:v>117.125</c:v>
                </c:pt>
                <c:pt idx="13567">
                  <c:v>117.116</c:v>
                </c:pt>
                <c:pt idx="13568">
                  <c:v>117.108</c:v>
                </c:pt>
                <c:pt idx="13569">
                  <c:v>117.1</c:v>
                </c:pt>
                <c:pt idx="13570">
                  <c:v>117.09099999999999</c:v>
                </c:pt>
                <c:pt idx="13571">
                  <c:v>117.083</c:v>
                </c:pt>
                <c:pt idx="13572">
                  <c:v>117.074</c:v>
                </c:pt>
                <c:pt idx="13573">
                  <c:v>117.066</c:v>
                </c:pt>
                <c:pt idx="13574">
                  <c:v>117.05800000000001</c:v>
                </c:pt>
                <c:pt idx="13575">
                  <c:v>117.05</c:v>
                </c:pt>
                <c:pt idx="13576">
                  <c:v>117.042</c:v>
                </c:pt>
                <c:pt idx="13577">
                  <c:v>117.033</c:v>
                </c:pt>
                <c:pt idx="13578">
                  <c:v>117.02500000000001</c:v>
                </c:pt>
                <c:pt idx="13579">
                  <c:v>117.017</c:v>
                </c:pt>
                <c:pt idx="13580">
                  <c:v>117.008</c:v>
                </c:pt>
                <c:pt idx="13581">
                  <c:v>117</c:v>
                </c:pt>
                <c:pt idx="13582">
                  <c:v>116.991</c:v>
                </c:pt>
                <c:pt idx="13583">
                  <c:v>116.983</c:v>
                </c:pt>
                <c:pt idx="13584">
                  <c:v>116.974</c:v>
                </c:pt>
                <c:pt idx="13585">
                  <c:v>116.967</c:v>
                </c:pt>
                <c:pt idx="13586">
                  <c:v>116.958</c:v>
                </c:pt>
                <c:pt idx="13587">
                  <c:v>116.95</c:v>
                </c:pt>
                <c:pt idx="13588">
                  <c:v>116.94199999999999</c:v>
                </c:pt>
                <c:pt idx="13589">
                  <c:v>116.93300000000001</c:v>
                </c:pt>
                <c:pt idx="13590">
                  <c:v>116.925</c:v>
                </c:pt>
                <c:pt idx="13591">
                  <c:v>116.917</c:v>
                </c:pt>
                <c:pt idx="13592">
                  <c:v>116.908</c:v>
                </c:pt>
                <c:pt idx="13593">
                  <c:v>116.9</c:v>
                </c:pt>
                <c:pt idx="13594">
                  <c:v>116.892</c:v>
                </c:pt>
                <c:pt idx="13595">
                  <c:v>116.883</c:v>
                </c:pt>
                <c:pt idx="13596">
                  <c:v>116.875</c:v>
                </c:pt>
                <c:pt idx="13597">
                  <c:v>116.867</c:v>
                </c:pt>
                <c:pt idx="13598">
                  <c:v>116.858</c:v>
                </c:pt>
                <c:pt idx="13599">
                  <c:v>116.85</c:v>
                </c:pt>
                <c:pt idx="13600">
                  <c:v>116.842</c:v>
                </c:pt>
                <c:pt idx="13601">
                  <c:v>116.834</c:v>
                </c:pt>
                <c:pt idx="13602">
                  <c:v>116.825</c:v>
                </c:pt>
                <c:pt idx="13603">
                  <c:v>116.816</c:v>
                </c:pt>
                <c:pt idx="13604">
                  <c:v>116.809</c:v>
                </c:pt>
                <c:pt idx="13605">
                  <c:v>116.8</c:v>
                </c:pt>
                <c:pt idx="13606">
                  <c:v>116.792</c:v>
                </c:pt>
                <c:pt idx="13607">
                  <c:v>116.78400000000001</c:v>
                </c:pt>
                <c:pt idx="13608">
                  <c:v>116.77500000000001</c:v>
                </c:pt>
                <c:pt idx="13609">
                  <c:v>116.767</c:v>
                </c:pt>
                <c:pt idx="13610">
                  <c:v>116.75700000000001</c:v>
                </c:pt>
                <c:pt idx="13611">
                  <c:v>116.75</c:v>
                </c:pt>
                <c:pt idx="13612">
                  <c:v>116.742</c:v>
                </c:pt>
                <c:pt idx="13613">
                  <c:v>116.733</c:v>
                </c:pt>
                <c:pt idx="13614">
                  <c:v>116.72499999999999</c:v>
                </c:pt>
                <c:pt idx="13615">
                  <c:v>116.717</c:v>
                </c:pt>
                <c:pt idx="13616">
                  <c:v>116.708</c:v>
                </c:pt>
                <c:pt idx="13617">
                  <c:v>116.7</c:v>
                </c:pt>
                <c:pt idx="13618">
                  <c:v>116.69199999999999</c:v>
                </c:pt>
                <c:pt idx="13619">
                  <c:v>116.684</c:v>
                </c:pt>
                <c:pt idx="13620">
                  <c:v>116.675</c:v>
                </c:pt>
                <c:pt idx="13621">
                  <c:v>116.667</c:v>
                </c:pt>
                <c:pt idx="13622">
                  <c:v>116.658</c:v>
                </c:pt>
                <c:pt idx="13623">
                  <c:v>116.651</c:v>
                </c:pt>
                <c:pt idx="13624">
                  <c:v>116.64100000000001</c:v>
                </c:pt>
                <c:pt idx="13625">
                  <c:v>116.633</c:v>
                </c:pt>
                <c:pt idx="13626">
                  <c:v>116.625</c:v>
                </c:pt>
                <c:pt idx="13627">
                  <c:v>116.617</c:v>
                </c:pt>
                <c:pt idx="13628">
                  <c:v>116.608</c:v>
                </c:pt>
                <c:pt idx="13629">
                  <c:v>116.6</c:v>
                </c:pt>
                <c:pt idx="13630">
                  <c:v>116.59099999999999</c:v>
                </c:pt>
                <c:pt idx="13631">
                  <c:v>116.583</c:v>
                </c:pt>
                <c:pt idx="13632">
                  <c:v>116.575</c:v>
                </c:pt>
                <c:pt idx="13633">
                  <c:v>116.56699999999999</c:v>
                </c:pt>
                <c:pt idx="13634">
                  <c:v>116.559</c:v>
                </c:pt>
                <c:pt idx="13635">
                  <c:v>116.54900000000001</c:v>
                </c:pt>
                <c:pt idx="13636">
                  <c:v>116.541</c:v>
                </c:pt>
                <c:pt idx="13637">
                  <c:v>116.53400000000001</c:v>
                </c:pt>
                <c:pt idx="13638">
                  <c:v>116.524</c:v>
                </c:pt>
                <c:pt idx="13639">
                  <c:v>116.51600000000001</c:v>
                </c:pt>
                <c:pt idx="13640">
                  <c:v>116.50700000000001</c:v>
                </c:pt>
                <c:pt idx="13641">
                  <c:v>116.5</c:v>
                </c:pt>
                <c:pt idx="13642">
                  <c:v>116.492</c:v>
                </c:pt>
                <c:pt idx="13643">
                  <c:v>116.48399999999999</c:v>
                </c:pt>
                <c:pt idx="13644">
                  <c:v>116.47499999999999</c:v>
                </c:pt>
                <c:pt idx="13645">
                  <c:v>116.467</c:v>
                </c:pt>
                <c:pt idx="13646">
                  <c:v>116.459</c:v>
                </c:pt>
                <c:pt idx="13647">
                  <c:v>116.45</c:v>
                </c:pt>
                <c:pt idx="13648">
                  <c:v>116.44199999999999</c:v>
                </c:pt>
                <c:pt idx="13649">
                  <c:v>116.43300000000001</c:v>
                </c:pt>
                <c:pt idx="13650">
                  <c:v>116.425</c:v>
                </c:pt>
                <c:pt idx="13651">
                  <c:v>116.417</c:v>
                </c:pt>
                <c:pt idx="13652">
                  <c:v>116.408</c:v>
                </c:pt>
                <c:pt idx="13653">
                  <c:v>116.4</c:v>
                </c:pt>
                <c:pt idx="13654">
                  <c:v>116.39100000000001</c:v>
                </c:pt>
                <c:pt idx="13655">
                  <c:v>116.38200000000001</c:v>
                </c:pt>
                <c:pt idx="13656">
                  <c:v>116.375</c:v>
                </c:pt>
                <c:pt idx="13657">
                  <c:v>116.366</c:v>
                </c:pt>
                <c:pt idx="13658">
                  <c:v>116.357</c:v>
                </c:pt>
                <c:pt idx="13659">
                  <c:v>116.349</c:v>
                </c:pt>
                <c:pt idx="13660">
                  <c:v>116.34099999999999</c:v>
                </c:pt>
                <c:pt idx="13661">
                  <c:v>116.333</c:v>
                </c:pt>
                <c:pt idx="13662">
                  <c:v>116.325</c:v>
                </c:pt>
                <c:pt idx="13663">
                  <c:v>116.31699999999999</c:v>
                </c:pt>
                <c:pt idx="13664">
                  <c:v>116.30800000000001</c:v>
                </c:pt>
                <c:pt idx="13665">
                  <c:v>116.29900000000001</c:v>
                </c:pt>
                <c:pt idx="13666">
                  <c:v>116.291</c:v>
                </c:pt>
                <c:pt idx="13667">
                  <c:v>116.283</c:v>
                </c:pt>
                <c:pt idx="13668">
                  <c:v>116.27500000000001</c:v>
                </c:pt>
                <c:pt idx="13669">
                  <c:v>116.26600000000001</c:v>
                </c:pt>
                <c:pt idx="13670">
                  <c:v>116.258</c:v>
                </c:pt>
                <c:pt idx="13671">
                  <c:v>116.25</c:v>
                </c:pt>
                <c:pt idx="13672">
                  <c:v>116.241</c:v>
                </c:pt>
                <c:pt idx="13673">
                  <c:v>116.233</c:v>
                </c:pt>
                <c:pt idx="13674">
                  <c:v>116.22499999999999</c:v>
                </c:pt>
                <c:pt idx="13675">
                  <c:v>116.21599999999999</c:v>
                </c:pt>
                <c:pt idx="13676">
                  <c:v>116.208</c:v>
                </c:pt>
                <c:pt idx="13677">
                  <c:v>116.199</c:v>
                </c:pt>
                <c:pt idx="13678">
                  <c:v>116.19199999999999</c:v>
                </c:pt>
                <c:pt idx="13679">
                  <c:v>116.18300000000001</c:v>
                </c:pt>
                <c:pt idx="13680">
                  <c:v>116.175</c:v>
                </c:pt>
                <c:pt idx="13681">
                  <c:v>116.167</c:v>
                </c:pt>
                <c:pt idx="13682">
                  <c:v>116.158</c:v>
                </c:pt>
                <c:pt idx="13683">
                  <c:v>116.149</c:v>
                </c:pt>
                <c:pt idx="13684">
                  <c:v>116.14100000000001</c:v>
                </c:pt>
                <c:pt idx="13685">
                  <c:v>116.133</c:v>
                </c:pt>
                <c:pt idx="13686">
                  <c:v>116.125</c:v>
                </c:pt>
                <c:pt idx="13687">
                  <c:v>116.116</c:v>
                </c:pt>
                <c:pt idx="13688">
                  <c:v>116.108</c:v>
                </c:pt>
                <c:pt idx="13689">
                  <c:v>116.1</c:v>
                </c:pt>
                <c:pt idx="13690">
                  <c:v>116.09099999999999</c:v>
                </c:pt>
                <c:pt idx="13691">
                  <c:v>116.083</c:v>
                </c:pt>
                <c:pt idx="13692">
                  <c:v>116.074</c:v>
                </c:pt>
                <c:pt idx="13693">
                  <c:v>116.066</c:v>
                </c:pt>
                <c:pt idx="13694">
                  <c:v>116.059</c:v>
                </c:pt>
                <c:pt idx="13695">
                  <c:v>116.05</c:v>
                </c:pt>
                <c:pt idx="13696">
                  <c:v>116.042</c:v>
                </c:pt>
                <c:pt idx="13697">
                  <c:v>116.033</c:v>
                </c:pt>
                <c:pt idx="13698">
                  <c:v>116.024</c:v>
                </c:pt>
                <c:pt idx="13699">
                  <c:v>116.017</c:v>
                </c:pt>
                <c:pt idx="13700">
                  <c:v>116.008</c:v>
                </c:pt>
                <c:pt idx="13701">
                  <c:v>116</c:v>
                </c:pt>
                <c:pt idx="13702">
                  <c:v>115.991</c:v>
                </c:pt>
                <c:pt idx="13703">
                  <c:v>115.983</c:v>
                </c:pt>
                <c:pt idx="13704">
                  <c:v>115.974</c:v>
                </c:pt>
                <c:pt idx="13705">
                  <c:v>115.967</c:v>
                </c:pt>
                <c:pt idx="13706">
                  <c:v>115.959</c:v>
                </c:pt>
                <c:pt idx="13707">
                  <c:v>115.95</c:v>
                </c:pt>
                <c:pt idx="13708">
                  <c:v>115.94199999999999</c:v>
                </c:pt>
                <c:pt idx="13709">
                  <c:v>115.93300000000001</c:v>
                </c:pt>
                <c:pt idx="13710">
                  <c:v>115.925</c:v>
                </c:pt>
                <c:pt idx="13711">
                  <c:v>115.916</c:v>
                </c:pt>
                <c:pt idx="13712">
                  <c:v>115.908</c:v>
                </c:pt>
                <c:pt idx="13713">
                  <c:v>115.9</c:v>
                </c:pt>
                <c:pt idx="13714">
                  <c:v>115.89100000000001</c:v>
                </c:pt>
                <c:pt idx="13715">
                  <c:v>115.883</c:v>
                </c:pt>
                <c:pt idx="13716">
                  <c:v>115.876</c:v>
                </c:pt>
                <c:pt idx="13717">
                  <c:v>115.867</c:v>
                </c:pt>
                <c:pt idx="13718">
                  <c:v>115.85899999999999</c:v>
                </c:pt>
                <c:pt idx="13719">
                  <c:v>115.85</c:v>
                </c:pt>
                <c:pt idx="13720">
                  <c:v>115.842</c:v>
                </c:pt>
                <c:pt idx="13721">
                  <c:v>115.834</c:v>
                </c:pt>
                <c:pt idx="13722">
                  <c:v>115.825</c:v>
                </c:pt>
                <c:pt idx="13723">
                  <c:v>115.816</c:v>
                </c:pt>
                <c:pt idx="13724">
                  <c:v>115.80800000000001</c:v>
                </c:pt>
                <c:pt idx="13725">
                  <c:v>115.801</c:v>
                </c:pt>
                <c:pt idx="13726">
                  <c:v>115.792</c:v>
                </c:pt>
                <c:pt idx="13727">
                  <c:v>115.78400000000001</c:v>
                </c:pt>
                <c:pt idx="13728">
                  <c:v>115.77500000000001</c:v>
                </c:pt>
                <c:pt idx="13729">
                  <c:v>115.767</c:v>
                </c:pt>
                <c:pt idx="13730">
                  <c:v>115.759</c:v>
                </c:pt>
                <c:pt idx="13731">
                  <c:v>115.751</c:v>
                </c:pt>
                <c:pt idx="13732">
                  <c:v>115.742</c:v>
                </c:pt>
                <c:pt idx="13733">
                  <c:v>115.733</c:v>
                </c:pt>
                <c:pt idx="13734">
                  <c:v>115.72499999999999</c:v>
                </c:pt>
                <c:pt idx="13735">
                  <c:v>115.717</c:v>
                </c:pt>
                <c:pt idx="13736">
                  <c:v>115.708</c:v>
                </c:pt>
                <c:pt idx="13737">
                  <c:v>115.7</c:v>
                </c:pt>
                <c:pt idx="13738">
                  <c:v>115.69199999999999</c:v>
                </c:pt>
                <c:pt idx="13739">
                  <c:v>115.68300000000001</c:v>
                </c:pt>
                <c:pt idx="13740">
                  <c:v>115.676</c:v>
                </c:pt>
                <c:pt idx="13741">
                  <c:v>115.667</c:v>
                </c:pt>
                <c:pt idx="13742">
                  <c:v>115.65900000000001</c:v>
                </c:pt>
                <c:pt idx="13743">
                  <c:v>115.651</c:v>
                </c:pt>
                <c:pt idx="13744">
                  <c:v>115.64100000000001</c:v>
                </c:pt>
                <c:pt idx="13745">
                  <c:v>115.633</c:v>
                </c:pt>
                <c:pt idx="13746">
                  <c:v>115.624</c:v>
                </c:pt>
                <c:pt idx="13747">
                  <c:v>115.616</c:v>
                </c:pt>
                <c:pt idx="13748">
                  <c:v>115.608</c:v>
                </c:pt>
                <c:pt idx="13749">
                  <c:v>115.6</c:v>
                </c:pt>
                <c:pt idx="13750">
                  <c:v>115.592</c:v>
                </c:pt>
                <c:pt idx="13751">
                  <c:v>115.584</c:v>
                </c:pt>
                <c:pt idx="13752">
                  <c:v>115.575</c:v>
                </c:pt>
                <c:pt idx="13753">
                  <c:v>115.56699999999999</c:v>
                </c:pt>
                <c:pt idx="13754">
                  <c:v>115.55800000000001</c:v>
                </c:pt>
                <c:pt idx="13755">
                  <c:v>115.55</c:v>
                </c:pt>
                <c:pt idx="13756">
                  <c:v>115.542</c:v>
                </c:pt>
                <c:pt idx="13757">
                  <c:v>115.533</c:v>
                </c:pt>
                <c:pt idx="13758">
                  <c:v>115.52500000000001</c:v>
                </c:pt>
                <c:pt idx="13759">
                  <c:v>115.517</c:v>
                </c:pt>
                <c:pt idx="13760">
                  <c:v>115.508</c:v>
                </c:pt>
                <c:pt idx="13761">
                  <c:v>115.501</c:v>
                </c:pt>
                <c:pt idx="13762">
                  <c:v>115.492</c:v>
                </c:pt>
                <c:pt idx="13763">
                  <c:v>115.48399999999999</c:v>
                </c:pt>
                <c:pt idx="13764">
                  <c:v>115.474</c:v>
                </c:pt>
                <c:pt idx="13765">
                  <c:v>115.46599999999999</c:v>
                </c:pt>
                <c:pt idx="13766">
                  <c:v>115.459</c:v>
                </c:pt>
                <c:pt idx="13767">
                  <c:v>115.449</c:v>
                </c:pt>
                <c:pt idx="13768">
                  <c:v>115.44199999999999</c:v>
                </c:pt>
                <c:pt idx="13769">
                  <c:v>115.43300000000001</c:v>
                </c:pt>
                <c:pt idx="13770">
                  <c:v>115.425</c:v>
                </c:pt>
                <c:pt idx="13771">
                  <c:v>115.417</c:v>
                </c:pt>
                <c:pt idx="13772">
                  <c:v>115.40900000000001</c:v>
                </c:pt>
                <c:pt idx="13773">
                  <c:v>115.4</c:v>
                </c:pt>
                <c:pt idx="13774">
                  <c:v>115.39100000000001</c:v>
                </c:pt>
                <c:pt idx="13775">
                  <c:v>115.384</c:v>
                </c:pt>
                <c:pt idx="13776">
                  <c:v>115.375</c:v>
                </c:pt>
                <c:pt idx="13777">
                  <c:v>115.367</c:v>
                </c:pt>
                <c:pt idx="13778">
                  <c:v>115.358</c:v>
                </c:pt>
                <c:pt idx="13779">
                  <c:v>115.351</c:v>
                </c:pt>
                <c:pt idx="13780">
                  <c:v>115.342</c:v>
                </c:pt>
                <c:pt idx="13781">
                  <c:v>115.334</c:v>
                </c:pt>
                <c:pt idx="13782">
                  <c:v>115.32599999999999</c:v>
                </c:pt>
                <c:pt idx="13783">
                  <c:v>115.31699999999999</c:v>
                </c:pt>
                <c:pt idx="13784">
                  <c:v>115.309</c:v>
                </c:pt>
                <c:pt idx="13785">
                  <c:v>115.301</c:v>
                </c:pt>
                <c:pt idx="13786">
                  <c:v>115.292</c:v>
                </c:pt>
                <c:pt idx="13787">
                  <c:v>115.28400000000001</c:v>
                </c:pt>
                <c:pt idx="13788">
                  <c:v>115.276</c:v>
                </c:pt>
                <c:pt idx="13789">
                  <c:v>115.268</c:v>
                </c:pt>
                <c:pt idx="13790">
                  <c:v>115.258</c:v>
                </c:pt>
                <c:pt idx="13791">
                  <c:v>115.251</c:v>
                </c:pt>
                <c:pt idx="13792">
                  <c:v>115.24299999999999</c:v>
                </c:pt>
                <c:pt idx="13793">
                  <c:v>115.23399999999999</c:v>
                </c:pt>
                <c:pt idx="13794">
                  <c:v>115.226</c:v>
                </c:pt>
                <c:pt idx="13795">
                  <c:v>115.218</c:v>
                </c:pt>
                <c:pt idx="13796">
                  <c:v>115.209</c:v>
                </c:pt>
                <c:pt idx="13797">
                  <c:v>115.2</c:v>
                </c:pt>
                <c:pt idx="13798">
                  <c:v>115.19199999999999</c:v>
                </c:pt>
                <c:pt idx="13799">
                  <c:v>115.184</c:v>
                </c:pt>
                <c:pt idx="13800">
                  <c:v>115.176</c:v>
                </c:pt>
                <c:pt idx="13801">
                  <c:v>115.167</c:v>
                </c:pt>
                <c:pt idx="13802">
                  <c:v>115.15900000000001</c:v>
                </c:pt>
                <c:pt idx="13803">
                  <c:v>115.15</c:v>
                </c:pt>
                <c:pt idx="13804">
                  <c:v>115.142</c:v>
                </c:pt>
                <c:pt idx="13805">
                  <c:v>115.133</c:v>
                </c:pt>
                <c:pt idx="13806">
                  <c:v>115.126</c:v>
                </c:pt>
                <c:pt idx="13807">
                  <c:v>115.11799999999999</c:v>
                </c:pt>
                <c:pt idx="13808">
                  <c:v>115.10899999999999</c:v>
                </c:pt>
                <c:pt idx="13809">
                  <c:v>115.101</c:v>
                </c:pt>
                <c:pt idx="13810">
                  <c:v>115.09099999999999</c:v>
                </c:pt>
                <c:pt idx="13811">
                  <c:v>115.08499999999999</c:v>
                </c:pt>
                <c:pt idx="13812">
                  <c:v>115.07599999999999</c:v>
                </c:pt>
                <c:pt idx="13813">
                  <c:v>115.06699999999999</c:v>
                </c:pt>
                <c:pt idx="13814">
                  <c:v>115.059</c:v>
                </c:pt>
                <c:pt idx="13815">
                  <c:v>115.051</c:v>
                </c:pt>
                <c:pt idx="13816">
                  <c:v>115.041</c:v>
                </c:pt>
                <c:pt idx="13817">
                  <c:v>115.03400000000001</c:v>
                </c:pt>
                <c:pt idx="13818">
                  <c:v>115.026</c:v>
                </c:pt>
                <c:pt idx="13819">
                  <c:v>115.017</c:v>
                </c:pt>
                <c:pt idx="13820">
                  <c:v>115.009</c:v>
                </c:pt>
                <c:pt idx="13821">
                  <c:v>115</c:v>
                </c:pt>
                <c:pt idx="13822">
                  <c:v>114.99299999999999</c:v>
                </c:pt>
                <c:pt idx="13823">
                  <c:v>114.98399999999999</c:v>
                </c:pt>
                <c:pt idx="13824">
                  <c:v>114.976</c:v>
                </c:pt>
                <c:pt idx="13825">
                  <c:v>114.967</c:v>
                </c:pt>
                <c:pt idx="13826">
                  <c:v>114.958</c:v>
                </c:pt>
                <c:pt idx="13827">
                  <c:v>114.95099999999999</c:v>
                </c:pt>
                <c:pt idx="13828">
                  <c:v>114.94199999999999</c:v>
                </c:pt>
                <c:pt idx="13829">
                  <c:v>114.934</c:v>
                </c:pt>
                <c:pt idx="13830">
                  <c:v>114.925</c:v>
                </c:pt>
                <c:pt idx="13831">
                  <c:v>114.917</c:v>
                </c:pt>
                <c:pt idx="13832">
                  <c:v>114.90900000000001</c:v>
                </c:pt>
                <c:pt idx="13833">
                  <c:v>114.9</c:v>
                </c:pt>
                <c:pt idx="13834">
                  <c:v>114.892</c:v>
                </c:pt>
                <c:pt idx="13835">
                  <c:v>114.884</c:v>
                </c:pt>
                <c:pt idx="13836">
                  <c:v>114.875</c:v>
                </c:pt>
                <c:pt idx="13837">
                  <c:v>114.867</c:v>
                </c:pt>
                <c:pt idx="13838">
                  <c:v>114.858</c:v>
                </c:pt>
                <c:pt idx="13839">
                  <c:v>114.851</c:v>
                </c:pt>
                <c:pt idx="13840">
                  <c:v>114.843</c:v>
                </c:pt>
                <c:pt idx="13841">
                  <c:v>114.834</c:v>
                </c:pt>
                <c:pt idx="13842">
                  <c:v>114.82599999999999</c:v>
                </c:pt>
                <c:pt idx="13843">
                  <c:v>114.818</c:v>
                </c:pt>
                <c:pt idx="13844">
                  <c:v>114.809</c:v>
                </c:pt>
                <c:pt idx="13845">
                  <c:v>114.801</c:v>
                </c:pt>
                <c:pt idx="13846">
                  <c:v>114.792</c:v>
                </c:pt>
                <c:pt idx="13847">
                  <c:v>114.783</c:v>
                </c:pt>
                <c:pt idx="13848">
                  <c:v>114.77500000000001</c:v>
                </c:pt>
                <c:pt idx="13849">
                  <c:v>114.768</c:v>
                </c:pt>
                <c:pt idx="13850">
                  <c:v>114.76</c:v>
                </c:pt>
                <c:pt idx="13851">
                  <c:v>114.751</c:v>
                </c:pt>
                <c:pt idx="13852">
                  <c:v>114.74299999999999</c:v>
                </c:pt>
                <c:pt idx="13853">
                  <c:v>114.735</c:v>
                </c:pt>
                <c:pt idx="13854">
                  <c:v>114.726</c:v>
                </c:pt>
                <c:pt idx="13855">
                  <c:v>114.717</c:v>
                </c:pt>
                <c:pt idx="13856">
                  <c:v>114.709</c:v>
                </c:pt>
                <c:pt idx="13857">
                  <c:v>114.7</c:v>
                </c:pt>
                <c:pt idx="13858">
                  <c:v>114.69199999999999</c:v>
                </c:pt>
                <c:pt idx="13859">
                  <c:v>114.684</c:v>
                </c:pt>
                <c:pt idx="13860">
                  <c:v>114.676</c:v>
                </c:pt>
                <c:pt idx="13861">
                  <c:v>114.667</c:v>
                </c:pt>
                <c:pt idx="13862">
                  <c:v>114.66</c:v>
                </c:pt>
                <c:pt idx="13863">
                  <c:v>114.651</c:v>
                </c:pt>
                <c:pt idx="13864">
                  <c:v>114.643</c:v>
                </c:pt>
                <c:pt idx="13865">
                  <c:v>114.634</c:v>
                </c:pt>
                <c:pt idx="13866">
                  <c:v>114.626</c:v>
                </c:pt>
                <c:pt idx="13867">
                  <c:v>114.619</c:v>
                </c:pt>
                <c:pt idx="13868">
                  <c:v>114.60899999999999</c:v>
                </c:pt>
                <c:pt idx="13869">
                  <c:v>114.6</c:v>
                </c:pt>
                <c:pt idx="13870">
                  <c:v>114.592</c:v>
                </c:pt>
                <c:pt idx="13871">
                  <c:v>114.584</c:v>
                </c:pt>
                <c:pt idx="13872">
                  <c:v>114.575</c:v>
                </c:pt>
                <c:pt idx="13873">
                  <c:v>114.568</c:v>
                </c:pt>
                <c:pt idx="13874">
                  <c:v>114.559</c:v>
                </c:pt>
                <c:pt idx="13875">
                  <c:v>114.55</c:v>
                </c:pt>
                <c:pt idx="13876">
                  <c:v>114.542</c:v>
                </c:pt>
                <c:pt idx="13877">
                  <c:v>114.53400000000001</c:v>
                </c:pt>
                <c:pt idx="13878">
                  <c:v>114.52500000000001</c:v>
                </c:pt>
                <c:pt idx="13879">
                  <c:v>114.518</c:v>
                </c:pt>
                <c:pt idx="13880">
                  <c:v>114.509</c:v>
                </c:pt>
                <c:pt idx="13881">
                  <c:v>114.501</c:v>
                </c:pt>
                <c:pt idx="13882">
                  <c:v>114.49299999999999</c:v>
                </c:pt>
                <c:pt idx="13883">
                  <c:v>114.48399999999999</c:v>
                </c:pt>
                <c:pt idx="13884">
                  <c:v>114.476</c:v>
                </c:pt>
                <c:pt idx="13885">
                  <c:v>114.468</c:v>
                </c:pt>
                <c:pt idx="13886">
                  <c:v>114.459</c:v>
                </c:pt>
                <c:pt idx="13887">
                  <c:v>114.45</c:v>
                </c:pt>
                <c:pt idx="13888">
                  <c:v>114.443</c:v>
                </c:pt>
                <c:pt idx="13889">
                  <c:v>114.434</c:v>
                </c:pt>
                <c:pt idx="13890">
                  <c:v>114.426</c:v>
                </c:pt>
                <c:pt idx="13891">
                  <c:v>114.417</c:v>
                </c:pt>
                <c:pt idx="13892">
                  <c:v>114.40900000000001</c:v>
                </c:pt>
                <c:pt idx="13893">
                  <c:v>114.401</c:v>
                </c:pt>
                <c:pt idx="13894">
                  <c:v>114.393</c:v>
                </c:pt>
                <c:pt idx="13895">
                  <c:v>114.384</c:v>
                </c:pt>
                <c:pt idx="13896">
                  <c:v>114.376</c:v>
                </c:pt>
                <c:pt idx="13897">
                  <c:v>114.36799999999999</c:v>
                </c:pt>
                <c:pt idx="13898">
                  <c:v>114.35899999999999</c:v>
                </c:pt>
                <c:pt idx="13899">
                  <c:v>114.35</c:v>
                </c:pt>
                <c:pt idx="13900">
                  <c:v>114.343</c:v>
                </c:pt>
                <c:pt idx="13901">
                  <c:v>114.334</c:v>
                </c:pt>
                <c:pt idx="13902">
                  <c:v>114.327</c:v>
                </c:pt>
                <c:pt idx="13903">
                  <c:v>114.318</c:v>
                </c:pt>
                <c:pt idx="13904">
                  <c:v>114.31</c:v>
                </c:pt>
                <c:pt idx="13905">
                  <c:v>114.301</c:v>
                </c:pt>
                <c:pt idx="13906">
                  <c:v>114.29300000000001</c:v>
                </c:pt>
                <c:pt idx="13907">
                  <c:v>114.28400000000001</c:v>
                </c:pt>
                <c:pt idx="13908">
                  <c:v>114.276</c:v>
                </c:pt>
                <c:pt idx="13909">
                  <c:v>114.268</c:v>
                </c:pt>
                <c:pt idx="13910">
                  <c:v>114.26</c:v>
                </c:pt>
                <c:pt idx="13911">
                  <c:v>114.251</c:v>
                </c:pt>
                <c:pt idx="13912">
                  <c:v>114.24299999999999</c:v>
                </c:pt>
                <c:pt idx="13913">
                  <c:v>114.23399999999999</c:v>
                </c:pt>
                <c:pt idx="13914">
                  <c:v>114.226</c:v>
                </c:pt>
                <c:pt idx="13915">
                  <c:v>114.217</c:v>
                </c:pt>
                <c:pt idx="13916">
                  <c:v>114.209</c:v>
                </c:pt>
                <c:pt idx="13917">
                  <c:v>114.20099999999999</c:v>
                </c:pt>
                <c:pt idx="13918">
                  <c:v>114.193</c:v>
                </c:pt>
                <c:pt idx="13919">
                  <c:v>114.184</c:v>
                </c:pt>
                <c:pt idx="13920">
                  <c:v>114.175</c:v>
                </c:pt>
                <c:pt idx="13921">
                  <c:v>114.16800000000001</c:v>
                </c:pt>
                <c:pt idx="13922">
                  <c:v>114.16</c:v>
                </c:pt>
                <c:pt idx="13923">
                  <c:v>114.15</c:v>
                </c:pt>
                <c:pt idx="13924">
                  <c:v>114.143</c:v>
                </c:pt>
                <c:pt idx="13925">
                  <c:v>114.134</c:v>
                </c:pt>
                <c:pt idx="13926">
                  <c:v>114.126</c:v>
                </c:pt>
                <c:pt idx="13927">
                  <c:v>114.117</c:v>
                </c:pt>
                <c:pt idx="13928">
                  <c:v>114.11</c:v>
                </c:pt>
                <c:pt idx="13929">
                  <c:v>114.101</c:v>
                </c:pt>
                <c:pt idx="13930">
                  <c:v>114.093</c:v>
                </c:pt>
                <c:pt idx="13931">
                  <c:v>114.084</c:v>
                </c:pt>
                <c:pt idx="13932">
                  <c:v>114.07599999999999</c:v>
                </c:pt>
                <c:pt idx="13933">
                  <c:v>114.06699999999999</c:v>
                </c:pt>
                <c:pt idx="13934">
                  <c:v>114.06</c:v>
                </c:pt>
                <c:pt idx="13935">
                  <c:v>114.051</c:v>
                </c:pt>
                <c:pt idx="13936">
                  <c:v>114.04300000000001</c:v>
                </c:pt>
                <c:pt idx="13937">
                  <c:v>114.03400000000001</c:v>
                </c:pt>
                <c:pt idx="13938">
                  <c:v>114.026</c:v>
                </c:pt>
                <c:pt idx="13939">
                  <c:v>114.018</c:v>
                </c:pt>
                <c:pt idx="13940">
                  <c:v>114.01</c:v>
                </c:pt>
                <c:pt idx="13941">
                  <c:v>114.001</c:v>
                </c:pt>
                <c:pt idx="13942">
                  <c:v>113.994</c:v>
                </c:pt>
                <c:pt idx="13943">
                  <c:v>113.98399999999999</c:v>
                </c:pt>
                <c:pt idx="13944">
                  <c:v>113.976</c:v>
                </c:pt>
                <c:pt idx="13945">
                  <c:v>113.968</c:v>
                </c:pt>
                <c:pt idx="13946">
                  <c:v>113.96</c:v>
                </c:pt>
                <c:pt idx="13947">
                  <c:v>113.95099999999999</c:v>
                </c:pt>
                <c:pt idx="13948">
                  <c:v>113.943</c:v>
                </c:pt>
                <c:pt idx="13949">
                  <c:v>113.934</c:v>
                </c:pt>
                <c:pt idx="13950">
                  <c:v>113.926</c:v>
                </c:pt>
                <c:pt idx="13951">
                  <c:v>113.919</c:v>
                </c:pt>
                <c:pt idx="13952">
                  <c:v>113.91</c:v>
                </c:pt>
                <c:pt idx="13953">
                  <c:v>113.902</c:v>
                </c:pt>
                <c:pt idx="13954">
                  <c:v>113.893</c:v>
                </c:pt>
                <c:pt idx="13955">
                  <c:v>113.884</c:v>
                </c:pt>
                <c:pt idx="13956">
                  <c:v>113.877</c:v>
                </c:pt>
                <c:pt idx="13957">
                  <c:v>113.86799999999999</c:v>
                </c:pt>
                <c:pt idx="13958">
                  <c:v>113.85899999999999</c:v>
                </c:pt>
                <c:pt idx="13959">
                  <c:v>113.851</c:v>
                </c:pt>
                <c:pt idx="13960">
                  <c:v>113.843</c:v>
                </c:pt>
                <c:pt idx="13961">
                  <c:v>113.834</c:v>
                </c:pt>
                <c:pt idx="13962">
                  <c:v>113.82599999999999</c:v>
                </c:pt>
                <c:pt idx="13963">
                  <c:v>113.818</c:v>
                </c:pt>
                <c:pt idx="13964">
                  <c:v>113.81</c:v>
                </c:pt>
                <c:pt idx="13965">
                  <c:v>113.801</c:v>
                </c:pt>
                <c:pt idx="13966">
                  <c:v>113.79300000000001</c:v>
                </c:pt>
                <c:pt idx="13967">
                  <c:v>113.785</c:v>
                </c:pt>
                <c:pt idx="13968">
                  <c:v>113.777</c:v>
                </c:pt>
                <c:pt idx="13969">
                  <c:v>113.768</c:v>
                </c:pt>
                <c:pt idx="13970">
                  <c:v>113.76</c:v>
                </c:pt>
                <c:pt idx="13971">
                  <c:v>113.752</c:v>
                </c:pt>
                <c:pt idx="13972">
                  <c:v>113.74299999999999</c:v>
                </c:pt>
                <c:pt idx="13973">
                  <c:v>113.735</c:v>
                </c:pt>
                <c:pt idx="13974">
                  <c:v>113.727</c:v>
                </c:pt>
                <c:pt idx="13975">
                  <c:v>113.71899999999999</c:v>
                </c:pt>
                <c:pt idx="13976">
                  <c:v>113.71</c:v>
                </c:pt>
                <c:pt idx="13977">
                  <c:v>113.702</c:v>
                </c:pt>
                <c:pt idx="13978">
                  <c:v>113.693</c:v>
                </c:pt>
                <c:pt idx="13979">
                  <c:v>113.685</c:v>
                </c:pt>
                <c:pt idx="13980">
                  <c:v>113.67700000000001</c:v>
                </c:pt>
                <c:pt idx="13981">
                  <c:v>113.667</c:v>
                </c:pt>
                <c:pt idx="13982">
                  <c:v>113.66</c:v>
                </c:pt>
                <c:pt idx="13983">
                  <c:v>113.651</c:v>
                </c:pt>
                <c:pt idx="13984">
                  <c:v>113.64400000000001</c:v>
                </c:pt>
                <c:pt idx="13985">
                  <c:v>113.634</c:v>
                </c:pt>
                <c:pt idx="13986">
                  <c:v>113.627</c:v>
                </c:pt>
                <c:pt idx="13987">
                  <c:v>113.61799999999999</c:v>
                </c:pt>
                <c:pt idx="13988">
                  <c:v>113.61</c:v>
                </c:pt>
                <c:pt idx="13989">
                  <c:v>113.602</c:v>
                </c:pt>
                <c:pt idx="13990">
                  <c:v>113.59399999999999</c:v>
                </c:pt>
                <c:pt idx="13991">
                  <c:v>113.586</c:v>
                </c:pt>
                <c:pt idx="13992">
                  <c:v>113.577</c:v>
                </c:pt>
                <c:pt idx="13993">
                  <c:v>113.569</c:v>
                </c:pt>
                <c:pt idx="13994">
                  <c:v>113.56</c:v>
                </c:pt>
                <c:pt idx="13995">
                  <c:v>113.55200000000001</c:v>
                </c:pt>
                <c:pt idx="13996">
                  <c:v>113.54300000000001</c:v>
                </c:pt>
                <c:pt idx="13997">
                  <c:v>113.536</c:v>
                </c:pt>
                <c:pt idx="13998">
                  <c:v>113.526</c:v>
                </c:pt>
                <c:pt idx="13999">
                  <c:v>113.518</c:v>
                </c:pt>
                <c:pt idx="14000">
                  <c:v>113.51</c:v>
                </c:pt>
                <c:pt idx="14001">
                  <c:v>113.501</c:v>
                </c:pt>
                <c:pt idx="14002">
                  <c:v>113.49299999999999</c:v>
                </c:pt>
                <c:pt idx="14003">
                  <c:v>113.485</c:v>
                </c:pt>
                <c:pt idx="14004">
                  <c:v>113.476</c:v>
                </c:pt>
                <c:pt idx="14005">
                  <c:v>113.468</c:v>
                </c:pt>
                <c:pt idx="14006">
                  <c:v>113.46</c:v>
                </c:pt>
                <c:pt idx="14007">
                  <c:v>113.452</c:v>
                </c:pt>
                <c:pt idx="14008">
                  <c:v>113.443</c:v>
                </c:pt>
                <c:pt idx="14009">
                  <c:v>113.435</c:v>
                </c:pt>
                <c:pt idx="14010">
                  <c:v>113.42700000000001</c:v>
                </c:pt>
                <c:pt idx="14011">
                  <c:v>113.41800000000001</c:v>
                </c:pt>
                <c:pt idx="14012">
                  <c:v>113.41</c:v>
                </c:pt>
                <c:pt idx="14013">
                  <c:v>113.40300000000001</c:v>
                </c:pt>
                <c:pt idx="14014">
                  <c:v>113.39400000000001</c:v>
                </c:pt>
                <c:pt idx="14015">
                  <c:v>113.386</c:v>
                </c:pt>
                <c:pt idx="14016">
                  <c:v>113.378</c:v>
                </c:pt>
                <c:pt idx="14017">
                  <c:v>113.369</c:v>
                </c:pt>
                <c:pt idx="14018">
                  <c:v>113.361</c:v>
                </c:pt>
                <c:pt idx="14019">
                  <c:v>113.352</c:v>
                </c:pt>
                <c:pt idx="14020">
                  <c:v>113.34399999999999</c:v>
                </c:pt>
                <c:pt idx="14021">
                  <c:v>113.33499999999999</c:v>
                </c:pt>
                <c:pt idx="14022">
                  <c:v>113.327</c:v>
                </c:pt>
                <c:pt idx="14023">
                  <c:v>113.319</c:v>
                </c:pt>
                <c:pt idx="14024">
                  <c:v>113.31</c:v>
                </c:pt>
                <c:pt idx="14025">
                  <c:v>113.30200000000001</c:v>
                </c:pt>
                <c:pt idx="14026">
                  <c:v>113.29300000000001</c:v>
                </c:pt>
                <c:pt idx="14027">
                  <c:v>113.285</c:v>
                </c:pt>
                <c:pt idx="14028">
                  <c:v>113.277</c:v>
                </c:pt>
                <c:pt idx="14029">
                  <c:v>113.268</c:v>
                </c:pt>
                <c:pt idx="14030">
                  <c:v>113.261</c:v>
                </c:pt>
                <c:pt idx="14031">
                  <c:v>113.252</c:v>
                </c:pt>
                <c:pt idx="14032">
                  <c:v>113.244</c:v>
                </c:pt>
                <c:pt idx="14033">
                  <c:v>113.235</c:v>
                </c:pt>
                <c:pt idx="14034">
                  <c:v>113.227</c:v>
                </c:pt>
                <c:pt idx="14035">
                  <c:v>113.218</c:v>
                </c:pt>
                <c:pt idx="14036">
                  <c:v>113.21</c:v>
                </c:pt>
                <c:pt idx="14037">
                  <c:v>113.202</c:v>
                </c:pt>
                <c:pt idx="14038">
                  <c:v>113.193</c:v>
                </c:pt>
                <c:pt idx="14039">
                  <c:v>113.18600000000001</c:v>
                </c:pt>
                <c:pt idx="14040">
                  <c:v>113.17700000000001</c:v>
                </c:pt>
                <c:pt idx="14041">
                  <c:v>113.169</c:v>
                </c:pt>
                <c:pt idx="14042">
                  <c:v>113.161</c:v>
                </c:pt>
                <c:pt idx="14043">
                  <c:v>113.152</c:v>
                </c:pt>
                <c:pt idx="14044">
                  <c:v>113.14400000000001</c:v>
                </c:pt>
                <c:pt idx="14045">
                  <c:v>113.13500000000001</c:v>
                </c:pt>
                <c:pt idx="14046">
                  <c:v>113.127</c:v>
                </c:pt>
                <c:pt idx="14047">
                  <c:v>113.11799999999999</c:v>
                </c:pt>
                <c:pt idx="14048">
                  <c:v>113.10899999999999</c:v>
                </c:pt>
                <c:pt idx="14049">
                  <c:v>113.102</c:v>
                </c:pt>
                <c:pt idx="14050">
                  <c:v>113.093</c:v>
                </c:pt>
                <c:pt idx="14051">
                  <c:v>113.086</c:v>
                </c:pt>
                <c:pt idx="14052">
                  <c:v>113.077</c:v>
                </c:pt>
                <c:pt idx="14053">
                  <c:v>113.069</c:v>
                </c:pt>
                <c:pt idx="14054">
                  <c:v>113.06</c:v>
                </c:pt>
                <c:pt idx="14055">
                  <c:v>113.05200000000001</c:v>
                </c:pt>
                <c:pt idx="14056">
                  <c:v>113.04300000000001</c:v>
                </c:pt>
                <c:pt idx="14057">
                  <c:v>113.036</c:v>
                </c:pt>
                <c:pt idx="14058">
                  <c:v>113.027</c:v>
                </c:pt>
                <c:pt idx="14059">
                  <c:v>113.018</c:v>
                </c:pt>
                <c:pt idx="14060">
                  <c:v>113.01</c:v>
                </c:pt>
                <c:pt idx="14061">
                  <c:v>113.002</c:v>
                </c:pt>
                <c:pt idx="14062">
                  <c:v>112.994</c:v>
                </c:pt>
                <c:pt idx="14063">
                  <c:v>112.985</c:v>
                </c:pt>
                <c:pt idx="14064">
                  <c:v>112.977</c:v>
                </c:pt>
                <c:pt idx="14065">
                  <c:v>112.96899999999999</c:v>
                </c:pt>
                <c:pt idx="14066">
                  <c:v>112.96</c:v>
                </c:pt>
                <c:pt idx="14067">
                  <c:v>112.952</c:v>
                </c:pt>
                <c:pt idx="14068">
                  <c:v>112.943</c:v>
                </c:pt>
                <c:pt idx="14069">
                  <c:v>112.93600000000001</c:v>
                </c:pt>
                <c:pt idx="14070">
                  <c:v>112.92700000000001</c:v>
                </c:pt>
                <c:pt idx="14071">
                  <c:v>112.91800000000001</c:v>
                </c:pt>
                <c:pt idx="14072">
                  <c:v>112.91</c:v>
                </c:pt>
                <c:pt idx="14073">
                  <c:v>112.902</c:v>
                </c:pt>
                <c:pt idx="14074">
                  <c:v>112.893</c:v>
                </c:pt>
                <c:pt idx="14075">
                  <c:v>112.88500000000001</c:v>
                </c:pt>
                <c:pt idx="14076">
                  <c:v>112.877</c:v>
                </c:pt>
                <c:pt idx="14077">
                  <c:v>112.869</c:v>
                </c:pt>
                <c:pt idx="14078">
                  <c:v>112.86</c:v>
                </c:pt>
                <c:pt idx="14079">
                  <c:v>112.851</c:v>
                </c:pt>
                <c:pt idx="14080">
                  <c:v>112.843</c:v>
                </c:pt>
                <c:pt idx="14081">
                  <c:v>112.834</c:v>
                </c:pt>
                <c:pt idx="14082">
                  <c:v>112.827</c:v>
                </c:pt>
                <c:pt idx="14083">
                  <c:v>112.818</c:v>
                </c:pt>
                <c:pt idx="14084">
                  <c:v>112.809</c:v>
                </c:pt>
                <c:pt idx="14085">
                  <c:v>112.801</c:v>
                </c:pt>
                <c:pt idx="14086">
                  <c:v>112.79300000000001</c:v>
                </c:pt>
                <c:pt idx="14087">
                  <c:v>112.785</c:v>
                </c:pt>
                <c:pt idx="14088">
                  <c:v>112.777</c:v>
                </c:pt>
                <c:pt idx="14089">
                  <c:v>112.768</c:v>
                </c:pt>
                <c:pt idx="14090">
                  <c:v>112.76</c:v>
                </c:pt>
                <c:pt idx="14091">
                  <c:v>112.751</c:v>
                </c:pt>
                <c:pt idx="14092">
                  <c:v>112.74299999999999</c:v>
                </c:pt>
                <c:pt idx="14093">
                  <c:v>112.735</c:v>
                </c:pt>
                <c:pt idx="14094">
                  <c:v>112.726</c:v>
                </c:pt>
                <c:pt idx="14095">
                  <c:v>112.718</c:v>
                </c:pt>
                <c:pt idx="14096">
                  <c:v>112.71</c:v>
                </c:pt>
                <c:pt idx="14097">
                  <c:v>112.70099999999999</c:v>
                </c:pt>
                <c:pt idx="14098">
                  <c:v>112.693</c:v>
                </c:pt>
                <c:pt idx="14099">
                  <c:v>112.685</c:v>
                </c:pt>
                <c:pt idx="14100">
                  <c:v>112.676</c:v>
                </c:pt>
                <c:pt idx="14101">
                  <c:v>112.66800000000001</c:v>
                </c:pt>
                <c:pt idx="14102">
                  <c:v>112.66</c:v>
                </c:pt>
                <c:pt idx="14103">
                  <c:v>112.652</c:v>
                </c:pt>
                <c:pt idx="14104">
                  <c:v>112.643</c:v>
                </c:pt>
                <c:pt idx="14105">
                  <c:v>112.63500000000001</c:v>
                </c:pt>
                <c:pt idx="14106">
                  <c:v>112.627</c:v>
                </c:pt>
                <c:pt idx="14107">
                  <c:v>112.61799999999999</c:v>
                </c:pt>
                <c:pt idx="14108">
                  <c:v>112.60899999999999</c:v>
                </c:pt>
                <c:pt idx="14109">
                  <c:v>112.601</c:v>
                </c:pt>
                <c:pt idx="14110">
                  <c:v>112.593</c:v>
                </c:pt>
                <c:pt idx="14111">
                  <c:v>112.584</c:v>
                </c:pt>
                <c:pt idx="14112">
                  <c:v>112.57599999999999</c:v>
                </c:pt>
                <c:pt idx="14113">
                  <c:v>112.568</c:v>
                </c:pt>
                <c:pt idx="14114">
                  <c:v>112.559</c:v>
                </c:pt>
                <c:pt idx="14115">
                  <c:v>112.551</c:v>
                </c:pt>
                <c:pt idx="14116">
                  <c:v>112.54300000000001</c:v>
                </c:pt>
                <c:pt idx="14117">
                  <c:v>112.535</c:v>
                </c:pt>
                <c:pt idx="14118">
                  <c:v>112.526</c:v>
                </c:pt>
                <c:pt idx="14119">
                  <c:v>112.518</c:v>
                </c:pt>
                <c:pt idx="14120">
                  <c:v>112.51</c:v>
                </c:pt>
                <c:pt idx="14121">
                  <c:v>112.501</c:v>
                </c:pt>
                <c:pt idx="14122">
                  <c:v>112.49299999999999</c:v>
                </c:pt>
                <c:pt idx="14123">
                  <c:v>112.48399999999999</c:v>
                </c:pt>
                <c:pt idx="14124">
                  <c:v>112.476</c:v>
                </c:pt>
                <c:pt idx="14125">
                  <c:v>112.46899999999999</c:v>
                </c:pt>
                <c:pt idx="14126">
                  <c:v>112.459</c:v>
                </c:pt>
                <c:pt idx="14127">
                  <c:v>112.45099999999999</c:v>
                </c:pt>
                <c:pt idx="14128">
                  <c:v>112.44199999999999</c:v>
                </c:pt>
                <c:pt idx="14129">
                  <c:v>112.435</c:v>
                </c:pt>
                <c:pt idx="14130">
                  <c:v>112.426</c:v>
                </c:pt>
                <c:pt idx="14131">
                  <c:v>112.41800000000001</c:v>
                </c:pt>
                <c:pt idx="14132">
                  <c:v>112.41</c:v>
                </c:pt>
                <c:pt idx="14133">
                  <c:v>112.401</c:v>
                </c:pt>
                <c:pt idx="14134">
                  <c:v>112.392</c:v>
                </c:pt>
                <c:pt idx="14135">
                  <c:v>112.384</c:v>
                </c:pt>
                <c:pt idx="14136">
                  <c:v>112.376</c:v>
                </c:pt>
                <c:pt idx="14137">
                  <c:v>112.367</c:v>
                </c:pt>
                <c:pt idx="14138">
                  <c:v>112.35899999999999</c:v>
                </c:pt>
                <c:pt idx="14139">
                  <c:v>112.351</c:v>
                </c:pt>
                <c:pt idx="14140">
                  <c:v>112.343</c:v>
                </c:pt>
                <c:pt idx="14141">
                  <c:v>112.334</c:v>
                </c:pt>
                <c:pt idx="14142">
                  <c:v>112.327</c:v>
                </c:pt>
                <c:pt idx="14143">
                  <c:v>112.318</c:v>
                </c:pt>
                <c:pt idx="14144">
                  <c:v>112.309</c:v>
                </c:pt>
                <c:pt idx="14145">
                  <c:v>112.301</c:v>
                </c:pt>
                <c:pt idx="14146">
                  <c:v>112.292</c:v>
                </c:pt>
                <c:pt idx="14147">
                  <c:v>112.28400000000001</c:v>
                </c:pt>
                <c:pt idx="14148">
                  <c:v>112.276</c:v>
                </c:pt>
                <c:pt idx="14149">
                  <c:v>112.267</c:v>
                </c:pt>
                <c:pt idx="14150">
                  <c:v>112.259</c:v>
                </c:pt>
                <c:pt idx="14151">
                  <c:v>112.25</c:v>
                </c:pt>
                <c:pt idx="14152">
                  <c:v>112.242</c:v>
                </c:pt>
                <c:pt idx="14153">
                  <c:v>112.23399999999999</c:v>
                </c:pt>
                <c:pt idx="14154">
                  <c:v>112.226</c:v>
                </c:pt>
                <c:pt idx="14155">
                  <c:v>112.217</c:v>
                </c:pt>
                <c:pt idx="14156">
                  <c:v>112.209</c:v>
                </c:pt>
                <c:pt idx="14157">
                  <c:v>112.20099999999999</c:v>
                </c:pt>
                <c:pt idx="14158">
                  <c:v>112.19199999999999</c:v>
                </c:pt>
                <c:pt idx="14159">
                  <c:v>112.184</c:v>
                </c:pt>
                <c:pt idx="14160">
                  <c:v>112.175</c:v>
                </c:pt>
                <c:pt idx="14161">
                  <c:v>112.167</c:v>
                </c:pt>
                <c:pt idx="14162">
                  <c:v>112.158</c:v>
                </c:pt>
                <c:pt idx="14163">
                  <c:v>112.15</c:v>
                </c:pt>
                <c:pt idx="14164">
                  <c:v>112.143</c:v>
                </c:pt>
                <c:pt idx="14165">
                  <c:v>112.134</c:v>
                </c:pt>
                <c:pt idx="14166">
                  <c:v>112.125</c:v>
                </c:pt>
                <c:pt idx="14167">
                  <c:v>112.117</c:v>
                </c:pt>
                <c:pt idx="14168">
                  <c:v>112.10899999999999</c:v>
                </c:pt>
                <c:pt idx="14169">
                  <c:v>112.101</c:v>
                </c:pt>
                <c:pt idx="14170">
                  <c:v>112.092</c:v>
                </c:pt>
                <c:pt idx="14171">
                  <c:v>112.084</c:v>
                </c:pt>
                <c:pt idx="14172">
                  <c:v>112.075</c:v>
                </c:pt>
                <c:pt idx="14173">
                  <c:v>112.06699999999999</c:v>
                </c:pt>
                <c:pt idx="14174">
                  <c:v>112.059</c:v>
                </c:pt>
                <c:pt idx="14175">
                  <c:v>112.051</c:v>
                </c:pt>
                <c:pt idx="14176">
                  <c:v>112.042</c:v>
                </c:pt>
                <c:pt idx="14177">
                  <c:v>112.03400000000001</c:v>
                </c:pt>
                <c:pt idx="14178">
                  <c:v>112.02500000000001</c:v>
                </c:pt>
                <c:pt idx="14179">
                  <c:v>112.017</c:v>
                </c:pt>
                <c:pt idx="14180">
                  <c:v>112.009</c:v>
                </c:pt>
                <c:pt idx="14181">
                  <c:v>112</c:v>
                </c:pt>
                <c:pt idx="14182">
                  <c:v>111.992</c:v>
                </c:pt>
                <c:pt idx="14183">
                  <c:v>111.983</c:v>
                </c:pt>
                <c:pt idx="14184">
                  <c:v>111.97499999999999</c:v>
                </c:pt>
                <c:pt idx="14185">
                  <c:v>111.96599999999999</c:v>
                </c:pt>
                <c:pt idx="14186">
                  <c:v>111.958</c:v>
                </c:pt>
                <c:pt idx="14187">
                  <c:v>111.95</c:v>
                </c:pt>
                <c:pt idx="14188">
                  <c:v>111.94199999999999</c:v>
                </c:pt>
                <c:pt idx="14189">
                  <c:v>111.93300000000001</c:v>
                </c:pt>
                <c:pt idx="14190">
                  <c:v>111.926</c:v>
                </c:pt>
                <c:pt idx="14191">
                  <c:v>111.917</c:v>
                </c:pt>
                <c:pt idx="14192">
                  <c:v>111.908</c:v>
                </c:pt>
                <c:pt idx="14193">
                  <c:v>111.9</c:v>
                </c:pt>
                <c:pt idx="14194">
                  <c:v>111.892</c:v>
                </c:pt>
                <c:pt idx="14195">
                  <c:v>111.884</c:v>
                </c:pt>
                <c:pt idx="14196">
                  <c:v>111.875</c:v>
                </c:pt>
                <c:pt idx="14197">
                  <c:v>111.867</c:v>
                </c:pt>
                <c:pt idx="14198">
                  <c:v>111.85899999999999</c:v>
                </c:pt>
                <c:pt idx="14199">
                  <c:v>111.85</c:v>
                </c:pt>
                <c:pt idx="14200">
                  <c:v>111.84099999999999</c:v>
                </c:pt>
                <c:pt idx="14201">
                  <c:v>111.833</c:v>
                </c:pt>
                <c:pt idx="14202">
                  <c:v>111.825</c:v>
                </c:pt>
                <c:pt idx="14203">
                  <c:v>111.81699999999999</c:v>
                </c:pt>
                <c:pt idx="14204">
                  <c:v>111.80800000000001</c:v>
                </c:pt>
                <c:pt idx="14205">
                  <c:v>111.8</c:v>
                </c:pt>
                <c:pt idx="14206">
                  <c:v>111.792</c:v>
                </c:pt>
                <c:pt idx="14207">
                  <c:v>111.78400000000001</c:v>
                </c:pt>
                <c:pt idx="14208">
                  <c:v>111.77500000000001</c:v>
                </c:pt>
                <c:pt idx="14209">
                  <c:v>111.767</c:v>
                </c:pt>
                <c:pt idx="14210">
                  <c:v>111.759</c:v>
                </c:pt>
                <c:pt idx="14211">
                  <c:v>111.75</c:v>
                </c:pt>
                <c:pt idx="14212">
                  <c:v>111.742</c:v>
                </c:pt>
                <c:pt idx="14213">
                  <c:v>111.733</c:v>
                </c:pt>
                <c:pt idx="14214">
                  <c:v>111.72499999999999</c:v>
                </c:pt>
                <c:pt idx="14215">
                  <c:v>111.717</c:v>
                </c:pt>
                <c:pt idx="14216">
                  <c:v>111.709</c:v>
                </c:pt>
                <c:pt idx="14217">
                  <c:v>111.7</c:v>
                </c:pt>
                <c:pt idx="14218">
                  <c:v>111.69199999999999</c:v>
                </c:pt>
                <c:pt idx="14219">
                  <c:v>111.684</c:v>
                </c:pt>
                <c:pt idx="14220">
                  <c:v>111.675</c:v>
                </c:pt>
                <c:pt idx="14221">
                  <c:v>111.667</c:v>
                </c:pt>
                <c:pt idx="14222">
                  <c:v>111.65900000000001</c:v>
                </c:pt>
                <c:pt idx="14223">
                  <c:v>111.651</c:v>
                </c:pt>
                <c:pt idx="14224">
                  <c:v>111.64100000000001</c:v>
                </c:pt>
                <c:pt idx="14225">
                  <c:v>111.634</c:v>
                </c:pt>
                <c:pt idx="14226">
                  <c:v>111.625</c:v>
                </c:pt>
                <c:pt idx="14227">
                  <c:v>111.617</c:v>
                </c:pt>
                <c:pt idx="14228">
                  <c:v>111.60899999999999</c:v>
                </c:pt>
                <c:pt idx="14229">
                  <c:v>111.601</c:v>
                </c:pt>
                <c:pt idx="14230">
                  <c:v>111.592</c:v>
                </c:pt>
                <c:pt idx="14231">
                  <c:v>111.584</c:v>
                </c:pt>
                <c:pt idx="14232">
                  <c:v>111.575</c:v>
                </c:pt>
                <c:pt idx="14233">
                  <c:v>111.56699999999999</c:v>
                </c:pt>
                <c:pt idx="14234">
                  <c:v>111.559</c:v>
                </c:pt>
                <c:pt idx="14235">
                  <c:v>111.55</c:v>
                </c:pt>
                <c:pt idx="14236">
                  <c:v>111.542</c:v>
                </c:pt>
                <c:pt idx="14237">
                  <c:v>111.533</c:v>
                </c:pt>
                <c:pt idx="14238">
                  <c:v>111.526</c:v>
                </c:pt>
                <c:pt idx="14239">
                  <c:v>111.517</c:v>
                </c:pt>
                <c:pt idx="14240">
                  <c:v>111.509</c:v>
                </c:pt>
                <c:pt idx="14241">
                  <c:v>111.501</c:v>
                </c:pt>
                <c:pt idx="14242">
                  <c:v>111.491</c:v>
                </c:pt>
                <c:pt idx="14243">
                  <c:v>111.483</c:v>
                </c:pt>
                <c:pt idx="14244">
                  <c:v>111.47499999999999</c:v>
                </c:pt>
                <c:pt idx="14245">
                  <c:v>111.467</c:v>
                </c:pt>
                <c:pt idx="14246">
                  <c:v>111.459</c:v>
                </c:pt>
                <c:pt idx="14247">
                  <c:v>111.45</c:v>
                </c:pt>
                <c:pt idx="14248">
                  <c:v>111.44199999999999</c:v>
                </c:pt>
                <c:pt idx="14249">
                  <c:v>111.434</c:v>
                </c:pt>
                <c:pt idx="14250">
                  <c:v>111.426</c:v>
                </c:pt>
                <c:pt idx="14251">
                  <c:v>111.41800000000001</c:v>
                </c:pt>
                <c:pt idx="14252">
                  <c:v>111.40900000000001</c:v>
                </c:pt>
                <c:pt idx="14253">
                  <c:v>111.401</c:v>
                </c:pt>
                <c:pt idx="14254">
                  <c:v>111.392</c:v>
                </c:pt>
                <c:pt idx="14255">
                  <c:v>111.384</c:v>
                </c:pt>
                <c:pt idx="14256">
                  <c:v>111.376</c:v>
                </c:pt>
                <c:pt idx="14257">
                  <c:v>111.36799999999999</c:v>
                </c:pt>
                <c:pt idx="14258">
                  <c:v>111.35899999999999</c:v>
                </c:pt>
                <c:pt idx="14259">
                  <c:v>111.351</c:v>
                </c:pt>
                <c:pt idx="14260">
                  <c:v>111.342</c:v>
                </c:pt>
                <c:pt idx="14261">
                  <c:v>111.333</c:v>
                </c:pt>
                <c:pt idx="14262">
                  <c:v>111.32599999999999</c:v>
                </c:pt>
                <c:pt idx="14263">
                  <c:v>111.318</c:v>
                </c:pt>
                <c:pt idx="14264">
                  <c:v>111.309</c:v>
                </c:pt>
                <c:pt idx="14265">
                  <c:v>111.3</c:v>
                </c:pt>
                <c:pt idx="14266">
                  <c:v>111.292</c:v>
                </c:pt>
                <c:pt idx="14267">
                  <c:v>111.28400000000001</c:v>
                </c:pt>
                <c:pt idx="14268">
                  <c:v>111.27500000000001</c:v>
                </c:pt>
                <c:pt idx="14269">
                  <c:v>111.267</c:v>
                </c:pt>
                <c:pt idx="14270">
                  <c:v>111.259</c:v>
                </c:pt>
                <c:pt idx="14271">
                  <c:v>111.251</c:v>
                </c:pt>
                <c:pt idx="14272">
                  <c:v>111.24299999999999</c:v>
                </c:pt>
                <c:pt idx="14273">
                  <c:v>111.23399999999999</c:v>
                </c:pt>
                <c:pt idx="14274">
                  <c:v>111.227</c:v>
                </c:pt>
                <c:pt idx="14275">
                  <c:v>111.218</c:v>
                </c:pt>
                <c:pt idx="14276">
                  <c:v>111.211</c:v>
                </c:pt>
                <c:pt idx="14277">
                  <c:v>111.20099999999999</c:v>
                </c:pt>
                <c:pt idx="14278">
                  <c:v>111.193</c:v>
                </c:pt>
                <c:pt idx="14279">
                  <c:v>111.185</c:v>
                </c:pt>
                <c:pt idx="14280">
                  <c:v>111.17700000000001</c:v>
                </c:pt>
                <c:pt idx="14281">
                  <c:v>111.16800000000001</c:v>
                </c:pt>
                <c:pt idx="14282">
                  <c:v>111.15900000000001</c:v>
                </c:pt>
                <c:pt idx="14283">
                  <c:v>111.151</c:v>
                </c:pt>
                <c:pt idx="14284">
                  <c:v>111.143</c:v>
                </c:pt>
                <c:pt idx="14285">
                  <c:v>111.134</c:v>
                </c:pt>
                <c:pt idx="14286">
                  <c:v>111.126</c:v>
                </c:pt>
                <c:pt idx="14287">
                  <c:v>111.11799999999999</c:v>
                </c:pt>
                <c:pt idx="14288">
                  <c:v>111.10899999999999</c:v>
                </c:pt>
                <c:pt idx="14289">
                  <c:v>111.101</c:v>
                </c:pt>
                <c:pt idx="14290">
                  <c:v>111.092</c:v>
                </c:pt>
                <c:pt idx="14291">
                  <c:v>111.08499999999999</c:v>
                </c:pt>
                <c:pt idx="14292">
                  <c:v>111.07599999999999</c:v>
                </c:pt>
                <c:pt idx="14293">
                  <c:v>111.068</c:v>
                </c:pt>
                <c:pt idx="14294">
                  <c:v>111.06</c:v>
                </c:pt>
                <c:pt idx="14295">
                  <c:v>111.05200000000001</c:v>
                </c:pt>
                <c:pt idx="14296">
                  <c:v>111.044</c:v>
                </c:pt>
                <c:pt idx="14297">
                  <c:v>111.03400000000001</c:v>
                </c:pt>
                <c:pt idx="14298">
                  <c:v>111.027</c:v>
                </c:pt>
                <c:pt idx="14299">
                  <c:v>111.018</c:v>
                </c:pt>
                <c:pt idx="14300">
                  <c:v>111.01</c:v>
                </c:pt>
                <c:pt idx="14301">
                  <c:v>111.002</c:v>
                </c:pt>
                <c:pt idx="14302">
                  <c:v>110.99299999999999</c:v>
                </c:pt>
                <c:pt idx="14303">
                  <c:v>110.986</c:v>
                </c:pt>
                <c:pt idx="14304">
                  <c:v>110.977</c:v>
                </c:pt>
                <c:pt idx="14305">
                  <c:v>110.968</c:v>
                </c:pt>
                <c:pt idx="14306">
                  <c:v>110.959</c:v>
                </c:pt>
                <c:pt idx="14307">
                  <c:v>110.95099999999999</c:v>
                </c:pt>
                <c:pt idx="14308">
                  <c:v>110.943</c:v>
                </c:pt>
                <c:pt idx="14309">
                  <c:v>110.935</c:v>
                </c:pt>
                <c:pt idx="14310">
                  <c:v>110.92700000000001</c:v>
                </c:pt>
                <c:pt idx="14311">
                  <c:v>110.91800000000001</c:v>
                </c:pt>
                <c:pt idx="14312">
                  <c:v>110.91</c:v>
                </c:pt>
                <c:pt idx="14313">
                  <c:v>110.902</c:v>
                </c:pt>
                <c:pt idx="14314">
                  <c:v>110.893</c:v>
                </c:pt>
                <c:pt idx="14315">
                  <c:v>110.88500000000001</c:v>
                </c:pt>
                <c:pt idx="14316">
                  <c:v>110.876</c:v>
                </c:pt>
                <c:pt idx="14317">
                  <c:v>110.86799999999999</c:v>
                </c:pt>
                <c:pt idx="14318">
                  <c:v>110.86</c:v>
                </c:pt>
                <c:pt idx="14319">
                  <c:v>110.851</c:v>
                </c:pt>
                <c:pt idx="14320">
                  <c:v>110.843</c:v>
                </c:pt>
                <c:pt idx="14321">
                  <c:v>110.83499999999999</c:v>
                </c:pt>
                <c:pt idx="14322">
                  <c:v>110.82599999999999</c:v>
                </c:pt>
                <c:pt idx="14323">
                  <c:v>110.819</c:v>
                </c:pt>
                <c:pt idx="14324">
                  <c:v>110.81</c:v>
                </c:pt>
                <c:pt idx="14325">
                  <c:v>110.80200000000001</c:v>
                </c:pt>
                <c:pt idx="14326">
                  <c:v>110.794</c:v>
                </c:pt>
                <c:pt idx="14327">
                  <c:v>110.786</c:v>
                </c:pt>
                <c:pt idx="14328">
                  <c:v>110.777</c:v>
                </c:pt>
                <c:pt idx="14329">
                  <c:v>110.76900000000001</c:v>
                </c:pt>
                <c:pt idx="14330">
                  <c:v>110.761</c:v>
                </c:pt>
                <c:pt idx="14331">
                  <c:v>110.752</c:v>
                </c:pt>
                <c:pt idx="14332">
                  <c:v>110.74299999999999</c:v>
                </c:pt>
                <c:pt idx="14333">
                  <c:v>110.736</c:v>
                </c:pt>
                <c:pt idx="14334">
                  <c:v>110.726</c:v>
                </c:pt>
                <c:pt idx="14335">
                  <c:v>110.71899999999999</c:v>
                </c:pt>
                <c:pt idx="14336">
                  <c:v>110.711</c:v>
                </c:pt>
                <c:pt idx="14337">
                  <c:v>110.702</c:v>
                </c:pt>
                <c:pt idx="14338">
                  <c:v>110.693</c:v>
                </c:pt>
                <c:pt idx="14339">
                  <c:v>110.685</c:v>
                </c:pt>
                <c:pt idx="14340">
                  <c:v>110.67700000000001</c:v>
                </c:pt>
                <c:pt idx="14341">
                  <c:v>110.669</c:v>
                </c:pt>
                <c:pt idx="14342">
                  <c:v>110.66</c:v>
                </c:pt>
                <c:pt idx="14343">
                  <c:v>110.652</c:v>
                </c:pt>
                <c:pt idx="14344">
                  <c:v>110.64400000000001</c:v>
                </c:pt>
                <c:pt idx="14345">
                  <c:v>110.63500000000001</c:v>
                </c:pt>
                <c:pt idx="14346">
                  <c:v>110.627</c:v>
                </c:pt>
                <c:pt idx="14347">
                  <c:v>110.61799999999999</c:v>
                </c:pt>
                <c:pt idx="14348">
                  <c:v>110.611</c:v>
                </c:pt>
                <c:pt idx="14349">
                  <c:v>110.602</c:v>
                </c:pt>
                <c:pt idx="14350">
                  <c:v>110.59399999999999</c:v>
                </c:pt>
                <c:pt idx="14351">
                  <c:v>110.58499999999999</c:v>
                </c:pt>
                <c:pt idx="14352">
                  <c:v>110.578</c:v>
                </c:pt>
                <c:pt idx="14353">
                  <c:v>110.569</c:v>
                </c:pt>
                <c:pt idx="14354">
                  <c:v>110.56</c:v>
                </c:pt>
                <c:pt idx="14355">
                  <c:v>110.55200000000001</c:v>
                </c:pt>
                <c:pt idx="14356">
                  <c:v>110.544</c:v>
                </c:pt>
                <c:pt idx="14357">
                  <c:v>110.535</c:v>
                </c:pt>
                <c:pt idx="14358">
                  <c:v>110.527</c:v>
                </c:pt>
                <c:pt idx="14359">
                  <c:v>110.51900000000001</c:v>
                </c:pt>
                <c:pt idx="14360">
                  <c:v>110.51</c:v>
                </c:pt>
                <c:pt idx="14361">
                  <c:v>110.502</c:v>
                </c:pt>
                <c:pt idx="14362">
                  <c:v>110.494</c:v>
                </c:pt>
                <c:pt idx="14363">
                  <c:v>110.486</c:v>
                </c:pt>
                <c:pt idx="14364">
                  <c:v>110.476</c:v>
                </c:pt>
                <c:pt idx="14365">
                  <c:v>110.468</c:v>
                </c:pt>
                <c:pt idx="14366">
                  <c:v>110.46</c:v>
                </c:pt>
                <c:pt idx="14367">
                  <c:v>110.452</c:v>
                </c:pt>
                <c:pt idx="14368">
                  <c:v>110.444</c:v>
                </c:pt>
                <c:pt idx="14369">
                  <c:v>110.435</c:v>
                </c:pt>
                <c:pt idx="14370">
                  <c:v>110.42700000000001</c:v>
                </c:pt>
                <c:pt idx="14371">
                  <c:v>110.419</c:v>
                </c:pt>
                <c:pt idx="14372">
                  <c:v>110.41</c:v>
                </c:pt>
                <c:pt idx="14373">
                  <c:v>110.402</c:v>
                </c:pt>
                <c:pt idx="14374">
                  <c:v>110.39400000000001</c:v>
                </c:pt>
                <c:pt idx="14375">
                  <c:v>110.386</c:v>
                </c:pt>
                <c:pt idx="14376">
                  <c:v>110.378</c:v>
                </c:pt>
                <c:pt idx="14377">
                  <c:v>110.37</c:v>
                </c:pt>
                <c:pt idx="14378">
                  <c:v>110.361</c:v>
                </c:pt>
                <c:pt idx="14379">
                  <c:v>110.352</c:v>
                </c:pt>
                <c:pt idx="14380">
                  <c:v>110.34399999999999</c:v>
                </c:pt>
                <c:pt idx="14381">
                  <c:v>110.336</c:v>
                </c:pt>
                <c:pt idx="14382">
                  <c:v>110.328</c:v>
                </c:pt>
                <c:pt idx="14383">
                  <c:v>110.319</c:v>
                </c:pt>
                <c:pt idx="14384">
                  <c:v>110.31</c:v>
                </c:pt>
                <c:pt idx="14385">
                  <c:v>110.30200000000001</c:v>
                </c:pt>
                <c:pt idx="14386">
                  <c:v>110.294</c:v>
                </c:pt>
                <c:pt idx="14387">
                  <c:v>110.286</c:v>
                </c:pt>
                <c:pt idx="14388">
                  <c:v>110.277</c:v>
                </c:pt>
                <c:pt idx="14389">
                  <c:v>110.26900000000001</c:v>
                </c:pt>
                <c:pt idx="14390">
                  <c:v>110.261</c:v>
                </c:pt>
                <c:pt idx="14391">
                  <c:v>110.253</c:v>
                </c:pt>
                <c:pt idx="14392">
                  <c:v>110.245</c:v>
                </c:pt>
                <c:pt idx="14393">
                  <c:v>110.235</c:v>
                </c:pt>
                <c:pt idx="14394">
                  <c:v>110.22799999999999</c:v>
                </c:pt>
                <c:pt idx="14395">
                  <c:v>110.22</c:v>
                </c:pt>
                <c:pt idx="14396">
                  <c:v>110.211</c:v>
                </c:pt>
                <c:pt idx="14397">
                  <c:v>110.202</c:v>
                </c:pt>
                <c:pt idx="14398">
                  <c:v>110.194</c:v>
                </c:pt>
                <c:pt idx="14399">
                  <c:v>110.185</c:v>
                </c:pt>
                <c:pt idx="14400">
                  <c:v>110.17700000000001</c:v>
                </c:pt>
                <c:pt idx="14401">
                  <c:v>110.169</c:v>
                </c:pt>
                <c:pt idx="14402">
                  <c:v>110.161</c:v>
                </c:pt>
                <c:pt idx="14403">
                  <c:v>110.15300000000001</c:v>
                </c:pt>
                <c:pt idx="14404">
                  <c:v>110.14400000000001</c:v>
                </c:pt>
                <c:pt idx="14405">
                  <c:v>110.136</c:v>
                </c:pt>
                <c:pt idx="14406">
                  <c:v>110.127</c:v>
                </c:pt>
                <c:pt idx="14407">
                  <c:v>110.119</c:v>
                </c:pt>
                <c:pt idx="14408">
                  <c:v>110.111</c:v>
                </c:pt>
                <c:pt idx="14409">
                  <c:v>110.104</c:v>
                </c:pt>
                <c:pt idx="14410">
                  <c:v>110.09399999999999</c:v>
                </c:pt>
                <c:pt idx="14411">
                  <c:v>110.086</c:v>
                </c:pt>
                <c:pt idx="14412">
                  <c:v>110.078</c:v>
                </c:pt>
                <c:pt idx="14413">
                  <c:v>110.069</c:v>
                </c:pt>
                <c:pt idx="14414">
                  <c:v>110.06100000000001</c:v>
                </c:pt>
                <c:pt idx="14415">
                  <c:v>110.05200000000001</c:v>
                </c:pt>
                <c:pt idx="14416">
                  <c:v>110.044</c:v>
                </c:pt>
                <c:pt idx="14417">
                  <c:v>110.035</c:v>
                </c:pt>
                <c:pt idx="14418">
                  <c:v>110.02800000000001</c:v>
                </c:pt>
                <c:pt idx="14419">
                  <c:v>110.01900000000001</c:v>
                </c:pt>
                <c:pt idx="14420">
                  <c:v>110.011</c:v>
                </c:pt>
                <c:pt idx="14421">
                  <c:v>110.002</c:v>
                </c:pt>
                <c:pt idx="14422">
                  <c:v>109.994</c:v>
                </c:pt>
                <c:pt idx="14423">
                  <c:v>109.98699999999999</c:v>
                </c:pt>
                <c:pt idx="14424">
                  <c:v>109.977</c:v>
                </c:pt>
                <c:pt idx="14425">
                  <c:v>109.97</c:v>
                </c:pt>
                <c:pt idx="14426">
                  <c:v>109.961</c:v>
                </c:pt>
                <c:pt idx="14427">
                  <c:v>109.952</c:v>
                </c:pt>
                <c:pt idx="14428">
                  <c:v>109.944</c:v>
                </c:pt>
                <c:pt idx="14429">
                  <c:v>109.937</c:v>
                </c:pt>
                <c:pt idx="14430">
                  <c:v>109.929</c:v>
                </c:pt>
                <c:pt idx="14431">
                  <c:v>109.92</c:v>
                </c:pt>
                <c:pt idx="14432">
                  <c:v>109.911</c:v>
                </c:pt>
                <c:pt idx="14433">
                  <c:v>109.90300000000001</c:v>
                </c:pt>
                <c:pt idx="14434">
                  <c:v>109.895</c:v>
                </c:pt>
                <c:pt idx="14435">
                  <c:v>109.887</c:v>
                </c:pt>
                <c:pt idx="14436">
                  <c:v>109.878</c:v>
                </c:pt>
                <c:pt idx="14437">
                  <c:v>109.87</c:v>
                </c:pt>
                <c:pt idx="14438">
                  <c:v>109.86199999999999</c:v>
                </c:pt>
                <c:pt idx="14439">
                  <c:v>109.854</c:v>
                </c:pt>
                <c:pt idx="14440">
                  <c:v>109.84399999999999</c:v>
                </c:pt>
                <c:pt idx="14441">
                  <c:v>109.836</c:v>
                </c:pt>
                <c:pt idx="14442">
                  <c:v>109.828</c:v>
                </c:pt>
                <c:pt idx="14443">
                  <c:v>109.82</c:v>
                </c:pt>
                <c:pt idx="14444">
                  <c:v>109.812</c:v>
                </c:pt>
                <c:pt idx="14445">
                  <c:v>109.803</c:v>
                </c:pt>
                <c:pt idx="14446">
                  <c:v>109.795</c:v>
                </c:pt>
                <c:pt idx="14447">
                  <c:v>109.78700000000001</c:v>
                </c:pt>
                <c:pt idx="14448">
                  <c:v>109.77800000000001</c:v>
                </c:pt>
                <c:pt idx="14449">
                  <c:v>109.76900000000001</c:v>
                </c:pt>
                <c:pt idx="14450">
                  <c:v>109.761</c:v>
                </c:pt>
                <c:pt idx="14451">
                  <c:v>109.752</c:v>
                </c:pt>
                <c:pt idx="14452">
                  <c:v>109.744</c:v>
                </c:pt>
                <c:pt idx="14453">
                  <c:v>109.73699999999999</c:v>
                </c:pt>
                <c:pt idx="14454">
                  <c:v>109.72799999999999</c:v>
                </c:pt>
                <c:pt idx="14455">
                  <c:v>109.72</c:v>
                </c:pt>
                <c:pt idx="14456">
                  <c:v>109.711</c:v>
                </c:pt>
                <c:pt idx="14457">
                  <c:v>109.70399999999999</c:v>
                </c:pt>
                <c:pt idx="14458">
                  <c:v>109.69499999999999</c:v>
                </c:pt>
                <c:pt idx="14459">
                  <c:v>109.68600000000001</c:v>
                </c:pt>
                <c:pt idx="14460">
                  <c:v>109.678</c:v>
                </c:pt>
                <c:pt idx="14461">
                  <c:v>109.67</c:v>
                </c:pt>
                <c:pt idx="14462">
                  <c:v>109.66200000000001</c:v>
                </c:pt>
                <c:pt idx="14463">
                  <c:v>109.65300000000001</c:v>
                </c:pt>
                <c:pt idx="14464">
                  <c:v>109.645</c:v>
                </c:pt>
                <c:pt idx="14465">
                  <c:v>109.637</c:v>
                </c:pt>
                <c:pt idx="14466">
                  <c:v>109.628</c:v>
                </c:pt>
                <c:pt idx="14467">
                  <c:v>109.62</c:v>
                </c:pt>
                <c:pt idx="14468">
                  <c:v>109.61199999999999</c:v>
                </c:pt>
                <c:pt idx="14469">
                  <c:v>109.60299999999999</c:v>
                </c:pt>
                <c:pt idx="14470">
                  <c:v>109.595</c:v>
                </c:pt>
                <c:pt idx="14471">
                  <c:v>109.586</c:v>
                </c:pt>
                <c:pt idx="14472">
                  <c:v>109.578</c:v>
                </c:pt>
                <c:pt idx="14473">
                  <c:v>109.57</c:v>
                </c:pt>
                <c:pt idx="14474">
                  <c:v>109.56100000000001</c:v>
                </c:pt>
                <c:pt idx="14475">
                  <c:v>109.553</c:v>
                </c:pt>
                <c:pt idx="14476">
                  <c:v>109.544</c:v>
                </c:pt>
                <c:pt idx="14477">
                  <c:v>109.53700000000001</c:v>
                </c:pt>
                <c:pt idx="14478">
                  <c:v>109.529</c:v>
                </c:pt>
                <c:pt idx="14479">
                  <c:v>109.52</c:v>
                </c:pt>
                <c:pt idx="14480">
                  <c:v>109.512</c:v>
                </c:pt>
                <c:pt idx="14481">
                  <c:v>109.504</c:v>
                </c:pt>
                <c:pt idx="14482">
                  <c:v>109.496</c:v>
                </c:pt>
                <c:pt idx="14483">
                  <c:v>109.48699999999999</c:v>
                </c:pt>
                <c:pt idx="14484">
                  <c:v>109.47799999999999</c:v>
                </c:pt>
                <c:pt idx="14485">
                  <c:v>109.47</c:v>
                </c:pt>
                <c:pt idx="14486">
                  <c:v>109.462</c:v>
                </c:pt>
                <c:pt idx="14487">
                  <c:v>109.45399999999999</c:v>
                </c:pt>
                <c:pt idx="14488">
                  <c:v>109.44499999999999</c:v>
                </c:pt>
                <c:pt idx="14489">
                  <c:v>109.435</c:v>
                </c:pt>
                <c:pt idx="14490">
                  <c:v>109.429</c:v>
                </c:pt>
                <c:pt idx="14491">
                  <c:v>109.42</c:v>
                </c:pt>
                <c:pt idx="14492">
                  <c:v>109.41200000000001</c:v>
                </c:pt>
                <c:pt idx="14493">
                  <c:v>109.40300000000001</c:v>
                </c:pt>
                <c:pt idx="14494">
                  <c:v>109.395</c:v>
                </c:pt>
                <c:pt idx="14495">
                  <c:v>109.387</c:v>
                </c:pt>
                <c:pt idx="14496">
                  <c:v>109.378</c:v>
                </c:pt>
                <c:pt idx="14497">
                  <c:v>109.37</c:v>
                </c:pt>
                <c:pt idx="14498">
                  <c:v>109.361</c:v>
                </c:pt>
                <c:pt idx="14499">
                  <c:v>109.352</c:v>
                </c:pt>
                <c:pt idx="14500">
                  <c:v>109.345</c:v>
                </c:pt>
                <c:pt idx="14501">
                  <c:v>109.337</c:v>
                </c:pt>
                <c:pt idx="14502">
                  <c:v>109.32899999999999</c:v>
                </c:pt>
                <c:pt idx="14503">
                  <c:v>109.321</c:v>
                </c:pt>
                <c:pt idx="14504">
                  <c:v>109.312</c:v>
                </c:pt>
                <c:pt idx="14505">
                  <c:v>109.303</c:v>
                </c:pt>
                <c:pt idx="14506">
                  <c:v>109.294</c:v>
                </c:pt>
                <c:pt idx="14507">
                  <c:v>109.286</c:v>
                </c:pt>
                <c:pt idx="14508">
                  <c:v>109.27800000000001</c:v>
                </c:pt>
                <c:pt idx="14509">
                  <c:v>109.271</c:v>
                </c:pt>
                <c:pt idx="14510">
                  <c:v>109.262</c:v>
                </c:pt>
                <c:pt idx="14511">
                  <c:v>109.254</c:v>
                </c:pt>
                <c:pt idx="14512">
                  <c:v>109.245</c:v>
                </c:pt>
                <c:pt idx="14513">
                  <c:v>109.236</c:v>
                </c:pt>
                <c:pt idx="14514">
                  <c:v>109.229</c:v>
                </c:pt>
                <c:pt idx="14515">
                  <c:v>109.22</c:v>
                </c:pt>
                <c:pt idx="14516">
                  <c:v>109.212</c:v>
                </c:pt>
                <c:pt idx="14517">
                  <c:v>109.203</c:v>
                </c:pt>
                <c:pt idx="14518">
                  <c:v>109.19499999999999</c:v>
                </c:pt>
                <c:pt idx="14519">
                  <c:v>109.18600000000001</c:v>
                </c:pt>
                <c:pt idx="14520">
                  <c:v>109.178</c:v>
                </c:pt>
                <c:pt idx="14521">
                  <c:v>109.17</c:v>
                </c:pt>
                <c:pt idx="14522">
                  <c:v>109.16200000000001</c:v>
                </c:pt>
                <c:pt idx="14523">
                  <c:v>109.15300000000001</c:v>
                </c:pt>
                <c:pt idx="14524">
                  <c:v>109.145</c:v>
                </c:pt>
                <c:pt idx="14525">
                  <c:v>109.137</c:v>
                </c:pt>
                <c:pt idx="14526">
                  <c:v>109.129</c:v>
                </c:pt>
                <c:pt idx="14527">
                  <c:v>109.121</c:v>
                </c:pt>
                <c:pt idx="14528">
                  <c:v>109.11199999999999</c:v>
                </c:pt>
                <c:pt idx="14529">
                  <c:v>109.104</c:v>
                </c:pt>
                <c:pt idx="14530">
                  <c:v>109.095</c:v>
                </c:pt>
                <c:pt idx="14531">
                  <c:v>109.086</c:v>
                </c:pt>
                <c:pt idx="14532">
                  <c:v>109.078</c:v>
                </c:pt>
                <c:pt idx="14533">
                  <c:v>109.071</c:v>
                </c:pt>
                <c:pt idx="14534">
                  <c:v>109.062</c:v>
                </c:pt>
                <c:pt idx="14535">
                  <c:v>109.053</c:v>
                </c:pt>
                <c:pt idx="14536">
                  <c:v>109.045</c:v>
                </c:pt>
                <c:pt idx="14537">
                  <c:v>109.036</c:v>
                </c:pt>
                <c:pt idx="14538">
                  <c:v>109.02800000000001</c:v>
                </c:pt>
                <c:pt idx="14539">
                  <c:v>109.02</c:v>
                </c:pt>
                <c:pt idx="14540">
                  <c:v>109.012</c:v>
                </c:pt>
                <c:pt idx="14541">
                  <c:v>109.003</c:v>
                </c:pt>
                <c:pt idx="14542">
                  <c:v>108.995</c:v>
                </c:pt>
                <c:pt idx="14543">
                  <c:v>108.98699999999999</c:v>
                </c:pt>
                <c:pt idx="14544">
                  <c:v>108.979</c:v>
                </c:pt>
                <c:pt idx="14545">
                  <c:v>108.971</c:v>
                </c:pt>
                <c:pt idx="14546">
                  <c:v>108.961</c:v>
                </c:pt>
                <c:pt idx="14547">
                  <c:v>108.953</c:v>
                </c:pt>
                <c:pt idx="14548">
                  <c:v>108.946</c:v>
                </c:pt>
                <c:pt idx="14549">
                  <c:v>108.93600000000001</c:v>
                </c:pt>
                <c:pt idx="14550">
                  <c:v>108.929</c:v>
                </c:pt>
                <c:pt idx="14551">
                  <c:v>108.92</c:v>
                </c:pt>
                <c:pt idx="14552">
                  <c:v>108.91200000000001</c:v>
                </c:pt>
                <c:pt idx="14553">
                  <c:v>108.904</c:v>
                </c:pt>
                <c:pt idx="14554">
                  <c:v>108.896</c:v>
                </c:pt>
                <c:pt idx="14555">
                  <c:v>108.887</c:v>
                </c:pt>
                <c:pt idx="14556">
                  <c:v>108.879</c:v>
                </c:pt>
                <c:pt idx="14557">
                  <c:v>108.871</c:v>
                </c:pt>
                <c:pt idx="14558">
                  <c:v>108.86199999999999</c:v>
                </c:pt>
                <c:pt idx="14559">
                  <c:v>108.854</c:v>
                </c:pt>
                <c:pt idx="14560">
                  <c:v>108.846</c:v>
                </c:pt>
                <c:pt idx="14561">
                  <c:v>108.83799999999999</c:v>
                </c:pt>
                <c:pt idx="14562">
                  <c:v>108.828</c:v>
                </c:pt>
                <c:pt idx="14563">
                  <c:v>108.821</c:v>
                </c:pt>
                <c:pt idx="14564">
                  <c:v>108.812</c:v>
                </c:pt>
                <c:pt idx="14565">
                  <c:v>108.804</c:v>
                </c:pt>
                <c:pt idx="14566">
                  <c:v>108.79600000000001</c:v>
                </c:pt>
                <c:pt idx="14567">
                  <c:v>108.78700000000001</c:v>
                </c:pt>
                <c:pt idx="14568">
                  <c:v>108.779</c:v>
                </c:pt>
                <c:pt idx="14569">
                  <c:v>108.77</c:v>
                </c:pt>
                <c:pt idx="14570">
                  <c:v>108.762</c:v>
                </c:pt>
                <c:pt idx="14571">
                  <c:v>108.754</c:v>
                </c:pt>
                <c:pt idx="14572">
                  <c:v>108.746</c:v>
                </c:pt>
                <c:pt idx="14573">
                  <c:v>108.73699999999999</c:v>
                </c:pt>
                <c:pt idx="14574">
                  <c:v>108.72799999999999</c:v>
                </c:pt>
                <c:pt idx="14575">
                  <c:v>108.72</c:v>
                </c:pt>
                <c:pt idx="14576">
                  <c:v>108.71299999999999</c:v>
                </c:pt>
                <c:pt idx="14577">
                  <c:v>108.70399999999999</c:v>
                </c:pt>
                <c:pt idx="14578">
                  <c:v>108.696</c:v>
                </c:pt>
                <c:pt idx="14579">
                  <c:v>108.687</c:v>
                </c:pt>
                <c:pt idx="14580">
                  <c:v>108.679</c:v>
                </c:pt>
                <c:pt idx="14581">
                  <c:v>108.67</c:v>
                </c:pt>
                <c:pt idx="14582">
                  <c:v>108.66200000000001</c:v>
                </c:pt>
                <c:pt idx="14583">
                  <c:v>108.65300000000001</c:v>
                </c:pt>
                <c:pt idx="14584">
                  <c:v>108.646</c:v>
                </c:pt>
                <c:pt idx="14585">
                  <c:v>108.636</c:v>
                </c:pt>
                <c:pt idx="14586">
                  <c:v>108.629</c:v>
                </c:pt>
                <c:pt idx="14587">
                  <c:v>108.62</c:v>
                </c:pt>
                <c:pt idx="14588">
                  <c:v>108.61199999999999</c:v>
                </c:pt>
                <c:pt idx="14589">
                  <c:v>108.60299999999999</c:v>
                </c:pt>
                <c:pt idx="14590">
                  <c:v>108.596</c:v>
                </c:pt>
                <c:pt idx="14591">
                  <c:v>108.587</c:v>
                </c:pt>
                <c:pt idx="14592">
                  <c:v>108.578</c:v>
                </c:pt>
                <c:pt idx="14593">
                  <c:v>108.57</c:v>
                </c:pt>
                <c:pt idx="14594">
                  <c:v>108.562</c:v>
                </c:pt>
                <c:pt idx="14595">
                  <c:v>108.554</c:v>
                </c:pt>
                <c:pt idx="14596">
                  <c:v>108.54600000000001</c:v>
                </c:pt>
                <c:pt idx="14597">
                  <c:v>108.53700000000001</c:v>
                </c:pt>
                <c:pt idx="14598">
                  <c:v>108.529</c:v>
                </c:pt>
                <c:pt idx="14599">
                  <c:v>108.521</c:v>
                </c:pt>
                <c:pt idx="14600">
                  <c:v>108.512</c:v>
                </c:pt>
                <c:pt idx="14601">
                  <c:v>108.504</c:v>
                </c:pt>
                <c:pt idx="14602">
                  <c:v>108.495</c:v>
                </c:pt>
                <c:pt idx="14603">
                  <c:v>108.48699999999999</c:v>
                </c:pt>
                <c:pt idx="14604">
                  <c:v>108.47799999999999</c:v>
                </c:pt>
                <c:pt idx="14605">
                  <c:v>108.471</c:v>
                </c:pt>
                <c:pt idx="14606">
                  <c:v>108.462</c:v>
                </c:pt>
                <c:pt idx="14607">
                  <c:v>108.453</c:v>
                </c:pt>
                <c:pt idx="14608">
                  <c:v>108.44499999999999</c:v>
                </c:pt>
                <c:pt idx="14609">
                  <c:v>108.437</c:v>
                </c:pt>
                <c:pt idx="14610">
                  <c:v>108.428</c:v>
                </c:pt>
                <c:pt idx="14611">
                  <c:v>108.42100000000001</c:v>
                </c:pt>
                <c:pt idx="14612">
                  <c:v>108.41200000000001</c:v>
                </c:pt>
                <c:pt idx="14613">
                  <c:v>108.40300000000001</c:v>
                </c:pt>
                <c:pt idx="14614">
                  <c:v>108.395</c:v>
                </c:pt>
                <c:pt idx="14615">
                  <c:v>108.38800000000001</c:v>
                </c:pt>
                <c:pt idx="14616">
                  <c:v>108.378</c:v>
                </c:pt>
                <c:pt idx="14617">
                  <c:v>108.371</c:v>
                </c:pt>
                <c:pt idx="14618">
                  <c:v>108.36199999999999</c:v>
                </c:pt>
                <c:pt idx="14619">
                  <c:v>108.354</c:v>
                </c:pt>
                <c:pt idx="14620">
                  <c:v>108.345</c:v>
                </c:pt>
                <c:pt idx="14621">
                  <c:v>108.337</c:v>
                </c:pt>
                <c:pt idx="14622">
                  <c:v>108.33</c:v>
                </c:pt>
                <c:pt idx="14623">
                  <c:v>108.32</c:v>
                </c:pt>
                <c:pt idx="14624">
                  <c:v>108.313</c:v>
                </c:pt>
                <c:pt idx="14625">
                  <c:v>108.304</c:v>
                </c:pt>
                <c:pt idx="14626">
                  <c:v>108.29600000000001</c:v>
                </c:pt>
                <c:pt idx="14627">
                  <c:v>108.28700000000001</c:v>
                </c:pt>
                <c:pt idx="14628">
                  <c:v>108.279</c:v>
                </c:pt>
                <c:pt idx="14629">
                  <c:v>108.271</c:v>
                </c:pt>
                <c:pt idx="14630">
                  <c:v>108.262</c:v>
                </c:pt>
                <c:pt idx="14631">
                  <c:v>108.254</c:v>
                </c:pt>
                <c:pt idx="14632">
                  <c:v>108.246</c:v>
                </c:pt>
                <c:pt idx="14633">
                  <c:v>108.23699999999999</c:v>
                </c:pt>
                <c:pt idx="14634">
                  <c:v>108.22799999999999</c:v>
                </c:pt>
                <c:pt idx="14635">
                  <c:v>108.22</c:v>
                </c:pt>
                <c:pt idx="14636">
                  <c:v>108.21299999999999</c:v>
                </c:pt>
                <c:pt idx="14637">
                  <c:v>108.20399999999999</c:v>
                </c:pt>
                <c:pt idx="14638">
                  <c:v>108.194</c:v>
                </c:pt>
                <c:pt idx="14639">
                  <c:v>108.188</c:v>
                </c:pt>
                <c:pt idx="14640">
                  <c:v>108.179</c:v>
                </c:pt>
                <c:pt idx="14641">
                  <c:v>108.17</c:v>
                </c:pt>
                <c:pt idx="14642">
                  <c:v>108.16200000000001</c:v>
                </c:pt>
                <c:pt idx="14643">
                  <c:v>108.154</c:v>
                </c:pt>
                <c:pt idx="14644">
                  <c:v>108.146</c:v>
                </c:pt>
                <c:pt idx="14645">
                  <c:v>108.137</c:v>
                </c:pt>
                <c:pt idx="14646">
                  <c:v>108.128</c:v>
                </c:pt>
                <c:pt idx="14647">
                  <c:v>108.12</c:v>
                </c:pt>
                <c:pt idx="14648">
                  <c:v>108.11199999999999</c:v>
                </c:pt>
                <c:pt idx="14649">
                  <c:v>108.104</c:v>
                </c:pt>
                <c:pt idx="14650">
                  <c:v>108.095</c:v>
                </c:pt>
                <c:pt idx="14651">
                  <c:v>108.087</c:v>
                </c:pt>
                <c:pt idx="14652">
                  <c:v>108.07899999999999</c:v>
                </c:pt>
                <c:pt idx="14653">
                  <c:v>108.07</c:v>
                </c:pt>
                <c:pt idx="14654">
                  <c:v>108.063</c:v>
                </c:pt>
                <c:pt idx="14655">
                  <c:v>108.054</c:v>
                </c:pt>
                <c:pt idx="14656">
                  <c:v>108.04600000000001</c:v>
                </c:pt>
                <c:pt idx="14657">
                  <c:v>108.038</c:v>
                </c:pt>
                <c:pt idx="14658">
                  <c:v>108.029</c:v>
                </c:pt>
                <c:pt idx="14659">
                  <c:v>108.021</c:v>
                </c:pt>
                <c:pt idx="14660">
                  <c:v>108.01300000000001</c:v>
                </c:pt>
                <c:pt idx="14661">
                  <c:v>108.004</c:v>
                </c:pt>
                <c:pt idx="14662">
                  <c:v>107.996</c:v>
                </c:pt>
                <c:pt idx="14663">
                  <c:v>107.98699999999999</c:v>
                </c:pt>
                <c:pt idx="14664">
                  <c:v>107.979</c:v>
                </c:pt>
                <c:pt idx="14665">
                  <c:v>107.971</c:v>
                </c:pt>
                <c:pt idx="14666">
                  <c:v>107.962</c:v>
                </c:pt>
                <c:pt idx="14667">
                  <c:v>107.953</c:v>
                </c:pt>
                <c:pt idx="14668">
                  <c:v>107.946</c:v>
                </c:pt>
                <c:pt idx="14669">
                  <c:v>107.938</c:v>
                </c:pt>
                <c:pt idx="14670">
                  <c:v>107.93</c:v>
                </c:pt>
                <c:pt idx="14671">
                  <c:v>107.92100000000001</c:v>
                </c:pt>
                <c:pt idx="14672">
                  <c:v>107.91200000000001</c:v>
                </c:pt>
                <c:pt idx="14673">
                  <c:v>107.904</c:v>
                </c:pt>
                <c:pt idx="14674">
                  <c:v>107.895</c:v>
                </c:pt>
                <c:pt idx="14675">
                  <c:v>107.887</c:v>
                </c:pt>
                <c:pt idx="14676">
                  <c:v>107.879</c:v>
                </c:pt>
                <c:pt idx="14677">
                  <c:v>107.871</c:v>
                </c:pt>
                <c:pt idx="14678">
                  <c:v>107.86199999999999</c:v>
                </c:pt>
                <c:pt idx="14679">
                  <c:v>107.854</c:v>
                </c:pt>
                <c:pt idx="14680">
                  <c:v>107.846</c:v>
                </c:pt>
                <c:pt idx="14681">
                  <c:v>107.83799999999999</c:v>
                </c:pt>
                <c:pt idx="14682">
                  <c:v>107.82899999999999</c:v>
                </c:pt>
                <c:pt idx="14683">
                  <c:v>107.821</c:v>
                </c:pt>
                <c:pt idx="14684">
                  <c:v>107.813</c:v>
                </c:pt>
                <c:pt idx="14685">
                  <c:v>107.80500000000001</c:v>
                </c:pt>
                <c:pt idx="14686">
                  <c:v>107.79600000000001</c:v>
                </c:pt>
                <c:pt idx="14687">
                  <c:v>107.788</c:v>
                </c:pt>
                <c:pt idx="14688">
                  <c:v>107.779</c:v>
                </c:pt>
                <c:pt idx="14689">
                  <c:v>107.771</c:v>
                </c:pt>
                <c:pt idx="14690">
                  <c:v>107.762</c:v>
                </c:pt>
                <c:pt idx="14691">
                  <c:v>107.755</c:v>
                </c:pt>
                <c:pt idx="14692">
                  <c:v>107.746</c:v>
                </c:pt>
                <c:pt idx="14693">
                  <c:v>107.738</c:v>
                </c:pt>
                <c:pt idx="14694">
                  <c:v>107.729</c:v>
                </c:pt>
                <c:pt idx="14695">
                  <c:v>107.72</c:v>
                </c:pt>
                <c:pt idx="14696">
                  <c:v>107.71299999999999</c:v>
                </c:pt>
                <c:pt idx="14697">
                  <c:v>107.70399999999999</c:v>
                </c:pt>
                <c:pt idx="14698">
                  <c:v>107.69499999999999</c:v>
                </c:pt>
                <c:pt idx="14699">
                  <c:v>107.687</c:v>
                </c:pt>
                <c:pt idx="14700">
                  <c:v>107.68</c:v>
                </c:pt>
                <c:pt idx="14701">
                  <c:v>107.67</c:v>
                </c:pt>
                <c:pt idx="14702">
                  <c:v>107.663</c:v>
                </c:pt>
                <c:pt idx="14703">
                  <c:v>107.655</c:v>
                </c:pt>
                <c:pt idx="14704">
                  <c:v>107.646</c:v>
                </c:pt>
                <c:pt idx="14705">
                  <c:v>107.63800000000001</c:v>
                </c:pt>
                <c:pt idx="14706">
                  <c:v>107.63</c:v>
                </c:pt>
                <c:pt idx="14707">
                  <c:v>107.621</c:v>
                </c:pt>
                <c:pt idx="14708">
                  <c:v>107.613</c:v>
                </c:pt>
                <c:pt idx="14709">
                  <c:v>107.604</c:v>
                </c:pt>
                <c:pt idx="14710">
                  <c:v>107.596</c:v>
                </c:pt>
                <c:pt idx="14711">
                  <c:v>107.587</c:v>
                </c:pt>
                <c:pt idx="14712">
                  <c:v>107.58</c:v>
                </c:pt>
                <c:pt idx="14713">
                  <c:v>107.571</c:v>
                </c:pt>
                <c:pt idx="14714">
                  <c:v>107.563</c:v>
                </c:pt>
                <c:pt idx="14715">
                  <c:v>107.55500000000001</c:v>
                </c:pt>
                <c:pt idx="14716">
                  <c:v>107.547</c:v>
                </c:pt>
                <c:pt idx="14717">
                  <c:v>107.538</c:v>
                </c:pt>
                <c:pt idx="14718">
                  <c:v>107.529</c:v>
                </c:pt>
                <c:pt idx="14719">
                  <c:v>107.521</c:v>
                </c:pt>
                <c:pt idx="14720">
                  <c:v>107.512</c:v>
                </c:pt>
                <c:pt idx="14721">
                  <c:v>107.505</c:v>
                </c:pt>
                <c:pt idx="14722">
                  <c:v>107.496</c:v>
                </c:pt>
                <c:pt idx="14723">
                  <c:v>107.488</c:v>
                </c:pt>
                <c:pt idx="14724">
                  <c:v>107.479</c:v>
                </c:pt>
                <c:pt idx="14725">
                  <c:v>107.47</c:v>
                </c:pt>
                <c:pt idx="14726">
                  <c:v>107.46299999999999</c:v>
                </c:pt>
                <c:pt idx="14727">
                  <c:v>107.45399999999999</c:v>
                </c:pt>
                <c:pt idx="14728">
                  <c:v>107.44499999999999</c:v>
                </c:pt>
                <c:pt idx="14729">
                  <c:v>107.438</c:v>
                </c:pt>
                <c:pt idx="14730">
                  <c:v>107.43</c:v>
                </c:pt>
                <c:pt idx="14731">
                  <c:v>107.42100000000001</c:v>
                </c:pt>
                <c:pt idx="14732">
                  <c:v>107.413</c:v>
                </c:pt>
                <c:pt idx="14733">
                  <c:v>107.404</c:v>
                </c:pt>
                <c:pt idx="14734">
                  <c:v>107.396</c:v>
                </c:pt>
                <c:pt idx="14735">
                  <c:v>107.387</c:v>
                </c:pt>
                <c:pt idx="14736">
                  <c:v>107.38</c:v>
                </c:pt>
                <c:pt idx="14737">
                  <c:v>107.371</c:v>
                </c:pt>
                <c:pt idx="14738">
                  <c:v>107.363</c:v>
                </c:pt>
                <c:pt idx="14739">
                  <c:v>107.355</c:v>
                </c:pt>
                <c:pt idx="14740">
                  <c:v>107.34699999999999</c:v>
                </c:pt>
                <c:pt idx="14741">
                  <c:v>107.33799999999999</c:v>
                </c:pt>
                <c:pt idx="14742">
                  <c:v>107.33</c:v>
                </c:pt>
                <c:pt idx="14743">
                  <c:v>107.321</c:v>
                </c:pt>
                <c:pt idx="14744">
                  <c:v>107.31399999999999</c:v>
                </c:pt>
                <c:pt idx="14745">
                  <c:v>107.30500000000001</c:v>
                </c:pt>
                <c:pt idx="14746">
                  <c:v>107.29600000000001</c:v>
                </c:pt>
                <c:pt idx="14747">
                  <c:v>107.288</c:v>
                </c:pt>
                <c:pt idx="14748">
                  <c:v>107.28</c:v>
                </c:pt>
                <c:pt idx="14749">
                  <c:v>107.271</c:v>
                </c:pt>
                <c:pt idx="14750">
                  <c:v>107.26300000000001</c:v>
                </c:pt>
                <c:pt idx="14751">
                  <c:v>107.254</c:v>
                </c:pt>
                <c:pt idx="14752">
                  <c:v>107.246</c:v>
                </c:pt>
                <c:pt idx="14753">
                  <c:v>107.238</c:v>
                </c:pt>
                <c:pt idx="14754">
                  <c:v>107.229</c:v>
                </c:pt>
                <c:pt idx="14755">
                  <c:v>107.22</c:v>
                </c:pt>
                <c:pt idx="14756">
                  <c:v>107.212</c:v>
                </c:pt>
                <c:pt idx="14757">
                  <c:v>107.20399999999999</c:v>
                </c:pt>
                <c:pt idx="14758">
                  <c:v>107.196</c:v>
                </c:pt>
                <c:pt idx="14759">
                  <c:v>107.188</c:v>
                </c:pt>
                <c:pt idx="14760">
                  <c:v>107.18</c:v>
                </c:pt>
                <c:pt idx="14761">
                  <c:v>107.17100000000001</c:v>
                </c:pt>
                <c:pt idx="14762">
                  <c:v>107.163</c:v>
                </c:pt>
                <c:pt idx="14763">
                  <c:v>107.155</c:v>
                </c:pt>
                <c:pt idx="14764">
                  <c:v>107.146</c:v>
                </c:pt>
                <c:pt idx="14765">
                  <c:v>107.13800000000001</c:v>
                </c:pt>
                <c:pt idx="14766">
                  <c:v>107.129</c:v>
                </c:pt>
                <c:pt idx="14767">
                  <c:v>107.122</c:v>
                </c:pt>
                <c:pt idx="14768">
                  <c:v>107.113</c:v>
                </c:pt>
                <c:pt idx="14769">
                  <c:v>107.105</c:v>
                </c:pt>
                <c:pt idx="14770">
                  <c:v>107.096</c:v>
                </c:pt>
                <c:pt idx="14771">
                  <c:v>107.08799999999999</c:v>
                </c:pt>
                <c:pt idx="14772">
                  <c:v>107.08</c:v>
                </c:pt>
                <c:pt idx="14773">
                  <c:v>107.071</c:v>
                </c:pt>
                <c:pt idx="14774">
                  <c:v>107.063</c:v>
                </c:pt>
                <c:pt idx="14775">
                  <c:v>107.05500000000001</c:v>
                </c:pt>
                <c:pt idx="14776">
                  <c:v>107.04600000000001</c:v>
                </c:pt>
                <c:pt idx="14777">
                  <c:v>107.038</c:v>
                </c:pt>
                <c:pt idx="14778">
                  <c:v>107.03</c:v>
                </c:pt>
                <c:pt idx="14779">
                  <c:v>107.021</c:v>
                </c:pt>
                <c:pt idx="14780">
                  <c:v>107.01300000000001</c:v>
                </c:pt>
                <c:pt idx="14781">
                  <c:v>107.005</c:v>
                </c:pt>
                <c:pt idx="14782">
                  <c:v>106.997</c:v>
                </c:pt>
                <c:pt idx="14783">
                  <c:v>106.988</c:v>
                </c:pt>
                <c:pt idx="14784">
                  <c:v>106.979</c:v>
                </c:pt>
                <c:pt idx="14785">
                  <c:v>106.97199999999999</c:v>
                </c:pt>
                <c:pt idx="14786">
                  <c:v>106.96299999999999</c:v>
                </c:pt>
                <c:pt idx="14787">
                  <c:v>106.95399999999999</c:v>
                </c:pt>
                <c:pt idx="14788">
                  <c:v>106.946</c:v>
                </c:pt>
                <c:pt idx="14789">
                  <c:v>106.938</c:v>
                </c:pt>
                <c:pt idx="14790">
                  <c:v>106.93</c:v>
                </c:pt>
                <c:pt idx="14791">
                  <c:v>106.922</c:v>
                </c:pt>
                <c:pt idx="14792">
                  <c:v>106.913</c:v>
                </c:pt>
                <c:pt idx="14793">
                  <c:v>106.90600000000001</c:v>
                </c:pt>
                <c:pt idx="14794">
                  <c:v>106.89700000000001</c:v>
                </c:pt>
                <c:pt idx="14795">
                  <c:v>106.88800000000001</c:v>
                </c:pt>
                <c:pt idx="14796">
                  <c:v>106.88</c:v>
                </c:pt>
                <c:pt idx="14797">
                  <c:v>106.872</c:v>
                </c:pt>
                <c:pt idx="14798">
                  <c:v>106.863</c:v>
                </c:pt>
                <c:pt idx="14799">
                  <c:v>106.855</c:v>
                </c:pt>
                <c:pt idx="14800">
                  <c:v>106.84699999999999</c:v>
                </c:pt>
                <c:pt idx="14801">
                  <c:v>106.839</c:v>
                </c:pt>
                <c:pt idx="14802">
                  <c:v>106.831</c:v>
                </c:pt>
                <c:pt idx="14803">
                  <c:v>106.822</c:v>
                </c:pt>
                <c:pt idx="14804">
                  <c:v>106.813</c:v>
                </c:pt>
                <c:pt idx="14805">
                  <c:v>106.80500000000001</c:v>
                </c:pt>
                <c:pt idx="14806">
                  <c:v>106.79600000000001</c:v>
                </c:pt>
                <c:pt idx="14807">
                  <c:v>106.788</c:v>
                </c:pt>
                <c:pt idx="14808">
                  <c:v>106.78</c:v>
                </c:pt>
                <c:pt idx="14809">
                  <c:v>106.771</c:v>
                </c:pt>
                <c:pt idx="14810">
                  <c:v>106.76300000000001</c:v>
                </c:pt>
                <c:pt idx="14811">
                  <c:v>106.755</c:v>
                </c:pt>
                <c:pt idx="14812">
                  <c:v>106.747</c:v>
                </c:pt>
                <c:pt idx="14813">
                  <c:v>106.738</c:v>
                </c:pt>
                <c:pt idx="14814">
                  <c:v>106.73</c:v>
                </c:pt>
                <c:pt idx="14815">
                  <c:v>106.721</c:v>
                </c:pt>
                <c:pt idx="14816">
                  <c:v>106.71299999999999</c:v>
                </c:pt>
                <c:pt idx="14817">
                  <c:v>106.705</c:v>
                </c:pt>
                <c:pt idx="14818">
                  <c:v>106.697</c:v>
                </c:pt>
                <c:pt idx="14819">
                  <c:v>106.688</c:v>
                </c:pt>
                <c:pt idx="14820">
                  <c:v>106.68</c:v>
                </c:pt>
                <c:pt idx="14821">
                  <c:v>106.67100000000001</c:v>
                </c:pt>
                <c:pt idx="14822">
                  <c:v>106.663</c:v>
                </c:pt>
                <c:pt idx="14823">
                  <c:v>106.655</c:v>
                </c:pt>
                <c:pt idx="14824">
                  <c:v>106.64700000000001</c:v>
                </c:pt>
                <c:pt idx="14825">
                  <c:v>106.63800000000001</c:v>
                </c:pt>
                <c:pt idx="14826">
                  <c:v>106.63</c:v>
                </c:pt>
                <c:pt idx="14827">
                  <c:v>106.621</c:v>
                </c:pt>
                <c:pt idx="14828">
                  <c:v>106.613</c:v>
                </c:pt>
                <c:pt idx="14829">
                  <c:v>106.605</c:v>
                </c:pt>
                <c:pt idx="14830">
                  <c:v>106.596</c:v>
                </c:pt>
                <c:pt idx="14831">
                  <c:v>106.58799999999999</c:v>
                </c:pt>
                <c:pt idx="14832">
                  <c:v>106.581</c:v>
                </c:pt>
                <c:pt idx="14833">
                  <c:v>106.571</c:v>
                </c:pt>
                <c:pt idx="14834">
                  <c:v>106.562</c:v>
                </c:pt>
                <c:pt idx="14835">
                  <c:v>106.55500000000001</c:v>
                </c:pt>
                <c:pt idx="14836">
                  <c:v>106.54600000000001</c:v>
                </c:pt>
                <c:pt idx="14837">
                  <c:v>106.538</c:v>
                </c:pt>
                <c:pt idx="14838">
                  <c:v>106.53</c:v>
                </c:pt>
                <c:pt idx="14839">
                  <c:v>106.521</c:v>
                </c:pt>
                <c:pt idx="14840">
                  <c:v>106.51300000000001</c:v>
                </c:pt>
                <c:pt idx="14841">
                  <c:v>106.505</c:v>
                </c:pt>
                <c:pt idx="14842">
                  <c:v>106.496</c:v>
                </c:pt>
                <c:pt idx="14843">
                  <c:v>106.489</c:v>
                </c:pt>
                <c:pt idx="14844">
                  <c:v>106.48</c:v>
                </c:pt>
                <c:pt idx="14845">
                  <c:v>106.471</c:v>
                </c:pt>
                <c:pt idx="14846">
                  <c:v>106.464</c:v>
                </c:pt>
                <c:pt idx="14847">
                  <c:v>106.455</c:v>
                </c:pt>
                <c:pt idx="14848">
                  <c:v>106.447</c:v>
                </c:pt>
                <c:pt idx="14849">
                  <c:v>106.438</c:v>
                </c:pt>
                <c:pt idx="14850">
                  <c:v>106.43</c:v>
                </c:pt>
                <c:pt idx="14851">
                  <c:v>106.422</c:v>
                </c:pt>
                <c:pt idx="14852">
                  <c:v>106.414</c:v>
                </c:pt>
                <c:pt idx="14853">
                  <c:v>106.404</c:v>
                </c:pt>
                <c:pt idx="14854">
                  <c:v>106.39700000000001</c:v>
                </c:pt>
                <c:pt idx="14855">
                  <c:v>106.38800000000001</c:v>
                </c:pt>
                <c:pt idx="14856">
                  <c:v>106.38</c:v>
                </c:pt>
                <c:pt idx="14857">
                  <c:v>106.372</c:v>
                </c:pt>
                <c:pt idx="14858">
                  <c:v>106.363</c:v>
                </c:pt>
                <c:pt idx="14859">
                  <c:v>106.355</c:v>
                </c:pt>
                <c:pt idx="14860">
                  <c:v>106.346</c:v>
                </c:pt>
                <c:pt idx="14861">
                  <c:v>106.339</c:v>
                </c:pt>
                <c:pt idx="14862">
                  <c:v>106.33</c:v>
                </c:pt>
                <c:pt idx="14863">
                  <c:v>106.322</c:v>
                </c:pt>
                <c:pt idx="14864">
                  <c:v>106.313</c:v>
                </c:pt>
                <c:pt idx="14865">
                  <c:v>106.30500000000001</c:v>
                </c:pt>
                <c:pt idx="14866">
                  <c:v>106.29600000000001</c:v>
                </c:pt>
                <c:pt idx="14867">
                  <c:v>106.288</c:v>
                </c:pt>
                <c:pt idx="14868">
                  <c:v>106.279</c:v>
                </c:pt>
                <c:pt idx="14869">
                  <c:v>106.271</c:v>
                </c:pt>
                <c:pt idx="14870">
                  <c:v>106.26300000000001</c:v>
                </c:pt>
                <c:pt idx="14871">
                  <c:v>106.255</c:v>
                </c:pt>
                <c:pt idx="14872">
                  <c:v>106.247</c:v>
                </c:pt>
                <c:pt idx="14873">
                  <c:v>106.239</c:v>
                </c:pt>
                <c:pt idx="14874">
                  <c:v>106.23</c:v>
                </c:pt>
                <c:pt idx="14875">
                  <c:v>106.22199999999999</c:v>
                </c:pt>
                <c:pt idx="14876">
                  <c:v>106.212</c:v>
                </c:pt>
                <c:pt idx="14877">
                  <c:v>106.205</c:v>
                </c:pt>
                <c:pt idx="14878">
                  <c:v>106.196</c:v>
                </c:pt>
                <c:pt idx="14879">
                  <c:v>106.188</c:v>
                </c:pt>
                <c:pt idx="14880">
                  <c:v>106.18</c:v>
                </c:pt>
                <c:pt idx="14881">
                  <c:v>106.172</c:v>
                </c:pt>
                <c:pt idx="14882">
                  <c:v>106.163</c:v>
                </c:pt>
                <c:pt idx="14883">
                  <c:v>106.155</c:v>
                </c:pt>
                <c:pt idx="14884">
                  <c:v>106.14700000000001</c:v>
                </c:pt>
                <c:pt idx="14885">
                  <c:v>106.139</c:v>
                </c:pt>
                <c:pt idx="14886">
                  <c:v>106.13</c:v>
                </c:pt>
                <c:pt idx="14887">
                  <c:v>106.121</c:v>
                </c:pt>
                <c:pt idx="14888">
                  <c:v>106.113</c:v>
                </c:pt>
                <c:pt idx="14889">
                  <c:v>106.105</c:v>
                </c:pt>
                <c:pt idx="14890">
                  <c:v>106.09699999999999</c:v>
                </c:pt>
                <c:pt idx="14891">
                  <c:v>106.089</c:v>
                </c:pt>
                <c:pt idx="14892">
                  <c:v>106.08</c:v>
                </c:pt>
                <c:pt idx="14893">
                  <c:v>106.072</c:v>
                </c:pt>
                <c:pt idx="14894">
                  <c:v>106.063</c:v>
                </c:pt>
                <c:pt idx="14895">
                  <c:v>106.054</c:v>
                </c:pt>
                <c:pt idx="14896">
                  <c:v>106.04600000000001</c:v>
                </c:pt>
                <c:pt idx="14897">
                  <c:v>106.038</c:v>
                </c:pt>
                <c:pt idx="14898">
                  <c:v>106.03</c:v>
                </c:pt>
                <c:pt idx="14899">
                  <c:v>106.02200000000001</c:v>
                </c:pt>
                <c:pt idx="14900">
                  <c:v>106.014</c:v>
                </c:pt>
                <c:pt idx="14901">
                  <c:v>106.005</c:v>
                </c:pt>
                <c:pt idx="14902">
                  <c:v>105.997</c:v>
                </c:pt>
                <c:pt idx="14903">
                  <c:v>105.988</c:v>
                </c:pt>
                <c:pt idx="14904">
                  <c:v>105.98</c:v>
                </c:pt>
                <c:pt idx="14905">
                  <c:v>105.971</c:v>
                </c:pt>
                <c:pt idx="14906">
                  <c:v>105.96299999999999</c:v>
                </c:pt>
                <c:pt idx="14907">
                  <c:v>105.955</c:v>
                </c:pt>
                <c:pt idx="14908">
                  <c:v>105.947</c:v>
                </c:pt>
                <c:pt idx="14909">
                  <c:v>105.937</c:v>
                </c:pt>
                <c:pt idx="14910">
                  <c:v>105.929</c:v>
                </c:pt>
                <c:pt idx="14911">
                  <c:v>105.922</c:v>
                </c:pt>
                <c:pt idx="14912">
                  <c:v>105.913</c:v>
                </c:pt>
                <c:pt idx="14913">
                  <c:v>105.905</c:v>
                </c:pt>
                <c:pt idx="14914">
                  <c:v>105.89700000000001</c:v>
                </c:pt>
                <c:pt idx="14915">
                  <c:v>105.889</c:v>
                </c:pt>
                <c:pt idx="14916">
                  <c:v>105.88</c:v>
                </c:pt>
                <c:pt idx="14917">
                  <c:v>105.87</c:v>
                </c:pt>
                <c:pt idx="14918">
                  <c:v>105.863</c:v>
                </c:pt>
                <c:pt idx="14919">
                  <c:v>105.855</c:v>
                </c:pt>
                <c:pt idx="14920">
                  <c:v>105.846</c:v>
                </c:pt>
                <c:pt idx="14921">
                  <c:v>105.83799999999999</c:v>
                </c:pt>
                <c:pt idx="14922">
                  <c:v>105.83</c:v>
                </c:pt>
                <c:pt idx="14923">
                  <c:v>105.822</c:v>
                </c:pt>
                <c:pt idx="14924">
                  <c:v>105.813</c:v>
                </c:pt>
                <c:pt idx="14925">
                  <c:v>105.804</c:v>
                </c:pt>
                <c:pt idx="14926">
                  <c:v>105.79600000000001</c:v>
                </c:pt>
                <c:pt idx="14927">
                  <c:v>105.789</c:v>
                </c:pt>
                <c:pt idx="14928">
                  <c:v>105.78</c:v>
                </c:pt>
                <c:pt idx="14929">
                  <c:v>105.77200000000001</c:v>
                </c:pt>
                <c:pt idx="14930">
                  <c:v>105.764</c:v>
                </c:pt>
                <c:pt idx="14931">
                  <c:v>105.755</c:v>
                </c:pt>
                <c:pt idx="14932">
                  <c:v>105.747</c:v>
                </c:pt>
                <c:pt idx="14933">
                  <c:v>105.738</c:v>
                </c:pt>
                <c:pt idx="14934">
                  <c:v>105.73</c:v>
                </c:pt>
                <c:pt idx="14935">
                  <c:v>105.72199999999999</c:v>
                </c:pt>
                <c:pt idx="14936">
                  <c:v>105.71299999999999</c:v>
                </c:pt>
                <c:pt idx="14937">
                  <c:v>105.705</c:v>
                </c:pt>
                <c:pt idx="14938">
                  <c:v>105.697</c:v>
                </c:pt>
                <c:pt idx="14939">
                  <c:v>105.68899999999999</c:v>
                </c:pt>
                <c:pt idx="14940">
                  <c:v>105.68</c:v>
                </c:pt>
                <c:pt idx="14941">
                  <c:v>105.672</c:v>
                </c:pt>
                <c:pt idx="14942">
                  <c:v>105.664</c:v>
                </c:pt>
                <c:pt idx="14943">
                  <c:v>105.65600000000001</c:v>
                </c:pt>
                <c:pt idx="14944">
                  <c:v>105.64700000000001</c:v>
                </c:pt>
                <c:pt idx="14945">
                  <c:v>105.63800000000001</c:v>
                </c:pt>
                <c:pt idx="14946">
                  <c:v>105.63</c:v>
                </c:pt>
                <c:pt idx="14947">
                  <c:v>105.621</c:v>
                </c:pt>
                <c:pt idx="14948">
                  <c:v>105.614</c:v>
                </c:pt>
                <c:pt idx="14949">
                  <c:v>105.605</c:v>
                </c:pt>
                <c:pt idx="14950">
                  <c:v>105.59699999999999</c:v>
                </c:pt>
                <c:pt idx="14951">
                  <c:v>105.58799999999999</c:v>
                </c:pt>
                <c:pt idx="14952">
                  <c:v>105.58</c:v>
                </c:pt>
                <c:pt idx="14953">
                  <c:v>105.572</c:v>
                </c:pt>
                <c:pt idx="14954">
                  <c:v>105.56399999999999</c:v>
                </c:pt>
                <c:pt idx="14955">
                  <c:v>105.55500000000001</c:v>
                </c:pt>
                <c:pt idx="14956">
                  <c:v>105.54600000000001</c:v>
                </c:pt>
                <c:pt idx="14957">
                  <c:v>105.538</c:v>
                </c:pt>
                <c:pt idx="14958">
                  <c:v>105.53</c:v>
                </c:pt>
                <c:pt idx="14959">
                  <c:v>105.52200000000001</c:v>
                </c:pt>
                <c:pt idx="14960">
                  <c:v>105.514</c:v>
                </c:pt>
                <c:pt idx="14961">
                  <c:v>105.506</c:v>
                </c:pt>
                <c:pt idx="14962">
                  <c:v>105.498</c:v>
                </c:pt>
                <c:pt idx="14963">
                  <c:v>105.489</c:v>
                </c:pt>
                <c:pt idx="14964">
                  <c:v>105.48</c:v>
                </c:pt>
                <c:pt idx="14965">
                  <c:v>105.473</c:v>
                </c:pt>
                <c:pt idx="14966">
                  <c:v>105.464</c:v>
                </c:pt>
                <c:pt idx="14967">
                  <c:v>105.456</c:v>
                </c:pt>
                <c:pt idx="14968">
                  <c:v>105.44799999999999</c:v>
                </c:pt>
                <c:pt idx="14969">
                  <c:v>105.43899999999999</c:v>
                </c:pt>
                <c:pt idx="14970">
                  <c:v>105.43</c:v>
                </c:pt>
                <c:pt idx="14971">
                  <c:v>105.422</c:v>
                </c:pt>
                <c:pt idx="14972">
                  <c:v>105.414</c:v>
                </c:pt>
                <c:pt idx="14973">
                  <c:v>105.405</c:v>
                </c:pt>
                <c:pt idx="14974">
                  <c:v>105.39700000000001</c:v>
                </c:pt>
                <c:pt idx="14975">
                  <c:v>105.389</c:v>
                </c:pt>
                <c:pt idx="14976">
                  <c:v>105.38</c:v>
                </c:pt>
                <c:pt idx="14977">
                  <c:v>105.371</c:v>
                </c:pt>
                <c:pt idx="14978">
                  <c:v>105.363</c:v>
                </c:pt>
                <c:pt idx="14979">
                  <c:v>105.355</c:v>
                </c:pt>
                <c:pt idx="14980">
                  <c:v>105.34699999999999</c:v>
                </c:pt>
                <c:pt idx="14981">
                  <c:v>105.339</c:v>
                </c:pt>
                <c:pt idx="14982">
                  <c:v>105.33</c:v>
                </c:pt>
                <c:pt idx="14983">
                  <c:v>105.322</c:v>
                </c:pt>
                <c:pt idx="14984">
                  <c:v>105.313</c:v>
                </c:pt>
                <c:pt idx="14985">
                  <c:v>105.30500000000001</c:v>
                </c:pt>
                <c:pt idx="14986">
                  <c:v>105.29600000000001</c:v>
                </c:pt>
                <c:pt idx="14987">
                  <c:v>105.289</c:v>
                </c:pt>
                <c:pt idx="14988">
                  <c:v>105.28</c:v>
                </c:pt>
                <c:pt idx="14989">
                  <c:v>105.271</c:v>
                </c:pt>
                <c:pt idx="14990">
                  <c:v>105.26300000000001</c:v>
                </c:pt>
                <c:pt idx="14991">
                  <c:v>105.255</c:v>
                </c:pt>
                <c:pt idx="14992">
                  <c:v>105.247</c:v>
                </c:pt>
                <c:pt idx="14993">
                  <c:v>105.238</c:v>
                </c:pt>
                <c:pt idx="14994">
                  <c:v>105.23</c:v>
                </c:pt>
                <c:pt idx="14995">
                  <c:v>105.22199999999999</c:v>
                </c:pt>
                <c:pt idx="14996">
                  <c:v>105.214</c:v>
                </c:pt>
                <c:pt idx="14997">
                  <c:v>105.205</c:v>
                </c:pt>
                <c:pt idx="14998">
                  <c:v>105.197</c:v>
                </c:pt>
                <c:pt idx="14999">
                  <c:v>105.18899999999999</c:v>
                </c:pt>
                <c:pt idx="15000">
                  <c:v>105.18</c:v>
                </c:pt>
                <c:pt idx="15001">
                  <c:v>105.17100000000001</c:v>
                </c:pt>
                <c:pt idx="15002">
                  <c:v>105.163</c:v>
                </c:pt>
                <c:pt idx="15003">
                  <c:v>105.155</c:v>
                </c:pt>
                <c:pt idx="15004">
                  <c:v>105.14700000000001</c:v>
                </c:pt>
                <c:pt idx="15005">
                  <c:v>105.139</c:v>
                </c:pt>
                <c:pt idx="15006">
                  <c:v>105.13</c:v>
                </c:pt>
                <c:pt idx="15007">
                  <c:v>105.122</c:v>
                </c:pt>
                <c:pt idx="15008">
                  <c:v>105.113</c:v>
                </c:pt>
                <c:pt idx="15009">
                  <c:v>105.105</c:v>
                </c:pt>
                <c:pt idx="15010">
                  <c:v>105.09699999999999</c:v>
                </c:pt>
                <c:pt idx="15011">
                  <c:v>105.08799999999999</c:v>
                </c:pt>
                <c:pt idx="15012">
                  <c:v>105.081</c:v>
                </c:pt>
                <c:pt idx="15013">
                  <c:v>105.071</c:v>
                </c:pt>
                <c:pt idx="15014">
                  <c:v>105.06399999999999</c:v>
                </c:pt>
                <c:pt idx="15015">
                  <c:v>105.05500000000001</c:v>
                </c:pt>
                <c:pt idx="15016">
                  <c:v>105.047</c:v>
                </c:pt>
                <c:pt idx="15017">
                  <c:v>105.039</c:v>
                </c:pt>
                <c:pt idx="15018">
                  <c:v>105.03100000000001</c:v>
                </c:pt>
                <c:pt idx="15019">
                  <c:v>105.02200000000001</c:v>
                </c:pt>
                <c:pt idx="15020">
                  <c:v>105.014</c:v>
                </c:pt>
                <c:pt idx="15021">
                  <c:v>105.006</c:v>
                </c:pt>
                <c:pt idx="15022">
                  <c:v>104.997</c:v>
                </c:pt>
                <c:pt idx="15023">
                  <c:v>104.989</c:v>
                </c:pt>
                <c:pt idx="15024">
                  <c:v>104.98</c:v>
                </c:pt>
                <c:pt idx="15025">
                  <c:v>104.97199999999999</c:v>
                </c:pt>
                <c:pt idx="15026">
                  <c:v>104.964</c:v>
                </c:pt>
                <c:pt idx="15027">
                  <c:v>104.955</c:v>
                </c:pt>
                <c:pt idx="15028">
                  <c:v>104.947</c:v>
                </c:pt>
                <c:pt idx="15029">
                  <c:v>104.938</c:v>
                </c:pt>
                <c:pt idx="15030">
                  <c:v>104.93</c:v>
                </c:pt>
                <c:pt idx="15031">
                  <c:v>104.92100000000001</c:v>
                </c:pt>
                <c:pt idx="15032">
                  <c:v>104.914</c:v>
                </c:pt>
                <c:pt idx="15033">
                  <c:v>104.90600000000001</c:v>
                </c:pt>
                <c:pt idx="15034">
                  <c:v>104.89700000000001</c:v>
                </c:pt>
                <c:pt idx="15035">
                  <c:v>104.889</c:v>
                </c:pt>
                <c:pt idx="15036">
                  <c:v>104.88</c:v>
                </c:pt>
                <c:pt idx="15037">
                  <c:v>104.872</c:v>
                </c:pt>
                <c:pt idx="15038">
                  <c:v>104.864</c:v>
                </c:pt>
                <c:pt idx="15039">
                  <c:v>104.855</c:v>
                </c:pt>
                <c:pt idx="15040">
                  <c:v>104.84699999999999</c:v>
                </c:pt>
                <c:pt idx="15041">
                  <c:v>104.839</c:v>
                </c:pt>
                <c:pt idx="15042">
                  <c:v>104.831</c:v>
                </c:pt>
                <c:pt idx="15043">
                  <c:v>104.822</c:v>
                </c:pt>
                <c:pt idx="15044">
                  <c:v>104.81399999999999</c:v>
                </c:pt>
                <c:pt idx="15045">
                  <c:v>104.80500000000001</c:v>
                </c:pt>
                <c:pt idx="15046">
                  <c:v>104.797</c:v>
                </c:pt>
                <c:pt idx="15047">
                  <c:v>104.789</c:v>
                </c:pt>
                <c:pt idx="15048">
                  <c:v>104.78</c:v>
                </c:pt>
                <c:pt idx="15049">
                  <c:v>104.77200000000001</c:v>
                </c:pt>
                <c:pt idx="15050">
                  <c:v>104.76300000000001</c:v>
                </c:pt>
                <c:pt idx="15051">
                  <c:v>104.755</c:v>
                </c:pt>
                <c:pt idx="15052">
                  <c:v>104.746</c:v>
                </c:pt>
                <c:pt idx="15053">
                  <c:v>104.739</c:v>
                </c:pt>
                <c:pt idx="15054">
                  <c:v>104.73099999999999</c:v>
                </c:pt>
                <c:pt idx="15055">
                  <c:v>104.72199999999999</c:v>
                </c:pt>
                <c:pt idx="15056">
                  <c:v>104.715</c:v>
                </c:pt>
                <c:pt idx="15057">
                  <c:v>104.706</c:v>
                </c:pt>
                <c:pt idx="15058">
                  <c:v>104.697</c:v>
                </c:pt>
                <c:pt idx="15059">
                  <c:v>104.68899999999999</c:v>
                </c:pt>
                <c:pt idx="15060">
                  <c:v>104.681</c:v>
                </c:pt>
                <c:pt idx="15061">
                  <c:v>104.673</c:v>
                </c:pt>
                <c:pt idx="15062">
                  <c:v>104.664</c:v>
                </c:pt>
                <c:pt idx="15063">
                  <c:v>104.655</c:v>
                </c:pt>
                <c:pt idx="15064">
                  <c:v>104.648</c:v>
                </c:pt>
                <c:pt idx="15065">
                  <c:v>104.639</c:v>
                </c:pt>
                <c:pt idx="15066">
                  <c:v>104.63</c:v>
                </c:pt>
                <c:pt idx="15067">
                  <c:v>104.622</c:v>
                </c:pt>
                <c:pt idx="15068">
                  <c:v>104.61499999999999</c:v>
                </c:pt>
                <c:pt idx="15069">
                  <c:v>104.605</c:v>
                </c:pt>
                <c:pt idx="15070">
                  <c:v>104.598</c:v>
                </c:pt>
                <c:pt idx="15071">
                  <c:v>104.59</c:v>
                </c:pt>
                <c:pt idx="15072">
                  <c:v>104.581</c:v>
                </c:pt>
                <c:pt idx="15073">
                  <c:v>104.57299999999999</c:v>
                </c:pt>
                <c:pt idx="15074">
                  <c:v>104.56399999999999</c:v>
                </c:pt>
                <c:pt idx="15075">
                  <c:v>104.556</c:v>
                </c:pt>
                <c:pt idx="15076">
                  <c:v>104.547</c:v>
                </c:pt>
                <c:pt idx="15077">
                  <c:v>104.54</c:v>
                </c:pt>
                <c:pt idx="15078">
                  <c:v>104.532</c:v>
                </c:pt>
                <c:pt idx="15079">
                  <c:v>104.523</c:v>
                </c:pt>
                <c:pt idx="15080">
                  <c:v>104.514</c:v>
                </c:pt>
                <c:pt idx="15081">
                  <c:v>104.506</c:v>
                </c:pt>
                <c:pt idx="15082">
                  <c:v>104.498</c:v>
                </c:pt>
                <c:pt idx="15083">
                  <c:v>104.49</c:v>
                </c:pt>
                <c:pt idx="15084">
                  <c:v>104.48099999999999</c:v>
                </c:pt>
                <c:pt idx="15085">
                  <c:v>104.473</c:v>
                </c:pt>
                <c:pt idx="15086">
                  <c:v>104.464</c:v>
                </c:pt>
                <c:pt idx="15087">
                  <c:v>104.456</c:v>
                </c:pt>
                <c:pt idx="15088">
                  <c:v>104.44799999999999</c:v>
                </c:pt>
                <c:pt idx="15089">
                  <c:v>104.43899999999999</c:v>
                </c:pt>
                <c:pt idx="15090">
                  <c:v>104.431</c:v>
                </c:pt>
                <c:pt idx="15091">
                  <c:v>104.422</c:v>
                </c:pt>
                <c:pt idx="15092">
                  <c:v>104.41500000000001</c:v>
                </c:pt>
                <c:pt idx="15093">
                  <c:v>104.40600000000001</c:v>
                </c:pt>
                <c:pt idx="15094">
                  <c:v>104.398</c:v>
                </c:pt>
                <c:pt idx="15095">
                  <c:v>104.389</c:v>
                </c:pt>
                <c:pt idx="15096">
                  <c:v>104.381</c:v>
                </c:pt>
                <c:pt idx="15097">
                  <c:v>104.373</c:v>
                </c:pt>
                <c:pt idx="15098">
                  <c:v>104.36499999999999</c:v>
                </c:pt>
                <c:pt idx="15099">
                  <c:v>104.35599999999999</c:v>
                </c:pt>
                <c:pt idx="15100">
                  <c:v>104.348</c:v>
                </c:pt>
                <c:pt idx="15101">
                  <c:v>104.339</c:v>
                </c:pt>
                <c:pt idx="15102">
                  <c:v>104.33</c:v>
                </c:pt>
                <c:pt idx="15103">
                  <c:v>104.32299999999999</c:v>
                </c:pt>
                <c:pt idx="15104">
                  <c:v>104.315</c:v>
                </c:pt>
                <c:pt idx="15105">
                  <c:v>104.30500000000001</c:v>
                </c:pt>
                <c:pt idx="15106">
                  <c:v>104.297</c:v>
                </c:pt>
                <c:pt idx="15107">
                  <c:v>104.289</c:v>
                </c:pt>
                <c:pt idx="15108">
                  <c:v>104.28100000000001</c:v>
                </c:pt>
                <c:pt idx="15109">
                  <c:v>104.273</c:v>
                </c:pt>
                <c:pt idx="15110">
                  <c:v>104.265</c:v>
                </c:pt>
                <c:pt idx="15111">
                  <c:v>104.256</c:v>
                </c:pt>
                <c:pt idx="15112">
                  <c:v>104.248</c:v>
                </c:pt>
                <c:pt idx="15113">
                  <c:v>104.239</c:v>
                </c:pt>
                <c:pt idx="15114">
                  <c:v>104.23099999999999</c:v>
                </c:pt>
                <c:pt idx="15115">
                  <c:v>104.22199999999999</c:v>
                </c:pt>
                <c:pt idx="15116">
                  <c:v>104.214</c:v>
                </c:pt>
                <c:pt idx="15117">
                  <c:v>104.206</c:v>
                </c:pt>
                <c:pt idx="15118">
                  <c:v>104.19799999999999</c:v>
                </c:pt>
                <c:pt idx="15119">
                  <c:v>104.18899999999999</c:v>
                </c:pt>
                <c:pt idx="15120">
                  <c:v>104.181</c:v>
                </c:pt>
                <c:pt idx="15121">
                  <c:v>104.172</c:v>
                </c:pt>
                <c:pt idx="15122">
                  <c:v>104.164</c:v>
                </c:pt>
                <c:pt idx="15123">
                  <c:v>104.15600000000001</c:v>
                </c:pt>
                <c:pt idx="15124">
                  <c:v>104.148</c:v>
                </c:pt>
                <c:pt idx="15125">
                  <c:v>104.139</c:v>
                </c:pt>
                <c:pt idx="15126">
                  <c:v>104.131</c:v>
                </c:pt>
                <c:pt idx="15127">
                  <c:v>104.123</c:v>
                </c:pt>
                <c:pt idx="15128">
                  <c:v>104.114</c:v>
                </c:pt>
                <c:pt idx="15129">
                  <c:v>104.10599999999999</c:v>
                </c:pt>
                <c:pt idx="15130">
                  <c:v>104.09699999999999</c:v>
                </c:pt>
                <c:pt idx="15131">
                  <c:v>104.089</c:v>
                </c:pt>
                <c:pt idx="15132">
                  <c:v>104.08</c:v>
                </c:pt>
                <c:pt idx="15133">
                  <c:v>104.072</c:v>
                </c:pt>
                <c:pt idx="15134">
                  <c:v>104.06399999999999</c:v>
                </c:pt>
                <c:pt idx="15135">
                  <c:v>104.056</c:v>
                </c:pt>
                <c:pt idx="15136">
                  <c:v>104.048</c:v>
                </c:pt>
                <c:pt idx="15137">
                  <c:v>104.04</c:v>
                </c:pt>
                <c:pt idx="15138">
                  <c:v>104.03100000000001</c:v>
                </c:pt>
                <c:pt idx="15139">
                  <c:v>104.023</c:v>
                </c:pt>
                <c:pt idx="15140">
                  <c:v>104.014</c:v>
                </c:pt>
                <c:pt idx="15141">
                  <c:v>104.006</c:v>
                </c:pt>
                <c:pt idx="15142">
                  <c:v>103.998</c:v>
                </c:pt>
                <c:pt idx="15143">
                  <c:v>103.99</c:v>
                </c:pt>
                <c:pt idx="15144">
                  <c:v>103.98099999999999</c:v>
                </c:pt>
                <c:pt idx="15145">
                  <c:v>103.973</c:v>
                </c:pt>
                <c:pt idx="15146">
                  <c:v>103.965</c:v>
                </c:pt>
                <c:pt idx="15147">
                  <c:v>103.956</c:v>
                </c:pt>
                <c:pt idx="15148">
                  <c:v>103.94799999999999</c:v>
                </c:pt>
                <c:pt idx="15149">
                  <c:v>103.94</c:v>
                </c:pt>
                <c:pt idx="15150">
                  <c:v>103.931</c:v>
                </c:pt>
                <c:pt idx="15151">
                  <c:v>103.923</c:v>
                </c:pt>
                <c:pt idx="15152">
                  <c:v>103.91500000000001</c:v>
                </c:pt>
                <c:pt idx="15153">
                  <c:v>103.905</c:v>
                </c:pt>
                <c:pt idx="15154">
                  <c:v>103.898</c:v>
                </c:pt>
                <c:pt idx="15155">
                  <c:v>103.889</c:v>
                </c:pt>
                <c:pt idx="15156">
                  <c:v>103.881</c:v>
                </c:pt>
                <c:pt idx="15157">
                  <c:v>103.873</c:v>
                </c:pt>
                <c:pt idx="15158">
                  <c:v>103.86499999999999</c:v>
                </c:pt>
                <c:pt idx="15159">
                  <c:v>103.85599999999999</c:v>
                </c:pt>
                <c:pt idx="15160">
                  <c:v>103.848</c:v>
                </c:pt>
                <c:pt idx="15161">
                  <c:v>103.84</c:v>
                </c:pt>
                <c:pt idx="15162">
                  <c:v>103.831</c:v>
                </c:pt>
                <c:pt idx="15163">
                  <c:v>103.822</c:v>
                </c:pt>
                <c:pt idx="15164">
                  <c:v>103.81399999999999</c:v>
                </c:pt>
                <c:pt idx="15165">
                  <c:v>103.806</c:v>
                </c:pt>
                <c:pt idx="15166">
                  <c:v>103.798</c:v>
                </c:pt>
                <c:pt idx="15167">
                  <c:v>103.789</c:v>
                </c:pt>
                <c:pt idx="15168">
                  <c:v>103.78100000000001</c:v>
                </c:pt>
                <c:pt idx="15169">
                  <c:v>103.774</c:v>
                </c:pt>
                <c:pt idx="15170">
                  <c:v>103.764</c:v>
                </c:pt>
                <c:pt idx="15171">
                  <c:v>103.756</c:v>
                </c:pt>
                <c:pt idx="15172">
                  <c:v>103.748</c:v>
                </c:pt>
                <c:pt idx="15173">
                  <c:v>103.74</c:v>
                </c:pt>
                <c:pt idx="15174">
                  <c:v>103.73099999999999</c:v>
                </c:pt>
                <c:pt idx="15175">
                  <c:v>103.723</c:v>
                </c:pt>
                <c:pt idx="15176">
                  <c:v>103.715</c:v>
                </c:pt>
                <c:pt idx="15177">
                  <c:v>103.706</c:v>
                </c:pt>
                <c:pt idx="15178">
                  <c:v>103.69799999999999</c:v>
                </c:pt>
                <c:pt idx="15179">
                  <c:v>103.68899999999999</c:v>
                </c:pt>
                <c:pt idx="15180">
                  <c:v>103.682</c:v>
                </c:pt>
                <c:pt idx="15181">
                  <c:v>103.673</c:v>
                </c:pt>
                <c:pt idx="15182">
                  <c:v>103.66500000000001</c:v>
                </c:pt>
                <c:pt idx="15183">
                  <c:v>103.65600000000001</c:v>
                </c:pt>
                <c:pt idx="15184">
                  <c:v>103.649</c:v>
                </c:pt>
                <c:pt idx="15185">
                  <c:v>103.64</c:v>
                </c:pt>
                <c:pt idx="15186">
                  <c:v>103.631</c:v>
                </c:pt>
                <c:pt idx="15187">
                  <c:v>103.623</c:v>
                </c:pt>
                <c:pt idx="15188">
                  <c:v>103.61499999999999</c:v>
                </c:pt>
                <c:pt idx="15189">
                  <c:v>103.607</c:v>
                </c:pt>
                <c:pt idx="15190">
                  <c:v>103.59699999999999</c:v>
                </c:pt>
                <c:pt idx="15191">
                  <c:v>103.59</c:v>
                </c:pt>
                <c:pt idx="15192">
                  <c:v>103.581</c:v>
                </c:pt>
                <c:pt idx="15193">
                  <c:v>103.57299999999999</c:v>
                </c:pt>
                <c:pt idx="15194">
                  <c:v>103.565</c:v>
                </c:pt>
                <c:pt idx="15195">
                  <c:v>103.557</c:v>
                </c:pt>
                <c:pt idx="15196">
                  <c:v>103.548</c:v>
                </c:pt>
                <c:pt idx="15197">
                  <c:v>103.541</c:v>
                </c:pt>
                <c:pt idx="15198">
                  <c:v>103.532</c:v>
                </c:pt>
                <c:pt idx="15199">
                  <c:v>103.524</c:v>
                </c:pt>
                <c:pt idx="15200">
                  <c:v>103.514</c:v>
                </c:pt>
                <c:pt idx="15201">
                  <c:v>103.506</c:v>
                </c:pt>
                <c:pt idx="15202">
                  <c:v>103.498</c:v>
                </c:pt>
                <c:pt idx="15203">
                  <c:v>103.49</c:v>
                </c:pt>
                <c:pt idx="15204">
                  <c:v>103.482</c:v>
                </c:pt>
                <c:pt idx="15205">
                  <c:v>103.47199999999999</c:v>
                </c:pt>
                <c:pt idx="15206">
                  <c:v>103.464</c:v>
                </c:pt>
                <c:pt idx="15207">
                  <c:v>103.456</c:v>
                </c:pt>
                <c:pt idx="15208">
                  <c:v>103.44799999999999</c:v>
                </c:pt>
                <c:pt idx="15209">
                  <c:v>103.44</c:v>
                </c:pt>
                <c:pt idx="15210">
                  <c:v>103.432</c:v>
                </c:pt>
                <c:pt idx="15211">
                  <c:v>103.423</c:v>
                </c:pt>
                <c:pt idx="15212">
                  <c:v>103.41500000000001</c:v>
                </c:pt>
                <c:pt idx="15213">
                  <c:v>103.407</c:v>
                </c:pt>
                <c:pt idx="15214">
                  <c:v>103.398</c:v>
                </c:pt>
                <c:pt idx="15215">
                  <c:v>103.39</c:v>
                </c:pt>
                <c:pt idx="15216">
                  <c:v>103.381</c:v>
                </c:pt>
                <c:pt idx="15217">
                  <c:v>103.373</c:v>
                </c:pt>
                <c:pt idx="15218">
                  <c:v>103.36499999999999</c:v>
                </c:pt>
                <c:pt idx="15219">
                  <c:v>103.357</c:v>
                </c:pt>
                <c:pt idx="15220">
                  <c:v>103.348</c:v>
                </c:pt>
                <c:pt idx="15221">
                  <c:v>103.339</c:v>
                </c:pt>
                <c:pt idx="15222">
                  <c:v>103.33199999999999</c:v>
                </c:pt>
                <c:pt idx="15223">
                  <c:v>103.324</c:v>
                </c:pt>
                <c:pt idx="15224">
                  <c:v>103.315</c:v>
                </c:pt>
                <c:pt idx="15225">
                  <c:v>103.306</c:v>
                </c:pt>
                <c:pt idx="15226">
                  <c:v>103.298</c:v>
                </c:pt>
                <c:pt idx="15227">
                  <c:v>103.29</c:v>
                </c:pt>
                <c:pt idx="15228">
                  <c:v>103.28100000000001</c:v>
                </c:pt>
                <c:pt idx="15229">
                  <c:v>103.273</c:v>
                </c:pt>
                <c:pt idx="15230">
                  <c:v>103.265</c:v>
                </c:pt>
                <c:pt idx="15231">
                  <c:v>103.256</c:v>
                </c:pt>
                <c:pt idx="15232">
                  <c:v>103.249</c:v>
                </c:pt>
                <c:pt idx="15233">
                  <c:v>103.24</c:v>
                </c:pt>
                <c:pt idx="15234">
                  <c:v>103.232</c:v>
                </c:pt>
                <c:pt idx="15235">
                  <c:v>103.223</c:v>
                </c:pt>
                <c:pt idx="15236">
                  <c:v>103.215</c:v>
                </c:pt>
                <c:pt idx="15237">
                  <c:v>103.20699999999999</c:v>
                </c:pt>
                <c:pt idx="15238">
                  <c:v>103.19799999999999</c:v>
                </c:pt>
                <c:pt idx="15239">
                  <c:v>103.19</c:v>
                </c:pt>
                <c:pt idx="15240">
                  <c:v>103.182</c:v>
                </c:pt>
                <c:pt idx="15241">
                  <c:v>103.173</c:v>
                </c:pt>
                <c:pt idx="15242">
                  <c:v>103.16500000000001</c:v>
                </c:pt>
                <c:pt idx="15243">
                  <c:v>103.15600000000001</c:v>
                </c:pt>
                <c:pt idx="15244">
                  <c:v>103.148</c:v>
                </c:pt>
                <c:pt idx="15245">
                  <c:v>103.14</c:v>
                </c:pt>
                <c:pt idx="15246">
                  <c:v>103.131</c:v>
                </c:pt>
                <c:pt idx="15247">
                  <c:v>103.123</c:v>
                </c:pt>
                <c:pt idx="15248">
                  <c:v>103.114</c:v>
                </c:pt>
                <c:pt idx="15249">
                  <c:v>103.10599999999999</c:v>
                </c:pt>
                <c:pt idx="15250">
                  <c:v>103.099</c:v>
                </c:pt>
                <c:pt idx="15251">
                  <c:v>103.089</c:v>
                </c:pt>
                <c:pt idx="15252">
                  <c:v>103.081</c:v>
                </c:pt>
                <c:pt idx="15253">
                  <c:v>103.07299999999999</c:v>
                </c:pt>
                <c:pt idx="15254">
                  <c:v>103.065</c:v>
                </c:pt>
                <c:pt idx="15255">
                  <c:v>103.057</c:v>
                </c:pt>
                <c:pt idx="15256">
                  <c:v>103.048</c:v>
                </c:pt>
                <c:pt idx="15257">
                  <c:v>103.04</c:v>
                </c:pt>
                <c:pt idx="15258">
                  <c:v>103.03100000000001</c:v>
                </c:pt>
                <c:pt idx="15259">
                  <c:v>103.023</c:v>
                </c:pt>
                <c:pt idx="15260">
                  <c:v>103.015</c:v>
                </c:pt>
                <c:pt idx="15261">
                  <c:v>103.00700000000001</c:v>
                </c:pt>
                <c:pt idx="15262">
                  <c:v>102.998</c:v>
                </c:pt>
                <c:pt idx="15263">
                  <c:v>102.99</c:v>
                </c:pt>
                <c:pt idx="15264">
                  <c:v>102.98099999999999</c:v>
                </c:pt>
                <c:pt idx="15265">
                  <c:v>102.973</c:v>
                </c:pt>
                <c:pt idx="15266">
                  <c:v>102.965</c:v>
                </c:pt>
                <c:pt idx="15267">
                  <c:v>102.95699999999999</c:v>
                </c:pt>
                <c:pt idx="15268">
                  <c:v>102.949</c:v>
                </c:pt>
                <c:pt idx="15269">
                  <c:v>102.94</c:v>
                </c:pt>
                <c:pt idx="15270">
                  <c:v>102.931</c:v>
                </c:pt>
                <c:pt idx="15271">
                  <c:v>102.92400000000001</c:v>
                </c:pt>
                <c:pt idx="15272">
                  <c:v>102.91500000000001</c:v>
                </c:pt>
                <c:pt idx="15273">
                  <c:v>102.907</c:v>
                </c:pt>
                <c:pt idx="15274">
                  <c:v>102.899</c:v>
                </c:pt>
                <c:pt idx="15275">
                  <c:v>102.89</c:v>
                </c:pt>
                <c:pt idx="15276">
                  <c:v>102.88200000000001</c:v>
                </c:pt>
                <c:pt idx="15277">
                  <c:v>102.874</c:v>
                </c:pt>
                <c:pt idx="15278">
                  <c:v>102.866</c:v>
                </c:pt>
                <c:pt idx="15279">
                  <c:v>102.857</c:v>
                </c:pt>
                <c:pt idx="15280">
                  <c:v>102.849</c:v>
                </c:pt>
                <c:pt idx="15281">
                  <c:v>102.84099999999999</c:v>
                </c:pt>
                <c:pt idx="15282">
                  <c:v>102.83199999999999</c:v>
                </c:pt>
                <c:pt idx="15283">
                  <c:v>102.82299999999999</c:v>
                </c:pt>
                <c:pt idx="15284">
                  <c:v>102.815</c:v>
                </c:pt>
                <c:pt idx="15285">
                  <c:v>102.806</c:v>
                </c:pt>
                <c:pt idx="15286">
                  <c:v>102.798</c:v>
                </c:pt>
                <c:pt idx="15287">
                  <c:v>102.791</c:v>
                </c:pt>
                <c:pt idx="15288">
                  <c:v>102.782</c:v>
                </c:pt>
                <c:pt idx="15289">
                  <c:v>102.774</c:v>
                </c:pt>
                <c:pt idx="15290">
                  <c:v>102.765</c:v>
                </c:pt>
                <c:pt idx="15291">
                  <c:v>102.756</c:v>
                </c:pt>
                <c:pt idx="15292">
                  <c:v>102.749</c:v>
                </c:pt>
                <c:pt idx="15293">
                  <c:v>102.741</c:v>
                </c:pt>
                <c:pt idx="15294">
                  <c:v>102.73099999999999</c:v>
                </c:pt>
                <c:pt idx="15295">
                  <c:v>102.723</c:v>
                </c:pt>
                <c:pt idx="15296">
                  <c:v>102.714</c:v>
                </c:pt>
                <c:pt idx="15297">
                  <c:v>102.706</c:v>
                </c:pt>
                <c:pt idx="15298">
                  <c:v>102.69799999999999</c:v>
                </c:pt>
                <c:pt idx="15299">
                  <c:v>102.691</c:v>
                </c:pt>
                <c:pt idx="15300">
                  <c:v>102.681</c:v>
                </c:pt>
                <c:pt idx="15301">
                  <c:v>102.673</c:v>
                </c:pt>
                <c:pt idx="15302">
                  <c:v>102.666</c:v>
                </c:pt>
                <c:pt idx="15303">
                  <c:v>102.65600000000001</c:v>
                </c:pt>
                <c:pt idx="15304">
                  <c:v>102.649</c:v>
                </c:pt>
                <c:pt idx="15305">
                  <c:v>102.64</c:v>
                </c:pt>
                <c:pt idx="15306">
                  <c:v>102.63200000000001</c:v>
                </c:pt>
                <c:pt idx="15307">
                  <c:v>102.623</c:v>
                </c:pt>
                <c:pt idx="15308">
                  <c:v>102.61499999999999</c:v>
                </c:pt>
                <c:pt idx="15309">
                  <c:v>102.607</c:v>
                </c:pt>
                <c:pt idx="15310">
                  <c:v>102.599</c:v>
                </c:pt>
                <c:pt idx="15311">
                  <c:v>102.59</c:v>
                </c:pt>
                <c:pt idx="15312">
                  <c:v>102.58199999999999</c:v>
                </c:pt>
                <c:pt idx="15313">
                  <c:v>102.57299999999999</c:v>
                </c:pt>
                <c:pt idx="15314">
                  <c:v>102.565</c:v>
                </c:pt>
                <c:pt idx="15315">
                  <c:v>102.556</c:v>
                </c:pt>
                <c:pt idx="15316">
                  <c:v>102.548</c:v>
                </c:pt>
                <c:pt idx="15317">
                  <c:v>102.54</c:v>
                </c:pt>
                <c:pt idx="15318">
                  <c:v>102.53100000000001</c:v>
                </c:pt>
                <c:pt idx="15319">
                  <c:v>102.523</c:v>
                </c:pt>
                <c:pt idx="15320">
                  <c:v>102.515</c:v>
                </c:pt>
                <c:pt idx="15321">
                  <c:v>102.50700000000001</c:v>
                </c:pt>
                <c:pt idx="15322">
                  <c:v>102.499</c:v>
                </c:pt>
                <c:pt idx="15323">
                  <c:v>102.49</c:v>
                </c:pt>
                <c:pt idx="15324">
                  <c:v>102.482</c:v>
                </c:pt>
                <c:pt idx="15325">
                  <c:v>102.473</c:v>
                </c:pt>
                <c:pt idx="15326">
                  <c:v>102.465</c:v>
                </c:pt>
                <c:pt idx="15327">
                  <c:v>102.45699999999999</c:v>
                </c:pt>
                <c:pt idx="15328">
                  <c:v>102.449</c:v>
                </c:pt>
                <c:pt idx="15329">
                  <c:v>102.441</c:v>
                </c:pt>
                <c:pt idx="15330">
                  <c:v>102.43300000000001</c:v>
                </c:pt>
                <c:pt idx="15331">
                  <c:v>102.42400000000001</c:v>
                </c:pt>
                <c:pt idx="15332">
                  <c:v>102.416</c:v>
                </c:pt>
                <c:pt idx="15333">
                  <c:v>102.407</c:v>
                </c:pt>
                <c:pt idx="15334">
                  <c:v>102.399</c:v>
                </c:pt>
                <c:pt idx="15335">
                  <c:v>102.39</c:v>
                </c:pt>
                <c:pt idx="15336">
                  <c:v>102.38200000000001</c:v>
                </c:pt>
                <c:pt idx="15337">
                  <c:v>102.374</c:v>
                </c:pt>
                <c:pt idx="15338">
                  <c:v>102.36499999999999</c:v>
                </c:pt>
                <c:pt idx="15339">
                  <c:v>102.35599999999999</c:v>
                </c:pt>
                <c:pt idx="15340">
                  <c:v>102.349</c:v>
                </c:pt>
                <c:pt idx="15341">
                  <c:v>102.34099999999999</c:v>
                </c:pt>
                <c:pt idx="15342">
                  <c:v>102.333</c:v>
                </c:pt>
                <c:pt idx="15343">
                  <c:v>102.324</c:v>
                </c:pt>
                <c:pt idx="15344">
                  <c:v>102.316</c:v>
                </c:pt>
                <c:pt idx="15345">
                  <c:v>102.307</c:v>
                </c:pt>
                <c:pt idx="15346">
                  <c:v>102.298</c:v>
                </c:pt>
                <c:pt idx="15347">
                  <c:v>102.291</c:v>
                </c:pt>
                <c:pt idx="15348">
                  <c:v>102.283</c:v>
                </c:pt>
                <c:pt idx="15349">
                  <c:v>102.273</c:v>
                </c:pt>
                <c:pt idx="15350">
                  <c:v>102.265</c:v>
                </c:pt>
                <c:pt idx="15351">
                  <c:v>102.256</c:v>
                </c:pt>
                <c:pt idx="15352">
                  <c:v>102.249</c:v>
                </c:pt>
                <c:pt idx="15353">
                  <c:v>102.241</c:v>
                </c:pt>
                <c:pt idx="15354">
                  <c:v>102.232</c:v>
                </c:pt>
                <c:pt idx="15355">
                  <c:v>102.224</c:v>
                </c:pt>
                <c:pt idx="15356">
                  <c:v>102.21599999999999</c:v>
                </c:pt>
                <c:pt idx="15357">
                  <c:v>102.208</c:v>
                </c:pt>
                <c:pt idx="15358">
                  <c:v>102.19799999999999</c:v>
                </c:pt>
                <c:pt idx="15359">
                  <c:v>102.19</c:v>
                </c:pt>
                <c:pt idx="15360">
                  <c:v>102.18300000000001</c:v>
                </c:pt>
                <c:pt idx="15361">
                  <c:v>102.173</c:v>
                </c:pt>
                <c:pt idx="15362">
                  <c:v>102.16500000000001</c:v>
                </c:pt>
                <c:pt idx="15363">
                  <c:v>102.158</c:v>
                </c:pt>
                <c:pt idx="15364">
                  <c:v>102.149</c:v>
                </c:pt>
                <c:pt idx="15365">
                  <c:v>102.14100000000001</c:v>
                </c:pt>
                <c:pt idx="15366">
                  <c:v>102.13200000000001</c:v>
                </c:pt>
                <c:pt idx="15367">
                  <c:v>102.124</c:v>
                </c:pt>
                <c:pt idx="15368">
                  <c:v>102.116</c:v>
                </c:pt>
                <c:pt idx="15369">
                  <c:v>102.108</c:v>
                </c:pt>
                <c:pt idx="15370">
                  <c:v>102.1</c:v>
                </c:pt>
                <c:pt idx="15371">
                  <c:v>102.09</c:v>
                </c:pt>
                <c:pt idx="15372">
                  <c:v>102.08199999999999</c:v>
                </c:pt>
                <c:pt idx="15373">
                  <c:v>102.074</c:v>
                </c:pt>
                <c:pt idx="15374">
                  <c:v>102.065</c:v>
                </c:pt>
                <c:pt idx="15375">
                  <c:v>102.057</c:v>
                </c:pt>
                <c:pt idx="15376">
                  <c:v>102.04900000000001</c:v>
                </c:pt>
                <c:pt idx="15377">
                  <c:v>102.041</c:v>
                </c:pt>
                <c:pt idx="15378">
                  <c:v>102.033</c:v>
                </c:pt>
                <c:pt idx="15379">
                  <c:v>102.024</c:v>
                </c:pt>
                <c:pt idx="15380">
                  <c:v>102.01600000000001</c:v>
                </c:pt>
                <c:pt idx="15381">
                  <c:v>102.00700000000001</c:v>
                </c:pt>
                <c:pt idx="15382">
                  <c:v>101.999</c:v>
                </c:pt>
                <c:pt idx="15383">
                  <c:v>101.99</c:v>
                </c:pt>
                <c:pt idx="15384">
                  <c:v>101.982</c:v>
                </c:pt>
                <c:pt idx="15385">
                  <c:v>101.974</c:v>
                </c:pt>
                <c:pt idx="15386">
                  <c:v>101.96599999999999</c:v>
                </c:pt>
                <c:pt idx="15387">
                  <c:v>101.95699999999999</c:v>
                </c:pt>
                <c:pt idx="15388">
                  <c:v>101.949</c:v>
                </c:pt>
                <c:pt idx="15389">
                  <c:v>101.941</c:v>
                </c:pt>
                <c:pt idx="15390">
                  <c:v>101.932</c:v>
                </c:pt>
                <c:pt idx="15391">
                  <c:v>101.92400000000001</c:v>
                </c:pt>
                <c:pt idx="15392">
                  <c:v>101.916</c:v>
                </c:pt>
                <c:pt idx="15393">
                  <c:v>101.907</c:v>
                </c:pt>
                <c:pt idx="15394">
                  <c:v>101.899</c:v>
                </c:pt>
                <c:pt idx="15395">
                  <c:v>101.89100000000001</c:v>
                </c:pt>
                <c:pt idx="15396">
                  <c:v>101.883</c:v>
                </c:pt>
                <c:pt idx="15397">
                  <c:v>101.874</c:v>
                </c:pt>
                <c:pt idx="15398">
                  <c:v>101.86499999999999</c:v>
                </c:pt>
                <c:pt idx="15399">
                  <c:v>101.85599999999999</c:v>
                </c:pt>
                <c:pt idx="15400">
                  <c:v>101.848</c:v>
                </c:pt>
                <c:pt idx="15401">
                  <c:v>101.84</c:v>
                </c:pt>
                <c:pt idx="15402">
                  <c:v>101.83199999999999</c:v>
                </c:pt>
                <c:pt idx="15403">
                  <c:v>101.82299999999999</c:v>
                </c:pt>
                <c:pt idx="15404">
                  <c:v>101.816</c:v>
                </c:pt>
                <c:pt idx="15405">
                  <c:v>101.80800000000001</c:v>
                </c:pt>
                <c:pt idx="15406">
                  <c:v>101.798</c:v>
                </c:pt>
                <c:pt idx="15407">
                  <c:v>101.791</c:v>
                </c:pt>
                <c:pt idx="15408">
                  <c:v>101.78100000000001</c:v>
                </c:pt>
                <c:pt idx="15409">
                  <c:v>101.774</c:v>
                </c:pt>
                <c:pt idx="15410">
                  <c:v>101.76600000000001</c:v>
                </c:pt>
                <c:pt idx="15411">
                  <c:v>101.75700000000001</c:v>
                </c:pt>
                <c:pt idx="15412">
                  <c:v>101.749</c:v>
                </c:pt>
                <c:pt idx="15413">
                  <c:v>101.74</c:v>
                </c:pt>
                <c:pt idx="15414">
                  <c:v>101.733</c:v>
                </c:pt>
                <c:pt idx="15415">
                  <c:v>101.724</c:v>
                </c:pt>
                <c:pt idx="15416">
                  <c:v>101.71599999999999</c:v>
                </c:pt>
                <c:pt idx="15417">
                  <c:v>101.708</c:v>
                </c:pt>
                <c:pt idx="15418">
                  <c:v>101.699</c:v>
                </c:pt>
                <c:pt idx="15419">
                  <c:v>101.691</c:v>
                </c:pt>
                <c:pt idx="15420">
                  <c:v>101.682</c:v>
                </c:pt>
                <c:pt idx="15421">
                  <c:v>101.67400000000001</c:v>
                </c:pt>
                <c:pt idx="15422">
                  <c:v>101.666</c:v>
                </c:pt>
                <c:pt idx="15423">
                  <c:v>101.657</c:v>
                </c:pt>
                <c:pt idx="15424">
                  <c:v>101.648</c:v>
                </c:pt>
                <c:pt idx="15425">
                  <c:v>101.64</c:v>
                </c:pt>
                <c:pt idx="15426">
                  <c:v>101.633</c:v>
                </c:pt>
                <c:pt idx="15427">
                  <c:v>101.624</c:v>
                </c:pt>
                <c:pt idx="15428">
                  <c:v>101.616</c:v>
                </c:pt>
                <c:pt idx="15429">
                  <c:v>101.607</c:v>
                </c:pt>
                <c:pt idx="15430">
                  <c:v>101.599</c:v>
                </c:pt>
                <c:pt idx="15431">
                  <c:v>101.59099999999999</c:v>
                </c:pt>
                <c:pt idx="15432">
                  <c:v>101.58199999999999</c:v>
                </c:pt>
                <c:pt idx="15433">
                  <c:v>101.575</c:v>
                </c:pt>
                <c:pt idx="15434">
                  <c:v>101.565</c:v>
                </c:pt>
                <c:pt idx="15435">
                  <c:v>101.55800000000001</c:v>
                </c:pt>
                <c:pt idx="15436">
                  <c:v>101.55</c:v>
                </c:pt>
                <c:pt idx="15437">
                  <c:v>101.54</c:v>
                </c:pt>
                <c:pt idx="15438">
                  <c:v>101.533</c:v>
                </c:pt>
                <c:pt idx="15439">
                  <c:v>101.524</c:v>
                </c:pt>
                <c:pt idx="15440">
                  <c:v>101.51600000000001</c:v>
                </c:pt>
                <c:pt idx="15441">
                  <c:v>101.50700000000001</c:v>
                </c:pt>
                <c:pt idx="15442">
                  <c:v>101.498</c:v>
                </c:pt>
                <c:pt idx="15443">
                  <c:v>101.491</c:v>
                </c:pt>
                <c:pt idx="15444">
                  <c:v>101.482</c:v>
                </c:pt>
                <c:pt idx="15445">
                  <c:v>101.474</c:v>
                </c:pt>
                <c:pt idx="15446">
                  <c:v>101.465</c:v>
                </c:pt>
                <c:pt idx="15447">
                  <c:v>101.45699999999999</c:v>
                </c:pt>
                <c:pt idx="15448">
                  <c:v>101.45</c:v>
                </c:pt>
                <c:pt idx="15449">
                  <c:v>101.441</c:v>
                </c:pt>
                <c:pt idx="15450">
                  <c:v>101.432</c:v>
                </c:pt>
                <c:pt idx="15451">
                  <c:v>101.42400000000001</c:v>
                </c:pt>
                <c:pt idx="15452">
                  <c:v>101.416</c:v>
                </c:pt>
                <c:pt idx="15453">
                  <c:v>101.407</c:v>
                </c:pt>
                <c:pt idx="15454">
                  <c:v>101.399</c:v>
                </c:pt>
                <c:pt idx="15455">
                  <c:v>101.39</c:v>
                </c:pt>
                <c:pt idx="15456">
                  <c:v>101.38200000000001</c:v>
                </c:pt>
                <c:pt idx="15457">
                  <c:v>101.374</c:v>
                </c:pt>
                <c:pt idx="15458">
                  <c:v>101.36499999999999</c:v>
                </c:pt>
                <c:pt idx="15459">
                  <c:v>101.358</c:v>
                </c:pt>
                <c:pt idx="15460">
                  <c:v>101.348</c:v>
                </c:pt>
                <c:pt idx="15461">
                  <c:v>101.34099999999999</c:v>
                </c:pt>
                <c:pt idx="15462">
                  <c:v>101.33199999999999</c:v>
                </c:pt>
                <c:pt idx="15463">
                  <c:v>101.32299999999999</c:v>
                </c:pt>
                <c:pt idx="15464">
                  <c:v>101.316</c:v>
                </c:pt>
                <c:pt idx="15465">
                  <c:v>101.307</c:v>
                </c:pt>
                <c:pt idx="15466">
                  <c:v>101.29900000000001</c:v>
                </c:pt>
                <c:pt idx="15467">
                  <c:v>101.291</c:v>
                </c:pt>
                <c:pt idx="15468">
                  <c:v>101.28400000000001</c:v>
                </c:pt>
                <c:pt idx="15469">
                  <c:v>101.274</c:v>
                </c:pt>
                <c:pt idx="15470">
                  <c:v>101.26600000000001</c:v>
                </c:pt>
                <c:pt idx="15471">
                  <c:v>101.25700000000001</c:v>
                </c:pt>
                <c:pt idx="15472">
                  <c:v>101.249</c:v>
                </c:pt>
                <c:pt idx="15473">
                  <c:v>101.242</c:v>
                </c:pt>
                <c:pt idx="15474">
                  <c:v>101.233</c:v>
                </c:pt>
                <c:pt idx="15475">
                  <c:v>101.223</c:v>
                </c:pt>
                <c:pt idx="15476">
                  <c:v>101.215</c:v>
                </c:pt>
                <c:pt idx="15477">
                  <c:v>101.208</c:v>
                </c:pt>
                <c:pt idx="15478">
                  <c:v>101.199</c:v>
                </c:pt>
                <c:pt idx="15479">
                  <c:v>101.19</c:v>
                </c:pt>
                <c:pt idx="15480">
                  <c:v>101.182</c:v>
                </c:pt>
                <c:pt idx="15481">
                  <c:v>101.175</c:v>
                </c:pt>
                <c:pt idx="15482">
                  <c:v>101.166</c:v>
                </c:pt>
                <c:pt idx="15483">
                  <c:v>101.158</c:v>
                </c:pt>
                <c:pt idx="15484">
                  <c:v>101.15</c:v>
                </c:pt>
                <c:pt idx="15485">
                  <c:v>101.14100000000001</c:v>
                </c:pt>
                <c:pt idx="15486">
                  <c:v>101.13200000000001</c:v>
                </c:pt>
                <c:pt idx="15487">
                  <c:v>101.124</c:v>
                </c:pt>
                <c:pt idx="15488">
                  <c:v>101.116</c:v>
                </c:pt>
                <c:pt idx="15489">
                  <c:v>101.108</c:v>
                </c:pt>
                <c:pt idx="15490">
                  <c:v>101.099</c:v>
                </c:pt>
                <c:pt idx="15491">
                  <c:v>101.09099999999999</c:v>
                </c:pt>
                <c:pt idx="15492">
                  <c:v>101.08199999999999</c:v>
                </c:pt>
                <c:pt idx="15493">
                  <c:v>101.074</c:v>
                </c:pt>
                <c:pt idx="15494">
                  <c:v>101.066</c:v>
                </c:pt>
                <c:pt idx="15495">
                  <c:v>101.05800000000001</c:v>
                </c:pt>
                <c:pt idx="15496">
                  <c:v>101.05</c:v>
                </c:pt>
                <c:pt idx="15497">
                  <c:v>101.04</c:v>
                </c:pt>
                <c:pt idx="15498">
                  <c:v>101.032</c:v>
                </c:pt>
                <c:pt idx="15499">
                  <c:v>101.024</c:v>
                </c:pt>
                <c:pt idx="15500">
                  <c:v>101.015</c:v>
                </c:pt>
                <c:pt idx="15501">
                  <c:v>101.00700000000001</c:v>
                </c:pt>
                <c:pt idx="15502">
                  <c:v>101</c:v>
                </c:pt>
                <c:pt idx="15503">
                  <c:v>100.991</c:v>
                </c:pt>
                <c:pt idx="15504">
                  <c:v>100.98399999999999</c:v>
                </c:pt>
                <c:pt idx="15505">
                  <c:v>100.97499999999999</c:v>
                </c:pt>
                <c:pt idx="15506">
                  <c:v>100.96599999999999</c:v>
                </c:pt>
                <c:pt idx="15507">
                  <c:v>100.958</c:v>
                </c:pt>
                <c:pt idx="15508">
                  <c:v>100.949</c:v>
                </c:pt>
                <c:pt idx="15509">
                  <c:v>100.94199999999999</c:v>
                </c:pt>
                <c:pt idx="15510">
                  <c:v>100.93300000000001</c:v>
                </c:pt>
                <c:pt idx="15511">
                  <c:v>100.925</c:v>
                </c:pt>
                <c:pt idx="15512">
                  <c:v>100.916</c:v>
                </c:pt>
                <c:pt idx="15513">
                  <c:v>100.908</c:v>
                </c:pt>
                <c:pt idx="15514">
                  <c:v>100.899</c:v>
                </c:pt>
                <c:pt idx="15515">
                  <c:v>100.89100000000001</c:v>
                </c:pt>
                <c:pt idx="15516">
                  <c:v>100.88200000000001</c:v>
                </c:pt>
                <c:pt idx="15517">
                  <c:v>100.874</c:v>
                </c:pt>
                <c:pt idx="15518">
                  <c:v>100.866</c:v>
                </c:pt>
                <c:pt idx="15519">
                  <c:v>100.858</c:v>
                </c:pt>
                <c:pt idx="15520">
                  <c:v>100.849</c:v>
                </c:pt>
                <c:pt idx="15521">
                  <c:v>100.84099999999999</c:v>
                </c:pt>
                <c:pt idx="15522">
                  <c:v>100.833</c:v>
                </c:pt>
                <c:pt idx="15523">
                  <c:v>100.824</c:v>
                </c:pt>
                <c:pt idx="15524">
                  <c:v>100.816</c:v>
                </c:pt>
                <c:pt idx="15525">
                  <c:v>100.80800000000001</c:v>
                </c:pt>
                <c:pt idx="15526">
                  <c:v>100.8</c:v>
                </c:pt>
                <c:pt idx="15527">
                  <c:v>100.792</c:v>
                </c:pt>
                <c:pt idx="15528">
                  <c:v>100.783</c:v>
                </c:pt>
                <c:pt idx="15529">
                  <c:v>100.77500000000001</c:v>
                </c:pt>
                <c:pt idx="15530">
                  <c:v>100.767</c:v>
                </c:pt>
                <c:pt idx="15531">
                  <c:v>100.75700000000001</c:v>
                </c:pt>
                <c:pt idx="15532">
                  <c:v>100.749</c:v>
                </c:pt>
                <c:pt idx="15533">
                  <c:v>100.741</c:v>
                </c:pt>
                <c:pt idx="15534">
                  <c:v>100.733</c:v>
                </c:pt>
                <c:pt idx="15535">
                  <c:v>100.72499999999999</c:v>
                </c:pt>
                <c:pt idx="15536">
                  <c:v>100.71599999999999</c:v>
                </c:pt>
                <c:pt idx="15537">
                  <c:v>100.70699999999999</c:v>
                </c:pt>
                <c:pt idx="15538">
                  <c:v>100.699</c:v>
                </c:pt>
                <c:pt idx="15539">
                  <c:v>100.691</c:v>
                </c:pt>
                <c:pt idx="15540">
                  <c:v>100.684</c:v>
                </c:pt>
                <c:pt idx="15541">
                  <c:v>100.675</c:v>
                </c:pt>
                <c:pt idx="15542">
                  <c:v>100.666</c:v>
                </c:pt>
                <c:pt idx="15543">
                  <c:v>100.657</c:v>
                </c:pt>
                <c:pt idx="15544">
                  <c:v>100.649</c:v>
                </c:pt>
                <c:pt idx="15545">
                  <c:v>100.64100000000001</c:v>
                </c:pt>
                <c:pt idx="15546">
                  <c:v>100.63200000000001</c:v>
                </c:pt>
                <c:pt idx="15547">
                  <c:v>100.624</c:v>
                </c:pt>
                <c:pt idx="15548">
                  <c:v>100.616</c:v>
                </c:pt>
                <c:pt idx="15549">
                  <c:v>100.608</c:v>
                </c:pt>
                <c:pt idx="15550">
                  <c:v>100.6</c:v>
                </c:pt>
                <c:pt idx="15551">
                  <c:v>100.59099999999999</c:v>
                </c:pt>
                <c:pt idx="15552">
                  <c:v>100.584</c:v>
                </c:pt>
                <c:pt idx="15553">
                  <c:v>100.574</c:v>
                </c:pt>
                <c:pt idx="15554">
                  <c:v>100.566</c:v>
                </c:pt>
                <c:pt idx="15555">
                  <c:v>100.55800000000001</c:v>
                </c:pt>
                <c:pt idx="15556">
                  <c:v>100.54900000000001</c:v>
                </c:pt>
                <c:pt idx="15557">
                  <c:v>100.541</c:v>
                </c:pt>
                <c:pt idx="15558">
                  <c:v>100.533</c:v>
                </c:pt>
                <c:pt idx="15559">
                  <c:v>100.526</c:v>
                </c:pt>
                <c:pt idx="15560">
                  <c:v>100.51600000000001</c:v>
                </c:pt>
                <c:pt idx="15561">
                  <c:v>100.508</c:v>
                </c:pt>
                <c:pt idx="15562">
                  <c:v>100.499</c:v>
                </c:pt>
                <c:pt idx="15563">
                  <c:v>100.491</c:v>
                </c:pt>
                <c:pt idx="15564">
                  <c:v>100.483</c:v>
                </c:pt>
                <c:pt idx="15565">
                  <c:v>100.47499999999999</c:v>
                </c:pt>
                <c:pt idx="15566">
                  <c:v>100.46599999999999</c:v>
                </c:pt>
                <c:pt idx="15567">
                  <c:v>100.458</c:v>
                </c:pt>
                <c:pt idx="15568">
                  <c:v>100.45</c:v>
                </c:pt>
                <c:pt idx="15569">
                  <c:v>100.441</c:v>
                </c:pt>
                <c:pt idx="15570">
                  <c:v>100.434</c:v>
                </c:pt>
                <c:pt idx="15571">
                  <c:v>100.425</c:v>
                </c:pt>
                <c:pt idx="15572">
                  <c:v>100.416</c:v>
                </c:pt>
                <c:pt idx="15573">
                  <c:v>100.408</c:v>
                </c:pt>
                <c:pt idx="15574">
                  <c:v>100.399</c:v>
                </c:pt>
                <c:pt idx="15575">
                  <c:v>100.39100000000001</c:v>
                </c:pt>
                <c:pt idx="15576">
                  <c:v>100.383</c:v>
                </c:pt>
                <c:pt idx="15577">
                  <c:v>100.374</c:v>
                </c:pt>
                <c:pt idx="15578">
                  <c:v>100.366</c:v>
                </c:pt>
                <c:pt idx="15579">
                  <c:v>100.358</c:v>
                </c:pt>
                <c:pt idx="15580">
                  <c:v>100.349</c:v>
                </c:pt>
                <c:pt idx="15581">
                  <c:v>100.34099999999999</c:v>
                </c:pt>
                <c:pt idx="15582">
                  <c:v>100.333</c:v>
                </c:pt>
                <c:pt idx="15583">
                  <c:v>100.324</c:v>
                </c:pt>
                <c:pt idx="15584">
                  <c:v>100.316</c:v>
                </c:pt>
                <c:pt idx="15585">
                  <c:v>100.30800000000001</c:v>
                </c:pt>
                <c:pt idx="15586">
                  <c:v>100.3</c:v>
                </c:pt>
                <c:pt idx="15587">
                  <c:v>100.291</c:v>
                </c:pt>
                <c:pt idx="15588">
                  <c:v>100.283</c:v>
                </c:pt>
                <c:pt idx="15589">
                  <c:v>100.27500000000001</c:v>
                </c:pt>
                <c:pt idx="15590">
                  <c:v>100.26600000000001</c:v>
                </c:pt>
                <c:pt idx="15591">
                  <c:v>100.258</c:v>
                </c:pt>
                <c:pt idx="15592">
                  <c:v>100.249</c:v>
                </c:pt>
                <c:pt idx="15593">
                  <c:v>100.241</c:v>
                </c:pt>
                <c:pt idx="15594">
                  <c:v>100.23399999999999</c:v>
                </c:pt>
                <c:pt idx="15595">
                  <c:v>100.22499999999999</c:v>
                </c:pt>
                <c:pt idx="15596">
                  <c:v>100.217</c:v>
                </c:pt>
                <c:pt idx="15597">
                  <c:v>100.208</c:v>
                </c:pt>
                <c:pt idx="15598">
                  <c:v>100.2</c:v>
                </c:pt>
                <c:pt idx="15599">
                  <c:v>100.191</c:v>
                </c:pt>
                <c:pt idx="15600">
                  <c:v>100.18300000000001</c:v>
                </c:pt>
                <c:pt idx="15601">
                  <c:v>100.175</c:v>
                </c:pt>
                <c:pt idx="15602">
                  <c:v>100.167</c:v>
                </c:pt>
                <c:pt idx="15603">
                  <c:v>100.158</c:v>
                </c:pt>
                <c:pt idx="15604">
                  <c:v>100.149</c:v>
                </c:pt>
                <c:pt idx="15605">
                  <c:v>100.14100000000001</c:v>
                </c:pt>
                <c:pt idx="15606">
                  <c:v>100.133</c:v>
                </c:pt>
                <c:pt idx="15607">
                  <c:v>100.125</c:v>
                </c:pt>
                <c:pt idx="15608">
                  <c:v>100.116</c:v>
                </c:pt>
                <c:pt idx="15609">
                  <c:v>100.107</c:v>
                </c:pt>
                <c:pt idx="15610">
                  <c:v>100.1</c:v>
                </c:pt>
                <c:pt idx="15611">
                  <c:v>100.09</c:v>
                </c:pt>
                <c:pt idx="15612">
                  <c:v>100.083</c:v>
                </c:pt>
                <c:pt idx="15613">
                  <c:v>100.074</c:v>
                </c:pt>
                <c:pt idx="15614">
                  <c:v>100.066</c:v>
                </c:pt>
                <c:pt idx="15615">
                  <c:v>100.05800000000001</c:v>
                </c:pt>
                <c:pt idx="15616">
                  <c:v>100.04900000000001</c:v>
                </c:pt>
                <c:pt idx="15617">
                  <c:v>100.04</c:v>
                </c:pt>
                <c:pt idx="15618">
                  <c:v>100.033</c:v>
                </c:pt>
                <c:pt idx="15619">
                  <c:v>100.024</c:v>
                </c:pt>
                <c:pt idx="15620">
                  <c:v>100.017</c:v>
                </c:pt>
                <c:pt idx="15621">
                  <c:v>100.008</c:v>
                </c:pt>
                <c:pt idx="15622">
                  <c:v>100</c:v>
                </c:pt>
                <c:pt idx="15623">
                  <c:v>99.992000000000004</c:v>
                </c:pt>
                <c:pt idx="15624">
                  <c:v>99.981999999999999</c:v>
                </c:pt>
                <c:pt idx="15625">
                  <c:v>99.974999999999994</c:v>
                </c:pt>
                <c:pt idx="15626">
                  <c:v>99.965999999999994</c:v>
                </c:pt>
                <c:pt idx="15627">
                  <c:v>99.957999999999998</c:v>
                </c:pt>
                <c:pt idx="15628">
                  <c:v>99.95</c:v>
                </c:pt>
                <c:pt idx="15629">
                  <c:v>99.941000000000003</c:v>
                </c:pt>
                <c:pt idx="15630">
                  <c:v>99.933000000000007</c:v>
                </c:pt>
                <c:pt idx="15631">
                  <c:v>99.924000000000007</c:v>
                </c:pt>
                <c:pt idx="15632">
                  <c:v>99.915999999999997</c:v>
                </c:pt>
                <c:pt idx="15633">
                  <c:v>99.909000000000006</c:v>
                </c:pt>
                <c:pt idx="15634">
                  <c:v>99.9</c:v>
                </c:pt>
                <c:pt idx="15635">
                  <c:v>99.891999999999996</c:v>
                </c:pt>
                <c:pt idx="15636">
                  <c:v>99.882999999999996</c:v>
                </c:pt>
                <c:pt idx="15637">
                  <c:v>99.875</c:v>
                </c:pt>
                <c:pt idx="15638">
                  <c:v>99.867000000000004</c:v>
                </c:pt>
                <c:pt idx="15639">
                  <c:v>99.858000000000004</c:v>
                </c:pt>
                <c:pt idx="15640">
                  <c:v>99.849000000000004</c:v>
                </c:pt>
                <c:pt idx="15641">
                  <c:v>99.84</c:v>
                </c:pt>
                <c:pt idx="15642">
                  <c:v>99.832999999999998</c:v>
                </c:pt>
                <c:pt idx="15643">
                  <c:v>99.825000000000003</c:v>
                </c:pt>
                <c:pt idx="15644">
                  <c:v>99.816999999999993</c:v>
                </c:pt>
                <c:pt idx="15645">
                  <c:v>99.808000000000007</c:v>
                </c:pt>
                <c:pt idx="15646">
                  <c:v>99.8</c:v>
                </c:pt>
                <c:pt idx="15647">
                  <c:v>99.790999999999997</c:v>
                </c:pt>
                <c:pt idx="15648">
                  <c:v>99.783000000000001</c:v>
                </c:pt>
                <c:pt idx="15649">
                  <c:v>99.775000000000006</c:v>
                </c:pt>
                <c:pt idx="15650">
                  <c:v>99.766000000000005</c:v>
                </c:pt>
                <c:pt idx="15651">
                  <c:v>99.757000000000005</c:v>
                </c:pt>
                <c:pt idx="15652">
                  <c:v>99.75</c:v>
                </c:pt>
                <c:pt idx="15653">
                  <c:v>99.741</c:v>
                </c:pt>
                <c:pt idx="15654">
                  <c:v>99.733999999999995</c:v>
                </c:pt>
                <c:pt idx="15655">
                  <c:v>99.724999999999994</c:v>
                </c:pt>
                <c:pt idx="15656">
                  <c:v>99.715999999999994</c:v>
                </c:pt>
                <c:pt idx="15657">
                  <c:v>99.707999999999998</c:v>
                </c:pt>
                <c:pt idx="15658">
                  <c:v>99.7</c:v>
                </c:pt>
                <c:pt idx="15659">
                  <c:v>99.691999999999993</c:v>
                </c:pt>
                <c:pt idx="15660">
                  <c:v>99.683000000000007</c:v>
                </c:pt>
                <c:pt idx="15661">
                  <c:v>99.674000000000007</c:v>
                </c:pt>
                <c:pt idx="15662">
                  <c:v>99.665999999999997</c:v>
                </c:pt>
                <c:pt idx="15663">
                  <c:v>99.658000000000001</c:v>
                </c:pt>
                <c:pt idx="15664">
                  <c:v>99.65</c:v>
                </c:pt>
                <c:pt idx="15665">
                  <c:v>99.641999999999996</c:v>
                </c:pt>
                <c:pt idx="15666">
                  <c:v>99.632999999999996</c:v>
                </c:pt>
                <c:pt idx="15667">
                  <c:v>99.625</c:v>
                </c:pt>
                <c:pt idx="15668">
                  <c:v>99.617000000000004</c:v>
                </c:pt>
                <c:pt idx="15669">
                  <c:v>99.608000000000004</c:v>
                </c:pt>
                <c:pt idx="15670">
                  <c:v>99.599000000000004</c:v>
                </c:pt>
                <c:pt idx="15671">
                  <c:v>99.590999999999994</c:v>
                </c:pt>
                <c:pt idx="15672">
                  <c:v>99.582999999999998</c:v>
                </c:pt>
                <c:pt idx="15673">
                  <c:v>99.575000000000003</c:v>
                </c:pt>
                <c:pt idx="15674">
                  <c:v>99.566000000000003</c:v>
                </c:pt>
                <c:pt idx="15675">
                  <c:v>99.558000000000007</c:v>
                </c:pt>
                <c:pt idx="15676">
                  <c:v>99.55</c:v>
                </c:pt>
                <c:pt idx="15677">
                  <c:v>99.542000000000002</c:v>
                </c:pt>
                <c:pt idx="15678">
                  <c:v>99.534000000000006</c:v>
                </c:pt>
                <c:pt idx="15679">
                  <c:v>99.525000000000006</c:v>
                </c:pt>
                <c:pt idx="15680">
                  <c:v>99.516999999999996</c:v>
                </c:pt>
                <c:pt idx="15681">
                  <c:v>99.507999999999996</c:v>
                </c:pt>
                <c:pt idx="15682">
                  <c:v>99.5</c:v>
                </c:pt>
                <c:pt idx="15683">
                  <c:v>99.492000000000004</c:v>
                </c:pt>
                <c:pt idx="15684">
                  <c:v>99.483999999999995</c:v>
                </c:pt>
                <c:pt idx="15685">
                  <c:v>99.475999999999999</c:v>
                </c:pt>
                <c:pt idx="15686">
                  <c:v>99.466999999999999</c:v>
                </c:pt>
                <c:pt idx="15687">
                  <c:v>99.457999999999998</c:v>
                </c:pt>
                <c:pt idx="15688">
                  <c:v>99.45</c:v>
                </c:pt>
                <c:pt idx="15689">
                  <c:v>99.441999999999993</c:v>
                </c:pt>
                <c:pt idx="15690">
                  <c:v>99.433000000000007</c:v>
                </c:pt>
                <c:pt idx="15691">
                  <c:v>99.424999999999997</c:v>
                </c:pt>
                <c:pt idx="15692">
                  <c:v>99.417000000000002</c:v>
                </c:pt>
                <c:pt idx="15693">
                  <c:v>99.408000000000001</c:v>
                </c:pt>
                <c:pt idx="15694">
                  <c:v>99.4</c:v>
                </c:pt>
                <c:pt idx="15695">
                  <c:v>99.391999999999996</c:v>
                </c:pt>
                <c:pt idx="15696">
                  <c:v>99.384</c:v>
                </c:pt>
                <c:pt idx="15697">
                  <c:v>99.375</c:v>
                </c:pt>
                <c:pt idx="15698">
                  <c:v>99.367000000000004</c:v>
                </c:pt>
                <c:pt idx="15699">
                  <c:v>99.358000000000004</c:v>
                </c:pt>
                <c:pt idx="15700">
                  <c:v>99.35</c:v>
                </c:pt>
                <c:pt idx="15701">
                  <c:v>99.341999999999999</c:v>
                </c:pt>
                <c:pt idx="15702">
                  <c:v>99.334000000000003</c:v>
                </c:pt>
                <c:pt idx="15703">
                  <c:v>99.325000000000003</c:v>
                </c:pt>
                <c:pt idx="15704">
                  <c:v>99.316999999999993</c:v>
                </c:pt>
                <c:pt idx="15705">
                  <c:v>99.308000000000007</c:v>
                </c:pt>
                <c:pt idx="15706">
                  <c:v>99.3</c:v>
                </c:pt>
                <c:pt idx="15707">
                  <c:v>99.292000000000002</c:v>
                </c:pt>
                <c:pt idx="15708">
                  <c:v>99.284000000000006</c:v>
                </c:pt>
                <c:pt idx="15709">
                  <c:v>99.275000000000006</c:v>
                </c:pt>
                <c:pt idx="15710">
                  <c:v>99.266999999999996</c:v>
                </c:pt>
                <c:pt idx="15711">
                  <c:v>99.257999999999996</c:v>
                </c:pt>
                <c:pt idx="15712">
                  <c:v>99.25</c:v>
                </c:pt>
                <c:pt idx="15713">
                  <c:v>99.242000000000004</c:v>
                </c:pt>
                <c:pt idx="15714">
                  <c:v>99.233000000000004</c:v>
                </c:pt>
                <c:pt idx="15715">
                  <c:v>99.224999999999994</c:v>
                </c:pt>
                <c:pt idx="15716">
                  <c:v>99.216999999999999</c:v>
                </c:pt>
                <c:pt idx="15717">
                  <c:v>99.209000000000003</c:v>
                </c:pt>
                <c:pt idx="15718">
                  <c:v>99.200999999999993</c:v>
                </c:pt>
                <c:pt idx="15719">
                  <c:v>99.192999999999998</c:v>
                </c:pt>
                <c:pt idx="15720">
                  <c:v>99.183999999999997</c:v>
                </c:pt>
                <c:pt idx="15721">
                  <c:v>99.176000000000002</c:v>
                </c:pt>
                <c:pt idx="15722">
                  <c:v>99.167000000000002</c:v>
                </c:pt>
                <c:pt idx="15723">
                  <c:v>99.159000000000006</c:v>
                </c:pt>
                <c:pt idx="15724">
                  <c:v>99.15</c:v>
                </c:pt>
                <c:pt idx="15725">
                  <c:v>99.141999999999996</c:v>
                </c:pt>
                <c:pt idx="15726">
                  <c:v>99.134</c:v>
                </c:pt>
                <c:pt idx="15727">
                  <c:v>99.126000000000005</c:v>
                </c:pt>
                <c:pt idx="15728">
                  <c:v>99.117000000000004</c:v>
                </c:pt>
                <c:pt idx="15729">
                  <c:v>99.108999999999995</c:v>
                </c:pt>
                <c:pt idx="15730">
                  <c:v>99.1</c:v>
                </c:pt>
                <c:pt idx="15731">
                  <c:v>99.093000000000004</c:v>
                </c:pt>
                <c:pt idx="15732">
                  <c:v>99.084000000000003</c:v>
                </c:pt>
                <c:pt idx="15733">
                  <c:v>99.075000000000003</c:v>
                </c:pt>
                <c:pt idx="15734">
                  <c:v>99.066999999999993</c:v>
                </c:pt>
                <c:pt idx="15735">
                  <c:v>99.06</c:v>
                </c:pt>
                <c:pt idx="15736">
                  <c:v>99.051000000000002</c:v>
                </c:pt>
                <c:pt idx="15737">
                  <c:v>99.043000000000006</c:v>
                </c:pt>
                <c:pt idx="15738">
                  <c:v>99.034000000000006</c:v>
                </c:pt>
                <c:pt idx="15739">
                  <c:v>99.025999999999996</c:v>
                </c:pt>
                <c:pt idx="15740">
                  <c:v>99.018000000000001</c:v>
                </c:pt>
                <c:pt idx="15741">
                  <c:v>99.01</c:v>
                </c:pt>
                <c:pt idx="15742">
                  <c:v>99</c:v>
                </c:pt>
                <c:pt idx="15743">
                  <c:v>98.992999999999995</c:v>
                </c:pt>
                <c:pt idx="15744">
                  <c:v>98.983999999999995</c:v>
                </c:pt>
                <c:pt idx="15745">
                  <c:v>98.975999999999999</c:v>
                </c:pt>
                <c:pt idx="15746">
                  <c:v>98.968000000000004</c:v>
                </c:pt>
                <c:pt idx="15747">
                  <c:v>98.959000000000003</c:v>
                </c:pt>
                <c:pt idx="15748">
                  <c:v>98.950999999999993</c:v>
                </c:pt>
                <c:pt idx="15749">
                  <c:v>98.944000000000003</c:v>
                </c:pt>
                <c:pt idx="15750">
                  <c:v>98.933999999999997</c:v>
                </c:pt>
                <c:pt idx="15751">
                  <c:v>98.926000000000002</c:v>
                </c:pt>
                <c:pt idx="15752">
                  <c:v>98.917000000000002</c:v>
                </c:pt>
                <c:pt idx="15753">
                  <c:v>98.909000000000006</c:v>
                </c:pt>
                <c:pt idx="15754">
                  <c:v>98.900999999999996</c:v>
                </c:pt>
                <c:pt idx="15755">
                  <c:v>98.893000000000001</c:v>
                </c:pt>
                <c:pt idx="15756">
                  <c:v>98.885000000000005</c:v>
                </c:pt>
                <c:pt idx="15757">
                  <c:v>98.876000000000005</c:v>
                </c:pt>
                <c:pt idx="15758">
                  <c:v>98.867000000000004</c:v>
                </c:pt>
                <c:pt idx="15759">
                  <c:v>98.858999999999995</c:v>
                </c:pt>
                <c:pt idx="15760">
                  <c:v>98.850999999999999</c:v>
                </c:pt>
                <c:pt idx="15761">
                  <c:v>98.843000000000004</c:v>
                </c:pt>
                <c:pt idx="15762">
                  <c:v>98.834000000000003</c:v>
                </c:pt>
                <c:pt idx="15763">
                  <c:v>98.825999999999993</c:v>
                </c:pt>
                <c:pt idx="15764">
                  <c:v>98.816999999999993</c:v>
                </c:pt>
                <c:pt idx="15765">
                  <c:v>98.81</c:v>
                </c:pt>
                <c:pt idx="15766">
                  <c:v>98.801000000000002</c:v>
                </c:pt>
                <c:pt idx="15767">
                  <c:v>98.793000000000006</c:v>
                </c:pt>
                <c:pt idx="15768">
                  <c:v>98.784000000000006</c:v>
                </c:pt>
                <c:pt idx="15769">
                  <c:v>98.775999999999996</c:v>
                </c:pt>
                <c:pt idx="15770">
                  <c:v>98.766999999999996</c:v>
                </c:pt>
                <c:pt idx="15771">
                  <c:v>98.76</c:v>
                </c:pt>
                <c:pt idx="15772">
                  <c:v>98.75</c:v>
                </c:pt>
                <c:pt idx="15773">
                  <c:v>98.742999999999995</c:v>
                </c:pt>
                <c:pt idx="15774">
                  <c:v>98.733999999999995</c:v>
                </c:pt>
                <c:pt idx="15775">
                  <c:v>98.725999999999999</c:v>
                </c:pt>
                <c:pt idx="15776">
                  <c:v>98.716999999999999</c:v>
                </c:pt>
                <c:pt idx="15777">
                  <c:v>98.709000000000003</c:v>
                </c:pt>
                <c:pt idx="15778">
                  <c:v>98.700999999999993</c:v>
                </c:pt>
                <c:pt idx="15779">
                  <c:v>98.691999999999993</c:v>
                </c:pt>
                <c:pt idx="15780">
                  <c:v>98.683999999999997</c:v>
                </c:pt>
                <c:pt idx="15781">
                  <c:v>98.676000000000002</c:v>
                </c:pt>
                <c:pt idx="15782">
                  <c:v>98.667000000000002</c:v>
                </c:pt>
                <c:pt idx="15783">
                  <c:v>98.66</c:v>
                </c:pt>
                <c:pt idx="15784">
                  <c:v>98.650999999999996</c:v>
                </c:pt>
                <c:pt idx="15785">
                  <c:v>98.643000000000001</c:v>
                </c:pt>
                <c:pt idx="15786">
                  <c:v>98.634</c:v>
                </c:pt>
                <c:pt idx="15787">
                  <c:v>98.625</c:v>
                </c:pt>
                <c:pt idx="15788">
                  <c:v>98.617000000000004</c:v>
                </c:pt>
                <c:pt idx="15789">
                  <c:v>98.608999999999995</c:v>
                </c:pt>
                <c:pt idx="15790">
                  <c:v>98.600999999999999</c:v>
                </c:pt>
                <c:pt idx="15791">
                  <c:v>98.591999999999999</c:v>
                </c:pt>
                <c:pt idx="15792">
                  <c:v>98.584000000000003</c:v>
                </c:pt>
                <c:pt idx="15793">
                  <c:v>98.575999999999993</c:v>
                </c:pt>
                <c:pt idx="15794">
                  <c:v>98.567999999999998</c:v>
                </c:pt>
                <c:pt idx="15795">
                  <c:v>98.558999999999997</c:v>
                </c:pt>
                <c:pt idx="15796">
                  <c:v>98.551000000000002</c:v>
                </c:pt>
                <c:pt idx="15797">
                  <c:v>98.543000000000006</c:v>
                </c:pt>
                <c:pt idx="15798">
                  <c:v>98.534999999999997</c:v>
                </c:pt>
                <c:pt idx="15799">
                  <c:v>98.527000000000001</c:v>
                </c:pt>
                <c:pt idx="15800">
                  <c:v>98.518000000000001</c:v>
                </c:pt>
                <c:pt idx="15801">
                  <c:v>98.509</c:v>
                </c:pt>
                <c:pt idx="15802">
                  <c:v>98.501000000000005</c:v>
                </c:pt>
                <c:pt idx="15803">
                  <c:v>98.492999999999995</c:v>
                </c:pt>
                <c:pt idx="15804">
                  <c:v>98.483999999999995</c:v>
                </c:pt>
                <c:pt idx="15805">
                  <c:v>98.475999999999999</c:v>
                </c:pt>
                <c:pt idx="15806">
                  <c:v>98.468000000000004</c:v>
                </c:pt>
                <c:pt idx="15807">
                  <c:v>98.459000000000003</c:v>
                </c:pt>
                <c:pt idx="15808">
                  <c:v>98.450999999999993</c:v>
                </c:pt>
                <c:pt idx="15809">
                  <c:v>98.442999999999998</c:v>
                </c:pt>
                <c:pt idx="15810">
                  <c:v>98.435000000000002</c:v>
                </c:pt>
                <c:pt idx="15811">
                  <c:v>98.426000000000002</c:v>
                </c:pt>
                <c:pt idx="15812">
                  <c:v>98.418000000000006</c:v>
                </c:pt>
                <c:pt idx="15813">
                  <c:v>98.41</c:v>
                </c:pt>
                <c:pt idx="15814">
                  <c:v>98.400999999999996</c:v>
                </c:pt>
                <c:pt idx="15815">
                  <c:v>98.394000000000005</c:v>
                </c:pt>
                <c:pt idx="15816">
                  <c:v>98.385000000000005</c:v>
                </c:pt>
                <c:pt idx="15817">
                  <c:v>98.376000000000005</c:v>
                </c:pt>
                <c:pt idx="15818">
                  <c:v>98.367999999999995</c:v>
                </c:pt>
                <c:pt idx="15819">
                  <c:v>98.358999999999995</c:v>
                </c:pt>
                <c:pt idx="15820">
                  <c:v>98.350999999999999</c:v>
                </c:pt>
                <c:pt idx="15821">
                  <c:v>98.341999999999999</c:v>
                </c:pt>
                <c:pt idx="15822">
                  <c:v>98.334000000000003</c:v>
                </c:pt>
                <c:pt idx="15823">
                  <c:v>98.325000000000003</c:v>
                </c:pt>
                <c:pt idx="15824">
                  <c:v>98.317999999999998</c:v>
                </c:pt>
                <c:pt idx="15825">
                  <c:v>98.31</c:v>
                </c:pt>
                <c:pt idx="15826">
                  <c:v>98.302000000000007</c:v>
                </c:pt>
                <c:pt idx="15827">
                  <c:v>98.293000000000006</c:v>
                </c:pt>
                <c:pt idx="15828">
                  <c:v>98.284999999999997</c:v>
                </c:pt>
                <c:pt idx="15829">
                  <c:v>98.275999999999996</c:v>
                </c:pt>
                <c:pt idx="15830">
                  <c:v>98.268000000000001</c:v>
                </c:pt>
                <c:pt idx="15831">
                  <c:v>98.259</c:v>
                </c:pt>
                <c:pt idx="15832">
                  <c:v>98.251000000000005</c:v>
                </c:pt>
                <c:pt idx="15833">
                  <c:v>98.242999999999995</c:v>
                </c:pt>
                <c:pt idx="15834">
                  <c:v>98.234999999999999</c:v>
                </c:pt>
                <c:pt idx="15835">
                  <c:v>98.225999999999999</c:v>
                </c:pt>
                <c:pt idx="15836">
                  <c:v>98.218000000000004</c:v>
                </c:pt>
                <c:pt idx="15837">
                  <c:v>98.209000000000003</c:v>
                </c:pt>
                <c:pt idx="15838">
                  <c:v>98.200999999999993</c:v>
                </c:pt>
                <c:pt idx="15839">
                  <c:v>98.191999999999993</c:v>
                </c:pt>
                <c:pt idx="15840">
                  <c:v>98.185000000000002</c:v>
                </c:pt>
                <c:pt idx="15841">
                  <c:v>98.176000000000002</c:v>
                </c:pt>
                <c:pt idx="15842">
                  <c:v>98.168000000000006</c:v>
                </c:pt>
                <c:pt idx="15843">
                  <c:v>98.16</c:v>
                </c:pt>
                <c:pt idx="15844">
                  <c:v>98.150999999999996</c:v>
                </c:pt>
                <c:pt idx="15845">
                  <c:v>98.143000000000001</c:v>
                </c:pt>
                <c:pt idx="15846">
                  <c:v>98.134</c:v>
                </c:pt>
                <c:pt idx="15847">
                  <c:v>98.125</c:v>
                </c:pt>
                <c:pt idx="15848">
                  <c:v>98.117000000000004</c:v>
                </c:pt>
                <c:pt idx="15849">
                  <c:v>98.108999999999995</c:v>
                </c:pt>
                <c:pt idx="15850">
                  <c:v>98.100999999999999</c:v>
                </c:pt>
                <c:pt idx="15851">
                  <c:v>98.091999999999999</c:v>
                </c:pt>
                <c:pt idx="15852">
                  <c:v>98.084000000000003</c:v>
                </c:pt>
                <c:pt idx="15853">
                  <c:v>98.075999999999993</c:v>
                </c:pt>
                <c:pt idx="15854">
                  <c:v>98.067999999999998</c:v>
                </c:pt>
                <c:pt idx="15855">
                  <c:v>98.058999999999997</c:v>
                </c:pt>
                <c:pt idx="15856">
                  <c:v>98.051000000000002</c:v>
                </c:pt>
                <c:pt idx="15857">
                  <c:v>98.042000000000002</c:v>
                </c:pt>
                <c:pt idx="15858">
                  <c:v>98.034000000000006</c:v>
                </c:pt>
                <c:pt idx="15859">
                  <c:v>98.025999999999996</c:v>
                </c:pt>
                <c:pt idx="15860">
                  <c:v>98.018000000000001</c:v>
                </c:pt>
                <c:pt idx="15861">
                  <c:v>98.009</c:v>
                </c:pt>
                <c:pt idx="15862">
                  <c:v>98.001000000000005</c:v>
                </c:pt>
                <c:pt idx="15863">
                  <c:v>97.992000000000004</c:v>
                </c:pt>
                <c:pt idx="15864">
                  <c:v>97.983999999999995</c:v>
                </c:pt>
                <c:pt idx="15865">
                  <c:v>97.975999999999999</c:v>
                </c:pt>
                <c:pt idx="15866">
                  <c:v>97.966999999999999</c:v>
                </c:pt>
                <c:pt idx="15867">
                  <c:v>97.959000000000003</c:v>
                </c:pt>
                <c:pt idx="15868">
                  <c:v>97.950999999999993</c:v>
                </c:pt>
                <c:pt idx="15869">
                  <c:v>97.942999999999998</c:v>
                </c:pt>
                <c:pt idx="15870">
                  <c:v>97.933999999999997</c:v>
                </c:pt>
                <c:pt idx="15871">
                  <c:v>97.926000000000002</c:v>
                </c:pt>
                <c:pt idx="15872">
                  <c:v>97.917000000000002</c:v>
                </c:pt>
                <c:pt idx="15873">
                  <c:v>97.909000000000006</c:v>
                </c:pt>
                <c:pt idx="15874">
                  <c:v>97.900999999999996</c:v>
                </c:pt>
                <c:pt idx="15875">
                  <c:v>97.891999999999996</c:v>
                </c:pt>
                <c:pt idx="15876">
                  <c:v>97.884</c:v>
                </c:pt>
                <c:pt idx="15877">
                  <c:v>97.876000000000005</c:v>
                </c:pt>
                <c:pt idx="15878">
                  <c:v>97.867000000000004</c:v>
                </c:pt>
                <c:pt idx="15879">
                  <c:v>97.858000000000004</c:v>
                </c:pt>
                <c:pt idx="15880">
                  <c:v>97.850999999999999</c:v>
                </c:pt>
                <c:pt idx="15881">
                  <c:v>97.841999999999999</c:v>
                </c:pt>
                <c:pt idx="15882">
                  <c:v>97.832999999999998</c:v>
                </c:pt>
                <c:pt idx="15883">
                  <c:v>97.825999999999993</c:v>
                </c:pt>
                <c:pt idx="15884">
                  <c:v>97.816999999999993</c:v>
                </c:pt>
                <c:pt idx="15885">
                  <c:v>97.808000000000007</c:v>
                </c:pt>
                <c:pt idx="15886">
                  <c:v>97.801000000000002</c:v>
                </c:pt>
                <c:pt idx="15887">
                  <c:v>97.792000000000002</c:v>
                </c:pt>
                <c:pt idx="15888">
                  <c:v>97.784000000000006</c:v>
                </c:pt>
                <c:pt idx="15889">
                  <c:v>97.775999999999996</c:v>
                </c:pt>
                <c:pt idx="15890">
                  <c:v>97.768000000000001</c:v>
                </c:pt>
                <c:pt idx="15891">
                  <c:v>97.759</c:v>
                </c:pt>
                <c:pt idx="15892">
                  <c:v>97.751000000000005</c:v>
                </c:pt>
                <c:pt idx="15893">
                  <c:v>97.742999999999995</c:v>
                </c:pt>
                <c:pt idx="15894">
                  <c:v>97.733999999999995</c:v>
                </c:pt>
                <c:pt idx="15895">
                  <c:v>97.725999999999999</c:v>
                </c:pt>
                <c:pt idx="15896">
                  <c:v>97.718000000000004</c:v>
                </c:pt>
                <c:pt idx="15897">
                  <c:v>97.71</c:v>
                </c:pt>
                <c:pt idx="15898">
                  <c:v>97.700999999999993</c:v>
                </c:pt>
                <c:pt idx="15899">
                  <c:v>97.692999999999998</c:v>
                </c:pt>
                <c:pt idx="15900">
                  <c:v>97.683999999999997</c:v>
                </c:pt>
                <c:pt idx="15901">
                  <c:v>97.674999999999997</c:v>
                </c:pt>
                <c:pt idx="15902">
                  <c:v>97.667000000000002</c:v>
                </c:pt>
                <c:pt idx="15903">
                  <c:v>97.659000000000006</c:v>
                </c:pt>
                <c:pt idx="15904">
                  <c:v>97.652000000000001</c:v>
                </c:pt>
                <c:pt idx="15905">
                  <c:v>97.641999999999996</c:v>
                </c:pt>
                <c:pt idx="15906">
                  <c:v>97.634</c:v>
                </c:pt>
                <c:pt idx="15907">
                  <c:v>97.626000000000005</c:v>
                </c:pt>
                <c:pt idx="15908">
                  <c:v>97.617999999999995</c:v>
                </c:pt>
                <c:pt idx="15909">
                  <c:v>97.608999999999995</c:v>
                </c:pt>
                <c:pt idx="15910">
                  <c:v>97.600999999999999</c:v>
                </c:pt>
                <c:pt idx="15911">
                  <c:v>97.593999999999994</c:v>
                </c:pt>
                <c:pt idx="15912">
                  <c:v>97.584000000000003</c:v>
                </c:pt>
                <c:pt idx="15913">
                  <c:v>97.575999999999993</c:v>
                </c:pt>
                <c:pt idx="15914">
                  <c:v>97.567999999999998</c:v>
                </c:pt>
                <c:pt idx="15915">
                  <c:v>97.558999999999997</c:v>
                </c:pt>
                <c:pt idx="15916">
                  <c:v>97.551000000000002</c:v>
                </c:pt>
                <c:pt idx="15917">
                  <c:v>97.543000000000006</c:v>
                </c:pt>
                <c:pt idx="15918">
                  <c:v>97.534000000000006</c:v>
                </c:pt>
                <c:pt idx="15919">
                  <c:v>97.525999999999996</c:v>
                </c:pt>
                <c:pt idx="15920">
                  <c:v>97.518000000000001</c:v>
                </c:pt>
                <c:pt idx="15921">
                  <c:v>97.509</c:v>
                </c:pt>
                <c:pt idx="15922">
                  <c:v>97.501000000000005</c:v>
                </c:pt>
                <c:pt idx="15923">
                  <c:v>97.492999999999995</c:v>
                </c:pt>
                <c:pt idx="15924">
                  <c:v>97.483999999999995</c:v>
                </c:pt>
                <c:pt idx="15925">
                  <c:v>97.475999999999999</c:v>
                </c:pt>
                <c:pt idx="15926">
                  <c:v>97.466999999999999</c:v>
                </c:pt>
                <c:pt idx="15927">
                  <c:v>97.459000000000003</c:v>
                </c:pt>
                <c:pt idx="15928">
                  <c:v>97.450999999999993</c:v>
                </c:pt>
                <c:pt idx="15929">
                  <c:v>97.442999999999998</c:v>
                </c:pt>
                <c:pt idx="15930">
                  <c:v>97.435000000000002</c:v>
                </c:pt>
                <c:pt idx="15931">
                  <c:v>97.424999999999997</c:v>
                </c:pt>
                <c:pt idx="15932">
                  <c:v>97.417000000000002</c:v>
                </c:pt>
                <c:pt idx="15933">
                  <c:v>97.409000000000006</c:v>
                </c:pt>
                <c:pt idx="15934">
                  <c:v>97.400999999999996</c:v>
                </c:pt>
                <c:pt idx="15935">
                  <c:v>97.393000000000001</c:v>
                </c:pt>
                <c:pt idx="15936">
                  <c:v>97.384</c:v>
                </c:pt>
                <c:pt idx="15937">
                  <c:v>97.376000000000005</c:v>
                </c:pt>
                <c:pt idx="15938">
                  <c:v>97.367999999999995</c:v>
                </c:pt>
                <c:pt idx="15939">
                  <c:v>97.358999999999995</c:v>
                </c:pt>
                <c:pt idx="15940">
                  <c:v>97.350999999999999</c:v>
                </c:pt>
                <c:pt idx="15941">
                  <c:v>97.343000000000004</c:v>
                </c:pt>
                <c:pt idx="15942">
                  <c:v>97.334999999999994</c:v>
                </c:pt>
                <c:pt idx="15943">
                  <c:v>97.325999999999993</c:v>
                </c:pt>
                <c:pt idx="15944">
                  <c:v>97.319000000000003</c:v>
                </c:pt>
                <c:pt idx="15945">
                  <c:v>97.31</c:v>
                </c:pt>
                <c:pt idx="15946">
                  <c:v>97.301000000000002</c:v>
                </c:pt>
                <c:pt idx="15947">
                  <c:v>97.293000000000006</c:v>
                </c:pt>
                <c:pt idx="15948">
                  <c:v>97.284999999999997</c:v>
                </c:pt>
                <c:pt idx="15949">
                  <c:v>97.277000000000001</c:v>
                </c:pt>
                <c:pt idx="15950">
                  <c:v>97.266999999999996</c:v>
                </c:pt>
                <c:pt idx="15951">
                  <c:v>97.26</c:v>
                </c:pt>
                <c:pt idx="15952">
                  <c:v>97.251000000000005</c:v>
                </c:pt>
                <c:pt idx="15953">
                  <c:v>97.242000000000004</c:v>
                </c:pt>
                <c:pt idx="15954">
                  <c:v>97.234999999999999</c:v>
                </c:pt>
                <c:pt idx="15955">
                  <c:v>97.225999999999999</c:v>
                </c:pt>
                <c:pt idx="15956">
                  <c:v>97.216999999999999</c:v>
                </c:pt>
                <c:pt idx="15957">
                  <c:v>97.209000000000003</c:v>
                </c:pt>
                <c:pt idx="15958">
                  <c:v>97.200999999999993</c:v>
                </c:pt>
                <c:pt idx="15959">
                  <c:v>97.191999999999993</c:v>
                </c:pt>
                <c:pt idx="15960">
                  <c:v>97.183999999999997</c:v>
                </c:pt>
                <c:pt idx="15961">
                  <c:v>97.176000000000002</c:v>
                </c:pt>
                <c:pt idx="15962">
                  <c:v>97.168000000000006</c:v>
                </c:pt>
                <c:pt idx="15963">
                  <c:v>97.159000000000006</c:v>
                </c:pt>
                <c:pt idx="15964">
                  <c:v>97.150999999999996</c:v>
                </c:pt>
                <c:pt idx="15965">
                  <c:v>97.141999999999996</c:v>
                </c:pt>
                <c:pt idx="15966">
                  <c:v>97.134</c:v>
                </c:pt>
                <c:pt idx="15967">
                  <c:v>97.126999999999995</c:v>
                </c:pt>
                <c:pt idx="15968">
                  <c:v>97.117000000000004</c:v>
                </c:pt>
                <c:pt idx="15969">
                  <c:v>97.108999999999995</c:v>
                </c:pt>
                <c:pt idx="15970">
                  <c:v>97.100999999999999</c:v>
                </c:pt>
                <c:pt idx="15971">
                  <c:v>97.093000000000004</c:v>
                </c:pt>
                <c:pt idx="15972">
                  <c:v>97.084000000000003</c:v>
                </c:pt>
                <c:pt idx="15973">
                  <c:v>97.075999999999993</c:v>
                </c:pt>
                <c:pt idx="15974">
                  <c:v>97.067999999999998</c:v>
                </c:pt>
                <c:pt idx="15975">
                  <c:v>97.058999999999997</c:v>
                </c:pt>
                <c:pt idx="15976">
                  <c:v>97.051000000000002</c:v>
                </c:pt>
                <c:pt idx="15977">
                  <c:v>97.042000000000002</c:v>
                </c:pt>
                <c:pt idx="15978">
                  <c:v>97.034000000000006</c:v>
                </c:pt>
                <c:pt idx="15979">
                  <c:v>97.025999999999996</c:v>
                </c:pt>
                <c:pt idx="15980">
                  <c:v>97.018000000000001</c:v>
                </c:pt>
                <c:pt idx="15981">
                  <c:v>97.009</c:v>
                </c:pt>
                <c:pt idx="15982">
                  <c:v>97</c:v>
                </c:pt>
                <c:pt idx="15983">
                  <c:v>96.992999999999995</c:v>
                </c:pt>
                <c:pt idx="15984">
                  <c:v>96.983999999999995</c:v>
                </c:pt>
                <c:pt idx="15985">
                  <c:v>96.975999999999999</c:v>
                </c:pt>
                <c:pt idx="15986">
                  <c:v>96.968999999999994</c:v>
                </c:pt>
                <c:pt idx="15987">
                  <c:v>96.959000000000003</c:v>
                </c:pt>
                <c:pt idx="15988">
                  <c:v>96.951999999999998</c:v>
                </c:pt>
                <c:pt idx="15989">
                  <c:v>96.942999999999998</c:v>
                </c:pt>
                <c:pt idx="15990">
                  <c:v>96.935000000000002</c:v>
                </c:pt>
                <c:pt idx="15991">
                  <c:v>96.927000000000007</c:v>
                </c:pt>
                <c:pt idx="15992">
                  <c:v>96.917000000000002</c:v>
                </c:pt>
                <c:pt idx="15993">
                  <c:v>96.909000000000006</c:v>
                </c:pt>
                <c:pt idx="15994">
                  <c:v>96.902000000000001</c:v>
                </c:pt>
                <c:pt idx="15995">
                  <c:v>96.893000000000001</c:v>
                </c:pt>
                <c:pt idx="15996">
                  <c:v>96.885000000000005</c:v>
                </c:pt>
                <c:pt idx="15997">
                  <c:v>96.876000000000005</c:v>
                </c:pt>
                <c:pt idx="15998">
                  <c:v>96.867999999999995</c:v>
                </c:pt>
                <c:pt idx="15999">
                  <c:v>96.86</c:v>
                </c:pt>
                <c:pt idx="16000">
                  <c:v>96.850999999999999</c:v>
                </c:pt>
                <c:pt idx="16001">
                  <c:v>96.843000000000004</c:v>
                </c:pt>
                <c:pt idx="16002">
                  <c:v>96.834000000000003</c:v>
                </c:pt>
                <c:pt idx="16003">
                  <c:v>96.825999999999993</c:v>
                </c:pt>
                <c:pt idx="16004">
                  <c:v>96.817999999999998</c:v>
                </c:pt>
                <c:pt idx="16005">
                  <c:v>96.808999999999997</c:v>
                </c:pt>
                <c:pt idx="16006">
                  <c:v>96.801000000000002</c:v>
                </c:pt>
                <c:pt idx="16007">
                  <c:v>96.793000000000006</c:v>
                </c:pt>
                <c:pt idx="16008">
                  <c:v>96.784000000000006</c:v>
                </c:pt>
                <c:pt idx="16009">
                  <c:v>96.777000000000001</c:v>
                </c:pt>
                <c:pt idx="16010">
                  <c:v>96.768000000000001</c:v>
                </c:pt>
                <c:pt idx="16011">
                  <c:v>96.760999999999996</c:v>
                </c:pt>
                <c:pt idx="16012">
                  <c:v>96.751000000000005</c:v>
                </c:pt>
                <c:pt idx="16013">
                  <c:v>96.742999999999995</c:v>
                </c:pt>
                <c:pt idx="16014">
                  <c:v>96.734999999999999</c:v>
                </c:pt>
                <c:pt idx="16015">
                  <c:v>96.727000000000004</c:v>
                </c:pt>
                <c:pt idx="16016">
                  <c:v>96.718000000000004</c:v>
                </c:pt>
                <c:pt idx="16017">
                  <c:v>96.71</c:v>
                </c:pt>
                <c:pt idx="16018">
                  <c:v>96.700999999999993</c:v>
                </c:pt>
                <c:pt idx="16019">
                  <c:v>96.692999999999998</c:v>
                </c:pt>
                <c:pt idx="16020">
                  <c:v>96.683999999999997</c:v>
                </c:pt>
                <c:pt idx="16021">
                  <c:v>96.676000000000002</c:v>
                </c:pt>
                <c:pt idx="16022">
                  <c:v>96.668000000000006</c:v>
                </c:pt>
                <c:pt idx="16023">
                  <c:v>96.659000000000006</c:v>
                </c:pt>
                <c:pt idx="16024">
                  <c:v>96.650999999999996</c:v>
                </c:pt>
                <c:pt idx="16025">
                  <c:v>96.641999999999996</c:v>
                </c:pt>
                <c:pt idx="16026">
                  <c:v>96.634</c:v>
                </c:pt>
                <c:pt idx="16027">
                  <c:v>96.626000000000005</c:v>
                </c:pt>
                <c:pt idx="16028">
                  <c:v>96.617999999999995</c:v>
                </c:pt>
                <c:pt idx="16029">
                  <c:v>96.61</c:v>
                </c:pt>
                <c:pt idx="16030">
                  <c:v>96.602000000000004</c:v>
                </c:pt>
                <c:pt idx="16031">
                  <c:v>96.593000000000004</c:v>
                </c:pt>
                <c:pt idx="16032">
                  <c:v>96.584999999999994</c:v>
                </c:pt>
                <c:pt idx="16033">
                  <c:v>96.576999999999998</c:v>
                </c:pt>
                <c:pt idx="16034">
                  <c:v>96.567999999999998</c:v>
                </c:pt>
                <c:pt idx="16035">
                  <c:v>96.558999999999997</c:v>
                </c:pt>
                <c:pt idx="16036">
                  <c:v>96.552000000000007</c:v>
                </c:pt>
                <c:pt idx="16037">
                  <c:v>96.542000000000002</c:v>
                </c:pt>
                <c:pt idx="16038">
                  <c:v>96.534999999999997</c:v>
                </c:pt>
                <c:pt idx="16039">
                  <c:v>96.527000000000001</c:v>
                </c:pt>
                <c:pt idx="16040">
                  <c:v>96.518000000000001</c:v>
                </c:pt>
                <c:pt idx="16041">
                  <c:v>96.509</c:v>
                </c:pt>
                <c:pt idx="16042">
                  <c:v>96.501000000000005</c:v>
                </c:pt>
                <c:pt idx="16043">
                  <c:v>96.492999999999995</c:v>
                </c:pt>
                <c:pt idx="16044">
                  <c:v>96.484999999999999</c:v>
                </c:pt>
                <c:pt idx="16045">
                  <c:v>96.475999999999999</c:v>
                </c:pt>
                <c:pt idx="16046">
                  <c:v>96.468000000000004</c:v>
                </c:pt>
                <c:pt idx="16047">
                  <c:v>96.46</c:v>
                </c:pt>
                <c:pt idx="16048">
                  <c:v>96.450999999999993</c:v>
                </c:pt>
                <c:pt idx="16049">
                  <c:v>96.442999999999998</c:v>
                </c:pt>
                <c:pt idx="16050">
                  <c:v>96.435000000000002</c:v>
                </c:pt>
                <c:pt idx="16051">
                  <c:v>96.426000000000002</c:v>
                </c:pt>
                <c:pt idx="16052">
                  <c:v>96.417000000000002</c:v>
                </c:pt>
                <c:pt idx="16053">
                  <c:v>96.41</c:v>
                </c:pt>
                <c:pt idx="16054">
                  <c:v>96.402000000000001</c:v>
                </c:pt>
                <c:pt idx="16055">
                  <c:v>96.393000000000001</c:v>
                </c:pt>
                <c:pt idx="16056">
                  <c:v>96.385000000000005</c:v>
                </c:pt>
                <c:pt idx="16057">
                  <c:v>96.376000000000005</c:v>
                </c:pt>
                <c:pt idx="16058">
                  <c:v>96.367999999999995</c:v>
                </c:pt>
                <c:pt idx="16059">
                  <c:v>96.36</c:v>
                </c:pt>
                <c:pt idx="16060">
                  <c:v>96.352000000000004</c:v>
                </c:pt>
                <c:pt idx="16061">
                  <c:v>96.343000000000004</c:v>
                </c:pt>
                <c:pt idx="16062">
                  <c:v>96.334999999999994</c:v>
                </c:pt>
                <c:pt idx="16063">
                  <c:v>96.325999999999993</c:v>
                </c:pt>
                <c:pt idx="16064">
                  <c:v>96.317999999999998</c:v>
                </c:pt>
                <c:pt idx="16065">
                  <c:v>96.308999999999997</c:v>
                </c:pt>
                <c:pt idx="16066">
                  <c:v>96.3</c:v>
                </c:pt>
                <c:pt idx="16067">
                  <c:v>96.293000000000006</c:v>
                </c:pt>
                <c:pt idx="16068">
                  <c:v>96.286000000000001</c:v>
                </c:pt>
                <c:pt idx="16069">
                  <c:v>96.275999999999996</c:v>
                </c:pt>
                <c:pt idx="16070">
                  <c:v>96.268000000000001</c:v>
                </c:pt>
                <c:pt idx="16071">
                  <c:v>96.26</c:v>
                </c:pt>
                <c:pt idx="16072">
                  <c:v>96.251000000000005</c:v>
                </c:pt>
                <c:pt idx="16073">
                  <c:v>96.242999999999995</c:v>
                </c:pt>
                <c:pt idx="16074">
                  <c:v>96.234999999999999</c:v>
                </c:pt>
                <c:pt idx="16075">
                  <c:v>96.227999999999994</c:v>
                </c:pt>
                <c:pt idx="16076">
                  <c:v>96.218000000000004</c:v>
                </c:pt>
                <c:pt idx="16077">
                  <c:v>96.21</c:v>
                </c:pt>
                <c:pt idx="16078">
                  <c:v>96.201999999999998</c:v>
                </c:pt>
                <c:pt idx="16079">
                  <c:v>96.192999999999998</c:v>
                </c:pt>
                <c:pt idx="16080">
                  <c:v>96.185000000000002</c:v>
                </c:pt>
                <c:pt idx="16081">
                  <c:v>96.176000000000002</c:v>
                </c:pt>
                <c:pt idx="16082">
                  <c:v>96.168000000000006</c:v>
                </c:pt>
                <c:pt idx="16083">
                  <c:v>96.159000000000006</c:v>
                </c:pt>
                <c:pt idx="16084">
                  <c:v>96.152000000000001</c:v>
                </c:pt>
                <c:pt idx="16085">
                  <c:v>96.143000000000001</c:v>
                </c:pt>
                <c:pt idx="16086">
                  <c:v>96.135000000000005</c:v>
                </c:pt>
                <c:pt idx="16087">
                  <c:v>96.128</c:v>
                </c:pt>
                <c:pt idx="16088">
                  <c:v>96.117999999999995</c:v>
                </c:pt>
                <c:pt idx="16089">
                  <c:v>96.11</c:v>
                </c:pt>
                <c:pt idx="16090">
                  <c:v>96.102000000000004</c:v>
                </c:pt>
                <c:pt idx="16091">
                  <c:v>96.093999999999994</c:v>
                </c:pt>
                <c:pt idx="16092">
                  <c:v>96.084999999999994</c:v>
                </c:pt>
                <c:pt idx="16093">
                  <c:v>96.076999999999998</c:v>
                </c:pt>
                <c:pt idx="16094">
                  <c:v>96.067999999999998</c:v>
                </c:pt>
                <c:pt idx="16095">
                  <c:v>96.06</c:v>
                </c:pt>
                <c:pt idx="16096">
                  <c:v>96.052000000000007</c:v>
                </c:pt>
                <c:pt idx="16097">
                  <c:v>96.043999999999997</c:v>
                </c:pt>
                <c:pt idx="16098">
                  <c:v>96.034999999999997</c:v>
                </c:pt>
                <c:pt idx="16099">
                  <c:v>96.027000000000001</c:v>
                </c:pt>
                <c:pt idx="16100">
                  <c:v>96.019000000000005</c:v>
                </c:pt>
                <c:pt idx="16101">
                  <c:v>96.01</c:v>
                </c:pt>
                <c:pt idx="16102">
                  <c:v>96.001999999999995</c:v>
                </c:pt>
                <c:pt idx="16103">
                  <c:v>95.994</c:v>
                </c:pt>
                <c:pt idx="16104">
                  <c:v>95.986000000000004</c:v>
                </c:pt>
                <c:pt idx="16105">
                  <c:v>95.975999999999999</c:v>
                </c:pt>
                <c:pt idx="16106">
                  <c:v>95.968000000000004</c:v>
                </c:pt>
                <c:pt idx="16107">
                  <c:v>95.96</c:v>
                </c:pt>
                <c:pt idx="16108">
                  <c:v>95.951999999999998</c:v>
                </c:pt>
                <c:pt idx="16109">
                  <c:v>95.942999999999998</c:v>
                </c:pt>
                <c:pt idx="16110">
                  <c:v>95.935000000000002</c:v>
                </c:pt>
                <c:pt idx="16111">
                  <c:v>95.927000000000007</c:v>
                </c:pt>
                <c:pt idx="16112">
                  <c:v>95.918000000000006</c:v>
                </c:pt>
                <c:pt idx="16113">
                  <c:v>95.91</c:v>
                </c:pt>
                <c:pt idx="16114">
                  <c:v>95.902000000000001</c:v>
                </c:pt>
                <c:pt idx="16115">
                  <c:v>95.894000000000005</c:v>
                </c:pt>
                <c:pt idx="16116">
                  <c:v>95.885000000000005</c:v>
                </c:pt>
                <c:pt idx="16117">
                  <c:v>95.876999999999995</c:v>
                </c:pt>
                <c:pt idx="16118">
                  <c:v>95.867999999999995</c:v>
                </c:pt>
                <c:pt idx="16119">
                  <c:v>95.86</c:v>
                </c:pt>
                <c:pt idx="16120">
                  <c:v>95.852000000000004</c:v>
                </c:pt>
                <c:pt idx="16121">
                  <c:v>95.843999999999994</c:v>
                </c:pt>
                <c:pt idx="16122">
                  <c:v>95.835999999999999</c:v>
                </c:pt>
                <c:pt idx="16123">
                  <c:v>95.826999999999998</c:v>
                </c:pt>
                <c:pt idx="16124">
                  <c:v>95.817999999999998</c:v>
                </c:pt>
                <c:pt idx="16125">
                  <c:v>95.81</c:v>
                </c:pt>
                <c:pt idx="16126">
                  <c:v>95.802000000000007</c:v>
                </c:pt>
                <c:pt idx="16127">
                  <c:v>95.793000000000006</c:v>
                </c:pt>
                <c:pt idx="16128">
                  <c:v>95.784999999999997</c:v>
                </c:pt>
                <c:pt idx="16129">
                  <c:v>95.777000000000001</c:v>
                </c:pt>
                <c:pt idx="16130">
                  <c:v>95.769000000000005</c:v>
                </c:pt>
                <c:pt idx="16131">
                  <c:v>95.76</c:v>
                </c:pt>
                <c:pt idx="16132">
                  <c:v>95.751999999999995</c:v>
                </c:pt>
                <c:pt idx="16133">
                  <c:v>95.744</c:v>
                </c:pt>
                <c:pt idx="16134">
                  <c:v>95.734999999999999</c:v>
                </c:pt>
                <c:pt idx="16135">
                  <c:v>95.727000000000004</c:v>
                </c:pt>
                <c:pt idx="16136">
                  <c:v>95.718999999999994</c:v>
                </c:pt>
                <c:pt idx="16137">
                  <c:v>95.71</c:v>
                </c:pt>
                <c:pt idx="16138">
                  <c:v>95.701999999999998</c:v>
                </c:pt>
                <c:pt idx="16139">
                  <c:v>95.692999999999998</c:v>
                </c:pt>
                <c:pt idx="16140">
                  <c:v>95.685000000000002</c:v>
                </c:pt>
                <c:pt idx="16141">
                  <c:v>95.677000000000007</c:v>
                </c:pt>
                <c:pt idx="16142">
                  <c:v>95.668000000000006</c:v>
                </c:pt>
                <c:pt idx="16143">
                  <c:v>95.66</c:v>
                </c:pt>
                <c:pt idx="16144">
                  <c:v>95.652000000000001</c:v>
                </c:pt>
                <c:pt idx="16145">
                  <c:v>95.644000000000005</c:v>
                </c:pt>
                <c:pt idx="16146">
                  <c:v>95.635999999999996</c:v>
                </c:pt>
                <c:pt idx="16147">
                  <c:v>95.626999999999995</c:v>
                </c:pt>
                <c:pt idx="16148">
                  <c:v>95.617999999999995</c:v>
                </c:pt>
                <c:pt idx="16149">
                  <c:v>95.611000000000004</c:v>
                </c:pt>
                <c:pt idx="16150">
                  <c:v>95.602000000000004</c:v>
                </c:pt>
                <c:pt idx="16151">
                  <c:v>95.593999999999994</c:v>
                </c:pt>
                <c:pt idx="16152">
                  <c:v>95.584999999999994</c:v>
                </c:pt>
                <c:pt idx="16153">
                  <c:v>95.575999999999993</c:v>
                </c:pt>
                <c:pt idx="16154">
                  <c:v>95.567999999999998</c:v>
                </c:pt>
                <c:pt idx="16155">
                  <c:v>95.56</c:v>
                </c:pt>
                <c:pt idx="16156">
                  <c:v>95.551000000000002</c:v>
                </c:pt>
                <c:pt idx="16157">
                  <c:v>95.543000000000006</c:v>
                </c:pt>
                <c:pt idx="16158">
                  <c:v>95.534999999999997</c:v>
                </c:pt>
                <c:pt idx="16159">
                  <c:v>95.527000000000001</c:v>
                </c:pt>
                <c:pt idx="16160">
                  <c:v>95.518000000000001</c:v>
                </c:pt>
                <c:pt idx="16161">
                  <c:v>95.51</c:v>
                </c:pt>
                <c:pt idx="16162">
                  <c:v>95.501999999999995</c:v>
                </c:pt>
                <c:pt idx="16163">
                  <c:v>95.494</c:v>
                </c:pt>
                <c:pt idx="16164">
                  <c:v>95.484999999999999</c:v>
                </c:pt>
                <c:pt idx="16165">
                  <c:v>95.477000000000004</c:v>
                </c:pt>
                <c:pt idx="16166">
                  <c:v>95.468999999999994</c:v>
                </c:pt>
                <c:pt idx="16167">
                  <c:v>95.46</c:v>
                </c:pt>
                <c:pt idx="16168">
                  <c:v>95.453000000000003</c:v>
                </c:pt>
                <c:pt idx="16169">
                  <c:v>95.442999999999998</c:v>
                </c:pt>
                <c:pt idx="16170">
                  <c:v>95.435000000000002</c:v>
                </c:pt>
                <c:pt idx="16171">
                  <c:v>95.427000000000007</c:v>
                </c:pt>
                <c:pt idx="16172">
                  <c:v>95.418999999999997</c:v>
                </c:pt>
                <c:pt idx="16173">
                  <c:v>95.41</c:v>
                </c:pt>
                <c:pt idx="16174">
                  <c:v>95.402000000000001</c:v>
                </c:pt>
                <c:pt idx="16175">
                  <c:v>95.393000000000001</c:v>
                </c:pt>
                <c:pt idx="16176">
                  <c:v>95.385000000000005</c:v>
                </c:pt>
                <c:pt idx="16177">
                  <c:v>95.376999999999995</c:v>
                </c:pt>
                <c:pt idx="16178">
                  <c:v>95.367999999999995</c:v>
                </c:pt>
                <c:pt idx="16179">
                  <c:v>95.361000000000004</c:v>
                </c:pt>
                <c:pt idx="16180">
                  <c:v>95.352000000000004</c:v>
                </c:pt>
                <c:pt idx="16181">
                  <c:v>95.341999999999999</c:v>
                </c:pt>
                <c:pt idx="16182">
                  <c:v>95.334999999999994</c:v>
                </c:pt>
                <c:pt idx="16183">
                  <c:v>95.326999999999998</c:v>
                </c:pt>
                <c:pt idx="16184">
                  <c:v>95.319000000000003</c:v>
                </c:pt>
                <c:pt idx="16185">
                  <c:v>95.31</c:v>
                </c:pt>
                <c:pt idx="16186">
                  <c:v>95.302000000000007</c:v>
                </c:pt>
                <c:pt idx="16187">
                  <c:v>95.293999999999997</c:v>
                </c:pt>
                <c:pt idx="16188">
                  <c:v>95.284999999999997</c:v>
                </c:pt>
                <c:pt idx="16189">
                  <c:v>95.277000000000001</c:v>
                </c:pt>
                <c:pt idx="16190">
                  <c:v>95.269000000000005</c:v>
                </c:pt>
                <c:pt idx="16191">
                  <c:v>95.260999999999996</c:v>
                </c:pt>
                <c:pt idx="16192">
                  <c:v>95.251999999999995</c:v>
                </c:pt>
                <c:pt idx="16193">
                  <c:v>95.244</c:v>
                </c:pt>
                <c:pt idx="16194">
                  <c:v>95.236000000000004</c:v>
                </c:pt>
                <c:pt idx="16195">
                  <c:v>95.227999999999994</c:v>
                </c:pt>
                <c:pt idx="16196">
                  <c:v>95.218999999999994</c:v>
                </c:pt>
                <c:pt idx="16197">
                  <c:v>95.210999999999999</c:v>
                </c:pt>
                <c:pt idx="16198">
                  <c:v>95.201999999999998</c:v>
                </c:pt>
                <c:pt idx="16199">
                  <c:v>95.194000000000003</c:v>
                </c:pt>
                <c:pt idx="16200">
                  <c:v>95.186000000000007</c:v>
                </c:pt>
                <c:pt idx="16201">
                  <c:v>95.177000000000007</c:v>
                </c:pt>
                <c:pt idx="16202">
                  <c:v>95.168999999999997</c:v>
                </c:pt>
                <c:pt idx="16203">
                  <c:v>95.16</c:v>
                </c:pt>
                <c:pt idx="16204">
                  <c:v>95.152000000000001</c:v>
                </c:pt>
                <c:pt idx="16205">
                  <c:v>95.144000000000005</c:v>
                </c:pt>
                <c:pt idx="16206">
                  <c:v>95.135000000000005</c:v>
                </c:pt>
                <c:pt idx="16207">
                  <c:v>95.126999999999995</c:v>
                </c:pt>
                <c:pt idx="16208">
                  <c:v>95.119</c:v>
                </c:pt>
                <c:pt idx="16209">
                  <c:v>95.11</c:v>
                </c:pt>
                <c:pt idx="16210">
                  <c:v>95.100999999999999</c:v>
                </c:pt>
                <c:pt idx="16211">
                  <c:v>95.093999999999994</c:v>
                </c:pt>
                <c:pt idx="16212">
                  <c:v>95.085999999999999</c:v>
                </c:pt>
                <c:pt idx="16213">
                  <c:v>95.076999999999998</c:v>
                </c:pt>
                <c:pt idx="16214">
                  <c:v>95.069000000000003</c:v>
                </c:pt>
                <c:pt idx="16215">
                  <c:v>95.06</c:v>
                </c:pt>
                <c:pt idx="16216">
                  <c:v>95.052999999999997</c:v>
                </c:pt>
                <c:pt idx="16217">
                  <c:v>95.043999999999997</c:v>
                </c:pt>
                <c:pt idx="16218">
                  <c:v>95.036000000000001</c:v>
                </c:pt>
                <c:pt idx="16219">
                  <c:v>95.027000000000001</c:v>
                </c:pt>
                <c:pt idx="16220">
                  <c:v>95.018000000000001</c:v>
                </c:pt>
                <c:pt idx="16221">
                  <c:v>95.01</c:v>
                </c:pt>
                <c:pt idx="16222">
                  <c:v>95.001999999999995</c:v>
                </c:pt>
                <c:pt idx="16223">
                  <c:v>94.994</c:v>
                </c:pt>
                <c:pt idx="16224">
                  <c:v>94.986000000000004</c:v>
                </c:pt>
                <c:pt idx="16225">
                  <c:v>94.977000000000004</c:v>
                </c:pt>
                <c:pt idx="16226">
                  <c:v>94.97</c:v>
                </c:pt>
                <c:pt idx="16227">
                  <c:v>94.960999999999999</c:v>
                </c:pt>
                <c:pt idx="16228">
                  <c:v>94.951999999999998</c:v>
                </c:pt>
                <c:pt idx="16229">
                  <c:v>94.944000000000003</c:v>
                </c:pt>
                <c:pt idx="16230">
                  <c:v>94.935000000000002</c:v>
                </c:pt>
                <c:pt idx="16231">
                  <c:v>94.927000000000007</c:v>
                </c:pt>
                <c:pt idx="16232">
                  <c:v>94.918999999999997</c:v>
                </c:pt>
                <c:pt idx="16233">
                  <c:v>94.911000000000001</c:v>
                </c:pt>
                <c:pt idx="16234">
                  <c:v>94.903000000000006</c:v>
                </c:pt>
                <c:pt idx="16235">
                  <c:v>94.894000000000005</c:v>
                </c:pt>
                <c:pt idx="16236">
                  <c:v>94.885999999999996</c:v>
                </c:pt>
                <c:pt idx="16237">
                  <c:v>94.876999999999995</c:v>
                </c:pt>
                <c:pt idx="16238">
                  <c:v>94.869</c:v>
                </c:pt>
                <c:pt idx="16239">
                  <c:v>94.861000000000004</c:v>
                </c:pt>
                <c:pt idx="16240">
                  <c:v>94.852999999999994</c:v>
                </c:pt>
                <c:pt idx="16241">
                  <c:v>94.843999999999994</c:v>
                </c:pt>
                <c:pt idx="16242">
                  <c:v>94.835999999999999</c:v>
                </c:pt>
                <c:pt idx="16243">
                  <c:v>94.826999999999998</c:v>
                </c:pt>
                <c:pt idx="16244">
                  <c:v>94.819000000000003</c:v>
                </c:pt>
                <c:pt idx="16245">
                  <c:v>94.811000000000007</c:v>
                </c:pt>
                <c:pt idx="16246">
                  <c:v>94.802000000000007</c:v>
                </c:pt>
                <c:pt idx="16247">
                  <c:v>94.793999999999997</c:v>
                </c:pt>
                <c:pt idx="16248">
                  <c:v>94.786000000000001</c:v>
                </c:pt>
                <c:pt idx="16249">
                  <c:v>94.777000000000001</c:v>
                </c:pt>
                <c:pt idx="16250">
                  <c:v>94.769000000000005</c:v>
                </c:pt>
                <c:pt idx="16251">
                  <c:v>94.760999999999996</c:v>
                </c:pt>
                <c:pt idx="16252">
                  <c:v>94.751999999999995</c:v>
                </c:pt>
                <c:pt idx="16253">
                  <c:v>94.744</c:v>
                </c:pt>
                <c:pt idx="16254">
                  <c:v>94.736000000000004</c:v>
                </c:pt>
                <c:pt idx="16255">
                  <c:v>94.727000000000004</c:v>
                </c:pt>
                <c:pt idx="16256">
                  <c:v>94.718999999999994</c:v>
                </c:pt>
                <c:pt idx="16257">
                  <c:v>94.710999999999999</c:v>
                </c:pt>
                <c:pt idx="16258">
                  <c:v>94.703000000000003</c:v>
                </c:pt>
                <c:pt idx="16259">
                  <c:v>94.694000000000003</c:v>
                </c:pt>
                <c:pt idx="16260">
                  <c:v>94.686000000000007</c:v>
                </c:pt>
                <c:pt idx="16261">
                  <c:v>94.677000000000007</c:v>
                </c:pt>
                <c:pt idx="16262">
                  <c:v>94.668999999999997</c:v>
                </c:pt>
                <c:pt idx="16263">
                  <c:v>94.661000000000001</c:v>
                </c:pt>
                <c:pt idx="16264">
                  <c:v>94.653000000000006</c:v>
                </c:pt>
                <c:pt idx="16265">
                  <c:v>94.644000000000005</c:v>
                </c:pt>
                <c:pt idx="16266">
                  <c:v>94.635999999999996</c:v>
                </c:pt>
                <c:pt idx="16267">
                  <c:v>94.626999999999995</c:v>
                </c:pt>
                <c:pt idx="16268">
                  <c:v>94.619</c:v>
                </c:pt>
                <c:pt idx="16269">
                  <c:v>94.611000000000004</c:v>
                </c:pt>
                <c:pt idx="16270">
                  <c:v>94.602000000000004</c:v>
                </c:pt>
                <c:pt idx="16271">
                  <c:v>94.593999999999994</c:v>
                </c:pt>
                <c:pt idx="16272">
                  <c:v>94.585999999999999</c:v>
                </c:pt>
                <c:pt idx="16273">
                  <c:v>94.578000000000003</c:v>
                </c:pt>
                <c:pt idx="16274">
                  <c:v>94.57</c:v>
                </c:pt>
                <c:pt idx="16275">
                  <c:v>94.561999999999998</c:v>
                </c:pt>
                <c:pt idx="16276">
                  <c:v>94.554000000000002</c:v>
                </c:pt>
                <c:pt idx="16277">
                  <c:v>94.545000000000002</c:v>
                </c:pt>
                <c:pt idx="16278">
                  <c:v>94.536000000000001</c:v>
                </c:pt>
                <c:pt idx="16279">
                  <c:v>94.528000000000006</c:v>
                </c:pt>
                <c:pt idx="16280">
                  <c:v>94.519000000000005</c:v>
                </c:pt>
                <c:pt idx="16281">
                  <c:v>94.510999999999996</c:v>
                </c:pt>
                <c:pt idx="16282">
                  <c:v>94.503</c:v>
                </c:pt>
                <c:pt idx="16283">
                  <c:v>94.495000000000005</c:v>
                </c:pt>
                <c:pt idx="16284">
                  <c:v>94.486000000000004</c:v>
                </c:pt>
                <c:pt idx="16285">
                  <c:v>94.477000000000004</c:v>
                </c:pt>
                <c:pt idx="16286">
                  <c:v>94.47</c:v>
                </c:pt>
                <c:pt idx="16287">
                  <c:v>94.462000000000003</c:v>
                </c:pt>
                <c:pt idx="16288">
                  <c:v>94.453000000000003</c:v>
                </c:pt>
                <c:pt idx="16289">
                  <c:v>94.444000000000003</c:v>
                </c:pt>
                <c:pt idx="16290">
                  <c:v>94.436000000000007</c:v>
                </c:pt>
                <c:pt idx="16291">
                  <c:v>94.427999999999997</c:v>
                </c:pt>
                <c:pt idx="16292">
                  <c:v>94.418999999999997</c:v>
                </c:pt>
                <c:pt idx="16293">
                  <c:v>94.411000000000001</c:v>
                </c:pt>
                <c:pt idx="16294">
                  <c:v>94.402000000000001</c:v>
                </c:pt>
                <c:pt idx="16295">
                  <c:v>94.394000000000005</c:v>
                </c:pt>
                <c:pt idx="16296">
                  <c:v>94.385999999999996</c:v>
                </c:pt>
                <c:pt idx="16297">
                  <c:v>94.376999999999995</c:v>
                </c:pt>
                <c:pt idx="16298">
                  <c:v>94.37</c:v>
                </c:pt>
                <c:pt idx="16299">
                  <c:v>94.361000000000004</c:v>
                </c:pt>
                <c:pt idx="16300">
                  <c:v>94.352999999999994</c:v>
                </c:pt>
                <c:pt idx="16301">
                  <c:v>94.343999999999994</c:v>
                </c:pt>
                <c:pt idx="16302">
                  <c:v>94.335999999999999</c:v>
                </c:pt>
                <c:pt idx="16303">
                  <c:v>94.328000000000003</c:v>
                </c:pt>
                <c:pt idx="16304">
                  <c:v>94.319000000000003</c:v>
                </c:pt>
                <c:pt idx="16305">
                  <c:v>94.311000000000007</c:v>
                </c:pt>
                <c:pt idx="16306">
                  <c:v>94.302000000000007</c:v>
                </c:pt>
                <c:pt idx="16307">
                  <c:v>94.295000000000002</c:v>
                </c:pt>
                <c:pt idx="16308">
                  <c:v>94.286000000000001</c:v>
                </c:pt>
                <c:pt idx="16309">
                  <c:v>94.278000000000006</c:v>
                </c:pt>
                <c:pt idx="16310">
                  <c:v>94.269000000000005</c:v>
                </c:pt>
                <c:pt idx="16311">
                  <c:v>94.260999999999996</c:v>
                </c:pt>
                <c:pt idx="16312">
                  <c:v>94.253</c:v>
                </c:pt>
                <c:pt idx="16313">
                  <c:v>94.245000000000005</c:v>
                </c:pt>
                <c:pt idx="16314">
                  <c:v>94.236000000000004</c:v>
                </c:pt>
                <c:pt idx="16315">
                  <c:v>94.227000000000004</c:v>
                </c:pt>
                <c:pt idx="16316">
                  <c:v>94.22</c:v>
                </c:pt>
                <c:pt idx="16317">
                  <c:v>94.212000000000003</c:v>
                </c:pt>
                <c:pt idx="16318">
                  <c:v>94.201999999999998</c:v>
                </c:pt>
                <c:pt idx="16319">
                  <c:v>94.194999999999993</c:v>
                </c:pt>
                <c:pt idx="16320">
                  <c:v>94.186000000000007</c:v>
                </c:pt>
                <c:pt idx="16321">
                  <c:v>94.177999999999997</c:v>
                </c:pt>
                <c:pt idx="16322">
                  <c:v>94.17</c:v>
                </c:pt>
                <c:pt idx="16323">
                  <c:v>94.161000000000001</c:v>
                </c:pt>
                <c:pt idx="16324">
                  <c:v>94.153000000000006</c:v>
                </c:pt>
                <c:pt idx="16325">
                  <c:v>94.144000000000005</c:v>
                </c:pt>
                <c:pt idx="16326">
                  <c:v>94.135999999999996</c:v>
                </c:pt>
                <c:pt idx="16327">
                  <c:v>94.129000000000005</c:v>
                </c:pt>
                <c:pt idx="16328">
                  <c:v>94.119</c:v>
                </c:pt>
                <c:pt idx="16329">
                  <c:v>94.111999999999995</c:v>
                </c:pt>
                <c:pt idx="16330">
                  <c:v>94.102999999999994</c:v>
                </c:pt>
                <c:pt idx="16331">
                  <c:v>94.093999999999994</c:v>
                </c:pt>
                <c:pt idx="16332">
                  <c:v>94.085999999999999</c:v>
                </c:pt>
                <c:pt idx="16333">
                  <c:v>94.076999999999998</c:v>
                </c:pt>
                <c:pt idx="16334">
                  <c:v>94.07</c:v>
                </c:pt>
                <c:pt idx="16335">
                  <c:v>94.061000000000007</c:v>
                </c:pt>
                <c:pt idx="16336">
                  <c:v>94.052999999999997</c:v>
                </c:pt>
                <c:pt idx="16337">
                  <c:v>94.043999999999997</c:v>
                </c:pt>
                <c:pt idx="16338">
                  <c:v>94.036000000000001</c:v>
                </c:pt>
                <c:pt idx="16339">
                  <c:v>94.027000000000001</c:v>
                </c:pt>
                <c:pt idx="16340">
                  <c:v>94.02</c:v>
                </c:pt>
                <c:pt idx="16341">
                  <c:v>94.010999999999996</c:v>
                </c:pt>
                <c:pt idx="16342">
                  <c:v>94.001999999999995</c:v>
                </c:pt>
                <c:pt idx="16343">
                  <c:v>93.995000000000005</c:v>
                </c:pt>
                <c:pt idx="16344">
                  <c:v>93.984999999999999</c:v>
                </c:pt>
                <c:pt idx="16345">
                  <c:v>93.977999999999994</c:v>
                </c:pt>
                <c:pt idx="16346">
                  <c:v>93.97</c:v>
                </c:pt>
                <c:pt idx="16347">
                  <c:v>93.960999999999999</c:v>
                </c:pt>
                <c:pt idx="16348">
                  <c:v>93.953000000000003</c:v>
                </c:pt>
                <c:pt idx="16349">
                  <c:v>93.944999999999993</c:v>
                </c:pt>
                <c:pt idx="16350">
                  <c:v>93.936999999999998</c:v>
                </c:pt>
                <c:pt idx="16351">
                  <c:v>93.927999999999997</c:v>
                </c:pt>
                <c:pt idx="16352">
                  <c:v>93.918999999999997</c:v>
                </c:pt>
                <c:pt idx="16353">
                  <c:v>93.912000000000006</c:v>
                </c:pt>
                <c:pt idx="16354">
                  <c:v>93.903000000000006</c:v>
                </c:pt>
                <c:pt idx="16355">
                  <c:v>93.894999999999996</c:v>
                </c:pt>
                <c:pt idx="16356">
                  <c:v>93.885000000000005</c:v>
                </c:pt>
                <c:pt idx="16357">
                  <c:v>93.878</c:v>
                </c:pt>
                <c:pt idx="16358">
                  <c:v>93.869</c:v>
                </c:pt>
                <c:pt idx="16359">
                  <c:v>93.861000000000004</c:v>
                </c:pt>
                <c:pt idx="16360">
                  <c:v>93.852999999999994</c:v>
                </c:pt>
                <c:pt idx="16361">
                  <c:v>93.844999999999999</c:v>
                </c:pt>
                <c:pt idx="16362">
                  <c:v>93.835999999999999</c:v>
                </c:pt>
                <c:pt idx="16363">
                  <c:v>93.828000000000003</c:v>
                </c:pt>
                <c:pt idx="16364">
                  <c:v>93.820999999999998</c:v>
                </c:pt>
                <c:pt idx="16365">
                  <c:v>93.811999999999998</c:v>
                </c:pt>
                <c:pt idx="16366">
                  <c:v>93.802999999999997</c:v>
                </c:pt>
                <c:pt idx="16367">
                  <c:v>93.795000000000002</c:v>
                </c:pt>
                <c:pt idx="16368">
                  <c:v>93.786000000000001</c:v>
                </c:pt>
                <c:pt idx="16369">
                  <c:v>93.778000000000006</c:v>
                </c:pt>
                <c:pt idx="16370">
                  <c:v>93.77</c:v>
                </c:pt>
                <c:pt idx="16371">
                  <c:v>93.760999999999996</c:v>
                </c:pt>
                <c:pt idx="16372">
                  <c:v>93.753</c:v>
                </c:pt>
                <c:pt idx="16373">
                  <c:v>93.745000000000005</c:v>
                </c:pt>
                <c:pt idx="16374">
                  <c:v>93.736000000000004</c:v>
                </c:pt>
                <c:pt idx="16375">
                  <c:v>93.727999999999994</c:v>
                </c:pt>
                <c:pt idx="16376">
                  <c:v>93.72</c:v>
                </c:pt>
                <c:pt idx="16377">
                  <c:v>93.712000000000003</c:v>
                </c:pt>
                <c:pt idx="16378">
                  <c:v>93.703000000000003</c:v>
                </c:pt>
                <c:pt idx="16379">
                  <c:v>93.694000000000003</c:v>
                </c:pt>
                <c:pt idx="16380">
                  <c:v>93.686999999999998</c:v>
                </c:pt>
                <c:pt idx="16381">
                  <c:v>93.677999999999997</c:v>
                </c:pt>
                <c:pt idx="16382">
                  <c:v>93.67</c:v>
                </c:pt>
                <c:pt idx="16383">
                  <c:v>93.662000000000006</c:v>
                </c:pt>
                <c:pt idx="16384">
                  <c:v>93.653000000000006</c:v>
                </c:pt>
                <c:pt idx="16385">
                  <c:v>93.644999999999996</c:v>
                </c:pt>
                <c:pt idx="16386">
                  <c:v>93.637</c:v>
                </c:pt>
                <c:pt idx="16387">
                  <c:v>93.628</c:v>
                </c:pt>
                <c:pt idx="16388">
                  <c:v>93.62</c:v>
                </c:pt>
                <c:pt idx="16389">
                  <c:v>93.611000000000004</c:v>
                </c:pt>
                <c:pt idx="16390">
                  <c:v>93.602999999999994</c:v>
                </c:pt>
                <c:pt idx="16391">
                  <c:v>93.594999999999999</c:v>
                </c:pt>
                <c:pt idx="16392">
                  <c:v>93.587000000000003</c:v>
                </c:pt>
                <c:pt idx="16393">
                  <c:v>93.578000000000003</c:v>
                </c:pt>
                <c:pt idx="16394">
                  <c:v>93.57</c:v>
                </c:pt>
                <c:pt idx="16395">
                  <c:v>93.561000000000007</c:v>
                </c:pt>
                <c:pt idx="16396">
                  <c:v>93.552999999999997</c:v>
                </c:pt>
                <c:pt idx="16397">
                  <c:v>93.545000000000002</c:v>
                </c:pt>
                <c:pt idx="16398">
                  <c:v>93.537000000000006</c:v>
                </c:pt>
                <c:pt idx="16399">
                  <c:v>93.528999999999996</c:v>
                </c:pt>
                <c:pt idx="16400">
                  <c:v>93.521000000000001</c:v>
                </c:pt>
                <c:pt idx="16401">
                  <c:v>93.510999999999996</c:v>
                </c:pt>
                <c:pt idx="16402">
                  <c:v>93.504000000000005</c:v>
                </c:pt>
                <c:pt idx="16403">
                  <c:v>93.495000000000005</c:v>
                </c:pt>
                <c:pt idx="16404">
                  <c:v>93.486999999999995</c:v>
                </c:pt>
                <c:pt idx="16405">
                  <c:v>93.478999999999999</c:v>
                </c:pt>
                <c:pt idx="16406">
                  <c:v>93.47</c:v>
                </c:pt>
                <c:pt idx="16407">
                  <c:v>93.462000000000003</c:v>
                </c:pt>
                <c:pt idx="16408">
                  <c:v>93.453999999999994</c:v>
                </c:pt>
                <c:pt idx="16409">
                  <c:v>93.444999999999993</c:v>
                </c:pt>
                <c:pt idx="16410">
                  <c:v>93.436999999999998</c:v>
                </c:pt>
                <c:pt idx="16411">
                  <c:v>93.427999999999997</c:v>
                </c:pt>
                <c:pt idx="16412">
                  <c:v>93.42</c:v>
                </c:pt>
                <c:pt idx="16413">
                  <c:v>93.412000000000006</c:v>
                </c:pt>
                <c:pt idx="16414">
                  <c:v>93.403000000000006</c:v>
                </c:pt>
                <c:pt idx="16415">
                  <c:v>93.394999999999996</c:v>
                </c:pt>
                <c:pt idx="16416">
                  <c:v>93.387</c:v>
                </c:pt>
                <c:pt idx="16417">
                  <c:v>93.379000000000005</c:v>
                </c:pt>
                <c:pt idx="16418">
                  <c:v>93.370999999999995</c:v>
                </c:pt>
                <c:pt idx="16419">
                  <c:v>93.361000000000004</c:v>
                </c:pt>
                <c:pt idx="16420">
                  <c:v>93.352999999999994</c:v>
                </c:pt>
                <c:pt idx="16421">
                  <c:v>93.344999999999999</c:v>
                </c:pt>
                <c:pt idx="16422">
                  <c:v>93.335999999999999</c:v>
                </c:pt>
                <c:pt idx="16423">
                  <c:v>93.328000000000003</c:v>
                </c:pt>
                <c:pt idx="16424">
                  <c:v>93.32</c:v>
                </c:pt>
                <c:pt idx="16425">
                  <c:v>93.311000000000007</c:v>
                </c:pt>
                <c:pt idx="16426">
                  <c:v>93.302999999999997</c:v>
                </c:pt>
                <c:pt idx="16427">
                  <c:v>93.295000000000002</c:v>
                </c:pt>
                <c:pt idx="16428">
                  <c:v>93.287000000000006</c:v>
                </c:pt>
                <c:pt idx="16429">
                  <c:v>93.278000000000006</c:v>
                </c:pt>
                <c:pt idx="16430">
                  <c:v>93.269000000000005</c:v>
                </c:pt>
                <c:pt idx="16431">
                  <c:v>93.260999999999996</c:v>
                </c:pt>
                <c:pt idx="16432">
                  <c:v>93.253</c:v>
                </c:pt>
                <c:pt idx="16433">
                  <c:v>93.244</c:v>
                </c:pt>
                <c:pt idx="16434">
                  <c:v>93.236000000000004</c:v>
                </c:pt>
                <c:pt idx="16435">
                  <c:v>93.227999999999994</c:v>
                </c:pt>
                <c:pt idx="16436">
                  <c:v>93.218999999999994</c:v>
                </c:pt>
                <c:pt idx="16437">
                  <c:v>93.212000000000003</c:v>
                </c:pt>
                <c:pt idx="16438">
                  <c:v>93.203000000000003</c:v>
                </c:pt>
                <c:pt idx="16439">
                  <c:v>93.194000000000003</c:v>
                </c:pt>
                <c:pt idx="16440">
                  <c:v>93.186999999999998</c:v>
                </c:pt>
                <c:pt idx="16441">
                  <c:v>93.179000000000002</c:v>
                </c:pt>
                <c:pt idx="16442">
                  <c:v>93.168999999999997</c:v>
                </c:pt>
                <c:pt idx="16443">
                  <c:v>93.161000000000001</c:v>
                </c:pt>
                <c:pt idx="16444">
                  <c:v>93.153000000000006</c:v>
                </c:pt>
                <c:pt idx="16445">
                  <c:v>93.144999999999996</c:v>
                </c:pt>
                <c:pt idx="16446">
                  <c:v>93.137</c:v>
                </c:pt>
                <c:pt idx="16447">
                  <c:v>93.128</c:v>
                </c:pt>
                <c:pt idx="16448">
                  <c:v>93.12</c:v>
                </c:pt>
                <c:pt idx="16449">
                  <c:v>93.111999999999995</c:v>
                </c:pt>
                <c:pt idx="16450">
                  <c:v>93.103999999999999</c:v>
                </c:pt>
                <c:pt idx="16451">
                  <c:v>93.094999999999999</c:v>
                </c:pt>
                <c:pt idx="16452">
                  <c:v>93.085999999999999</c:v>
                </c:pt>
                <c:pt idx="16453">
                  <c:v>93.078000000000003</c:v>
                </c:pt>
                <c:pt idx="16454">
                  <c:v>93.070999999999998</c:v>
                </c:pt>
                <c:pt idx="16455">
                  <c:v>93.061999999999998</c:v>
                </c:pt>
                <c:pt idx="16456">
                  <c:v>93.054000000000002</c:v>
                </c:pt>
                <c:pt idx="16457">
                  <c:v>93.045000000000002</c:v>
                </c:pt>
                <c:pt idx="16458">
                  <c:v>93.036000000000001</c:v>
                </c:pt>
                <c:pt idx="16459">
                  <c:v>93.028000000000006</c:v>
                </c:pt>
                <c:pt idx="16460">
                  <c:v>93.02</c:v>
                </c:pt>
                <c:pt idx="16461">
                  <c:v>93.010999999999996</c:v>
                </c:pt>
                <c:pt idx="16462">
                  <c:v>93.004000000000005</c:v>
                </c:pt>
                <c:pt idx="16463">
                  <c:v>92.995000000000005</c:v>
                </c:pt>
                <c:pt idx="16464">
                  <c:v>92.986999999999995</c:v>
                </c:pt>
                <c:pt idx="16465">
                  <c:v>92.977999999999994</c:v>
                </c:pt>
                <c:pt idx="16466">
                  <c:v>92.97</c:v>
                </c:pt>
                <c:pt idx="16467">
                  <c:v>92.962000000000003</c:v>
                </c:pt>
                <c:pt idx="16468">
                  <c:v>92.953999999999994</c:v>
                </c:pt>
                <c:pt idx="16469">
                  <c:v>92.944999999999993</c:v>
                </c:pt>
                <c:pt idx="16470">
                  <c:v>92.936000000000007</c:v>
                </c:pt>
                <c:pt idx="16471">
                  <c:v>92.929000000000002</c:v>
                </c:pt>
                <c:pt idx="16472">
                  <c:v>92.92</c:v>
                </c:pt>
                <c:pt idx="16473">
                  <c:v>92.912000000000006</c:v>
                </c:pt>
                <c:pt idx="16474">
                  <c:v>92.903999999999996</c:v>
                </c:pt>
                <c:pt idx="16475">
                  <c:v>92.894999999999996</c:v>
                </c:pt>
                <c:pt idx="16476">
                  <c:v>92.887</c:v>
                </c:pt>
                <c:pt idx="16477">
                  <c:v>92.879000000000005</c:v>
                </c:pt>
                <c:pt idx="16478">
                  <c:v>92.870999999999995</c:v>
                </c:pt>
                <c:pt idx="16479">
                  <c:v>92.861999999999995</c:v>
                </c:pt>
                <c:pt idx="16480">
                  <c:v>92.853999999999999</c:v>
                </c:pt>
                <c:pt idx="16481">
                  <c:v>92.844999999999999</c:v>
                </c:pt>
                <c:pt idx="16482">
                  <c:v>92.837000000000003</c:v>
                </c:pt>
                <c:pt idx="16483">
                  <c:v>92.828000000000003</c:v>
                </c:pt>
                <c:pt idx="16484">
                  <c:v>92.82</c:v>
                </c:pt>
                <c:pt idx="16485">
                  <c:v>92.811000000000007</c:v>
                </c:pt>
                <c:pt idx="16486">
                  <c:v>92.804000000000002</c:v>
                </c:pt>
                <c:pt idx="16487">
                  <c:v>92.795000000000002</c:v>
                </c:pt>
                <c:pt idx="16488">
                  <c:v>92.787000000000006</c:v>
                </c:pt>
                <c:pt idx="16489">
                  <c:v>92.78</c:v>
                </c:pt>
                <c:pt idx="16490">
                  <c:v>92.771000000000001</c:v>
                </c:pt>
                <c:pt idx="16491">
                  <c:v>92.762</c:v>
                </c:pt>
                <c:pt idx="16492">
                  <c:v>92.754000000000005</c:v>
                </c:pt>
                <c:pt idx="16493">
                  <c:v>92.745000000000005</c:v>
                </c:pt>
                <c:pt idx="16494">
                  <c:v>92.736999999999995</c:v>
                </c:pt>
                <c:pt idx="16495">
                  <c:v>92.728999999999999</c:v>
                </c:pt>
                <c:pt idx="16496">
                  <c:v>92.721000000000004</c:v>
                </c:pt>
                <c:pt idx="16497">
                  <c:v>92.712000000000003</c:v>
                </c:pt>
                <c:pt idx="16498">
                  <c:v>92.703000000000003</c:v>
                </c:pt>
                <c:pt idx="16499">
                  <c:v>92.694999999999993</c:v>
                </c:pt>
                <c:pt idx="16500">
                  <c:v>92.686999999999998</c:v>
                </c:pt>
                <c:pt idx="16501">
                  <c:v>92.677999999999997</c:v>
                </c:pt>
                <c:pt idx="16502">
                  <c:v>92.668999999999997</c:v>
                </c:pt>
                <c:pt idx="16503">
                  <c:v>92.662000000000006</c:v>
                </c:pt>
                <c:pt idx="16504">
                  <c:v>92.652000000000001</c:v>
                </c:pt>
                <c:pt idx="16505">
                  <c:v>92.644999999999996</c:v>
                </c:pt>
                <c:pt idx="16506">
                  <c:v>92.637</c:v>
                </c:pt>
                <c:pt idx="16507">
                  <c:v>92.628</c:v>
                </c:pt>
                <c:pt idx="16508">
                  <c:v>92.62</c:v>
                </c:pt>
                <c:pt idx="16509">
                  <c:v>92.611999999999995</c:v>
                </c:pt>
                <c:pt idx="16510">
                  <c:v>92.603999999999999</c:v>
                </c:pt>
                <c:pt idx="16511">
                  <c:v>92.594999999999999</c:v>
                </c:pt>
                <c:pt idx="16512">
                  <c:v>92.587000000000003</c:v>
                </c:pt>
                <c:pt idx="16513">
                  <c:v>92.578999999999994</c:v>
                </c:pt>
                <c:pt idx="16514">
                  <c:v>92.57</c:v>
                </c:pt>
                <c:pt idx="16515">
                  <c:v>92.561000000000007</c:v>
                </c:pt>
                <c:pt idx="16516">
                  <c:v>92.552999999999997</c:v>
                </c:pt>
                <c:pt idx="16517">
                  <c:v>92.546000000000006</c:v>
                </c:pt>
                <c:pt idx="16518">
                  <c:v>92.537000000000006</c:v>
                </c:pt>
                <c:pt idx="16519">
                  <c:v>92.528000000000006</c:v>
                </c:pt>
                <c:pt idx="16520">
                  <c:v>92.52</c:v>
                </c:pt>
                <c:pt idx="16521">
                  <c:v>92.512</c:v>
                </c:pt>
                <c:pt idx="16522">
                  <c:v>92.504000000000005</c:v>
                </c:pt>
                <c:pt idx="16523">
                  <c:v>92.495000000000005</c:v>
                </c:pt>
                <c:pt idx="16524">
                  <c:v>92.486999999999995</c:v>
                </c:pt>
                <c:pt idx="16525">
                  <c:v>92.477999999999994</c:v>
                </c:pt>
                <c:pt idx="16526">
                  <c:v>92.47</c:v>
                </c:pt>
                <c:pt idx="16527">
                  <c:v>92.462000000000003</c:v>
                </c:pt>
                <c:pt idx="16528">
                  <c:v>92.453999999999994</c:v>
                </c:pt>
                <c:pt idx="16529">
                  <c:v>92.444999999999993</c:v>
                </c:pt>
                <c:pt idx="16530">
                  <c:v>92.436000000000007</c:v>
                </c:pt>
                <c:pt idx="16531">
                  <c:v>92.427999999999997</c:v>
                </c:pt>
                <c:pt idx="16532">
                  <c:v>92.418999999999997</c:v>
                </c:pt>
                <c:pt idx="16533">
                  <c:v>92.411000000000001</c:v>
                </c:pt>
                <c:pt idx="16534">
                  <c:v>92.403000000000006</c:v>
                </c:pt>
                <c:pt idx="16535">
                  <c:v>92.394999999999996</c:v>
                </c:pt>
                <c:pt idx="16536">
                  <c:v>92.387</c:v>
                </c:pt>
                <c:pt idx="16537">
                  <c:v>92.378</c:v>
                </c:pt>
                <c:pt idx="16538">
                  <c:v>92.37</c:v>
                </c:pt>
                <c:pt idx="16539">
                  <c:v>92.361999999999995</c:v>
                </c:pt>
                <c:pt idx="16540">
                  <c:v>92.353999999999999</c:v>
                </c:pt>
                <c:pt idx="16541">
                  <c:v>92.344999999999999</c:v>
                </c:pt>
                <c:pt idx="16542">
                  <c:v>92.337999999999994</c:v>
                </c:pt>
                <c:pt idx="16543">
                  <c:v>92.328999999999994</c:v>
                </c:pt>
                <c:pt idx="16544">
                  <c:v>92.32</c:v>
                </c:pt>
                <c:pt idx="16545">
                  <c:v>92.311999999999998</c:v>
                </c:pt>
                <c:pt idx="16546">
                  <c:v>92.302999999999997</c:v>
                </c:pt>
                <c:pt idx="16547">
                  <c:v>92.295000000000002</c:v>
                </c:pt>
                <c:pt idx="16548">
                  <c:v>92.287000000000006</c:v>
                </c:pt>
                <c:pt idx="16549">
                  <c:v>92.278999999999996</c:v>
                </c:pt>
                <c:pt idx="16550">
                  <c:v>92.27</c:v>
                </c:pt>
                <c:pt idx="16551">
                  <c:v>92.262</c:v>
                </c:pt>
                <c:pt idx="16552">
                  <c:v>92.254000000000005</c:v>
                </c:pt>
                <c:pt idx="16553">
                  <c:v>92.245999999999995</c:v>
                </c:pt>
                <c:pt idx="16554">
                  <c:v>92.238</c:v>
                </c:pt>
                <c:pt idx="16555">
                  <c:v>92.228999999999999</c:v>
                </c:pt>
                <c:pt idx="16556">
                  <c:v>92.22</c:v>
                </c:pt>
                <c:pt idx="16557">
                  <c:v>92.210999999999999</c:v>
                </c:pt>
                <c:pt idx="16558">
                  <c:v>92.203999999999994</c:v>
                </c:pt>
                <c:pt idx="16559">
                  <c:v>92.195999999999998</c:v>
                </c:pt>
                <c:pt idx="16560">
                  <c:v>92.186999999999998</c:v>
                </c:pt>
                <c:pt idx="16561">
                  <c:v>92.179000000000002</c:v>
                </c:pt>
                <c:pt idx="16562">
                  <c:v>92.171000000000006</c:v>
                </c:pt>
                <c:pt idx="16563">
                  <c:v>92.162000000000006</c:v>
                </c:pt>
                <c:pt idx="16564">
                  <c:v>92.153000000000006</c:v>
                </c:pt>
                <c:pt idx="16565">
                  <c:v>92.144999999999996</c:v>
                </c:pt>
                <c:pt idx="16566">
                  <c:v>92.137</c:v>
                </c:pt>
                <c:pt idx="16567">
                  <c:v>92.129000000000005</c:v>
                </c:pt>
                <c:pt idx="16568">
                  <c:v>92.120999999999995</c:v>
                </c:pt>
                <c:pt idx="16569">
                  <c:v>92.111999999999995</c:v>
                </c:pt>
                <c:pt idx="16570">
                  <c:v>92.103999999999999</c:v>
                </c:pt>
                <c:pt idx="16571">
                  <c:v>92.096000000000004</c:v>
                </c:pt>
                <c:pt idx="16572">
                  <c:v>92.087999999999994</c:v>
                </c:pt>
                <c:pt idx="16573">
                  <c:v>92.078000000000003</c:v>
                </c:pt>
                <c:pt idx="16574">
                  <c:v>92.070999999999998</c:v>
                </c:pt>
                <c:pt idx="16575">
                  <c:v>92.061999999999998</c:v>
                </c:pt>
                <c:pt idx="16576">
                  <c:v>92.054000000000002</c:v>
                </c:pt>
                <c:pt idx="16577">
                  <c:v>92.045000000000002</c:v>
                </c:pt>
                <c:pt idx="16578">
                  <c:v>92.037000000000006</c:v>
                </c:pt>
                <c:pt idx="16579">
                  <c:v>92.028999999999996</c:v>
                </c:pt>
                <c:pt idx="16580">
                  <c:v>92.02</c:v>
                </c:pt>
                <c:pt idx="16581">
                  <c:v>92.013000000000005</c:v>
                </c:pt>
                <c:pt idx="16582">
                  <c:v>92.004000000000005</c:v>
                </c:pt>
                <c:pt idx="16583">
                  <c:v>91.995000000000005</c:v>
                </c:pt>
                <c:pt idx="16584">
                  <c:v>91.986999999999995</c:v>
                </c:pt>
                <c:pt idx="16585">
                  <c:v>91.978999999999999</c:v>
                </c:pt>
                <c:pt idx="16586">
                  <c:v>91.97</c:v>
                </c:pt>
                <c:pt idx="16587">
                  <c:v>91.962000000000003</c:v>
                </c:pt>
                <c:pt idx="16588">
                  <c:v>91.953999999999994</c:v>
                </c:pt>
                <c:pt idx="16589">
                  <c:v>91.945999999999998</c:v>
                </c:pt>
                <c:pt idx="16590">
                  <c:v>91.938000000000002</c:v>
                </c:pt>
                <c:pt idx="16591">
                  <c:v>91.929000000000002</c:v>
                </c:pt>
                <c:pt idx="16592">
                  <c:v>91.92</c:v>
                </c:pt>
                <c:pt idx="16593">
                  <c:v>91.912999999999997</c:v>
                </c:pt>
                <c:pt idx="16594">
                  <c:v>91.903000000000006</c:v>
                </c:pt>
                <c:pt idx="16595">
                  <c:v>91.896000000000001</c:v>
                </c:pt>
                <c:pt idx="16596">
                  <c:v>91.888000000000005</c:v>
                </c:pt>
                <c:pt idx="16597">
                  <c:v>91.879000000000005</c:v>
                </c:pt>
                <c:pt idx="16598">
                  <c:v>91.870999999999995</c:v>
                </c:pt>
                <c:pt idx="16599">
                  <c:v>91.861999999999995</c:v>
                </c:pt>
                <c:pt idx="16600">
                  <c:v>91.853999999999999</c:v>
                </c:pt>
                <c:pt idx="16601">
                  <c:v>91.844999999999999</c:v>
                </c:pt>
                <c:pt idx="16602">
                  <c:v>91.837000000000003</c:v>
                </c:pt>
                <c:pt idx="16603">
                  <c:v>91.83</c:v>
                </c:pt>
                <c:pt idx="16604">
                  <c:v>91.820999999999998</c:v>
                </c:pt>
                <c:pt idx="16605">
                  <c:v>91.813000000000002</c:v>
                </c:pt>
                <c:pt idx="16606">
                  <c:v>91.804000000000002</c:v>
                </c:pt>
                <c:pt idx="16607">
                  <c:v>91.796000000000006</c:v>
                </c:pt>
                <c:pt idx="16608">
                  <c:v>91.787999999999997</c:v>
                </c:pt>
                <c:pt idx="16609">
                  <c:v>91.778999999999996</c:v>
                </c:pt>
                <c:pt idx="16610">
                  <c:v>91.771000000000001</c:v>
                </c:pt>
                <c:pt idx="16611">
                  <c:v>91.762</c:v>
                </c:pt>
                <c:pt idx="16612">
                  <c:v>91.753</c:v>
                </c:pt>
                <c:pt idx="16613">
                  <c:v>91.745000000000005</c:v>
                </c:pt>
                <c:pt idx="16614">
                  <c:v>91.738</c:v>
                </c:pt>
                <c:pt idx="16615">
                  <c:v>91.728999999999999</c:v>
                </c:pt>
                <c:pt idx="16616">
                  <c:v>91.721000000000004</c:v>
                </c:pt>
                <c:pt idx="16617">
                  <c:v>91.712999999999994</c:v>
                </c:pt>
                <c:pt idx="16618">
                  <c:v>91.704999999999998</c:v>
                </c:pt>
                <c:pt idx="16619">
                  <c:v>91.694999999999993</c:v>
                </c:pt>
                <c:pt idx="16620">
                  <c:v>91.688000000000002</c:v>
                </c:pt>
                <c:pt idx="16621">
                  <c:v>91.679000000000002</c:v>
                </c:pt>
                <c:pt idx="16622">
                  <c:v>91.671000000000006</c:v>
                </c:pt>
                <c:pt idx="16623">
                  <c:v>91.662000000000006</c:v>
                </c:pt>
                <c:pt idx="16624">
                  <c:v>91.653999999999996</c:v>
                </c:pt>
                <c:pt idx="16625">
                  <c:v>91.646000000000001</c:v>
                </c:pt>
                <c:pt idx="16626">
                  <c:v>91.638000000000005</c:v>
                </c:pt>
                <c:pt idx="16627">
                  <c:v>91.629000000000005</c:v>
                </c:pt>
                <c:pt idx="16628">
                  <c:v>91.62</c:v>
                </c:pt>
                <c:pt idx="16629">
                  <c:v>91.613</c:v>
                </c:pt>
                <c:pt idx="16630">
                  <c:v>91.603999999999999</c:v>
                </c:pt>
                <c:pt idx="16631">
                  <c:v>91.594999999999999</c:v>
                </c:pt>
                <c:pt idx="16632">
                  <c:v>91.587999999999994</c:v>
                </c:pt>
                <c:pt idx="16633">
                  <c:v>91.578999999999994</c:v>
                </c:pt>
                <c:pt idx="16634">
                  <c:v>91.572000000000003</c:v>
                </c:pt>
                <c:pt idx="16635">
                  <c:v>91.561999999999998</c:v>
                </c:pt>
                <c:pt idx="16636">
                  <c:v>91.554000000000002</c:v>
                </c:pt>
                <c:pt idx="16637">
                  <c:v>91.546000000000006</c:v>
                </c:pt>
                <c:pt idx="16638">
                  <c:v>91.537999999999997</c:v>
                </c:pt>
                <c:pt idx="16639">
                  <c:v>91.528999999999996</c:v>
                </c:pt>
                <c:pt idx="16640">
                  <c:v>91.521000000000001</c:v>
                </c:pt>
                <c:pt idx="16641">
                  <c:v>91.513000000000005</c:v>
                </c:pt>
                <c:pt idx="16642">
                  <c:v>91.504000000000005</c:v>
                </c:pt>
                <c:pt idx="16643">
                  <c:v>91.495000000000005</c:v>
                </c:pt>
                <c:pt idx="16644">
                  <c:v>91.488</c:v>
                </c:pt>
                <c:pt idx="16645">
                  <c:v>91.478999999999999</c:v>
                </c:pt>
                <c:pt idx="16646">
                  <c:v>91.471000000000004</c:v>
                </c:pt>
                <c:pt idx="16647">
                  <c:v>91.462000000000003</c:v>
                </c:pt>
                <c:pt idx="16648">
                  <c:v>91.453999999999994</c:v>
                </c:pt>
                <c:pt idx="16649">
                  <c:v>91.444999999999993</c:v>
                </c:pt>
                <c:pt idx="16650">
                  <c:v>91.436999999999998</c:v>
                </c:pt>
                <c:pt idx="16651">
                  <c:v>91.429000000000002</c:v>
                </c:pt>
                <c:pt idx="16652">
                  <c:v>91.421000000000006</c:v>
                </c:pt>
                <c:pt idx="16653">
                  <c:v>91.412999999999997</c:v>
                </c:pt>
                <c:pt idx="16654">
                  <c:v>91.403000000000006</c:v>
                </c:pt>
                <c:pt idx="16655">
                  <c:v>91.396000000000001</c:v>
                </c:pt>
                <c:pt idx="16656">
                  <c:v>91.388000000000005</c:v>
                </c:pt>
                <c:pt idx="16657">
                  <c:v>91.379000000000005</c:v>
                </c:pt>
                <c:pt idx="16658">
                  <c:v>91.370999999999995</c:v>
                </c:pt>
                <c:pt idx="16659">
                  <c:v>91.361999999999995</c:v>
                </c:pt>
                <c:pt idx="16660">
                  <c:v>91.355000000000004</c:v>
                </c:pt>
                <c:pt idx="16661">
                  <c:v>91.344999999999999</c:v>
                </c:pt>
                <c:pt idx="16662">
                  <c:v>91.337000000000003</c:v>
                </c:pt>
                <c:pt idx="16663">
                  <c:v>91.328999999999994</c:v>
                </c:pt>
                <c:pt idx="16664">
                  <c:v>91.320999999999998</c:v>
                </c:pt>
                <c:pt idx="16665">
                  <c:v>91.313000000000002</c:v>
                </c:pt>
                <c:pt idx="16666">
                  <c:v>91.304000000000002</c:v>
                </c:pt>
                <c:pt idx="16667">
                  <c:v>91.295000000000002</c:v>
                </c:pt>
                <c:pt idx="16668">
                  <c:v>91.287999999999997</c:v>
                </c:pt>
                <c:pt idx="16669">
                  <c:v>91.278999999999996</c:v>
                </c:pt>
                <c:pt idx="16670">
                  <c:v>91.27</c:v>
                </c:pt>
                <c:pt idx="16671">
                  <c:v>91.262</c:v>
                </c:pt>
                <c:pt idx="16672">
                  <c:v>91.254000000000005</c:v>
                </c:pt>
                <c:pt idx="16673">
                  <c:v>91.245000000000005</c:v>
                </c:pt>
                <c:pt idx="16674">
                  <c:v>91.238</c:v>
                </c:pt>
                <c:pt idx="16675">
                  <c:v>91.23</c:v>
                </c:pt>
                <c:pt idx="16676">
                  <c:v>91.221000000000004</c:v>
                </c:pt>
                <c:pt idx="16677">
                  <c:v>91.212000000000003</c:v>
                </c:pt>
                <c:pt idx="16678">
                  <c:v>91.203999999999994</c:v>
                </c:pt>
                <c:pt idx="16679">
                  <c:v>91.195999999999998</c:v>
                </c:pt>
                <c:pt idx="16680">
                  <c:v>91.186999999999998</c:v>
                </c:pt>
                <c:pt idx="16681">
                  <c:v>91.179000000000002</c:v>
                </c:pt>
                <c:pt idx="16682">
                  <c:v>91.171999999999997</c:v>
                </c:pt>
                <c:pt idx="16683">
                  <c:v>91.162999999999997</c:v>
                </c:pt>
                <c:pt idx="16684">
                  <c:v>91.155000000000001</c:v>
                </c:pt>
                <c:pt idx="16685">
                  <c:v>91.146000000000001</c:v>
                </c:pt>
                <c:pt idx="16686">
                  <c:v>91.137</c:v>
                </c:pt>
                <c:pt idx="16687">
                  <c:v>91.13</c:v>
                </c:pt>
                <c:pt idx="16688">
                  <c:v>91.120999999999995</c:v>
                </c:pt>
                <c:pt idx="16689">
                  <c:v>91.113</c:v>
                </c:pt>
                <c:pt idx="16690">
                  <c:v>91.105000000000004</c:v>
                </c:pt>
                <c:pt idx="16691">
                  <c:v>91.096000000000004</c:v>
                </c:pt>
                <c:pt idx="16692">
                  <c:v>91.087999999999994</c:v>
                </c:pt>
                <c:pt idx="16693">
                  <c:v>91.078999999999994</c:v>
                </c:pt>
                <c:pt idx="16694">
                  <c:v>91.070999999999998</c:v>
                </c:pt>
                <c:pt idx="16695">
                  <c:v>91.061999999999998</c:v>
                </c:pt>
                <c:pt idx="16696">
                  <c:v>91.055000000000007</c:v>
                </c:pt>
                <c:pt idx="16697">
                  <c:v>91.046999999999997</c:v>
                </c:pt>
                <c:pt idx="16698">
                  <c:v>91.037000000000006</c:v>
                </c:pt>
                <c:pt idx="16699">
                  <c:v>91.03</c:v>
                </c:pt>
                <c:pt idx="16700">
                  <c:v>91.02</c:v>
                </c:pt>
                <c:pt idx="16701">
                  <c:v>91.012</c:v>
                </c:pt>
                <c:pt idx="16702">
                  <c:v>91.004000000000005</c:v>
                </c:pt>
                <c:pt idx="16703">
                  <c:v>90.997</c:v>
                </c:pt>
                <c:pt idx="16704">
                  <c:v>90.988</c:v>
                </c:pt>
                <c:pt idx="16705">
                  <c:v>90.978999999999999</c:v>
                </c:pt>
                <c:pt idx="16706">
                  <c:v>90.971000000000004</c:v>
                </c:pt>
                <c:pt idx="16707">
                  <c:v>90.962999999999994</c:v>
                </c:pt>
                <c:pt idx="16708">
                  <c:v>90.953999999999994</c:v>
                </c:pt>
                <c:pt idx="16709">
                  <c:v>90.944999999999993</c:v>
                </c:pt>
                <c:pt idx="16710">
                  <c:v>90.938000000000002</c:v>
                </c:pt>
                <c:pt idx="16711">
                  <c:v>90.929000000000002</c:v>
                </c:pt>
                <c:pt idx="16712">
                  <c:v>90.921000000000006</c:v>
                </c:pt>
                <c:pt idx="16713">
                  <c:v>90.912999999999997</c:v>
                </c:pt>
                <c:pt idx="16714">
                  <c:v>90.903999999999996</c:v>
                </c:pt>
                <c:pt idx="16715">
                  <c:v>90.896000000000001</c:v>
                </c:pt>
                <c:pt idx="16716">
                  <c:v>90.888000000000005</c:v>
                </c:pt>
                <c:pt idx="16717">
                  <c:v>90.88</c:v>
                </c:pt>
                <c:pt idx="16718">
                  <c:v>90.872</c:v>
                </c:pt>
                <c:pt idx="16719">
                  <c:v>90.863</c:v>
                </c:pt>
                <c:pt idx="16720">
                  <c:v>90.855000000000004</c:v>
                </c:pt>
                <c:pt idx="16721">
                  <c:v>90.846999999999994</c:v>
                </c:pt>
                <c:pt idx="16722">
                  <c:v>90.837999999999994</c:v>
                </c:pt>
                <c:pt idx="16723">
                  <c:v>90.83</c:v>
                </c:pt>
                <c:pt idx="16724">
                  <c:v>90.820999999999998</c:v>
                </c:pt>
                <c:pt idx="16725">
                  <c:v>90.813000000000002</c:v>
                </c:pt>
                <c:pt idx="16726">
                  <c:v>90.805000000000007</c:v>
                </c:pt>
                <c:pt idx="16727">
                  <c:v>90.796000000000006</c:v>
                </c:pt>
                <c:pt idx="16728">
                  <c:v>90.787000000000006</c:v>
                </c:pt>
                <c:pt idx="16729">
                  <c:v>90.78</c:v>
                </c:pt>
                <c:pt idx="16730">
                  <c:v>90.771000000000001</c:v>
                </c:pt>
                <c:pt idx="16731">
                  <c:v>90.763000000000005</c:v>
                </c:pt>
                <c:pt idx="16732">
                  <c:v>90.754000000000005</c:v>
                </c:pt>
                <c:pt idx="16733">
                  <c:v>90.747</c:v>
                </c:pt>
                <c:pt idx="16734">
                  <c:v>90.736999999999995</c:v>
                </c:pt>
                <c:pt idx="16735">
                  <c:v>90.728999999999999</c:v>
                </c:pt>
                <c:pt idx="16736">
                  <c:v>90.721999999999994</c:v>
                </c:pt>
                <c:pt idx="16737">
                  <c:v>90.712999999999994</c:v>
                </c:pt>
                <c:pt idx="16738">
                  <c:v>90.704999999999998</c:v>
                </c:pt>
                <c:pt idx="16739">
                  <c:v>90.695999999999998</c:v>
                </c:pt>
                <c:pt idx="16740">
                  <c:v>90.688000000000002</c:v>
                </c:pt>
                <c:pt idx="16741">
                  <c:v>90.679000000000002</c:v>
                </c:pt>
                <c:pt idx="16742">
                  <c:v>90.671999999999997</c:v>
                </c:pt>
                <c:pt idx="16743">
                  <c:v>90.662000000000006</c:v>
                </c:pt>
                <c:pt idx="16744">
                  <c:v>90.655000000000001</c:v>
                </c:pt>
                <c:pt idx="16745">
                  <c:v>90.647000000000006</c:v>
                </c:pt>
                <c:pt idx="16746">
                  <c:v>90.638000000000005</c:v>
                </c:pt>
                <c:pt idx="16747">
                  <c:v>90.63</c:v>
                </c:pt>
                <c:pt idx="16748">
                  <c:v>90.620999999999995</c:v>
                </c:pt>
                <c:pt idx="16749">
                  <c:v>90.613</c:v>
                </c:pt>
                <c:pt idx="16750">
                  <c:v>90.605000000000004</c:v>
                </c:pt>
                <c:pt idx="16751">
                  <c:v>90.596000000000004</c:v>
                </c:pt>
                <c:pt idx="16752">
                  <c:v>90.587000000000003</c:v>
                </c:pt>
                <c:pt idx="16753">
                  <c:v>90.58</c:v>
                </c:pt>
                <c:pt idx="16754">
                  <c:v>90.572000000000003</c:v>
                </c:pt>
                <c:pt idx="16755">
                  <c:v>90.561999999999998</c:v>
                </c:pt>
                <c:pt idx="16756">
                  <c:v>90.555000000000007</c:v>
                </c:pt>
                <c:pt idx="16757">
                  <c:v>90.546999999999997</c:v>
                </c:pt>
                <c:pt idx="16758">
                  <c:v>90.537999999999997</c:v>
                </c:pt>
                <c:pt idx="16759">
                  <c:v>90.53</c:v>
                </c:pt>
                <c:pt idx="16760">
                  <c:v>90.522000000000006</c:v>
                </c:pt>
                <c:pt idx="16761">
                  <c:v>90.513000000000005</c:v>
                </c:pt>
                <c:pt idx="16762">
                  <c:v>90.504999999999995</c:v>
                </c:pt>
                <c:pt idx="16763">
                  <c:v>90.497</c:v>
                </c:pt>
                <c:pt idx="16764">
                  <c:v>90.489000000000004</c:v>
                </c:pt>
                <c:pt idx="16765">
                  <c:v>90.48</c:v>
                </c:pt>
                <c:pt idx="16766">
                  <c:v>90.471000000000004</c:v>
                </c:pt>
                <c:pt idx="16767">
                  <c:v>90.462000000000003</c:v>
                </c:pt>
                <c:pt idx="16768">
                  <c:v>90.454999999999998</c:v>
                </c:pt>
                <c:pt idx="16769">
                  <c:v>90.445999999999998</c:v>
                </c:pt>
                <c:pt idx="16770">
                  <c:v>90.438000000000002</c:v>
                </c:pt>
                <c:pt idx="16771">
                  <c:v>90.429000000000002</c:v>
                </c:pt>
                <c:pt idx="16772">
                  <c:v>90.421999999999997</c:v>
                </c:pt>
                <c:pt idx="16773">
                  <c:v>90.412999999999997</c:v>
                </c:pt>
                <c:pt idx="16774">
                  <c:v>90.403999999999996</c:v>
                </c:pt>
                <c:pt idx="16775">
                  <c:v>90.396000000000001</c:v>
                </c:pt>
                <c:pt idx="16776">
                  <c:v>90.387</c:v>
                </c:pt>
                <c:pt idx="16777">
                  <c:v>90.38</c:v>
                </c:pt>
                <c:pt idx="16778">
                  <c:v>90.372</c:v>
                </c:pt>
                <c:pt idx="16779">
                  <c:v>90.363</c:v>
                </c:pt>
                <c:pt idx="16780">
                  <c:v>90.355000000000004</c:v>
                </c:pt>
                <c:pt idx="16781">
                  <c:v>90.346000000000004</c:v>
                </c:pt>
                <c:pt idx="16782">
                  <c:v>90.337999999999994</c:v>
                </c:pt>
                <c:pt idx="16783">
                  <c:v>90.33</c:v>
                </c:pt>
                <c:pt idx="16784">
                  <c:v>90.320999999999998</c:v>
                </c:pt>
                <c:pt idx="16785">
                  <c:v>90.313000000000002</c:v>
                </c:pt>
                <c:pt idx="16786">
                  <c:v>90.304000000000002</c:v>
                </c:pt>
                <c:pt idx="16787">
                  <c:v>90.296000000000006</c:v>
                </c:pt>
                <c:pt idx="16788">
                  <c:v>90.287999999999997</c:v>
                </c:pt>
                <c:pt idx="16789">
                  <c:v>90.278999999999996</c:v>
                </c:pt>
                <c:pt idx="16790">
                  <c:v>90.272000000000006</c:v>
                </c:pt>
                <c:pt idx="16791">
                  <c:v>90.263000000000005</c:v>
                </c:pt>
                <c:pt idx="16792">
                  <c:v>90.254999999999995</c:v>
                </c:pt>
                <c:pt idx="16793">
                  <c:v>90.245999999999995</c:v>
                </c:pt>
                <c:pt idx="16794">
                  <c:v>90.238</c:v>
                </c:pt>
                <c:pt idx="16795">
                  <c:v>90.228999999999999</c:v>
                </c:pt>
                <c:pt idx="16796">
                  <c:v>90.221000000000004</c:v>
                </c:pt>
                <c:pt idx="16797">
                  <c:v>90.212999999999994</c:v>
                </c:pt>
                <c:pt idx="16798">
                  <c:v>90.203999999999994</c:v>
                </c:pt>
                <c:pt idx="16799">
                  <c:v>90.195999999999998</c:v>
                </c:pt>
                <c:pt idx="16800">
                  <c:v>90.186999999999998</c:v>
                </c:pt>
                <c:pt idx="16801">
                  <c:v>90.18</c:v>
                </c:pt>
                <c:pt idx="16802">
                  <c:v>90.171000000000006</c:v>
                </c:pt>
                <c:pt idx="16803">
                  <c:v>90.162999999999997</c:v>
                </c:pt>
                <c:pt idx="16804">
                  <c:v>90.155000000000001</c:v>
                </c:pt>
                <c:pt idx="16805">
                  <c:v>90.147000000000006</c:v>
                </c:pt>
                <c:pt idx="16806">
                  <c:v>90.138000000000005</c:v>
                </c:pt>
                <c:pt idx="16807">
                  <c:v>90.13</c:v>
                </c:pt>
                <c:pt idx="16808">
                  <c:v>90.122</c:v>
                </c:pt>
                <c:pt idx="16809">
                  <c:v>90.113</c:v>
                </c:pt>
                <c:pt idx="16810">
                  <c:v>90.103999999999999</c:v>
                </c:pt>
                <c:pt idx="16811">
                  <c:v>90.096000000000004</c:v>
                </c:pt>
                <c:pt idx="16812">
                  <c:v>90.087999999999994</c:v>
                </c:pt>
                <c:pt idx="16813">
                  <c:v>90.08</c:v>
                </c:pt>
                <c:pt idx="16814">
                  <c:v>90.070999999999998</c:v>
                </c:pt>
                <c:pt idx="16815">
                  <c:v>90.063000000000002</c:v>
                </c:pt>
                <c:pt idx="16816">
                  <c:v>90.055000000000007</c:v>
                </c:pt>
                <c:pt idx="16817">
                  <c:v>90.046000000000006</c:v>
                </c:pt>
                <c:pt idx="16818">
                  <c:v>90.037000000000006</c:v>
                </c:pt>
                <c:pt idx="16819">
                  <c:v>90.03</c:v>
                </c:pt>
                <c:pt idx="16820">
                  <c:v>90.021000000000001</c:v>
                </c:pt>
                <c:pt idx="16821">
                  <c:v>90.013000000000005</c:v>
                </c:pt>
                <c:pt idx="16822">
                  <c:v>90.004000000000005</c:v>
                </c:pt>
                <c:pt idx="16823">
                  <c:v>89.997</c:v>
                </c:pt>
                <c:pt idx="16824">
                  <c:v>89.988</c:v>
                </c:pt>
                <c:pt idx="16825">
                  <c:v>89.98</c:v>
                </c:pt>
                <c:pt idx="16826">
                  <c:v>89.971999999999994</c:v>
                </c:pt>
                <c:pt idx="16827">
                  <c:v>89.962999999999994</c:v>
                </c:pt>
                <c:pt idx="16828">
                  <c:v>89.953999999999994</c:v>
                </c:pt>
                <c:pt idx="16829">
                  <c:v>89.947000000000003</c:v>
                </c:pt>
                <c:pt idx="16830">
                  <c:v>89.938000000000002</c:v>
                </c:pt>
                <c:pt idx="16831">
                  <c:v>89.93</c:v>
                </c:pt>
                <c:pt idx="16832">
                  <c:v>89.921000000000006</c:v>
                </c:pt>
                <c:pt idx="16833">
                  <c:v>89.912999999999997</c:v>
                </c:pt>
                <c:pt idx="16834">
                  <c:v>89.905000000000001</c:v>
                </c:pt>
                <c:pt idx="16835">
                  <c:v>89.896000000000001</c:v>
                </c:pt>
                <c:pt idx="16836">
                  <c:v>89.888000000000005</c:v>
                </c:pt>
                <c:pt idx="16837">
                  <c:v>89.88</c:v>
                </c:pt>
                <c:pt idx="16838">
                  <c:v>89.872</c:v>
                </c:pt>
                <c:pt idx="16839">
                  <c:v>89.863</c:v>
                </c:pt>
                <c:pt idx="16840">
                  <c:v>89.855000000000004</c:v>
                </c:pt>
                <c:pt idx="16841">
                  <c:v>89.846000000000004</c:v>
                </c:pt>
                <c:pt idx="16842">
                  <c:v>89.837999999999994</c:v>
                </c:pt>
                <c:pt idx="16843">
                  <c:v>89.83</c:v>
                </c:pt>
                <c:pt idx="16844">
                  <c:v>89.820999999999998</c:v>
                </c:pt>
                <c:pt idx="16845">
                  <c:v>89.813000000000002</c:v>
                </c:pt>
                <c:pt idx="16846">
                  <c:v>89.805000000000007</c:v>
                </c:pt>
                <c:pt idx="16847">
                  <c:v>89.796999999999997</c:v>
                </c:pt>
                <c:pt idx="16848">
                  <c:v>89.787999999999997</c:v>
                </c:pt>
                <c:pt idx="16849">
                  <c:v>89.78</c:v>
                </c:pt>
                <c:pt idx="16850">
                  <c:v>89.772000000000006</c:v>
                </c:pt>
                <c:pt idx="16851">
                  <c:v>89.762</c:v>
                </c:pt>
                <c:pt idx="16852">
                  <c:v>89.754000000000005</c:v>
                </c:pt>
                <c:pt idx="16853">
                  <c:v>89.747</c:v>
                </c:pt>
                <c:pt idx="16854">
                  <c:v>89.738</c:v>
                </c:pt>
                <c:pt idx="16855">
                  <c:v>89.73</c:v>
                </c:pt>
                <c:pt idx="16856">
                  <c:v>89.721999999999994</c:v>
                </c:pt>
                <c:pt idx="16857">
                  <c:v>89.712999999999994</c:v>
                </c:pt>
                <c:pt idx="16858">
                  <c:v>89.704999999999998</c:v>
                </c:pt>
                <c:pt idx="16859">
                  <c:v>89.697000000000003</c:v>
                </c:pt>
                <c:pt idx="16860">
                  <c:v>89.688000000000002</c:v>
                </c:pt>
                <c:pt idx="16861">
                  <c:v>89.68</c:v>
                </c:pt>
                <c:pt idx="16862">
                  <c:v>89.671999999999997</c:v>
                </c:pt>
                <c:pt idx="16863">
                  <c:v>89.662999999999997</c:v>
                </c:pt>
                <c:pt idx="16864">
                  <c:v>89.655000000000001</c:v>
                </c:pt>
                <c:pt idx="16865">
                  <c:v>89.647000000000006</c:v>
                </c:pt>
                <c:pt idx="16866">
                  <c:v>89.638999999999996</c:v>
                </c:pt>
                <c:pt idx="16867">
                  <c:v>89.631</c:v>
                </c:pt>
                <c:pt idx="16868">
                  <c:v>89.622</c:v>
                </c:pt>
                <c:pt idx="16869">
                  <c:v>89.614000000000004</c:v>
                </c:pt>
                <c:pt idx="16870">
                  <c:v>89.605000000000004</c:v>
                </c:pt>
                <c:pt idx="16871">
                  <c:v>89.596999999999994</c:v>
                </c:pt>
                <c:pt idx="16872">
                  <c:v>89.587999999999994</c:v>
                </c:pt>
                <c:pt idx="16873">
                  <c:v>89.58</c:v>
                </c:pt>
                <c:pt idx="16874">
                  <c:v>89.572000000000003</c:v>
                </c:pt>
                <c:pt idx="16875">
                  <c:v>89.563999999999993</c:v>
                </c:pt>
                <c:pt idx="16876">
                  <c:v>89.555999999999997</c:v>
                </c:pt>
                <c:pt idx="16877">
                  <c:v>89.546999999999997</c:v>
                </c:pt>
                <c:pt idx="16878">
                  <c:v>89.539000000000001</c:v>
                </c:pt>
                <c:pt idx="16879">
                  <c:v>89.53</c:v>
                </c:pt>
                <c:pt idx="16880">
                  <c:v>89.522000000000006</c:v>
                </c:pt>
                <c:pt idx="16881">
                  <c:v>89.513999999999996</c:v>
                </c:pt>
                <c:pt idx="16882">
                  <c:v>89.504999999999995</c:v>
                </c:pt>
                <c:pt idx="16883">
                  <c:v>89.498000000000005</c:v>
                </c:pt>
                <c:pt idx="16884">
                  <c:v>89.488</c:v>
                </c:pt>
                <c:pt idx="16885">
                  <c:v>89.48</c:v>
                </c:pt>
                <c:pt idx="16886">
                  <c:v>89.471999999999994</c:v>
                </c:pt>
                <c:pt idx="16887">
                  <c:v>89.462999999999994</c:v>
                </c:pt>
                <c:pt idx="16888">
                  <c:v>89.454999999999998</c:v>
                </c:pt>
                <c:pt idx="16889">
                  <c:v>89.445999999999998</c:v>
                </c:pt>
                <c:pt idx="16890">
                  <c:v>89.438999999999993</c:v>
                </c:pt>
                <c:pt idx="16891">
                  <c:v>89.43</c:v>
                </c:pt>
                <c:pt idx="16892">
                  <c:v>89.421999999999997</c:v>
                </c:pt>
                <c:pt idx="16893">
                  <c:v>89.414000000000001</c:v>
                </c:pt>
                <c:pt idx="16894">
                  <c:v>89.405000000000001</c:v>
                </c:pt>
                <c:pt idx="16895">
                  <c:v>89.397000000000006</c:v>
                </c:pt>
                <c:pt idx="16896">
                  <c:v>89.388999999999996</c:v>
                </c:pt>
                <c:pt idx="16897">
                  <c:v>89.381</c:v>
                </c:pt>
                <c:pt idx="16898">
                  <c:v>89.373000000000005</c:v>
                </c:pt>
                <c:pt idx="16899">
                  <c:v>89.364000000000004</c:v>
                </c:pt>
                <c:pt idx="16900">
                  <c:v>89.355999999999995</c:v>
                </c:pt>
                <c:pt idx="16901">
                  <c:v>89.346999999999994</c:v>
                </c:pt>
                <c:pt idx="16902">
                  <c:v>89.338999999999999</c:v>
                </c:pt>
                <c:pt idx="16903">
                  <c:v>89.331000000000003</c:v>
                </c:pt>
                <c:pt idx="16904">
                  <c:v>89.320999999999998</c:v>
                </c:pt>
                <c:pt idx="16905">
                  <c:v>89.313999999999993</c:v>
                </c:pt>
                <c:pt idx="16906">
                  <c:v>89.305999999999997</c:v>
                </c:pt>
                <c:pt idx="16907">
                  <c:v>89.298000000000002</c:v>
                </c:pt>
                <c:pt idx="16908">
                  <c:v>89.289000000000001</c:v>
                </c:pt>
                <c:pt idx="16909">
                  <c:v>89.281000000000006</c:v>
                </c:pt>
                <c:pt idx="16910">
                  <c:v>89.272000000000006</c:v>
                </c:pt>
                <c:pt idx="16911">
                  <c:v>89.263999999999996</c:v>
                </c:pt>
                <c:pt idx="16912">
                  <c:v>89.254999999999995</c:v>
                </c:pt>
                <c:pt idx="16913">
                  <c:v>89.245999999999995</c:v>
                </c:pt>
                <c:pt idx="16914">
                  <c:v>89.238</c:v>
                </c:pt>
                <c:pt idx="16915">
                  <c:v>89.230999999999995</c:v>
                </c:pt>
                <c:pt idx="16916">
                  <c:v>89.222999999999999</c:v>
                </c:pt>
                <c:pt idx="16917">
                  <c:v>89.213999999999999</c:v>
                </c:pt>
                <c:pt idx="16918">
                  <c:v>89.206000000000003</c:v>
                </c:pt>
                <c:pt idx="16919">
                  <c:v>89.197000000000003</c:v>
                </c:pt>
                <c:pt idx="16920">
                  <c:v>89.19</c:v>
                </c:pt>
                <c:pt idx="16921">
                  <c:v>89.18</c:v>
                </c:pt>
                <c:pt idx="16922">
                  <c:v>89.171999999999997</c:v>
                </c:pt>
                <c:pt idx="16923">
                  <c:v>89.164000000000001</c:v>
                </c:pt>
                <c:pt idx="16924">
                  <c:v>89.156000000000006</c:v>
                </c:pt>
                <c:pt idx="16925">
                  <c:v>89.147000000000006</c:v>
                </c:pt>
                <c:pt idx="16926">
                  <c:v>89.138999999999996</c:v>
                </c:pt>
                <c:pt idx="16927">
                  <c:v>89.131</c:v>
                </c:pt>
                <c:pt idx="16928">
                  <c:v>89.122</c:v>
                </c:pt>
                <c:pt idx="16929">
                  <c:v>89.114000000000004</c:v>
                </c:pt>
                <c:pt idx="16930">
                  <c:v>89.105000000000004</c:v>
                </c:pt>
                <c:pt idx="16931">
                  <c:v>89.096999999999994</c:v>
                </c:pt>
                <c:pt idx="16932">
                  <c:v>89.088999999999999</c:v>
                </c:pt>
                <c:pt idx="16933">
                  <c:v>89.081000000000003</c:v>
                </c:pt>
                <c:pt idx="16934">
                  <c:v>89.072000000000003</c:v>
                </c:pt>
                <c:pt idx="16935">
                  <c:v>89.064999999999998</c:v>
                </c:pt>
                <c:pt idx="16936">
                  <c:v>89.055000000000007</c:v>
                </c:pt>
                <c:pt idx="16937">
                  <c:v>89.046999999999997</c:v>
                </c:pt>
                <c:pt idx="16938">
                  <c:v>89.037999999999997</c:v>
                </c:pt>
                <c:pt idx="16939">
                  <c:v>89.03</c:v>
                </c:pt>
                <c:pt idx="16940">
                  <c:v>89.022000000000006</c:v>
                </c:pt>
                <c:pt idx="16941">
                  <c:v>89.013999999999996</c:v>
                </c:pt>
                <c:pt idx="16942">
                  <c:v>89.004999999999995</c:v>
                </c:pt>
                <c:pt idx="16943">
                  <c:v>88.997</c:v>
                </c:pt>
                <c:pt idx="16944">
                  <c:v>88.988</c:v>
                </c:pt>
                <c:pt idx="16945">
                  <c:v>88.98</c:v>
                </c:pt>
                <c:pt idx="16946">
                  <c:v>88.972999999999999</c:v>
                </c:pt>
                <c:pt idx="16947">
                  <c:v>88.963999999999999</c:v>
                </c:pt>
                <c:pt idx="16948">
                  <c:v>88.956000000000003</c:v>
                </c:pt>
                <c:pt idx="16949">
                  <c:v>88.947000000000003</c:v>
                </c:pt>
                <c:pt idx="16950">
                  <c:v>88.938999999999993</c:v>
                </c:pt>
                <c:pt idx="16951">
                  <c:v>88.93</c:v>
                </c:pt>
                <c:pt idx="16952">
                  <c:v>88.921999999999997</c:v>
                </c:pt>
                <c:pt idx="16953">
                  <c:v>88.914000000000001</c:v>
                </c:pt>
                <c:pt idx="16954">
                  <c:v>88.906000000000006</c:v>
                </c:pt>
                <c:pt idx="16955">
                  <c:v>88.897999999999996</c:v>
                </c:pt>
                <c:pt idx="16956">
                  <c:v>88.888999999999996</c:v>
                </c:pt>
                <c:pt idx="16957">
                  <c:v>88.881</c:v>
                </c:pt>
                <c:pt idx="16958">
                  <c:v>88.873000000000005</c:v>
                </c:pt>
                <c:pt idx="16959">
                  <c:v>88.864000000000004</c:v>
                </c:pt>
                <c:pt idx="16960">
                  <c:v>88.855999999999995</c:v>
                </c:pt>
                <c:pt idx="16961">
                  <c:v>88.847999999999999</c:v>
                </c:pt>
                <c:pt idx="16962">
                  <c:v>88.838999999999999</c:v>
                </c:pt>
                <c:pt idx="16963">
                  <c:v>88.831000000000003</c:v>
                </c:pt>
                <c:pt idx="16964">
                  <c:v>88.822999999999993</c:v>
                </c:pt>
                <c:pt idx="16965">
                  <c:v>88.813999999999993</c:v>
                </c:pt>
                <c:pt idx="16966">
                  <c:v>88.805999999999997</c:v>
                </c:pt>
                <c:pt idx="16967">
                  <c:v>88.798000000000002</c:v>
                </c:pt>
                <c:pt idx="16968">
                  <c:v>88.79</c:v>
                </c:pt>
                <c:pt idx="16969">
                  <c:v>88.781000000000006</c:v>
                </c:pt>
                <c:pt idx="16970">
                  <c:v>88.772999999999996</c:v>
                </c:pt>
                <c:pt idx="16971">
                  <c:v>88.765000000000001</c:v>
                </c:pt>
                <c:pt idx="16972">
                  <c:v>88.756</c:v>
                </c:pt>
                <c:pt idx="16973">
                  <c:v>88.748000000000005</c:v>
                </c:pt>
                <c:pt idx="16974">
                  <c:v>88.739000000000004</c:v>
                </c:pt>
                <c:pt idx="16975">
                  <c:v>88.730999999999995</c:v>
                </c:pt>
                <c:pt idx="16976">
                  <c:v>88.722999999999999</c:v>
                </c:pt>
                <c:pt idx="16977">
                  <c:v>88.715000000000003</c:v>
                </c:pt>
                <c:pt idx="16978">
                  <c:v>88.706000000000003</c:v>
                </c:pt>
                <c:pt idx="16979">
                  <c:v>88.697000000000003</c:v>
                </c:pt>
                <c:pt idx="16980">
                  <c:v>88.688000000000002</c:v>
                </c:pt>
                <c:pt idx="16981">
                  <c:v>88.680999999999997</c:v>
                </c:pt>
                <c:pt idx="16982">
                  <c:v>88.671999999999997</c:v>
                </c:pt>
                <c:pt idx="16983">
                  <c:v>88.665000000000006</c:v>
                </c:pt>
                <c:pt idx="16984">
                  <c:v>88.656000000000006</c:v>
                </c:pt>
                <c:pt idx="16985">
                  <c:v>88.647000000000006</c:v>
                </c:pt>
                <c:pt idx="16986">
                  <c:v>88.638999999999996</c:v>
                </c:pt>
                <c:pt idx="16987">
                  <c:v>88.63</c:v>
                </c:pt>
                <c:pt idx="16988">
                  <c:v>88.623000000000005</c:v>
                </c:pt>
                <c:pt idx="16989">
                  <c:v>88.614999999999995</c:v>
                </c:pt>
                <c:pt idx="16990">
                  <c:v>88.605999999999995</c:v>
                </c:pt>
                <c:pt idx="16991">
                  <c:v>88.597999999999999</c:v>
                </c:pt>
                <c:pt idx="16992">
                  <c:v>88.588999999999999</c:v>
                </c:pt>
                <c:pt idx="16993">
                  <c:v>88.581000000000003</c:v>
                </c:pt>
                <c:pt idx="16994">
                  <c:v>88.572999999999993</c:v>
                </c:pt>
                <c:pt idx="16995">
                  <c:v>88.563999999999993</c:v>
                </c:pt>
                <c:pt idx="16996">
                  <c:v>88.555999999999997</c:v>
                </c:pt>
                <c:pt idx="16997">
                  <c:v>88.548000000000002</c:v>
                </c:pt>
                <c:pt idx="16998">
                  <c:v>88.54</c:v>
                </c:pt>
                <c:pt idx="16999">
                  <c:v>88.531000000000006</c:v>
                </c:pt>
                <c:pt idx="17000">
                  <c:v>88.522999999999996</c:v>
                </c:pt>
                <c:pt idx="17001">
                  <c:v>88.515000000000001</c:v>
                </c:pt>
                <c:pt idx="17002">
                  <c:v>88.506</c:v>
                </c:pt>
                <c:pt idx="17003">
                  <c:v>88.498000000000005</c:v>
                </c:pt>
                <c:pt idx="17004">
                  <c:v>88.49</c:v>
                </c:pt>
                <c:pt idx="17005">
                  <c:v>88.480999999999995</c:v>
                </c:pt>
                <c:pt idx="17006">
                  <c:v>88.472999999999999</c:v>
                </c:pt>
                <c:pt idx="17007">
                  <c:v>88.465000000000003</c:v>
                </c:pt>
                <c:pt idx="17008">
                  <c:v>88.456000000000003</c:v>
                </c:pt>
                <c:pt idx="17009">
                  <c:v>88.447999999999993</c:v>
                </c:pt>
                <c:pt idx="17010">
                  <c:v>88.438999999999993</c:v>
                </c:pt>
                <c:pt idx="17011">
                  <c:v>88.430999999999997</c:v>
                </c:pt>
                <c:pt idx="17012">
                  <c:v>88.423000000000002</c:v>
                </c:pt>
                <c:pt idx="17013">
                  <c:v>88.414000000000001</c:v>
                </c:pt>
                <c:pt idx="17014">
                  <c:v>88.406000000000006</c:v>
                </c:pt>
                <c:pt idx="17015">
                  <c:v>88.397999999999996</c:v>
                </c:pt>
                <c:pt idx="17016">
                  <c:v>88.388999999999996</c:v>
                </c:pt>
                <c:pt idx="17017">
                  <c:v>88.381</c:v>
                </c:pt>
                <c:pt idx="17018">
                  <c:v>88.373000000000005</c:v>
                </c:pt>
                <c:pt idx="17019">
                  <c:v>88.364999999999995</c:v>
                </c:pt>
                <c:pt idx="17020">
                  <c:v>88.355999999999995</c:v>
                </c:pt>
                <c:pt idx="17021">
                  <c:v>88.349000000000004</c:v>
                </c:pt>
                <c:pt idx="17022">
                  <c:v>88.34</c:v>
                </c:pt>
                <c:pt idx="17023">
                  <c:v>88.331000000000003</c:v>
                </c:pt>
                <c:pt idx="17024">
                  <c:v>88.322999999999993</c:v>
                </c:pt>
                <c:pt idx="17025">
                  <c:v>88.314999999999998</c:v>
                </c:pt>
                <c:pt idx="17026">
                  <c:v>88.305999999999997</c:v>
                </c:pt>
                <c:pt idx="17027">
                  <c:v>88.298000000000002</c:v>
                </c:pt>
                <c:pt idx="17028">
                  <c:v>88.29</c:v>
                </c:pt>
                <c:pt idx="17029">
                  <c:v>88.281000000000006</c:v>
                </c:pt>
                <c:pt idx="17030">
                  <c:v>88.272999999999996</c:v>
                </c:pt>
                <c:pt idx="17031">
                  <c:v>88.263999999999996</c:v>
                </c:pt>
                <c:pt idx="17032">
                  <c:v>88.256</c:v>
                </c:pt>
                <c:pt idx="17033">
                  <c:v>88.248000000000005</c:v>
                </c:pt>
                <c:pt idx="17034">
                  <c:v>88.24</c:v>
                </c:pt>
                <c:pt idx="17035">
                  <c:v>88.230999999999995</c:v>
                </c:pt>
                <c:pt idx="17036">
                  <c:v>88.222999999999999</c:v>
                </c:pt>
                <c:pt idx="17037">
                  <c:v>88.213999999999999</c:v>
                </c:pt>
                <c:pt idx="17038">
                  <c:v>88.206999999999994</c:v>
                </c:pt>
                <c:pt idx="17039">
                  <c:v>88.197999999999993</c:v>
                </c:pt>
                <c:pt idx="17040">
                  <c:v>88.19</c:v>
                </c:pt>
                <c:pt idx="17041">
                  <c:v>88.180999999999997</c:v>
                </c:pt>
                <c:pt idx="17042">
                  <c:v>88.171999999999997</c:v>
                </c:pt>
                <c:pt idx="17043">
                  <c:v>88.165000000000006</c:v>
                </c:pt>
                <c:pt idx="17044">
                  <c:v>88.155000000000001</c:v>
                </c:pt>
                <c:pt idx="17045">
                  <c:v>88.147999999999996</c:v>
                </c:pt>
                <c:pt idx="17046">
                  <c:v>88.14</c:v>
                </c:pt>
                <c:pt idx="17047">
                  <c:v>88.132000000000005</c:v>
                </c:pt>
                <c:pt idx="17048">
                  <c:v>88.123000000000005</c:v>
                </c:pt>
                <c:pt idx="17049">
                  <c:v>88.114000000000004</c:v>
                </c:pt>
                <c:pt idx="17050">
                  <c:v>88.105999999999995</c:v>
                </c:pt>
                <c:pt idx="17051">
                  <c:v>88.097999999999999</c:v>
                </c:pt>
                <c:pt idx="17052">
                  <c:v>88.088999999999999</c:v>
                </c:pt>
                <c:pt idx="17053">
                  <c:v>88.081000000000003</c:v>
                </c:pt>
                <c:pt idx="17054">
                  <c:v>88.072999999999993</c:v>
                </c:pt>
                <c:pt idx="17055">
                  <c:v>88.064999999999998</c:v>
                </c:pt>
                <c:pt idx="17056">
                  <c:v>88.055999999999997</c:v>
                </c:pt>
                <c:pt idx="17057">
                  <c:v>88.048000000000002</c:v>
                </c:pt>
                <c:pt idx="17058">
                  <c:v>88.039000000000001</c:v>
                </c:pt>
                <c:pt idx="17059">
                  <c:v>88.031999999999996</c:v>
                </c:pt>
                <c:pt idx="17060">
                  <c:v>88.022999999999996</c:v>
                </c:pt>
                <c:pt idx="17061">
                  <c:v>88.013999999999996</c:v>
                </c:pt>
                <c:pt idx="17062">
                  <c:v>88.006</c:v>
                </c:pt>
                <c:pt idx="17063">
                  <c:v>87.998000000000005</c:v>
                </c:pt>
                <c:pt idx="17064">
                  <c:v>87.989000000000004</c:v>
                </c:pt>
                <c:pt idx="17065">
                  <c:v>87.980999999999995</c:v>
                </c:pt>
                <c:pt idx="17066">
                  <c:v>87.971999999999994</c:v>
                </c:pt>
                <c:pt idx="17067">
                  <c:v>87.963999999999999</c:v>
                </c:pt>
                <c:pt idx="17068">
                  <c:v>87.956999999999994</c:v>
                </c:pt>
                <c:pt idx="17069">
                  <c:v>87.947999999999993</c:v>
                </c:pt>
                <c:pt idx="17070">
                  <c:v>87.94</c:v>
                </c:pt>
                <c:pt idx="17071">
                  <c:v>87.930999999999997</c:v>
                </c:pt>
                <c:pt idx="17072">
                  <c:v>87.923000000000002</c:v>
                </c:pt>
                <c:pt idx="17073">
                  <c:v>87.915000000000006</c:v>
                </c:pt>
                <c:pt idx="17074">
                  <c:v>87.906000000000006</c:v>
                </c:pt>
                <c:pt idx="17075">
                  <c:v>87.897999999999996</c:v>
                </c:pt>
                <c:pt idx="17076">
                  <c:v>87.89</c:v>
                </c:pt>
                <c:pt idx="17077">
                  <c:v>87.881</c:v>
                </c:pt>
                <c:pt idx="17078">
                  <c:v>87.873000000000005</c:v>
                </c:pt>
                <c:pt idx="17079">
                  <c:v>87.864999999999995</c:v>
                </c:pt>
                <c:pt idx="17080">
                  <c:v>87.855999999999995</c:v>
                </c:pt>
                <c:pt idx="17081">
                  <c:v>87.847999999999999</c:v>
                </c:pt>
                <c:pt idx="17082">
                  <c:v>87.84</c:v>
                </c:pt>
                <c:pt idx="17083">
                  <c:v>87.831000000000003</c:v>
                </c:pt>
                <c:pt idx="17084">
                  <c:v>87.823999999999998</c:v>
                </c:pt>
                <c:pt idx="17085">
                  <c:v>87.813999999999993</c:v>
                </c:pt>
                <c:pt idx="17086">
                  <c:v>87.807000000000002</c:v>
                </c:pt>
                <c:pt idx="17087">
                  <c:v>87.798000000000002</c:v>
                </c:pt>
                <c:pt idx="17088">
                  <c:v>87.79</c:v>
                </c:pt>
                <c:pt idx="17089">
                  <c:v>87.781999999999996</c:v>
                </c:pt>
                <c:pt idx="17090">
                  <c:v>87.772999999999996</c:v>
                </c:pt>
                <c:pt idx="17091">
                  <c:v>87.765000000000001</c:v>
                </c:pt>
                <c:pt idx="17092">
                  <c:v>87.756</c:v>
                </c:pt>
                <c:pt idx="17093">
                  <c:v>87.748000000000005</c:v>
                </c:pt>
                <c:pt idx="17094">
                  <c:v>87.74</c:v>
                </c:pt>
                <c:pt idx="17095">
                  <c:v>87.730999999999995</c:v>
                </c:pt>
                <c:pt idx="17096">
                  <c:v>87.722999999999999</c:v>
                </c:pt>
                <c:pt idx="17097">
                  <c:v>87.715000000000003</c:v>
                </c:pt>
                <c:pt idx="17098">
                  <c:v>87.706000000000003</c:v>
                </c:pt>
                <c:pt idx="17099">
                  <c:v>87.697999999999993</c:v>
                </c:pt>
                <c:pt idx="17100">
                  <c:v>87.688999999999993</c:v>
                </c:pt>
                <c:pt idx="17101">
                  <c:v>87.680999999999997</c:v>
                </c:pt>
                <c:pt idx="17102">
                  <c:v>87.673000000000002</c:v>
                </c:pt>
                <c:pt idx="17103">
                  <c:v>87.665000000000006</c:v>
                </c:pt>
                <c:pt idx="17104">
                  <c:v>87.656000000000006</c:v>
                </c:pt>
                <c:pt idx="17105">
                  <c:v>87.647999999999996</c:v>
                </c:pt>
                <c:pt idx="17106">
                  <c:v>87.64</c:v>
                </c:pt>
                <c:pt idx="17107">
                  <c:v>87.631</c:v>
                </c:pt>
                <c:pt idx="17108">
                  <c:v>87.623000000000005</c:v>
                </c:pt>
                <c:pt idx="17109">
                  <c:v>87.614999999999995</c:v>
                </c:pt>
                <c:pt idx="17110">
                  <c:v>87.605999999999995</c:v>
                </c:pt>
                <c:pt idx="17111">
                  <c:v>87.597999999999999</c:v>
                </c:pt>
                <c:pt idx="17112">
                  <c:v>87.588999999999999</c:v>
                </c:pt>
                <c:pt idx="17113">
                  <c:v>87.581999999999994</c:v>
                </c:pt>
                <c:pt idx="17114">
                  <c:v>87.572999999999993</c:v>
                </c:pt>
                <c:pt idx="17115">
                  <c:v>87.563999999999993</c:v>
                </c:pt>
                <c:pt idx="17116">
                  <c:v>87.555999999999997</c:v>
                </c:pt>
                <c:pt idx="17117">
                  <c:v>87.546999999999997</c:v>
                </c:pt>
                <c:pt idx="17118">
                  <c:v>87.54</c:v>
                </c:pt>
                <c:pt idx="17119">
                  <c:v>87.531000000000006</c:v>
                </c:pt>
                <c:pt idx="17120">
                  <c:v>87.522000000000006</c:v>
                </c:pt>
                <c:pt idx="17121">
                  <c:v>87.515000000000001</c:v>
                </c:pt>
                <c:pt idx="17122">
                  <c:v>87.506</c:v>
                </c:pt>
                <c:pt idx="17123">
                  <c:v>87.498000000000005</c:v>
                </c:pt>
                <c:pt idx="17124">
                  <c:v>87.49</c:v>
                </c:pt>
                <c:pt idx="17125">
                  <c:v>87.481999999999999</c:v>
                </c:pt>
                <c:pt idx="17126">
                  <c:v>87.474000000000004</c:v>
                </c:pt>
                <c:pt idx="17127">
                  <c:v>87.465000000000003</c:v>
                </c:pt>
                <c:pt idx="17128">
                  <c:v>87.456000000000003</c:v>
                </c:pt>
                <c:pt idx="17129">
                  <c:v>87.447999999999993</c:v>
                </c:pt>
                <c:pt idx="17130">
                  <c:v>87.438999999999993</c:v>
                </c:pt>
                <c:pt idx="17131">
                  <c:v>87.430999999999997</c:v>
                </c:pt>
                <c:pt idx="17132">
                  <c:v>87.423000000000002</c:v>
                </c:pt>
                <c:pt idx="17133">
                  <c:v>87.415000000000006</c:v>
                </c:pt>
                <c:pt idx="17134">
                  <c:v>87.406000000000006</c:v>
                </c:pt>
                <c:pt idx="17135">
                  <c:v>87.399000000000001</c:v>
                </c:pt>
                <c:pt idx="17136">
                  <c:v>87.391000000000005</c:v>
                </c:pt>
                <c:pt idx="17137">
                  <c:v>87.382000000000005</c:v>
                </c:pt>
                <c:pt idx="17138">
                  <c:v>87.373000000000005</c:v>
                </c:pt>
                <c:pt idx="17139">
                  <c:v>87.364000000000004</c:v>
                </c:pt>
                <c:pt idx="17140">
                  <c:v>87.356999999999999</c:v>
                </c:pt>
                <c:pt idx="17141">
                  <c:v>87.347999999999999</c:v>
                </c:pt>
                <c:pt idx="17142">
                  <c:v>87.338999999999999</c:v>
                </c:pt>
                <c:pt idx="17143">
                  <c:v>87.331999999999994</c:v>
                </c:pt>
                <c:pt idx="17144">
                  <c:v>87.322999999999993</c:v>
                </c:pt>
                <c:pt idx="17145">
                  <c:v>87.314999999999998</c:v>
                </c:pt>
                <c:pt idx="17146">
                  <c:v>87.305999999999997</c:v>
                </c:pt>
                <c:pt idx="17147">
                  <c:v>87.299000000000007</c:v>
                </c:pt>
                <c:pt idx="17148">
                  <c:v>87.29</c:v>
                </c:pt>
                <c:pt idx="17149">
                  <c:v>87.281999999999996</c:v>
                </c:pt>
                <c:pt idx="17150">
                  <c:v>87.272999999999996</c:v>
                </c:pt>
                <c:pt idx="17151">
                  <c:v>87.265000000000001</c:v>
                </c:pt>
                <c:pt idx="17152">
                  <c:v>87.256</c:v>
                </c:pt>
                <c:pt idx="17153">
                  <c:v>87.248000000000005</c:v>
                </c:pt>
                <c:pt idx="17154">
                  <c:v>87.241</c:v>
                </c:pt>
                <c:pt idx="17155">
                  <c:v>87.233000000000004</c:v>
                </c:pt>
                <c:pt idx="17156">
                  <c:v>87.222999999999999</c:v>
                </c:pt>
                <c:pt idx="17157">
                  <c:v>87.215000000000003</c:v>
                </c:pt>
                <c:pt idx="17158">
                  <c:v>87.206999999999994</c:v>
                </c:pt>
                <c:pt idx="17159">
                  <c:v>87.197999999999993</c:v>
                </c:pt>
                <c:pt idx="17160">
                  <c:v>87.19</c:v>
                </c:pt>
                <c:pt idx="17161">
                  <c:v>87.180999999999997</c:v>
                </c:pt>
                <c:pt idx="17162">
                  <c:v>87.174000000000007</c:v>
                </c:pt>
                <c:pt idx="17163">
                  <c:v>87.165000000000006</c:v>
                </c:pt>
                <c:pt idx="17164">
                  <c:v>87.156999999999996</c:v>
                </c:pt>
                <c:pt idx="17165">
                  <c:v>87.149000000000001</c:v>
                </c:pt>
                <c:pt idx="17166">
                  <c:v>87.14</c:v>
                </c:pt>
                <c:pt idx="17167">
                  <c:v>87.132000000000005</c:v>
                </c:pt>
                <c:pt idx="17168">
                  <c:v>87.123999999999995</c:v>
                </c:pt>
                <c:pt idx="17169">
                  <c:v>87.114999999999995</c:v>
                </c:pt>
                <c:pt idx="17170">
                  <c:v>87.106999999999999</c:v>
                </c:pt>
                <c:pt idx="17171">
                  <c:v>87.097999999999999</c:v>
                </c:pt>
                <c:pt idx="17172">
                  <c:v>87.09</c:v>
                </c:pt>
                <c:pt idx="17173">
                  <c:v>87.081999999999994</c:v>
                </c:pt>
                <c:pt idx="17174">
                  <c:v>87.072999999999993</c:v>
                </c:pt>
                <c:pt idx="17175">
                  <c:v>87.064999999999998</c:v>
                </c:pt>
                <c:pt idx="17176">
                  <c:v>87.057000000000002</c:v>
                </c:pt>
                <c:pt idx="17177">
                  <c:v>87.049000000000007</c:v>
                </c:pt>
                <c:pt idx="17178">
                  <c:v>87.04</c:v>
                </c:pt>
                <c:pt idx="17179">
                  <c:v>87.031999999999996</c:v>
                </c:pt>
                <c:pt idx="17180">
                  <c:v>87.024000000000001</c:v>
                </c:pt>
                <c:pt idx="17181">
                  <c:v>87.015000000000001</c:v>
                </c:pt>
                <c:pt idx="17182">
                  <c:v>87.006</c:v>
                </c:pt>
                <c:pt idx="17183">
                  <c:v>86.998000000000005</c:v>
                </c:pt>
                <c:pt idx="17184">
                  <c:v>86.99</c:v>
                </c:pt>
                <c:pt idx="17185">
                  <c:v>86.980999999999995</c:v>
                </c:pt>
                <c:pt idx="17186">
                  <c:v>86.972999999999999</c:v>
                </c:pt>
                <c:pt idx="17187">
                  <c:v>86.965000000000003</c:v>
                </c:pt>
                <c:pt idx="17188">
                  <c:v>86.956999999999994</c:v>
                </c:pt>
                <c:pt idx="17189">
                  <c:v>86.947999999999993</c:v>
                </c:pt>
                <c:pt idx="17190">
                  <c:v>86.94</c:v>
                </c:pt>
                <c:pt idx="17191">
                  <c:v>86.932000000000002</c:v>
                </c:pt>
                <c:pt idx="17192">
                  <c:v>86.923000000000002</c:v>
                </c:pt>
                <c:pt idx="17193">
                  <c:v>86.915000000000006</c:v>
                </c:pt>
                <c:pt idx="17194">
                  <c:v>86.906999999999996</c:v>
                </c:pt>
                <c:pt idx="17195">
                  <c:v>86.899000000000001</c:v>
                </c:pt>
                <c:pt idx="17196">
                  <c:v>86.89</c:v>
                </c:pt>
                <c:pt idx="17197">
                  <c:v>86.881</c:v>
                </c:pt>
                <c:pt idx="17198">
                  <c:v>86.873999999999995</c:v>
                </c:pt>
                <c:pt idx="17199">
                  <c:v>86.866</c:v>
                </c:pt>
                <c:pt idx="17200">
                  <c:v>86.856999999999999</c:v>
                </c:pt>
                <c:pt idx="17201">
                  <c:v>86.847999999999999</c:v>
                </c:pt>
                <c:pt idx="17202">
                  <c:v>86.84</c:v>
                </c:pt>
                <c:pt idx="17203">
                  <c:v>86.831999999999994</c:v>
                </c:pt>
                <c:pt idx="17204">
                  <c:v>86.823999999999998</c:v>
                </c:pt>
                <c:pt idx="17205">
                  <c:v>86.814999999999998</c:v>
                </c:pt>
                <c:pt idx="17206">
                  <c:v>86.805999999999997</c:v>
                </c:pt>
                <c:pt idx="17207">
                  <c:v>86.798000000000002</c:v>
                </c:pt>
                <c:pt idx="17208">
                  <c:v>86.79</c:v>
                </c:pt>
                <c:pt idx="17209">
                  <c:v>86.781999999999996</c:v>
                </c:pt>
                <c:pt idx="17210">
                  <c:v>86.774000000000001</c:v>
                </c:pt>
                <c:pt idx="17211">
                  <c:v>86.765000000000001</c:v>
                </c:pt>
                <c:pt idx="17212">
                  <c:v>86.757000000000005</c:v>
                </c:pt>
                <c:pt idx="17213">
                  <c:v>86.748999999999995</c:v>
                </c:pt>
                <c:pt idx="17214">
                  <c:v>86.74</c:v>
                </c:pt>
                <c:pt idx="17215">
                  <c:v>86.730999999999995</c:v>
                </c:pt>
                <c:pt idx="17216">
                  <c:v>86.722999999999999</c:v>
                </c:pt>
                <c:pt idx="17217">
                  <c:v>86.715999999999994</c:v>
                </c:pt>
                <c:pt idx="17218">
                  <c:v>86.706999999999994</c:v>
                </c:pt>
                <c:pt idx="17219">
                  <c:v>86.698999999999998</c:v>
                </c:pt>
                <c:pt idx="17220">
                  <c:v>86.69</c:v>
                </c:pt>
                <c:pt idx="17221">
                  <c:v>86.682000000000002</c:v>
                </c:pt>
                <c:pt idx="17222">
                  <c:v>86.674000000000007</c:v>
                </c:pt>
                <c:pt idx="17223">
                  <c:v>86.665000000000006</c:v>
                </c:pt>
                <c:pt idx="17224">
                  <c:v>86.656999999999996</c:v>
                </c:pt>
                <c:pt idx="17225">
                  <c:v>86.647999999999996</c:v>
                </c:pt>
                <c:pt idx="17226">
                  <c:v>86.638999999999996</c:v>
                </c:pt>
                <c:pt idx="17227">
                  <c:v>86.631</c:v>
                </c:pt>
                <c:pt idx="17228">
                  <c:v>86.623999999999995</c:v>
                </c:pt>
                <c:pt idx="17229">
                  <c:v>86.616</c:v>
                </c:pt>
                <c:pt idx="17230">
                  <c:v>86.606999999999999</c:v>
                </c:pt>
                <c:pt idx="17231">
                  <c:v>86.597999999999999</c:v>
                </c:pt>
                <c:pt idx="17232">
                  <c:v>86.59</c:v>
                </c:pt>
                <c:pt idx="17233">
                  <c:v>86.581999999999994</c:v>
                </c:pt>
                <c:pt idx="17234">
                  <c:v>86.572999999999993</c:v>
                </c:pt>
                <c:pt idx="17235">
                  <c:v>86.564999999999998</c:v>
                </c:pt>
                <c:pt idx="17236">
                  <c:v>86.557000000000002</c:v>
                </c:pt>
                <c:pt idx="17237">
                  <c:v>86.549000000000007</c:v>
                </c:pt>
                <c:pt idx="17238">
                  <c:v>86.539000000000001</c:v>
                </c:pt>
                <c:pt idx="17239">
                  <c:v>86.531000000000006</c:v>
                </c:pt>
                <c:pt idx="17240">
                  <c:v>86.524000000000001</c:v>
                </c:pt>
                <c:pt idx="17241">
                  <c:v>86.515000000000001</c:v>
                </c:pt>
                <c:pt idx="17242">
                  <c:v>86.507000000000005</c:v>
                </c:pt>
                <c:pt idx="17243">
                  <c:v>86.498000000000005</c:v>
                </c:pt>
                <c:pt idx="17244">
                  <c:v>86.49</c:v>
                </c:pt>
                <c:pt idx="17245">
                  <c:v>86.481999999999999</c:v>
                </c:pt>
                <c:pt idx="17246">
                  <c:v>86.474000000000004</c:v>
                </c:pt>
                <c:pt idx="17247">
                  <c:v>86.465000000000003</c:v>
                </c:pt>
                <c:pt idx="17248">
                  <c:v>86.456000000000003</c:v>
                </c:pt>
                <c:pt idx="17249">
                  <c:v>86.448999999999998</c:v>
                </c:pt>
                <c:pt idx="17250">
                  <c:v>86.44</c:v>
                </c:pt>
                <c:pt idx="17251">
                  <c:v>86.432000000000002</c:v>
                </c:pt>
                <c:pt idx="17252">
                  <c:v>86.424000000000007</c:v>
                </c:pt>
                <c:pt idx="17253">
                  <c:v>86.415000000000006</c:v>
                </c:pt>
                <c:pt idx="17254">
                  <c:v>86.406999999999996</c:v>
                </c:pt>
                <c:pt idx="17255">
                  <c:v>86.399000000000001</c:v>
                </c:pt>
                <c:pt idx="17256">
                  <c:v>86.391000000000005</c:v>
                </c:pt>
                <c:pt idx="17257">
                  <c:v>86.382000000000005</c:v>
                </c:pt>
                <c:pt idx="17258">
                  <c:v>86.373999999999995</c:v>
                </c:pt>
                <c:pt idx="17259">
                  <c:v>86.366</c:v>
                </c:pt>
                <c:pt idx="17260">
                  <c:v>86.356999999999999</c:v>
                </c:pt>
                <c:pt idx="17261">
                  <c:v>86.347999999999999</c:v>
                </c:pt>
                <c:pt idx="17262">
                  <c:v>86.34</c:v>
                </c:pt>
                <c:pt idx="17263">
                  <c:v>86.331999999999994</c:v>
                </c:pt>
                <c:pt idx="17264">
                  <c:v>86.323999999999998</c:v>
                </c:pt>
                <c:pt idx="17265">
                  <c:v>86.314999999999998</c:v>
                </c:pt>
                <c:pt idx="17266">
                  <c:v>86.307000000000002</c:v>
                </c:pt>
                <c:pt idx="17267">
                  <c:v>86.299000000000007</c:v>
                </c:pt>
                <c:pt idx="17268">
                  <c:v>86.29</c:v>
                </c:pt>
                <c:pt idx="17269">
                  <c:v>86.281999999999996</c:v>
                </c:pt>
                <c:pt idx="17270">
                  <c:v>86.274000000000001</c:v>
                </c:pt>
                <c:pt idx="17271">
                  <c:v>86.266000000000005</c:v>
                </c:pt>
                <c:pt idx="17272">
                  <c:v>86.257999999999996</c:v>
                </c:pt>
                <c:pt idx="17273">
                  <c:v>86.248999999999995</c:v>
                </c:pt>
                <c:pt idx="17274">
                  <c:v>86.241</c:v>
                </c:pt>
                <c:pt idx="17275">
                  <c:v>86.231999999999999</c:v>
                </c:pt>
                <c:pt idx="17276">
                  <c:v>86.224000000000004</c:v>
                </c:pt>
                <c:pt idx="17277">
                  <c:v>86.215000000000003</c:v>
                </c:pt>
                <c:pt idx="17278">
                  <c:v>86.206999999999994</c:v>
                </c:pt>
                <c:pt idx="17279">
                  <c:v>86.198999999999998</c:v>
                </c:pt>
                <c:pt idx="17280">
                  <c:v>86.19</c:v>
                </c:pt>
                <c:pt idx="17281">
                  <c:v>86.183000000000007</c:v>
                </c:pt>
                <c:pt idx="17282">
                  <c:v>86.174000000000007</c:v>
                </c:pt>
                <c:pt idx="17283">
                  <c:v>86.165999999999997</c:v>
                </c:pt>
                <c:pt idx="17284">
                  <c:v>86.156999999999996</c:v>
                </c:pt>
                <c:pt idx="17285">
                  <c:v>86.147999999999996</c:v>
                </c:pt>
                <c:pt idx="17286">
                  <c:v>86.141999999999996</c:v>
                </c:pt>
                <c:pt idx="17287">
                  <c:v>86.132999999999996</c:v>
                </c:pt>
                <c:pt idx="17288">
                  <c:v>86.123000000000005</c:v>
                </c:pt>
                <c:pt idx="17289">
                  <c:v>86.116</c:v>
                </c:pt>
                <c:pt idx="17290">
                  <c:v>86.106999999999999</c:v>
                </c:pt>
                <c:pt idx="17291">
                  <c:v>86.1</c:v>
                </c:pt>
                <c:pt idx="17292">
                  <c:v>86.090999999999994</c:v>
                </c:pt>
                <c:pt idx="17293">
                  <c:v>86.081999999999994</c:v>
                </c:pt>
                <c:pt idx="17294">
                  <c:v>86.073999999999998</c:v>
                </c:pt>
                <c:pt idx="17295">
                  <c:v>86.066999999999993</c:v>
                </c:pt>
                <c:pt idx="17296">
                  <c:v>86.058000000000007</c:v>
                </c:pt>
                <c:pt idx="17297">
                  <c:v>86.049000000000007</c:v>
                </c:pt>
                <c:pt idx="17298">
                  <c:v>86.040999999999997</c:v>
                </c:pt>
                <c:pt idx="17299">
                  <c:v>86.031999999999996</c:v>
                </c:pt>
                <c:pt idx="17300">
                  <c:v>86.025000000000006</c:v>
                </c:pt>
                <c:pt idx="17301">
                  <c:v>86.016000000000005</c:v>
                </c:pt>
                <c:pt idx="17302">
                  <c:v>86.007999999999996</c:v>
                </c:pt>
                <c:pt idx="17303">
                  <c:v>85.998999999999995</c:v>
                </c:pt>
                <c:pt idx="17304">
                  <c:v>85.991</c:v>
                </c:pt>
                <c:pt idx="17305">
                  <c:v>85.981999999999999</c:v>
                </c:pt>
                <c:pt idx="17306">
                  <c:v>85.972999999999999</c:v>
                </c:pt>
                <c:pt idx="17307">
                  <c:v>85.965999999999994</c:v>
                </c:pt>
                <c:pt idx="17308">
                  <c:v>85.956999999999994</c:v>
                </c:pt>
                <c:pt idx="17309">
                  <c:v>85.948999999999998</c:v>
                </c:pt>
                <c:pt idx="17310">
                  <c:v>85.941000000000003</c:v>
                </c:pt>
                <c:pt idx="17311">
                  <c:v>85.930999999999997</c:v>
                </c:pt>
                <c:pt idx="17312">
                  <c:v>85.924000000000007</c:v>
                </c:pt>
                <c:pt idx="17313">
                  <c:v>85.915999999999997</c:v>
                </c:pt>
                <c:pt idx="17314">
                  <c:v>85.906999999999996</c:v>
                </c:pt>
                <c:pt idx="17315">
                  <c:v>85.899000000000001</c:v>
                </c:pt>
                <c:pt idx="17316">
                  <c:v>85.891000000000005</c:v>
                </c:pt>
                <c:pt idx="17317">
                  <c:v>85.882000000000005</c:v>
                </c:pt>
                <c:pt idx="17318">
                  <c:v>85.873999999999995</c:v>
                </c:pt>
                <c:pt idx="17319">
                  <c:v>85.866</c:v>
                </c:pt>
                <c:pt idx="17320">
                  <c:v>85.858000000000004</c:v>
                </c:pt>
                <c:pt idx="17321">
                  <c:v>85.85</c:v>
                </c:pt>
                <c:pt idx="17322">
                  <c:v>85.840999999999994</c:v>
                </c:pt>
                <c:pt idx="17323">
                  <c:v>85.832999999999998</c:v>
                </c:pt>
                <c:pt idx="17324">
                  <c:v>85.823999999999998</c:v>
                </c:pt>
                <c:pt idx="17325">
                  <c:v>85.816000000000003</c:v>
                </c:pt>
                <c:pt idx="17326">
                  <c:v>85.807000000000002</c:v>
                </c:pt>
                <c:pt idx="17327">
                  <c:v>85.799000000000007</c:v>
                </c:pt>
                <c:pt idx="17328">
                  <c:v>85.790999999999997</c:v>
                </c:pt>
                <c:pt idx="17329">
                  <c:v>85.781999999999996</c:v>
                </c:pt>
                <c:pt idx="17330">
                  <c:v>85.774000000000001</c:v>
                </c:pt>
                <c:pt idx="17331">
                  <c:v>85.766000000000005</c:v>
                </c:pt>
                <c:pt idx="17332">
                  <c:v>85.757000000000005</c:v>
                </c:pt>
                <c:pt idx="17333">
                  <c:v>85.748999999999995</c:v>
                </c:pt>
                <c:pt idx="17334">
                  <c:v>85.74</c:v>
                </c:pt>
                <c:pt idx="17335">
                  <c:v>85.731999999999999</c:v>
                </c:pt>
                <c:pt idx="17336">
                  <c:v>85.724999999999994</c:v>
                </c:pt>
                <c:pt idx="17337">
                  <c:v>85.715999999999994</c:v>
                </c:pt>
                <c:pt idx="17338">
                  <c:v>85.707999999999998</c:v>
                </c:pt>
                <c:pt idx="17339">
                  <c:v>85.7</c:v>
                </c:pt>
                <c:pt idx="17340">
                  <c:v>85.691000000000003</c:v>
                </c:pt>
                <c:pt idx="17341">
                  <c:v>85.683000000000007</c:v>
                </c:pt>
                <c:pt idx="17342">
                  <c:v>85.674999999999997</c:v>
                </c:pt>
                <c:pt idx="17343">
                  <c:v>85.665000000000006</c:v>
                </c:pt>
                <c:pt idx="17344">
                  <c:v>85.658000000000001</c:v>
                </c:pt>
                <c:pt idx="17345">
                  <c:v>85.65</c:v>
                </c:pt>
                <c:pt idx="17346">
                  <c:v>85.641000000000005</c:v>
                </c:pt>
                <c:pt idx="17347">
                  <c:v>85.632000000000005</c:v>
                </c:pt>
                <c:pt idx="17348">
                  <c:v>85.623999999999995</c:v>
                </c:pt>
                <c:pt idx="17349">
                  <c:v>85.616</c:v>
                </c:pt>
                <c:pt idx="17350">
                  <c:v>85.608000000000004</c:v>
                </c:pt>
                <c:pt idx="17351">
                  <c:v>85.599000000000004</c:v>
                </c:pt>
                <c:pt idx="17352">
                  <c:v>85.590999999999994</c:v>
                </c:pt>
                <c:pt idx="17353">
                  <c:v>85.582999999999998</c:v>
                </c:pt>
                <c:pt idx="17354">
                  <c:v>85.573999999999998</c:v>
                </c:pt>
                <c:pt idx="17355">
                  <c:v>85.566000000000003</c:v>
                </c:pt>
                <c:pt idx="17356">
                  <c:v>85.558000000000007</c:v>
                </c:pt>
                <c:pt idx="17357">
                  <c:v>85.55</c:v>
                </c:pt>
                <c:pt idx="17358">
                  <c:v>85.540999999999997</c:v>
                </c:pt>
                <c:pt idx="17359">
                  <c:v>85.531999999999996</c:v>
                </c:pt>
                <c:pt idx="17360">
                  <c:v>85.525000000000006</c:v>
                </c:pt>
                <c:pt idx="17361">
                  <c:v>85.516000000000005</c:v>
                </c:pt>
                <c:pt idx="17362">
                  <c:v>85.507999999999996</c:v>
                </c:pt>
                <c:pt idx="17363">
                  <c:v>85.498999999999995</c:v>
                </c:pt>
                <c:pt idx="17364">
                  <c:v>85.491</c:v>
                </c:pt>
                <c:pt idx="17365">
                  <c:v>85.483000000000004</c:v>
                </c:pt>
                <c:pt idx="17366">
                  <c:v>85.474999999999994</c:v>
                </c:pt>
                <c:pt idx="17367">
                  <c:v>85.465999999999994</c:v>
                </c:pt>
                <c:pt idx="17368">
                  <c:v>85.457999999999998</c:v>
                </c:pt>
                <c:pt idx="17369">
                  <c:v>85.448999999999998</c:v>
                </c:pt>
                <c:pt idx="17370">
                  <c:v>85.441000000000003</c:v>
                </c:pt>
                <c:pt idx="17371">
                  <c:v>85.433000000000007</c:v>
                </c:pt>
                <c:pt idx="17372">
                  <c:v>85.424000000000007</c:v>
                </c:pt>
                <c:pt idx="17373">
                  <c:v>85.415999999999997</c:v>
                </c:pt>
                <c:pt idx="17374">
                  <c:v>85.406999999999996</c:v>
                </c:pt>
                <c:pt idx="17375">
                  <c:v>85.397999999999996</c:v>
                </c:pt>
                <c:pt idx="17376">
                  <c:v>85.391999999999996</c:v>
                </c:pt>
                <c:pt idx="17377">
                  <c:v>85.382999999999996</c:v>
                </c:pt>
                <c:pt idx="17378">
                  <c:v>85.375</c:v>
                </c:pt>
                <c:pt idx="17379">
                  <c:v>85.366</c:v>
                </c:pt>
                <c:pt idx="17380">
                  <c:v>85.358000000000004</c:v>
                </c:pt>
                <c:pt idx="17381">
                  <c:v>85.349000000000004</c:v>
                </c:pt>
                <c:pt idx="17382">
                  <c:v>85.340999999999994</c:v>
                </c:pt>
                <c:pt idx="17383">
                  <c:v>85.332999999999998</c:v>
                </c:pt>
                <c:pt idx="17384">
                  <c:v>85.325000000000003</c:v>
                </c:pt>
                <c:pt idx="17385">
                  <c:v>85.316000000000003</c:v>
                </c:pt>
                <c:pt idx="17386">
                  <c:v>85.308000000000007</c:v>
                </c:pt>
                <c:pt idx="17387">
                  <c:v>85.299000000000007</c:v>
                </c:pt>
                <c:pt idx="17388">
                  <c:v>85.290999999999997</c:v>
                </c:pt>
                <c:pt idx="17389">
                  <c:v>85.283000000000001</c:v>
                </c:pt>
                <c:pt idx="17390">
                  <c:v>85.274000000000001</c:v>
                </c:pt>
                <c:pt idx="17391">
                  <c:v>85.266000000000005</c:v>
                </c:pt>
                <c:pt idx="17392">
                  <c:v>85.257999999999996</c:v>
                </c:pt>
                <c:pt idx="17393">
                  <c:v>85.25</c:v>
                </c:pt>
                <c:pt idx="17394">
                  <c:v>85.241</c:v>
                </c:pt>
                <c:pt idx="17395">
                  <c:v>85.233000000000004</c:v>
                </c:pt>
                <c:pt idx="17396">
                  <c:v>85.224000000000004</c:v>
                </c:pt>
                <c:pt idx="17397">
                  <c:v>85.215999999999994</c:v>
                </c:pt>
                <c:pt idx="17398">
                  <c:v>85.206999999999994</c:v>
                </c:pt>
                <c:pt idx="17399">
                  <c:v>85.198999999999998</c:v>
                </c:pt>
                <c:pt idx="17400">
                  <c:v>85.191000000000003</c:v>
                </c:pt>
                <c:pt idx="17401">
                  <c:v>85.182000000000002</c:v>
                </c:pt>
                <c:pt idx="17402">
                  <c:v>85.173000000000002</c:v>
                </c:pt>
                <c:pt idx="17403">
                  <c:v>85.165999999999997</c:v>
                </c:pt>
                <c:pt idx="17404">
                  <c:v>85.156999999999996</c:v>
                </c:pt>
                <c:pt idx="17405">
                  <c:v>85.15</c:v>
                </c:pt>
                <c:pt idx="17406">
                  <c:v>85.141999999999996</c:v>
                </c:pt>
                <c:pt idx="17407">
                  <c:v>85.132999999999996</c:v>
                </c:pt>
                <c:pt idx="17408">
                  <c:v>85.125</c:v>
                </c:pt>
                <c:pt idx="17409">
                  <c:v>85.117000000000004</c:v>
                </c:pt>
                <c:pt idx="17410">
                  <c:v>85.108999999999995</c:v>
                </c:pt>
                <c:pt idx="17411">
                  <c:v>85.1</c:v>
                </c:pt>
                <c:pt idx="17412">
                  <c:v>85.090999999999994</c:v>
                </c:pt>
                <c:pt idx="17413">
                  <c:v>85.082999999999998</c:v>
                </c:pt>
                <c:pt idx="17414">
                  <c:v>85.075000000000003</c:v>
                </c:pt>
                <c:pt idx="17415">
                  <c:v>85.066000000000003</c:v>
                </c:pt>
                <c:pt idx="17416">
                  <c:v>85.058000000000007</c:v>
                </c:pt>
                <c:pt idx="17417">
                  <c:v>85.05</c:v>
                </c:pt>
                <c:pt idx="17418">
                  <c:v>85.042000000000002</c:v>
                </c:pt>
                <c:pt idx="17419">
                  <c:v>85.031999999999996</c:v>
                </c:pt>
                <c:pt idx="17420">
                  <c:v>85.025000000000006</c:v>
                </c:pt>
                <c:pt idx="17421">
                  <c:v>85.016999999999996</c:v>
                </c:pt>
                <c:pt idx="17422">
                  <c:v>85.007999999999996</c:v>
                </c:pt>
                <c:pt idx="17423">
                  <c:v>84.998999999999995</c:v>
                </c:pt>
                <c:pt idx="17424">
                  <c:v>84.991</c:v>
                </c:pt>
                <c:pt idx="17425">
                  <c:v>84.983000000000004</c:v>
                </c:pt>
                <c:pt idx="17426">
                  <c:v>84.974999999999994</c:v>
                </c:pt>
                <c:pt idx="17427">
                  <c:v>84.965999999999994</c:v>
                </c:pt>
                <c:pt idx="17428">
                  <c:v>84.957999999999998</c:v>
                </c:pt>
                <c:pt idx="17429">
                  <c:v>84.948999999999998</c:v>
                </c:pt>
                <c:pt idx="17430">
                  <c:v>84.941000000000003</c:v>
                </c:pt>
                <c:pt idx="17431">
                  <c:v>84.932000000000002</c:v>
                </c:pt>
                <c:pt idx="17432">
                  <c:v>84.924999999999997</c:v>
                </c:pt>
                <c:pt idx="17433">
                  <c:v>84.917000000000002</c:v>
                </c:pt>
                <c:pt idx="17434">
                  <c:v>84.908000000000001</c:v>
                </c:pt>
                <c:pt idx="17435">
                  <c:v>84.899000000000001</c:v>
                </c:pt>
                <c:pt idx="17436">
                  <c:v>84.891999999999996</c:v>
                </c:pt>
                <c:pt idx="17437">
                  <c:v>84.882999999999996</c:v>
                </c:pt>
                <c:pt idx="17438">
                  <c:v>84.875</c:v>
                </c:pt>
                <c:pt idx="17439">
                  <c:v>84.867000000000004</c:v>
                </c:pt>
                <c:pt idx="17440">
                  <c:v>84.858000000000004</c:v>
                </c:pt>
                <c:pt idx="17441">
                  <c:v>84.849000000000004</c:v>
                </c:pt>
                <c:pt idx="17442">
                  <c:v>84.841999999999999</c:v>
                </c:pt>
                <c:pt idx="17443">
                  <c:v>84.832999999999998</c:v>
                </c:pt>
                <c:pt idx="17444">
                  <c:v>84.825000000000003</c:v>
                </c:pt>
                <c:pt idx="17445">
                  <c:v>84.816999999999993</c:v>
                </c:pt>
                <c:pt idx="17446">
                  <c:v>84.808999999999997</c:v>
                </c:pt>
                <c:pt idx="17447">
                  <c:v>84.799000000000007</c:v>
                </c:pt>
                <c:pt idx="17448">
                  <c:v>84.790999999999997</c:v>
                </c:pt>
                <c:pt idx="17449">
                  <c:v>84.783000000000001</c:v>
                </c:pt>
                <c:pt idx="17450">
                  <c:v>84.775000000000006</c:v>
                </c:pt>
                <c:pt idx="17451">
                  <c:v>84.766000000000005</c:v>
                </c:pt>
                <c:pt idx="17452">
                  <c:v>84.757999999999996</c:v>
                </c:pt>
                <c:pt idx="17453">
                  <c:v>84.748999999999995</c:v>
                </c:pt>
                <c:pt idx="17454">
                  <c:v>84.742000000000004</c:v>
                </c:pt>
                <c:pt idx="17455">
                  <c:v>84.733000000000004</c:v>
                </c:pt>
                <c:pt idx="17456">
                  <c:v>84.724999999999994</c:v>
                </c:pt>
                <c:pt idx="17457">
                  <c:v>84.716999999999999</c:v>
                </c:pt>
                <c:pt idx="17458">
                  <c:v>84.706999999999994</c:v>
                </c:pt>
                <c:pt idx="17459">
                  <c:v>84.7</c:v>
                </c:pt>
                <c:pt idx="17460">
                  <c:v>84.691000000000003</c:v>
                </c:pt>
                <c:pt idx="17461">
                  <c:v>84.683000000000007</c:v>
                </c:pt>
                <c:pt idx="17462">
                  <c:v>84.674999999999997</c:v>
                </c:pt>
                <c:pt idx="17463">
                  <c:v>84.667000000000002</c:v>
                </c:pt>
                <c:pt idx="17464">
                  <c:v>84.659000000000006</c:v>
                </c:pt>
                <c:pt idx="17465">
                  <c:v>84.65</c:v>
                </c:pt>
                <c:pt idx="17466">
                  <c:v>84.641999999999996</c:v>
                </c:pt>
                <c:pt idx="17467">
                  <c:v>84.632999999999996</c:v>
                </c:pt>
                <c:pt idx="17468">
                  <c:v>84.623999999999995</c:v>
                </c:pt>
                <c:pt idx="17469">
                  <c:v>84.616</c:v>
                </c:pt>
                <c:pt idx="17470">
                  <c:v>84.608999999999995</c:v>
                </c:pt>
                <c:pt idx="17471">
                  <c:v>84.6</c:v>
                </c:pt>
                <c:pt idx="17472">
                  <c:v>84.591999999999999</c:v>
                </c:pt>
                <c:pt idx="17473">
                  <c:v>84.581999999999994</c:v>
                </c:pt>
                <c:pt idx="17474">
                  <c:v>84.575000000000003</c:v>
                </c:pt>
                <c:pt idx="17475">
                  <c:v>84.566999999999993</c:v>
                </c:pt>
                <c:pt idx="17476">
                  <c:v>84.558000000000007</c:v>
                </c:pt>
                <c:pt idx="17477">
                  <c:v>84.55</c:v>
                </c:pt>
                <c:pt idx="17478">
                  <c:v>84.540999999999997</c:v>
                </c:pt>
                <c:pt idx="17479">
                  <c:v>84.533000000000001</c:v>
                </c:pt>
                <c:pt idx="17480">
                  <c:v>84.525000000000006</c:v>
                </c:pt>
                <c:pt idx="17481">
                  <c:v>84.516999999999996</c:v>
                </c:pt>
                <c:pt idx="17482">
                  <c:v>84.507999999999996</c:v>
                </c:pt>
                <c:pt idx="17483">
                  <c:v>84.5</c:v>
                </c:pt>
                <c:pt idx="17484">
                  <c:v>84.492000000000004</c:v>
                </c:pt>
                <c:pt idx="17485">
                  <c:v>84.483000000000004</c:v>
                </c:pt>
                <c:pt idx="17486">
                  <c:v>84.474999999999994</c:v>
                </c:pt>
                <c:pt idx="17487">
                  <c:v>84.466999999999999</c:v>
                </c:pt>
                <c:pt idx="17488">
                  <c:v>84.459000000000003</c:v>
                </c:pt>
                <c:pt idx="17489">
                  <c:v>84.45</c:v>
                </c:pt>
                <c:pt idx="17490">
                  <c:v>84.441000000000003</c:v>
                </c:pt>
                <c:pt idx="17491">
                  <c:v>84.433000000000007</c:v>
                </c:pt>
                <c:pt idx="17492">
                  <c:v>84.424999999999997</c:v>
                </c:pt>
                <c:pt idx="17493">
                  <c:v>84.417000000000002</c:v>
                </c:pt>
                <c:pt idx="17494">
                  <c:v>84.409000000000006</c:v>
                </c:pt>
                <c:pt idx="17495">
                  <c:v>84.4</c:v>
                </c:pt>
                <c:pt idx="17496">
                  <c:v>84.391000000000005</c:v>
                </c:pt>
                <c:pt idx="17497">
                  <c:v>84.382999999999996</c:v>
                </c:pt>
                <c:pt idx="17498">
                  <c:v>84.375</c:v>
                </c:pt>
                <c:pt idx="17499">
                  <c:v>84.367000000000004</c:v>
                </c:pt>
                <c:pt idx="17500">
                  <c:v>84.358999999999995</c:v>
                </c:pt>
                <c:pt idx="17501">
                  <c:v>84.350999999999999</c:v>
                </c:pt>
                <c:pt idx="17502">
                  <c:v>84.340999999999994</c:v>
                </c:pt>
                <c:pt idx="17503">
                  <c:v>84.332999999999998</c:v>
                </c:pt>
                <c:pt idx="17504">
                  <c:v>84.325000000000003</c:v>
                </c:pt>
                <c:pt idx="17505">
                  <c:v>84.316999999999993</c:v>
                </c:pt>
                <c:pt idx="17506">
                  <c:v>84.308000000000007</c:v>
                </c:pt>
                <c:pt idx="17507">
                  <c:v>84.3</c:v>
                </c:pt>
                <c:pt idx="17508">
                  <c:v>84.292000000000002</c:v>
                </c:pt>
                <c:pt idx="17509">
                  <c:v>84.284000000000006</c:v>
                </c:pt>
                <c:pt idx="17510">
                  <c:v>84.275000000000006</c:v>
                </c:pt>
                <c:pt idx="17511">
                  <c:v>84.266999999999996</c:v>
                </c:pt>
                <c:pt idx="17512">
                  <c:v>84.257999999999996</c:v>
                </c:pt>
                <c:pt idx="17513">
                  <c:v>84.25</c:v>
                </c:pt>
                <c:pt idx="17514">
                  <c:v>84.242000000000004</c:v>
                </c:pt>
                <c:pt idx="17515">
                  <c:v>84.233999999999995</c:v>
                </c:pt>
                <c:pt idx="17516">
                  <c:v>84.225999999999999</c:v>
                </c:pt>
                <c:pt idx="17517">
                  <c:v>84.218000000000004</c:v>
                </c:pt>
                <c:pt idx="17518">
                  <c:v>84.207999999999998</c:v>
                </c:pt>
                <c:pt idx="17519">
                  <c:v>84.200999999999993</c:v>
                </c:pt>
                <c:pt idx="17520">
                  <c:v>84.191999999999993</c:v>
                </c:pt>
                <c:pt idx="17521">
                  <c:v>84.183999999999997</c:v>
                </c:pt>
                <c:pt idx="17522">
                  <c:v>84.174999999999997</c:v>
                </c:pt>
                <c:pt idx="17523">
                  <c:v>84.167000000000002</c:v>
                </c:pt>
                <c:pt idx="17524">
                  <c:v>84.159000000000006</c:v>
                </c:pt>
                <c:pt idx="17525">
                  <c:v>84.150999999999996</c:v>
                </c:pt>
                <c:pt idx="17526">
                  <c:v>84.141999999999996</c:v>
                </c:pt>
                <c:pt idx="17527">
                  <c:v>84.134</c:v>
                </c:pt>
                <c:pt idx="17528">
                  <c:v>84.125</c:v>
                </c:pt>
                <c:pt idx="17529">
                  <c:v>84.117000000000004</c:v>
                </c:pt>
                <c:pt idx="17530">
                  <c:v>84.108999999999995</c:v>
                </c:pt>
                <c:pt idx="17531">
                  <c:v>84.100999999999999</c:v>
                </c:pt>
                <c:pt idx="17532">
                  <c:v>84.091999999999999</c:v>
                </c:pt>
                <c:pt idx="17533">
                  <c:v>84.084000000000003</c:v>
                </c:pt>
                <c:pt idx="17534">
                  <c:v>84.075000000000003</c:v>
                </c:pt>
                <c:pt idx="17535">
                  <c:v>84.066999999999993</c:v>
                </c:pt>
                <c:pt idx="17536">
                  <c:v>84.058999999999997</c:v>
                </c:pt>
                <c:pt idx="17537">
                  <c:v>84.051000000000002</c:v>
                </c:pt>
                <c:pt idx="17538">
                  <c:v>84.042000000000002</c:v>
                </c:pt>
                <c:pt idx="17539">
                  <c:v>84.033000000000001</c:v>
                </c:pt>
                <c:pt idx="17540">
                  <c:v>84.025999999999996</c:v>
                </c:pt>
                <c:pt idx="17541">
                  <c:v>84.016999999999996</c:v>
                </c:pt>
                <c:pt idx="17542">
                  <c:v>84.009</c:v>
                </c:pt>
                <c:pt idx="17543">
                  <c:v>84</c:v>
                </c:pt>
                <c:pt idx="17544">
                  <c:v>83.992000000000004</c:v>
                </c:pt>
                <c:pt idx="17545">
                  <c:v>83.983000000000004</c:v>
                </c:pt>
                <c:pt idx="17546">
                  <c:v>83.974999999999994</c:v>
                </c:pt>
                <c:pt idx="17547">
                  <c:v>83.966999999999999</c:v>
                </c:pt>
                <c:pt idx="17548">
                  <c:v>83.957999999999998</c:v>
                </c:pt>
                <c:pt idx="17549">
                  <c:v>83.95</c:v>
                </c:pt>
                <c:pt idx="17550">
                  <c:v>83.942999999999998</c:v>
                </c:pt>
                <c:pt idx="17551">
                  <c:v>83.933999999999997</c:v>
                </c:pt>
                <c:pt idx="17552">
                  <c:v>83.924999999999997</c:v>
                </c:pt>
                <c:pt idx="17553">
                  <c:v>83.917000000000002</c:v>
                </c:pt>
                <c:pt idx="17554">
                  <c:v>83.91</c:v>
                </c:pt>
                <c:pt idx="17555">
                  <c:v>83.900999999999996</c:v>
                </c:pt>
                <c:pt idx="17556">
                  <c:v>83.891999999999996</c:v>
                </c:pt>
                <c:pt idx="17557">
                  <c:v>83.884</c:v>
                </c:pt>
                <c:pt idx="17558">
                  <c:v>83.876000000000005</c:v>
                </c:pt>
                <c:pt idx="17559">
                  <c:v>83.867000000000004</c:v>
                </c:pt>
                <c:pt idx="17560">
                  <c:v>83.858999999999995</c:v>
                </c:pt>
                <c:pt idx="17561">
                  <c:v>83.849000000000004</c:v>
                </c:pt>
                <c:pt idx="17562">
                  <c:v>83.841999999999999</c:v>
                </c:pt>
                <c:pt idx="17563">
                  <c:v>83.834000000000003</c:v>
                </c:pt>
                <c:pt idx="17564">
                  <c:v>83.825999999999993</c:v>
                </c:pt>
                <c:pt idx="17565">
                  <c:v>83.816999999999993</c:v>
                </c:pt>
                <c:pt idx="17566">
                  <c:v>83.808999999999997</c:v>
                </c:pt>
                <c:pt idx="17567">
                  <c:v>83.801000000000002</c:v>
                </c:pt>
                <c:pt idx="17568">
                  <c:v>83.793000000000006</c:v>
                </c:pt>
                <c:pt idx="17569">
                  <c:v>83.784999999999997</c:v>
                </c:pt>
                <c:pt idx="17570">
                  <c:v>83.775999999999996</c:v>
                </c:pt>
                <c:pt idx="17571">
                  <c:v>83.766999999999996</c:v>
                </c:pt>
                <c:pt idx="17572">
                  <c:v>83.759</c:v>
                </c:pt>
                <c:pt idx="17573">
                  <c:v>83.75</c:v>
                </c:pt>
                <c:pt idx="17574">
                  <c:v>83.742999999999995</c:v>
                </c:pt>
                <c:pt idx="17575">
                  <c:v>83.733000000000004</c:v>
                </c:pt>
                <c:pt idx="17576">
                  <c:v>83.724999999999994</c:v>
                </c:pt>
                <c:pt idx="17577">
                  <c:v>83.716999999999999</c:v>
                </c:pt>
                <c:pt idx="17578">
                  <c:v>83.709000000000003</c:v>
                </c:pt>
                <c:pt idx="17579">
                  <c:v>83.7</c:v>
                </c:pt>
                <c:pt idx="17580">
                  <c:v>83.691999999999993</c:v>
                </c:pt>
                <c:pt idx="17581">
                  <c:v>83.683000000000007</c:v>
                </c:pt>
                <c:pt idx="17582">
                  <c:v>83.674999999999997</c:v>
                </c:pt>
                <c:pt idx="17583">
                  <c:v>83.667000000000002</c:v>
                </c:pt>
                <c:pt idx="17584">
                  <c:v>83.659000000000006</c:v>
                </c:pt>
                <c:pt idx="17585">
                  <c:v>83.65</c:v>
                </c:pt>
                <c:pt idx="17586">
                  <c:v>83.641999999999996</c:v>
                </c:pt>
                <c:pt idx="17587">
                  <c:v>83.634</c:v>
                </c:pt>
                <c:pt idx="17588">
                  <c:v>83.625</c:v>
                </c:pt>
                <c:pt idx="17589">
                  <c:v>83.617000000000004</c:v>
                </c:pt>
                <c:pt idx="17590">
                  <c:v>83.608999999999995</c:v>
                </c:pt>
                <c:pt idx="17591">
                  <c:v>83.6</c:v>
                </c:pt>
                <c:pt idx="17592">
                  <c:v>83.591999999999999</c:v>
                </c:pt>
                <c:pt idx="17593">
                  <c:v>83.584000000000003</c:v>
                </c:pt>
                <c:pt idx="17594">
                  <c:v>83.575999999999993</c:v>
                </c:pt>
                <c:pt idx="17595">
                  <c:v>83.566999999999993</c:v>
                </c:pt>
                <c:pt idx="17596">
                  <c:v>83.558000000000007</c:v>
                </c:pt>
                <c:pt idx="17597">
                  <c:v>83.55</c:v>
                </c:pt>
                <c:pt idx="17598">
                  <c:v>83.540999999999997</c:v>
                </c:pt>
                <c:pt idx="17599">
                  <c:v>83.534000000000006</c:v>
                </c:pt>
                <c:pt idx="17600">
                  <c:v>83.525000000000006</c:v>
                </c:pt>
                <c:pt idx="17601">
                  <c:v>83.516999999999996</c:v>
                </c:pt>
                <c:pt idx="17602">
                  <c:v>83.507999999999996</c:v>
                </c:pt>
                <c:pt idx="17603">
                  <c:v>83.498999999999995</c:v>
                </c:pt>
                <c:pt idx="17604">
                  <c:v>83.492000000000004</c:v>
                </c:pt>
                <c:pt idx="17605">
                  <c:v>83.483999999999995</c:v>
                </c:pt>
                <c:pt idx="17606">
                  <c:v>83.474999999999994</c:v>
                </c:pt>
                <c:pt idx="17607">
                  <c:v>83.466999999999999</c:v>
                </c:pt>
                <c:pt idx="17608">
                  <c:v>83.457999999999998</c:v>
                </c:pt>
                <c:pt idx="17609">
                  <c:v>83.45</c:v>
                </c:pt>
                <c:pt idx="17610">
                  <c:v>83.441999999999993</c:v>
                </c:pt>
                <c:pt idx="17611">
                  <c:v>83.433999999999997</c:v>
                </c:pt>
                <c:pt idx="17612">
                  <c:v>83.424999999999997</c:v>
                </c:pt>
                <c:pt idx="17613">
                  <c:v>83.417000000000002</c:v>
                </c:pt>
                <c:pt idx="17614">
                  <c:v>83.409000000000006</c:v>
                </c:pt>
                <c:pt idx="17615">
                  <c:v>83.4</c:v>
                </c:pt>
                <c:pt idx="17616">
                  <c:v>83.393000000000001</c:v>
                </c:pt>
                <c:pt idx="17617">
                  <c:v>83.384</c:v>
                </c:pt>
                <c:pt idx="17618">
                  <c:v>83.376000000000005</c:v>
                </c:pt>
                <c:pt idx="17619">
                  <c:v>83.367000000000004</c:v>
                </c:pt>
                <c:pt idx="17620">
                  <c:v>83.358999999999995</c:v>
                </c:pt>
                <c:pt idx="17621">
                  <c:v>83.350999999999999</c:v>
                </c:pt>
                <c:pt idx="17622">
                  <c:v>83.343000000000004</c:v>
                </c:pt>
                <c:pt idx="17623">
                  <c:v>83.334000000000003</c:v>
                </c:pt>
                <c:pt idx="17624">
                  <c:v>83.325999999999993</c:v>
                </c:pt>
                <c:pt idx="17625">
                  <c:v>83.316999999999993</c:v>
                </c:pt>
                <c:pt idx="17626">
                  <c:v>83.308999999999997</c:v>
                </c:pt>
                <c:pt idx="17627">
                  <c:v>83.301000000000002</c:v>
                </c:pt>
                <c:pt idx="17628">
                  <c:v>83.292000000000002</c:v>
                </c:pt>
                <c:pt idx="17629">
                  <c:v>83.284000000000006</c:v>
                </c:pt>
                <c:pt idx="17630">
                  <c:v>83.275999999999996</c:v>
                </c:pt>
                <c:pt idx="17631">
                  <c:v>83.268000000000001</c:v>
                </c:pt>
                <c:pt idx="17632">
                  <c:v>83.259</c:v>
                </c:pt>
                <c:pt idx="17633">
                  <c:v>83.251000000000005</c:v>
                </c:pt>
                <c:pt idx="17634">
                  <c:v>83.242999999999995</c:v>
                </c:pt>
                <c:pt idx="17635">
                  <c:v>83.233999999999995</c:v>
                </c:pt>
                <c:pt idx="17636">
                  <c:v>83.227000000000004</c:v>
                </c:pt>
                <c:pt idx="17637">
                  <c:v>83.218000000000004</c:v>
                </c:pt>
                <c:pt idx="17638">
                  <c:v>83.21</c:v>
                </c:pt>
                <c:pt idx="17639">
                  <c:v>83.200999999999993</c:v>
                </c:pt>
                <c:pt idx="17640">
                  <c:v>83.192999999999998</c:v>
                </c:pt>
                <c:pt idx="17641">
                  <c:v>83.185000000000002</c:v>
                </c:pt>
                <c:pt idx="17642">
                  <c:v>83.176000000000002</c:v>
                </c:pt>
                <c:pt idx="17643">
                  <c:v>83.168000000000006</c:v>
                </c:pt>
                <c:pt idx="17644">
                  <c:v>83.159000000000006</c:v>
                </c:pt>
                <c:pt idx="17645">
                  <c:v>83.150999999999996</c:v>
                </c:pt>
                <c:pt idx="17646">
                  <c:v>83.143000000000001</c:v>
                </c:pt>
                <c:pt idx="17647">
                  <c:v>83.134</c:v>
                </c:pt>
                <c:pt idx="17648">
                  <c:v>83.126000000000005</c:v>
                </c:pt>
                <c:pt idx="17649">
                  <c:v>83.117000000000004</c:v>
                </c:pt>
                <c:pt idx="17650">
                  <c:v>83.108999999999995</c:v>
                </c:pt>
                <c:pt idx="17651">
                  <c:v>83.100999999999999</c:v>
                </c:pt>
                <c:pt idx="17652">
                  <c:v>83.093000000000004</c:v>
                </c:pt>
                <c:pt idx="17653">
                  <c:v>83.084000000000003</c:v>
                </c:pt>
                <c:pt idx="17654">
                  <c:v>83.076999999999998</c:v>
                </c:pt>
                <c:pt idx="17655">
                  <c:v>83.067999999999998</c:v>
                </c:pt>
                <c:pt idx="17656">
                  <c:v>83.058999999999997</c:v>
                </c:pt>
                <c:pt idx="17657">
                  <c:v>83.051000000000002</c:v>
                </c:pt>
                <c:pt idx="17658">
                  <c:v>83.042000000000002</c:v>
                </c:pt>
                <c:pt idx="17659">
                  <c:v>83.034000000000006</c:v>
                </c:pt>
                <c:pt idx="17660">
                  <c:v>83.025999999999996</c:v>
                </c:pt>
                <c:pt idx="17661">
                  <c:v>83.018000000000001</c:v>
                </c:pt>
                <c:pt idx="17662">
                  <c:v>83.007999999999996</c:v>
                </c:pt>
                <c:pt idx="17663">
                  <c:v>83.001999999999995</c:v>
                </c:pt>
                <c:pt idx="17664">
                  <c:v>82.992999999999995</c:v>
                </c:pt>
                <c:pt idx="17665">
                  <c:v>82.984999999999999</c:v>
                </c:pt>
                <c:pt idx="17666">
                  <c:v>82.975999999999999</c:v>
                </c:pt>
                <c:pt idx="17667">
                  <c:v>82.968000000000004</c:v>
                </c:pt>
                <c:pt idx="17668">
                  <c:v>82.959000000000003</c:v>
                </c:pt>
                <c:pt idx="17669">
                  <c:v>82.951999999999998</c:v>
                </c:pt>
                <c:pt idx="17670">
                  <c:v>82.942999999999998</c:v>
                </c:pt>
                <c:pt idx="17671">
                  <c:v>82.933999999999997</c:v>
                </c:pt>
                <c:pt idx="17672">
                  <c:v>82.926000000000002</c:v>
                </c:pt>
                <c:pt idx="17673">
                  <c:v>82.918000000000006</c:v>
                </c:pt>
                <c:pt idx="17674">
                  <c:v>82.909000000000006</c:v>
                </c:pt>
                <c:pt idx="17675">
                  <c:v>82.900999999999996</c:v>
                </c:pt>
                <c:pt idx="17676">
                  <c:v>82.893000000000001</c:v>
                </c:pt>
                <c:pt idx="17677">
                  <c:v>82.884</c:v>
                </c:pt>
                <c:pt idx="17678">
                  <c:v>82.875</c:v>
                </c:pt>
                <c:pt idx="17679">
                  <c:v>82.867000000000004</c:v>
                </c:pt>
                <c:pt idx="17680">
                  <c:v>82.86</c:v>
                </c:pt>
                <c:pt idx="17681">
                  <c:v>82.850999999999999</c:v>
                </c:pt>
                <c:pt idx="17682">
                  <c:v>82.841999999999999</c:v>
                </c:pt>
                <c:pt idx="17683">
                  <c:v>82.834000000000003</c:v>
                </c:pt>
                <c:pt idx="17684">
                  <c:v>82.825999999999993</c:v>
                </c:pt>
                <c:pt idx="17685">
                  <c:v>82.816999999999993</c:v>
                </c:pt>
                <c:pt idx="17686">
                  <c:v>82.808999999999997</c:v>
                </c:pt>
                <c:pt idx="17687">
                  <c:v>82.8</c:v>
                </c:pt>
                <c:pt idx="17688">
                  <c:v>82.793000000000006</c:v>
                </c:pt>
                <c:pt idx="17689">
                  <c:v>82.784000000000006</c:v>
                </c:pt>
                <c:pt idx="17690">
                  <c:v>82.777000000000001</c:v>
                </c:pt>
                <c:pt idx="17691">
                  <c:v>82.766999999999996</c:v>
                </c:pt>
                <c:pt idx="17692">
                  <c:v>82.76</c:v>
                </c:pt>
                <c:pt idx="17693">
                  <c:v>82.751000000000005</c:v>
                </c:pt>
                <c:pt idx="17694">
                  <c:v>82.742000000000004</c:v>
                </c:pt>
                <c:pt idx="17695">
                  <c:v>82.734999999999999</c:v>
                </c:pt>
                <c:pt idx="17696">
                  <c:v>82.725999999999999</c:v>
                </c:pt>
                <c:pt idx="17697">
                  <c:v>82.718000000000004</c:v>
                </c:pt>
                <c:pt idx="17698">
                  <c:v>82.709000000000003</c:v>
                </c:pt>
                <c:pt idx="17699">
                  <c:v>82.700999999999993</c:v>
                </c:pt>
                <c:pt idx="17700">
                  <c:v>82.691999999999993</c:v>
                </c:pt>
                <c:pt idx="17701">
                  <c:v>82.685000000000002</c:v>
                </c:pt>
                <c:pt idx="17702">
                  <c:v>82.676000000000002</c:v>
                </c:pt>
                <c:pt idx="17703">
                  <c:v>82.667000000000002</c:v>
                </c:pt>
                <c:pt idx="17704">
                  <c:v>82.659000000000006</c:v>
                </c:pt>
                <c:pt idx="17705">
                  <c:v>82.652000000000001</c:v>
                </c:pt>
                <c:pt idx="17706">
                  <c:v>82.643000000000001</c:v>
                </c:pt>
                <c:pt idx="17707">
                  <c:v>82.634</c:v>
                </c:pt>
                <c:pt idx="17708">
                  <c:v>82.626000000000005</c:v>
                </c:pt>
                <c:pt idx="17709">
                  <c:v>82.617999999999995</c:v>
                </c:pt>
                <c:pt idx="17710">
                  <c:v>82.608999999999995</c:v>
                </c:pt>
                <c:pt idx="17711">
                  <c:v>82.600999999999999</c:v>
                </c:pt>
                <c:pt idx="17712">
                  <c:v>82.591999999999999</c:v>
                </c:pt>
                <c:pt idx="17713">
                  <c:v>82.584000000000003</c:v>
                </c:pt>
                <c:pt idx="17714">
                  <c:v>82.575999999999993</c:v>
                </c:pt>
                <c:pt idx="17715">
                  <c:v>82.567999999999998</c:v>
                </c:pt>
                <c:pt idx="17716">
                  <c:v>82.558999999999997</c:v>
                </c:pt>
                <c:pt idx="17717">
                  <c:v>82.55</c:v>
                </c:pt>
                <c:pt idx="17718">
                  <c:v>82.543000000000006</c:v>
                </c:pt>
                <c:pt idx="17719">
                  <c:v>82.534000000000006</c:v>
                </c:pt>
                <c:pt idx="17720">
                  <c:v>82.527000000000001</c:v>
                </c:pt>
                <c:pt idx="17721">
                  <c:v>82.516999999999996</c:v>
                </c:pt>
                <c:pt idx="17722">
                  <c:v>82.51</c:v>
                </c:pt>
                <c:pt idx="17723">
                  <c:v>82.501000000000005</c:v>
                </c:pt>
                <c:pt idx="17724">
                  <c:v>82.492999999999995</c:v>
                </c:pt>
                <c:pt idx="17725">
                  <c:v>82.483999999999995</c:v>
                </c:pt>
                <c:pt idx="17726">
                  <c:v>82.475999999999999</c:v>
                </c:pt>
                <c:pt idx="17727">
                  <c:v>82.468000000000004</c:v>
                </c:pt>
                <c:pt idx="17728">
                  <c:v>82.459000000000003</c:v>
                </c:pt>
                <c:pt idx="17729">
                  <c:v>82.450999999999993</c:v>
                </c:pt>
                <c:pt idx="17730">
                  <c:v>82.441999999999993</c:v>
                </c:pt>
                <c:pt idx="17731">
                  <c:v>82.433999999999997</c:v>
                </c:pt>
                <c:pt idx="17732">
                  <c:v>82.426000000000002</c:v>
                </c:pt>
                <c:pt idx="17733">
                  <c:v>82.418000000000006</c:v>
                </c:pt>
                <c:pt idx="17734">
                  <c:v>82.409000000000006</c:v>
                </c:pt>
                <c:pt idx="17735">
                  <c:v>82.400999999999996</c:v>
                </c:pt>
                <c:pt idx="17736">
                  <c:v>82.393000000000001</c:v>
                </c:pt>
                <c:pt idx="17737">
                  <c:v>82.384</c:v>
                </c:pt>
                <c:pt idx="17738">
                  <c:v>82.376000000000005</c:v>
                </c:pt>
                <c:pt idx="17739">
                  <c:v>82.367999999999995</c:v>
                </c:pt>
                <c:pt idx="17740">
                  <c:v>82.36</c:v>
                </c:pt>
                <c:pt idx="17741">
                  <c:v>82.350999999999999</c:v>
                </c:pt>
                <c:pt idx="17742">
                  <c:v>82.343000000000004</c:v>
                </c:pt>
                <c:pt idx="17743">
                  <c:v>82.334999999999994</c:v>
                </c:pt>
                <c:pt idx="17744">
                  <c:v>82.325999999999993</c:v>
                </c:pt>
                <c:pt idx="17745">
                  <c:v>82.316999999999993</c:v>
                </c:pt>
                <c:pt idx="17746">
                  <c:v>82.31</c:v>
                </c:pt>
                <c:pt idx="17747">
                  <c:v>82.301000000000002</c:v>
                </c:pt>
                <c:pt idx="17748">
                  <c:v>82.293000000000006</c:v>
                </c:pt>
                <c:pt idx="17749">
                  <c:v>82.284000000000006</c:v>
                </c:pt>
                <c:pt idx="17750">
                  <c:v>82.275999999999996</c:v>
                </c:pt>
                <c:pt idx="17751">
                  <c:v>82.268000000000001</c:v>
                </c:pt>
                <c:pt idx="17752">
                  <c:v>82.259</c:v>
                </c:pt>
                <c:pt idx="17753">
                  <c:v>82.251000000000005</c:v>
                </c:pt>
                <c:pt idx="17754">
                  <c:v>82.242000000000004</c:v>
                </c:pt>
                <c:pt idx="17755">
                  <c:v>82.234999999999999</c:v>
                </c:pt>
                <c:pt idx="17756">
                  <c:v>82.227000000000004</c:v>
                </c:pt>
                <c:pt idx="17757">
                  <c:v>82.218000000000004</c:v>
                </c:pt>
                <c:pt idx="17758">
                  <c:v>82.21</c:v>
                </c:pt>
                <c:pt idx="17759">
                  <c:v>82.2</c:v>
                </c:pt>
                <c:pt idx="17760">
                  <c:v>82.191999999999993</c:v>
                </c:pt>
                <c:pt idx="17761">
                  <c:v>82.185000000000002</c:v>
                </c:pt>
                <c:pt idx="17762">
                  <c:v>82.176000000000002</c:v>
                </c:pt>
                <c:pt idx="17763">
                  <c:v>82.167000000000002</c:v>
                </c:pt>
                <c:pt idx="17764">
                  <c:v>82.159000000000006</c:v>
                </c:pt>
                <c:pt idx="17765">
                  <c:v>82.15</c:v>
                </c:pt>
                <c:pt idx="17766">
                  <c:v>82.141999999999996</c:v>
                </c:pt>
                <c:pt idx="17767">
                  <c:v>82.134</c:v>
                </c:pt>
                <c:pt idx="17768">
                  <c:v>82.126000000000005</c:v>
                </c:pt>
                <c:pt idx="17769">
                  <c:v>82.117999999999995</c:v>
                </c:pt>
                <c:pt idx="17770">
                  <c:v>82.11</c:v>
                </c:pt>
                <c:pt idx="17771">
                  <c:v>82.102000000000004</c:v>
                </c:pt>
                <c:pt idx="17772">
                  <c:v>82.093000000000004</c:v>
                </c:pt>
                <c:pt idx="17773">
                  <c:v>82.084000000000003</c:v>
                </c:pt>
                <c:pt idx="17774">
                  <c:v>82.075999999999993</c:v>
                </c:pt>
                <c:pt idx="17775">
                  <c:v>82.067999999999998</c:v>
                </c:pt>
                <c:pt idx="17776">
                  <c:v>82.058999999999997</c:v>
                </c:pt>
                <c:pt idx="17777">
                  <c:v>82.051000000000002</c:v>
                </c:pt>
                <c:pt idx="17778">
                  <c:v>82.042000000000002</c:v>
                </c:pt>
                <c:pt idx="17779">
                  <c:v>82.034000000000006</c:v>
                </c:pt>
                <c:pt idx="17780">
                  <c:v>82.025999999999996</c:v>
                </c:pt>
                <c:pt idx="17781">
                  <c:v>82.016999999999996</c:v>
                </c:pt>
                <c:pt idx="17782">
                  <c:v>82.009</c:v>
                </c:pt>
                <c:pt idx="17783">
                  <c:v>82</c:v>
                </c:pt>
                <c:pt idx="17784">
                  <c:v>81.992999999999995</c:v>
                </c:pt>
                <c:pt idx="17785">
                  <c:v>81.983999999999995</c:v>
                </c:pt>
                <c:pt idx="17786">
                  <c:v>81.977000000000004</c:v>
                </c:pt>
                <c:pt idx="17787">
                  <c:v>81.966999999999999</c:v>
                </c:pt>
                <c:pt idx="17788">
                  <c:v>81.959000000000003</c:v>
                </c:pt>
                <c:pt idx="17789">
                  <c:v>81.950999999999993</c:v>
                </c:pt>
                <c:pt idx="17790">
                  <c:v>81.941999999999993</c:v>
                </c:pt>
                <c:pt idx="17791">
                  <c:v>81.933999999999997</c:v>
                </c:pt>
                <c:pt idx="17792">
                  <c:v>81.926000000000002</c:v>
                </c:pt>
                <c:pt idx="17793">
                  <c:v>81.917000000000002</c:v>
                </c:pt>
                <c:pt idx="17794">
                  <c:v>81.91</c:v>
                </c:pt>
                <c:pt idx="17795">
                  <c:v>81.900999999999996</c:v>
                </c:pt>
                <c:pt idx="17796">
                  <c:v>81.893000000000001</c:v>
                </c:pt>
                <c:pt idx="17797">
                  <c:v>81.884</c:v>
                </c:pt>
                <c:pt idx="17798">
                  <c:v>81.876000000000005</c:v>
                </c:pt>
                <c:pt idx="17799">
                  <c:v>81.867000000000004</c:v>
                </c:pt>
                <c:pt idx="17800">
                  <c:v>81.858999999999995</c:v>
                </c:pt>
                <c:pt idx="17801">
                  <c:v>81.850999999999999</c:v>
                </c:pt>
                <c:pt idx="17802">
                  <c:v>81.843000000000004</c:v>
                </c:pt>
                <c:pt idx="17803">
                  <c:v>81.834999999999994</c:v>
                </c:pt>
                <c:pt idx="17804">
                  <c:v>81.826999999999998</c:v>
                </c:pt>
                <c:pt idx="17805">
                  <c:v>81.817999999999998</c:v>
                </c:pt>
                <c:pt idx="17806">
                  <c:v>81.81</c:v>
                </c:pt>
                <c:pt idx="17807">
                  <c:v>81.801000000000002</c:v>
                </c:pt>
                <c:pt idx="17808">
                  <c:v>81.793000000000006</c:v>
                </c:pt>
                <c:pt idx="17809">
                  <c:v>81.784999999999997</c:v>
                </c:pt>
                <c:pt idx="17810">
                  <c:v>81.775999999999996</c:v>
                </c:pt>
                <c:pt idx="17811">
                  <c:v>81.768000000000001</c:v>
                </c:pt>
                <c:pt idx="17812">
                  <c:v>81.759</c:v>
                </c:pt>
                <c:pt idx="17813">
                  <c:v>81.751000000000005</c:v>
                </c:pt>
                <c:pt idx="17814">
                  <c:v>81.742999999999995</c:v>
                </c:pt>
                <c:pt idx="17815">
                  <c:v>81.734999999999999</c:v>
                </c:pt>
                <c:pt idx="17816">
                  <c:v>81.725999999999999</c:v>
                </c:pt>
                <c:pt idx="17817">
                  <c:v>81.718000000000004</c:v>
                </c:pt>
                <c:pt idx="17818">
                  <c:v>81.709000000000003</c:v>
                </c:pt>
                <c:pt idx="17819">
                  <c:v>81.700999999999993</c:v>
                </c:pt>
                <c:pt idx="17820">
                  <c:v>81.692999999999998</c:v>
                </c:pt>
                <c:pt idx="17821">
                  <c:v>81.683999999999997</c:v>
                </c:pt>
                <c:pt idx="17822">
                  <c:v>81.676000000000002</c:v>
                </c:pt>
                <c:pt idx="17823">
                  <c:v>81.668000000000006</c:v>
                </c:pt>
                <c:pt idx="17824">
                  <c:v>81.66</c:v>
                </c:pt>
                <c:pt idx="17825">
                  <c:v>81.652000000000001</c:v>
                </c:pt>
                <c:pt idx="17826">
                  <c:v>81.644000000000005</c:v>
                </c:pt>
                <c:pt idx="17827">
                  <c:v>81.635000000000005</c:v>
                </c:pt>
                <c:pt idx="17828">
                  <c:v>81.626999999999995</c:v>
                </c:pt>
                <c:pt idx="17829">
                  <c:v>81.617999999999995</c:v>
                </c:pt>
                <c:pt idx="17830">
                  <c:v>81.61</c:v>
                </c:pt>
                <c:pt idx="17831">
                  <c:v>81.600999999999999</c:v>
                </c:pt>
                <c:pt idx="17832">
                  <c:v>81.593000000000004</c:v>
                </c:pt>
                <c:pt idx="17833">
                  <c:v>81.584999999999994</c:v>
                </c:pt>
                <c:pt idx="17834">
                  <c:v>81.576999999999998</c:v>
                </c:pt>
                <c:pt idx="17835">
                  <c:v>81.567999999999998</c:v>
                </c:pt>
                <c:pt idx="17836">
                  <c:v>81.56</c:v>
                </c:pt>
                <c:pt idx="17837">
                  <c:v>81.551000000000002</c:v>
                </c:pt>
                <c:pt idx="17838">
                  <c:v>81.543999999999997</c:v>
                </c:pt>
                <c:pt idx="17839">
                  <c:v>81.534999999999997</c:v>
                </c:pt>
                <c:pt idx="17840">
                  <c:v>81.527000000000001</c:v>
                </c:pt>
                <c:pt idx="17841">
                  <c:v>81.519000000000005</c:v>
                </c:pt>
                <c:pt idx="17842">
                  <c:v>81.510000000000005</c:v>
                </c:pt>
                <c:pt idx="17843">
                  <c:v>81.501999999999995</c:v>
                </c:pt>
                <c:pt idx="17844">
                  <c:v>81.494</c:v>
                </c:pt>
                <c:pt idx="17845">
                  <c:v>81.484999999999999</c:v>
                </c:pt>
                <c:pt idx="17846">
                  <c:v>81.477000000000004</c:v>
                </c:pt>
                <c:pt idx="17847">
                  <c:v>81.468999999999994</c:v>
                </c:pt>
                <c:pt idx="17848">
                  <c:v>81.459999999999994</c:v>
                </c:pt>
                <c:pt idx="17849">
                  <c:v>81.451999999999998</c:v>
                </c:pt>
                <c:pt idx="17850">
                  <c:v>81.441999999999993</c:v>
                </c:pt>
                <c:pt idx="17851">
                  <c:v>81.435000000000002</c:v>
                </c:pt>
                <c:pt idx="17852">
                  <c:v>81.427000000000007</c:v>
                </c:pt>
                <c:pt idx="17853">
                  <c:v>81.418000000000006</c:v>
                </c:pt>
                <c:pt idx="17854">
                  <c:v>81.41</c:v>
                </c:pt>
                <c:pt idx="17855">
                  <c:v>81.402000000000001</c:v>
                </c:pt>
                <c:pt idx="17856">
                  <c:v>81.393000000000001</c:v>
                </c:pt>
                <c:pt idx="17857">
                  <c:v>81.385999999999996</c:v>
                </c:pt>
                <c:pt idx="17858">
                  <c:v>81.376999999999995</c:v>
                </c:pt>
                <c:pt idx="17859">
                  <c:v>81.367999999999995</c:v>
                </c:pt>
                <c:pt idx="17860">
                  <c:v>81.36</c:v>
                </c:pt>
                <c:pt idx="17861">
                  <c:v>81.352000000000004</c:v>
                </c:pt>
                <c:pt idx="17862">
                  <c:v>81.343000000000004</c:v>
                </c:pt>
                <c:pt idx="17863">
                  <c:v>81.334999999999994</c:v>
                </c:pt>
                <c:pt idx="17864">
                  <c:v>81.326999999999998</c:v>
                </c:pt>
                <c:pt idx="17865">
                  <c:v>81.317999999999998</c:v>
                </c:pt>
                <c:pt idx="17866">
                  <c:v>81.31</c:v>
                </c:pt>
                <c:pt idx="17867">
                  <c:v>81.301000000000002</c:v>
                </c:pt>
                <c:pt idx="17868">
                  <c:v>81.293000000000006</c:v>
                </c:pt>
                <c:pt idx="17869">
                  <c:v>81.284999999999997</c:v>
                </c:pt>
                <c:pt idx="17870">
                  <c:v>81.277000000000001</c:v>
                </c:pt>
                <c:pt idx="17871">
                  <c:v>81.268000000000001</c:v>
                </c:pt>
                <c:pt idx="17872">
                  <c:v>81.259</c:v>
                </c:pt>
                <c:pt idx="17873">
                  <c:v>81.251000000000005</c:v>
                </c:pt>
                <c:pt idx="17874">
                  <c:v>81.242999999999995</c:v>
                </c:pt>
                <c:pt idx="17875">
                  <c:v>81.234999999999999</c:v>
                </c:pt>
                <c:pt idx="17876">
                  <c:v>81.227000000000004</c:v>
                </c:pt>
                <c:pt idx="17877">
                  <c:v>81.218999999999994</c:v>
                </c:pt>
                <c:pt idx="17878">
                  <c:v>81.209999999999994</c:v>
                </c:pt>
                <c:pt idx="17879">
                  <c:v>81.203000000000003</c:v>
                </c:pt>
                <c:pt idx="17880">
                  <c:v>81.192999999999998</c:v>
                </c:pt>
                <c:pt idx="17881">
                  <c:v>81.185000000000002</c:v>
                </c:pt>
                <c:pt idx="17882">
                  <c:v>81.177000000000007</c:v>
                </c:pt>
                <c:pt idx="17883">
                  <c:v>81.168999999999997</c:v>
                </c:pt>
                <c:pt idx="17884">
                  <c:v>81.16</c:v>
                </c:pt>
                <c:pt idx="17885">
                  <c:v>81.152000000000001</c:v>
                </c:pt>
                <c:pt idx="17886">
                  <c:v>81.143000000000001</c:v>
                </c:pt>
                <c:pt idx="17887">
                  <c:v>81.135999999999996</c:v>
                </c:pt>
                <c:pt idx="17888">
                  <c:v>81.126999999999995</c:v>
                </c:pt>
                <c:pt idx="17889">
                  <c:v>81.119</c:v>
                </c:pt>
                <c:pt idx="17890">
                  <c:v>81.11</c:v>
                </c:pt>
                <c:pt idx="17891">
                  <c:v>81.102000000000004</c:v>
                </c:pt>
                <c:pt idx="17892">
                  <c:v>81.093999999999994</c:v>
                </c:pt>
                <c:pt idx="17893">
                  <c:v>81.084999999999994</c:v>
                </c:pt>
                <c:pt idx="17894">
                  <c:v>81.075999999999993</c:v>
                </c:pt>
                <c:pt idx="17895">
                  <c:v>81.069000000000003</c:v>
                </c:pt>
                <c:pt idx="17896">
                  <c:v>81.06</c:v>
                </c:pt>
                <c:pt idx="17897">
                  <c:v>81.051000000000002</c:v>
                </c:pt>
                <c:pt idx="17898">
                  <c:v>81.043999999999997</c:v>
                </c:pt>
                <c:pt idx="17899">
                  <c:v>81.034999999999997</c:v>
                </c:pt>
                <c:pt idx="17900">
                  <c:v>81.027000000000001</c:v>
                </c:pt>
                <c:pt idx="17901">
                  <c:v>81.019000000000005</c:v>
                </c:pt>
                <c:pt idx="17902">
                  <c:v>81.010000000000005</c:v>
                </c:pt>
                <c:pt idx="17903">
                  <c:v>81.001999999999995</c:v>
                </c:pt>
                <c:pt idx="17904">
                  <c:v>80.992999999999995</c:v>
                </c:pt>
                <c:pt idx="17905">
                  <c:v>80.984999999999999</c:v>
                </c:pt>
                <c:pt idx="17906">
                  <c:v>80.975999999999999</c:v>
                </c:pt>
                <c:pt idx="17907">
                  <c:v>80.968999999999994</c:v>
                </c:pt>
                <c:pt idx="17908">
                  <c:v>80.959999999999994</c:v>
                </c:pt>
                <c:pt idx="17909">
                  <c:v>80.951999999999998</c:v>
                </c:pt>
                <c:pt idx="17910">
                  <c:v>80.942999999999998</c:v>
                </c:pt>
                <c:pt idx="17911">
                  <c:v>80.935000000000002</c:v>
                </c:pt>
                <c:pt idx="17912">
                  <c:v>80.927000000000007</c:v>
                </c:pt>
                <c:pt idx="17913">
                  <c:v>80.918999999999997</c:v>
                </c:pt>
                <c:pt idx="17914">
                  <c:v>80.91</c:v>
                </c:pt>
                <c:pt idx="17915">
                  <c:v>80.900999999999996</c:v>
                </c:pt>
                <c:pt idx="17916">
                  <c:v>80.894000000000005</c:v>
                </c:pt>
                <c:pt idx="17917">
                  <c:v>80.885000000000005</c:v>
                </c:pt>
                <c:pt idx="17918">
                  <c:v>80.876999999999995</c:v>
                </c:pt>
                <c:pt idx="17919">
                  <c:v>80.867999999999995</c:v>
                </c:pt>
                <c:pt idx="17920">
                  <c:v>80.86</c:v>
                </c:pt>
                <c:pt idx="17921">
                  <c:v>80.850999999999999</c:v>
                </c:pt>
                <c:pt idx="17922">
                  <c:v>80.843000000000004</c:v>
                </c:pt>
                <c:pt idx="17923">
                  <c:v>80.834000000000003</c:v>
                </c:pt>
                <c:pt idx="17924">
                  <c:v>80.825999999999993</c:v>
                </c:pt>
                <c:pt idx="17925">
                  <c:v>80.817999999999998</c:v>
                </c:pt>
                <c:pt idx="17926">
                  <c:v>80.81</c:v>
                </c:pt>
                <c:pt idx="17927">
                  <c:v>80.801000000000002</c:v>
                </c:pt>
                <c:pt idx="17928">
                  <c:v>80.793000000000006</c:v>
                </c:pt>
                <c:pt idx="17929">
                  <c:v>80.784999999999997</c:v>
                </c:pt>
                <c:pt idx="17930">
                  <c:v>80.775999999999996</c:v>
                </c:pt>
                <c:pt idx="17931">
                  <c:v>80.769000000000005</c:v>
                </c:pt>
                <c:pt idx="17932">
                  <c:v>80.760000000000005</c:v>
                </c:pt>
                <c:pt idx="17933">
                  <c:v>80.751000000000005</c:v>
                </c:pt>
                <c:pt idx="17934">
                  <c:v>80.742999999999995</c:v>
                </c:pt>
                <c:pt idx="17935">
                  <c:v>80.734999999999999</c:v>
                </c:pt>
                <c:pt idx="17936">
                  <c:v>80.725999999999999</c:v>
                </c:pt>
                <c:pt idx="17937">
                  <c:v>80.718000000000004</c:v>
                </c:pt>
                <c:pt idx="17938">
                  <c:v>80.709999999999994</c:v>
                </c:pt>
                <c:pt idx="17939">
                  <c:v>80.701999999999998</c:v>
                </c:pt>
                <c:pt idx="17940">
                  <c:v>80.692999999999998</c:v>
                </c:pt>
                <c:pt idx="17941">
                  <c:v>80.686000000000007</c:v>
                </c:pt>
                <c:pt idx="17942">
                  <c:v>80.677000000000007</c:v>
                </c:pt>
                <c:pt idx="17943">
                  <c:v>80.668000000000006</c:v>
                </c:pt>
                <c:pt idx="17944">
                  <c:v>80.66</c:v>
                </c:pt>
                <c:pt idx="17945">
                  <c:v>80.653000000000006</c:v>
                </c:pt>
                <c:pt idx="17946">
                  <c:v>80.644000000000005</c:v>
                </c:pt>
                <c:pt idx="17947">
                  <c:v>80.635000000000005</c:v>
                </c:pt>
                <c:pt idx="17948">
                  <c:v>80.626999999999995</c:v>
                </c:pt>
                <c:pt idx="17949">
                  <c:v>80.619</c:v>
                </c:pt>
                <c:pt idx="17950">
                  <c:v>80.61</c:v>
                </c:pt>
                <c:pt idx="17951">
                  <c:v>80.602000000000004</c:v>
                </c:pt>
                <c:pt idx="17952">
                  <c:v>80.593999999999994</c:v>
                </c:pt>
                <c:pt idx="17953">
                  <c:v>80.584999999999994</c:v>
                </c:pt>
                <c:pt idx="17954">
                  <c:v>80.575999999999993</c:v>
                </c:pt>
                <c:pt idx="17955">
                  <c:v>80.567999999999998</c:v>
                </c:pt>
                <c:pt idx="17956">
                  <c:v>80.56</c:v>
                </c:pt>
                <c:pt idx="17957">
                  <c:v>80.552000000000007</c:v>
                </c:pt>
                <c:pt idx="17958">
                  <c:v>80.543999999999997</c:v>
                </c:pt>
                <c:pt idx="17959">
                  <c:v>80.534999999999997</c:v>
                </c:pt>
                <c:pt idx="17960">
                  <c:v>80.527000000000001</c:v>
                </c:pt>
                <c:pt idx="17961">
                  <c:v>80.519000000000005</c:v>
                </c:pt>
                <c:pt idx="17962">
                  <c:v>80.510000000000005</c:v>
                </c:pt>
                <c:pt idx="17963">
                  <c:v>80.501999999999995</c:v>
                </c:pt>
                <c:pt idx="17964">
                  <c:v>80.492999999999995</c:v>
                </c:pt>
                <c:pt idx="17965">
                  <c:v>80.484999999999999</c:v>
                </c:pt>
                <c:pt idx="17966">
                  <c:v>80.477000000000004</c:v>
                </c:pt>
                <c:pt idx="17967">
                  <c:v>80.468999999999994</c:v>
                </c:pt>
                <c:pt idx="17968">
                  <c:v>80.460999999999999</c:v>
                </c:pt>
                <c:pt idx="17969">
                  <c:v>80.451999999999998</c:v>
                </c:pt>
                <c:pt idx="17970">
                  <c:v>80.442999999999998</c:v>
                </c:pt>
                <c:pt idx="17971">
                  <c:v>80.435000000000002</c:v>
                </c:pt>
                <c:pt idx="17972">
                  <c:v>80.427000000000007</c:v>
                </c:pt>
                <c:pt idx="17973">
                  <c:v>80.418000000000006</c:v>
                </c:pt>
                <c:pt idx="17974">
                  <c:v>80.411000000000001</c:v>
                </c:pt>
                <c:pt idx="17975">
                  <c:v>80.402000000000001</c:v>
                </c:pt>
                <c:pt idx="17976">
                  <c:v>80.394000000000005</c:v>
                </c:pt>
                <c:pt idx="17977">
                  <c:v>80.385000000000005</c:v>
                </c:pt>
                <c:pt idx="17978">
                  <c:v>80.376999999999995</c:v>
                </c:pt>
                <c:pt idx="17979">
                  <c:v>80.367999999999995</c:v>
                </c:pt>
                <c:pt idx="17980">
                  <c:v>80.36</c:v>
                </c:pt>
                <c:pt idx="17981">
                  <c:v>80.350999999999999</c:v>
                </c:pt>
                <c:pt idx="17982">
                  <c:v>80.343000000000004</c:v>
                </c:pt>
                <c:pt idx="17983">
                  <c:v>80.334000000000003</c:v>
                </c:pt>
                <c:pt idx="17984">
                  <c:v>80.325999999999993</c:v>
                </c:pt>
                <c:pt idx="17985">
                  <c:v>80.317999999999998</c:v>
                </c:pt>
                <c:pt idx="17986">
                  <c:v>80.31</c:v>
                </c:pt>
                <c:pt idx="17987">
                  <c:v>80.302000000000007</c:v>
                </c:pt>
                <c:pt idx="17988">
                  <c:v>80.293999999999997</c:v>
                </c:pt>
                <c:pt idx="17989">
                  <c:v>80.284999999999997</c:v>
                </c:pt>
                <c:pt idx="17990">
                  <c:v>80.275999999999996</c:v>
                </c:pt>
                <c:pt idx="17991">
                  <c:v>80.269000000000005</c:v>
                </c:pt>
                <c:pt idx="17992">
                  <c:v>80.259</c:v>
                </c:pt>
                <c:pt idx="17993">
                  <c:v>80.251999999999995</c:v>
                </c:pt>
                <c:pt idx="17994">
                  <c:v>80.244</c:v>
                </c:pt>
                <c:pt idx="17995">
                  <c:v>80.234999999999999</c:v>
                </c:pt>
                <c:pt idx="17996">
                  <c:v>80.227000000000004</c:v>
                </c:pt>
                <c:pt idx="17997">
                  <c:v>80.218000000000004</c:v>
                </c:pt>
                <c:pt idx="17998">
                  <c:v>80.210999999999999</c:v>
                </c:pt>
                <c:pt idx="17999">
                  <c:v>80.201999999999998</c:v>
                </c:pt>
                <c:pt idx="18000">
                  <c:v>80.194000000000003</c:v>
                </c:pt>
                <c:pt idx="18001">
                  <c:v>80.186000000000007</c:v>
                </c:pt>
                <c:pt idx="18002">
                  <c:v>80.177000000000007</c:v>
                </c:pt>
                <c:pt idx="18003">
                  <c:v>80.168000000000006</c:v>
                </c:pt>
                <c:pt idx="18004">
                  <c:v>80.161000000000001</c:v>
                </c:pt>
                <c:pt idx="18005">
                  <c:v>80.152000000000001</c:v>
                </c:pt>
                <c:pt idx="18006">
                  <c:v>80.144000000000005</c:v>
                </c:pt>
                <c:pt idx="18007">
                  <c:v>80.135999999999996</c:v>
                </c:pt>
                <c:pt idx="18008">
                  <c:v>80.126999999999995</c:v>
                </c:pt>
                <c:pt idx="18009">
                  <c:v>80.117999999999995</c:v>
                </c:pt>
                <c:pt idx="18010">
                  <c:v>80.11</c:v>
                </c:pt>
                <c:pt idx="18011">
                  <c:v>80.102000000000004</c:v>
                </c:pt>
                <c:pt idx="18012">
                  <c:v>80.094999999999999</c:v>
                </c:pt>
                <c:pt idx="18013">
                  <c:v>80.084999999999994</c:v>
                </c:pt>
                <c:pt idx="18014">
                  <c:v>80.078000000000003</c:v>
                </c:pt>
                <c:pt idx="18015">
                  <c:v>80.069000000000003</c:v>
                </c:pt>
                <c:pt idx="18016">
                  <c:v>80.06</c:v>
                </c:pt>
                <c:pt idx="18017">
                  <c:v>80.052000000000007</c:v>
                </c:pt>
                <c:pt idx="18018">
                  <c:v>80.043000000000006</c:v>
                </c:pt>
                <c:pt idx="18019">
                  <c:v>80.036000000000001</c:v>
                </c:pt>
                <c:pt idx="18020">
                  <c:v>80.028000000000006</c:v>
                </c:pt>
                <c:pt idx="18021">
                  <c:v>80.019000000000005</c:v>
                </c:pt>
                <c:pt idx="18022">
                  <c:v>80.010999999999996</c:v>
                </c:pt>
                <c:pt idx="18023">
                  <c:v>80.001999999999995</c:v>
                </c:pt>
                <c:pt idx="18024">
                  <c:v>79.992999999999995</c:v>
                </c:pt>
                <c:pt idx="18025">
                  <c:v>79.986000000000004</c:v>
                </c:pt>
                <c:pt idx="18026">
                  <c:v>79.977000000000004</c:v>
                </c:pt>
                <c:pt idx="18027">
                  <c:v>79.968000000000004</c:v>
                </c:pt>
                <c:pt idx="18028">
                  <c:v>79.959999999999994</c:v>
                </c:pt>
                <c:pt idx="18029">
                  <c:v>79.951999999999998</c:v>
                </c:pt>
                <c:pt idx="18030">
                  <c:v>79.944000000000003</c:v>
                </c:pt>
                <c:pt idx="18031">
                  <c:v>79.935000000000002</c:v>
                </c:pt>
                <c:pt idx="18032">
                  <c:v>79.927000000000007</c:v>
                </c:pt>
                <c:pt idx="18033">
                  <c:v>79.918000000000006</c:v>
                </c:pt>
                <c:pt idx="18034">
                  <c:v>79.91</c:v>
                </c:pt>
                <c:pt idx="18035">
                  <c:v>79.902000000000001</c:v>
                </c:pt>
                <c:pt idx="18036">
                  <c:v>79.893000000000001</c:v>
                </c:pt>
                <c:pt idx="18037">
                  <c:v>79.885000000000005</c:v>
                </c:pt>
                <c:pt idx="18038">
                  <c:v>79.876999999999995</c:v>
                </c:pt>
                <c:pt idx="18039">
                  <c:v>79.869</c:v>
                </c:pt>
                <c:pt idx="18040">
                  <c:v>79.86</c:v>
                </c:pt>
                <c:pt idx="18041">
                  <c:v>79.850999999999999</c:v>
                </c:pt>
                <c:pt idx="18042">
                  <c:v>79.843000000000004</c:v>
                </c:pt>
                <c:pt idx="18043">
                  <c:v>79.834999999999994</c:v>
                </c:pt>
                <c:pt idx="18044">
                  <c:v>79.826999999999998</c:v>
                </c:pt>
                <c:pt idx="18045">
                  <c:v>79.817999999999998</c:v>
                </c:pt>
                <c:pt idx="18046">
                  <c:v>79.81</c:v>
                </c:pt>
                <c:pt idx="18047">
                  <c:v>79.801000000000002</c:v>
                </c:pt>
                <c:pt idx="18048">
                  <c:v>79.793000000000006</c:v>
                </c:pt>
                <c:pt idx="18049">
                  <c:v>79.784000000000006</c:v>
                </c:pt>
                <c:pt idx="18050">
                  <c:v>79.775999999999996</c:v>
                </c:pt>
                <c:pt idx="18051">
                  <c:v>79.766999999999996</c:v>
                </c:pt>
                <c:pt idx="18052">
                  <c:v>79.760999999999996</c:v>
                </c:pt>
                <c:pt idx="18053">
                  <c:v>79.751999999999995</c:v>
                </c:pt>
                <c:pt idx="18054">
                  <c:v>79.744</c:v>
                </c:pt>
                <c:pt idx="18055">
                  <c:v>79.734999999999999</c:v>
                </c:pt>
                <c:pt idx="18056">
                  <c:v>79.725999999999999</c:v>
                </c:pt>
                <c:pt idx="18057">
                  <c:v>79.718000000000004</c:v>
                </c:pt>
                <c:pt idx="18058">
                  <c:v>79.709000000000003</c:v>
                </c:pt>
                <c:pt idx="18059">
                  <c:v>79.701999999999998</c:v>
                </c:pt>
                <c:pt idx="18060">
                  <c:v>79.692999999999998</c:v>
                </c:pt>
                <c:pt idx="18061">
                  <c:v>79.685000000000002</c:v>
                </c:pt>
                <c:pt idx="18062">
                  <c:v>79.676000000000002</c:v>
                </c:pt>
                <c:pt idx="18063">
                  <c:v>79.668000000000006</c:v>
                </c:pt>
                <c:pt idx="18064">
                  <c:v>79.66</c:v>
                </c:pt>
                <c:pt idx="18065">
                  <c:v>79.650999999999996</c:v>
                </c:pt>
                <c:pt idx="18066">
                  <c:v>79.641999999999996</c:v>
                </c:pt>
                <c:pt idx="18067">
                  <c:v>79.635000000000005</c:v>
                </c:pt>
                <c:pt idx="18068">
                  <c:v>79.625</c:v>
                </c:pt>
                <c:pt idx="18069">
                  <c:v>79.617999999999995</c:v>
                </c:pt>
                <c:pt idx="18070">
                  <c:v>79.61</c:v>
                </c:pt>
                <c:pt idx="18071">
                  <c:v>79.600999999999999</c:v>
                </c:pt>
                <c:pt idx="18072">
                  <c:v>79.593000000000004</c:v>
                </c:pt>
                <c:pt idx="18073">
                  <c:v>79.584000000000003</c:v>
                </c:pt>
                <c:pt idx="18074">
                  <c:v>79.575999999999993</c:v>
                </c:pt>
                <c:pt idx="18075">
                  <c:v>79.566999999999993</c:v>
                </c:pt>
                <c:pt idx="18076">
                  <c:v>79.558999999999997</c:v>
                </c:pt>
                <c:pt idx="18077">
                  <c:v>79.551000000000002</c:v>
                </c:pt>
                <c:pt idx="18078">
                  <c:v>79.543000000000006</c:v>
                </c:pt>
                <c:pt idx="18079">
                  <c:v>79.534000000000006</c:v>
                </c:pt>
                <c:pt idx="18080">
                  <c:v>79.527000000000001</c:v>
                </c:pt>
                <c:pt idx="18081">
                  <c:v>79.516999999999996</c:v>
                </c:pt>
                <c:pt idx="18082">
                  <c:v>79.510000000000005</c:v>
                </c:pt>
                <c:pt idx="18083">
                  <c:v>79.501999999999995</c:v>
                </c:pt>
                <c:pt idx="18084">
                  <c:v>79.494</c:v>
                </c:pt>
                <c:pt idx="18085">
                  <c:v>79.483999999999995</c:v>
                </c:pt>
                <c:pt idx="18086">
                  <c:v>79.475999999999999</c:v>
                </c:pt>
                <c:pt idx="18087">
                  <c:v>79.468000000000004</c:v>
                </c:pt>
                <c:pt idx="18088">
                  <c:v>79.459999999999994</c:v>
                </c:pt>
                <c:pt idx="18089">
                  <c:v>79.450999999999993</c:v>
                </c:pt>
                <c:pt idx="18090">
                  <c:v>79.441999999999993</c:v>
                </c:pt>
                <c:pt idx="18091">
                  <c:v>79.433999999999997</c:v>
                </c:pt>
                <c:pt idx="18092">
                  <c:v>79.427000000000007</c:v>
                </c:pt>
                <c:pt idx="18093">
                  <c:v>79.418000000000006</c:v>
                </c:pt>
                <c:pt idx="18094">
                  <c:v>79.41</c:v>
                </c:pt>
                <c:pt idx="18095">
                  <c:v>79.400999999999996</c:v>
                </c:pt>
                <c:pt idx="18096">
                  <c:v>79.393000000000001</c:v>
                </c:pt>
                <c:pt idx="18097">
                  <c:v>79.384</c:v>
                </c:pt>
                <c:pt idx="18098">
                  <c:v>79.376000000000005</c:v>
                </c:pt>
                <c:pt idx="18099">
                  <c:v>79.367999999999995</c:v>
                </c:pt>
                <c:pt idx="18100">
                  <c:v>79.36</c:v>
                </c:pt>
                <c:pt idx="18101">
                  <c:v>79.350999999999999</c:v>
                </c:pt>
                <c:pt idx="18102">
                  <c:v>79.343000000000004</c:v>
                </c:pt>
                <c:pt idx="18103">
                  <c:v>79.334999999999994</c:v>
                </c:pt>
                <c:pt idx="18104">
                  <c:v>79.325999999999993</c:v>
                </c:pt>
                <c:pt idx="18105">
                  <c:v>79.317999999999998</c:v>
                </c:pt>
                <c:pt idx="18106">
                  <c:v>79.31</c:v>
                </c:pt>
                <c:pt idx="18107">
                  <c:v>79.301000000000002</c:v>
                </c:pt>
                <c:pt idx="18108">
                  <c:v>79.293000000000006</c:v>
                </c:pt>
                <c:pt idx="18109">
                  <c:v>79.284999999999997</c:v>
                </c:pt>
                <c:pt idx="18110">
                  <c:v>79.277000000000001</c:v>
                </c:pt>
                <c:pt idx="18111">
                  <c:v>79.268000000000001</c:v>
                </c:pt>
                <c:pt idx="18112">
                  <c:v>79.259</c:v>
                </c:pt>
                <c:pt idx="18113">
                  <c:v>79.251000000000005</c:v>
                </c:pt>
                <c:pt idx="18114">
                  <c:v>79.242000000000004</c:v>
                </c:pt>
                <c:pt idx="18115">
                  <c:v>79.234999999999999</c:v>
                </c:pt>
                <c:pt idx="18116">
                  <c:v>79.225999999999999</c:v>
                </c:pt>
                <c:pt idx="18117">
                  <c:v>79.218000000000004</c:v>
                </c:pt>
                <c:pt idx="18118">
                  <c:v>79.209000000000003</c:v>
                </c:pt>
                <c:pt idx="18119">
                  <c:v>79.200999999999993</c:v>
                </c:pt>
                <c:pt idx="18120">
                  <c:v>79.192999999999998</c:v>
                </c:pt>
                <c:pt idx="18121">
                  <c:v>79.183000000000007</c:v>
                </c:pt>
                <c:pt idx="18122">
                  <c:v>79.176000000000002</c:v>
                </c:pt>
                <c:pt idx="18123">
                  <c:v>79.167000000000002</c:v>
                </c:pt>
                <c:pt idx="18124">
                  <c:v>79.159000000000006</c:v>
                </c:pt>
                <c:pt idx="18125">
                  <c:v>79.150999999999996</c:v>
                </c:pt>
                <c:pt idx="18126">
                  <c:v>79.143000000000001</c:v>
                </c:pt>
                <c:pt idx="18127">
                  <c:v>79.134</c:v>
                </c:pt>
                <c:pt idx="18128">
                  <c:v>79.126000000000005</c:v>
                </c:pt>
                <c:pt idx="18129">
                  <c:v>79.117000000000004</c:v>
                </c:pt>
                <c:pt idx="18130">
                  <c:v>79.108999999999995</c:v>
                </c:pt>
                <c:pt idx="18131">
                  <c:v>79.100999999999999</c:v>
                </c:pt>
                <c:pt idx="18132">
                  <c:v>79.093000000000004</c:v>
                </c:pt>
                <c:pt idx="18133">
                  <c:v>79.084000000000003</c:v>
                </c:pt>
                <c:pt idx="18134">
                  <c:v>79.075999999999993</c:v>
                </c:pt>
                <c:pt idx="18135">
                  <c:v>79.067999999999998</c:v>
                </c:pt>
                <c:pt idx="18136">
                  <c:v>79.058999999999997</c:v>
                </c:pt>
                <c:pt idx="18137">
                  <c:v>79.051000000000002</c:v>
                </c:pt>
                <c:pt idx="18138">
                  <c:v>79.042000000000002</c:v>
                </c:pt>
                <c:pt idx="18139">
                  <c:v>79.034000000000006</c:v>
                </c:pt>
                <c:pt idx="18140">
                  <c:v>79.025000000000006</c:v>
                </c:pt>
                <c:pt idx="18141">
                  <c:v>79.016999999999996</c:v>
                </c:pt>
                <c:pt idx="18142">
                  <c:v>79.009</c:v>
                </c:pt>
                <c:pt idx="18143">
                  <c:v>79.001000000000005</c:v>
                </c:pt>
                <c:pt idx="18144">
                  <c:v>78.992000000000004</c:v>
                </c:pt>
                <c:pt idx="18145">
                  <c:v>78.983000000000004</c:v>
                </c:pt>
                <c:pt idx="18146">
                  <c:v>78.975999999999999</c:v>
                </c:pt>
                <c:pt idx="18147">
                  <c:v>78.966999999999999</c:v>
                </c:pt>
                <c:pt idx="18148">
                  <c:v>78.959000000000003</c:v>
                </c:pt>
                <c:pt idx="18149">
                  <c:v>78.95</c:v>
                </c:pt>
                <c:pt idx="18150">
                  <c:v>78.941000000000003</c:v>
                </c:pt>
                <c:pt idx="18151">
                  <c:v>78.933999999999997</c:v>
                </c:pt>
                <c:pt idx="18152">
                  <c:v>78.926000000000002</c:v>
                </c:pt>
                <c:pt idx="18153">
                  <c:v>78.917000000000002</c:v>
                </c:pt>
                <c:pt idx="18154">
                  <c:v>78.909000000000006</c:v>
                </c:pt>
                <c:pt idx="18155">
                  <c:v>78.900000000000006</c:v>
                </c:pt>
                <c:pt idx="18156">
                  <c:v>78.891999999999996</c:v>
                </c:pt>
                <c:pt idx="18157">
                  <c:v>78.882999999999996</c:v>
                </c:pt>
                <c:pt idx="18158">
                  <c:v>78.875</c:v>
                </c:pt>
                <c:pt idx="18159">
                  <c:v>78.867000000000004</c:v>
                </c:pt>
                <c:pt idx="18160">
                  <c:v>78.858000000000004</c:v>
                </c:pt>
                <c:pt idx="18161">
                  <c:v>78.850999999999999</c:v>
                </c:pt>
                <c:pt idx="18162">
                  <c:v>78.840999999999994</c:v>
                </c:pt>
                <c:pt idx="18163">
                  <c:v>78.834000000000003</c:v>
                </c:pt>
                <c:pt idx="18164">
                  <c:v>78.825999999999993</c:v>
                </c:pt>
                <c:pt idx="18165">
                  <c:v>78.816999999999993</c:v>
                </c:pt>
                <c:pt idx="18166">
                  <c:v>78.808000000000007</c:v>
                </c:pt>
                <c:pt idx="18167">
                  <c:v>78.8</c:v>
                </c:pt>
                <c:pt idx="18168">
                  <c:v>78.792000000000002</c:v>
                </c:pt>
                <c:pt idx="18169">
                  <c:v>78.784000000000006</c:v>
                </c:pt>
                <c:pt idx="18170">
                  <c:v>78.775000000000006</c:v>
                </c:pt>
                <c:pt idx="18171">
                  <c:v>78.766999999999996</c:v>
                </c:pt>
                <c:pt idx="18172">
                  <c:v>78.759</c:v>
                </c:pt>
                <c:pt idx="18173">
                  <c:v>78.75</c:v>
                </c:pt>
                <c:pt idx="18174">
                  <c:v>78.742000000000004</c:v>
                </c:pt>
                <c:pt idx="18175">
                  <c:v>78.733999999999995</c:v>
                </c:pt>
                <c:pt idx="18176">
                  <c:v>78.724999999999994</c:v>
                </c:pt>
                <c:pt idx="18177">
                  <c:v>78.716999999999999</c:v>
                </c:pt>
                <c:pt idx="18178">
                  <c:v>78.709000000000003</c:v>
                </c:pt>
                <c:pt idx="18179">
                  <c:v>78.700999999999993</c:v>
                </c:pt>
                <c:pt idx="18180">
                  <c:v>78.691999999999993</c:v>
                </c:pt>
                <c:pt idx="18181">
                  <c:v>78.683999999999997</c:v>
                </c:pt>
                <c:pt idx="18182">
                  <c:v>78.676000000000002</c:v>
                </c:pt>
                <c:pt idx="18183">
                  <c:v>78.668000000000006</c:v>
                </c:pt>
                <c:pt idx="18184">
                  <c:v>78.659000000000006</c:v>
                </c:pt>
                <c:pt idx="18185">
                  <c:v>78.650000000000006</c:v>
                </c:pt>
                <c:pt idx="18186">
                  <c:v>78.641999999999996</c:v>
                </c:pt>
                <c:pt idx="18187">
                  <c:v>78.634</c:v>
                </c:pt>
                <c:pt idx="18188">
                  <c:v>78.625</c:v>
                </c:pt>
                <c:pt idx="18189">
                  <c:v>78.617000000000004</c:v>
                </c:pt>
                <c:pt idx="18190">
                  <c:v>78.608999999999995</c:v>
                </c:pt>
                <c:pt idx="18191">
                  <c:v>78.600999999999999</c:v>
                </c:pt>
                <c:pt idx="18192">
                  <c:v>78.591999999999999</c:v>
                </c:pt>
                <c:pt idx="18193">
                  <c:v>78.584000000000003</c:v>
                </c:pt>
                <c:pt idx="18194">
                  <c:v>78.575000000000003</c:v>
                </c:pt>
                <c:pt idx="18195">
                  <c:v>78.567999999999998</c:v>
                </c:pt>
                <c:pt idx="18196">
                  <c:v>78.558999999999997</c:v>
                </c:pt>
                <c:pt idx="18197">
                  <c:v>78.551000000000002</c:v>
                </c:pt>
                <c:pt idx="18198">
                  <c:v>78.543000000000006</c:v>
                </c:pt>
                <c:pt idx="18199">
                  <c:v>78.534000000000006</c:v>
                </c:pt>
                <c:pt idx="18200">
                  <c:v>78.525999999999996</c:v>
                </c:pt>
                <c:pt idx="18201">
                  <c:v>78.518000000000001</c:v>
                </c:pt>
                <c:pt idx="18202">
                  <c:v>78.509</c:v>
                </c:pt>
                <c:pt idx="18203">
                  <c:v>78.501000000000005</c:v>
                </c:pt>
                <c:pt idx="18204">
                  <c:v>78.492000000000004</c:v>
                </c:pt>
                <c:pt idx="18205">
                  <c:v>78.483999999999995</c:v>
                </c:pt>
                <c:pt idx="18206">
                  <c:v>78.475999999999999</c:v>
                </c:pt>
                <c:pt idx="18207">
                  <c:v>78.466999999999999</c:v>
                </c:pt>
                <c:pt idx="18208">
                  <c:v>78.459000000000003</c:v>
                </c:pt>
                <c:pt idx="18209">
                  <c:v>78.450999999999993</c:v>
                </c:pt>
                <c:pt idx="18210">
                  <c:v>78.442999999999998</c:v>
                </c:pt>
                <c:pt idx="18211">
                  <c:v>78.433999999999997</c:v>
                </c:pt>
                <c:pt idx="18212">
                  <c:v>78.424999999999997</c:v>
                </c:pt>
                <c:pt idx="18213">
                  <c:v>78.415999999999997</c:v>
                </c:pt>
                <c:pt idx="18214">
                  <c:v>78.409000000000006</c:v>
                </c:pt>
                <c:pt idx="18215">
                  <c:v>78.400000000000006</c:v>
                </c:pt>
                <c:pt idx="18216">
                  <c:v>78.391999999999996</c:v>
                </c:pt>
                <c:pt idx="18217">
                  <c:v>78.384</c:v>
                </c:pt>
                <c:pt idx="18218">
                  <c:v>78.375</c:v>
                </c:pt>
                <c:pt idx="18219">
                  <c:v>78.366</c:v>
                </c:pt>
                <c:pt idx="18220">
                  <c:v>78.358999999999995</c:v>
                </c:pt>
                <c:pt idx="18221">
                  <c:v>78.349000000000004</c:v>
                </c:pt>
                <c:pt idx="18222">
                  <c:v>78.341999999999999</c:v>
                </c:pt>
                <c:pt idx="18223">
                  <c:v>78.334000000000003</c:v>
                </c:pt>
                <c:pt idx="18224">
                  <c:v>78.325999999999993</c:v>
                </c:pt>
                <c:pt idx="18225">
                  <c:v>78.316999999999993</c:v>
                </c:pt>
                <c:pt idx="18226">
                  <c:v>78.308999999999997</c:v>
                </c:pt>
                <c:pt idx="18227">
                  <c:v>78.301000000000002</c:v>
                </c:pt>
                <c:pt idx="18228">
                  <c:v>78.292000000000002</c:v>
                </c:pt>
                <c:pt idx="18229">
                  <c:v>78.283000000000001</c:v>
                </c:pt>
                <c:pt idx="18230">
                  <c:v>78.275000000000006</c:v>
                </c:pt>
                <c:pt idx="18231">
                  <c:v>78.266999999999996</c:v>
                </c:pt>
                <c:pt idx="18232">
                  <c:v>78.257999999999996</c:v>
                </c:pt>
                <c:pt idx="18233">
                  <c:v>78.251000000000005</c:v>
                </c:pt>
                <c:pt idx="18234">
                  <c:v>78.242000000000004</c:v>
                </c:pt>
                <c:pt idx="18235">
                  <c:v>78.233999999999995</c:v>
                </c:pt>
                <c:pt idx="18236">
                  <c:v>78.225999999999999</c:v>
                </c:pt>
                <c:pt idx="18237">
                  <c:v>78.216999999999999</c:v>
                </c:pt>
                <c:pt idx="18238">
                  <c:v>78.209000000000003</c:v>
                </c:pt>
                <c:pt idx="18239">
                  <c:v>78.2</c:v>
                </c:pt>
                <c:pt idx="18240">
                  <c:v>78.191000000000003</c:v>
                </c:pt>
                <c:pt idx="18241">
                  <c:v>78.183999999999997</c:v>
                </c:pt>
                <c:pt idx="18242">
                  <c:v>78.176000000000002</c:v>
                </c:pt>
                <c:pt idx="18243">
                  <c:v>78.167000000000002</c:v>
                </c:pt>
                <c:pt idx="18244">
                  <c:v>78.159000000000006</c:v>
                </c:pt>
                <c:pt idx="18245">
                  <c:v>78.150999999999996</c:v>
                </c:pt>
                <c:pt idx="18246">
                  <c:v>78.143000000000001</c:v>
                </c:pt>
                <c:pt idx="18247">
                  <c:v>78.134</c:v>
                </c:pt>
                <c:pt idx="18248">
                  <c:v>78.126999999999995</c:v>
                </c:pt>
                <c:pt idx="18249">
                  <c:v>78.117000000000004</c:v>
                </c:pt>
                <c:pt idx="18250">
                  <c:v>78.108999999999995</c:v>
                </c:pt>
                <c:pt idx="18251">
                  <c:v>78.100999999999999</c:v>
                </c:pt>
                <c:pt idx="18252">
                  <c:v>78.091999999999999</c:v>
                </c:pt>
                <c:pt idx="18253">
                  <c:v>78.084000000000003</c:v>
                </c:pt>
                <c:pt idx="18254">
                  <c:v>78.075999999999993</c:v>
                </c:pt>
                <c:pt idx="18255">
                  <c:v>78.066999999999993</c:v>
                </c:pt>
                <c:pt idx="18256">
                  <c:v>78.06</c:v>
                </c:pt>
                <c:pt idx="18257">
                  <c:v>78.051000000000002</c:v>
                </c:pt>
                <c:pt idx="18258">
                  <c:v>78.042000000000002</c:v>
                </c:pt>
                <c:pt idx="18259">
                  <c:v>78.034000000000006</c:v>
                </c:pt>
                <c:pt idx="18260">
                  <c:v>78.025000000000006</c:v>
                </c:pt>
                <c:pt idx="18261">
                  <c:v>78.016999999999996</c:v>
                </c:pt>
                <c:pt idx="18262">
                  <c:v>78.009</c:v>
                </c:pt>
                <c:pt idx="18263">
                  <c:v>78.001000000000005</c:v>
                </c:pt>
                <c:pt idx="18264">
                  <c:v>77.992999999999995</c:v>
                </c:pt>
                <c:pt idx="18265">
                  <c:v>77.983999999999995</c:v>
                </c:pt>
                <c:pt idx="18266">
                  <c:v>77.974999999999994</c:v>
                </c:pt>
                <c:pt idx="18267">
                  <c:v>77.968000000000004</c:v>
                </c:pt>
                <c:pt idx="18268">
                  <c:v>77.959000000000003</c:v>
                </c:pt>
                <c:pt idx="18269">
                  <c:v>77.950999999999993</c:v>
                </c:pt>
                <c:pt idx="18270">
                  <c:v>77.941999999999993</c:v>
                </c:pt>
                <c:pt idx="18271">
                  <c:v>77.933999999999997</c:v>
                </c:pt>
                <c:pt idx="18272">
                  <c:v>77.927000000000007</c:v>
                </c:pt>
                <c:pt idx="18273">
                  <c:v>77.918000000000006</c:v>
                </c:pt>
                <c:pt idx="18274">
                  <c:v>77.909000000000006</c:v>
                </c:pt>
                <c:pt idx="18275">
                  <c:v>77.900999999999996</c:v>
                </c:pt>
                <c:pt idx="18276">
                  <c:v>77.891999999999996</c:v>
                </c:pt>
                <c:pt idx="18277">
                  <c:v>77.884</c:v>
                </c:pt>
                <c:pt idx="18278">
                  <c:v>77.876000000000005</c:v>
                </c:pt>
                <c:pt idx="18279">
                  <c:v>77.867999999999995</c:v>
                </c:pt>
                <c:pt idx="18280">
                  <c:v>77.858999999999995</c:v>
                </c:pt>
                <c:pt idx="18281">
                  <c:v>77.850999999999999</c:v>
                </c:pt>
                <c:pt idx="18282">
                  <c:v>77.841999999999999</c:v>
                </c:pt>
                <c:pt idx="18283">
                  <c:v>77.832999999999998</c:v>
                </c:pt>
                <c:pt idx="18284">
                  <c:v>77.825999999999993</c:v>
                </c:pt>
                <c:pt idx="18285">
                  <c:v>77.816999999999993</c:v>
                </c:pt>
                <c:pt idx="18286">
                  <c:v>77.808999999999997</c:v>
                </c:pt>
                <c:pt idx="18287">
                  <c:v>77.802000000000007</c:v>
                </c:pt>
                <c:pt idx="18288">
                  <c:v>77.793000000000006</c:v>
                </c:pt>
                <c:pt idx="18289">
                  <c:v>77.784000000000006</c:v>
                </c:pt>
                <c:pt idx="18290">
                  <c:v>77.775999999999996</c:v>
                </c:pt>
                <c:pt idx="18291">
                  <c:v>77.766999999999996</c:v>
                </c:pt>
                <c:pt idx="18292">
                  <c:v>77.760000000000005</c:v>
                </c:pt>
                <c:pt idx="18293">
                  <c:v>77.751000000000005</c:v>
                </c:pt>
                <c:pt idx="18294">
                  <c:v>77.742999999999995</c:v>
                </c:pt>
                <c:pt idx="18295">
                  <c:v>77.733999999999995</c:v>
                </c:pt>
                <c:pt idx="18296">
                  <c:v>77.725999999999999</c:v>
                </c:pt>
                <c:pt idx="18297">
                  <c:v>77.716999999999999</c:v>
                </c:pt>
                <c:pt idx="18298">
                  <c:v>77.709000000000003</c:v>
                </c:pt>
                <c:pt idx="18299">
                  <c:v>77.700999999999993</c:v>
                </c:pt>
                <c:pt idx="18300">
                  <c:v>77.692999999999998</c:v>
                </c:pt>
                <c:pt idx="18301">
                  <c:v>77.685000000000002</c:v>
                </c:pt>
                <c:pt idx="18302">
                  <c:v>77.676000000000002</c:v>
                </c:pt>
                <c:pt idx="18303">
                  <c:v>77.667000000000002</c:v>
                </c:pt>
                <c:pt idx="18304">
                  <c:v>77.66</c:v>
                </c:pt>
                <c:pt idx="18305">
                  <c:v>77.650999999999996</c:v>
                </c:pt>
                <c:pt idx="18306">
                  <c:v>77.641999999999996</c:v>
                </c:pt>
                <c:pt idx="18307">
                  <c:v>77.634</c:v>
                </c:pt>
                <c:pt idx="18308">
                  <c:v>77.626000000000005</c:v>
                </c:pt>
                <c:pt idx="18309">
                  <c:v>77.617000000000004</c:v>
                </c:pt>
                <c:pt idx="18310">
                  <c:v>77.61</c:v>
                </c:pt>
                <c:pt idx="18311">
                  <c:v>77.599999999999994</c:v>
                </c:pt>
                <c:pt idx="18312">
                  <c:v>77.591999999999999</c:v>
                </c:pt>
                <c:pt idx="18313">
                  <c:v>77.584000000000003</c:v>
                </c:pt>
                <c:pt idx="18314">
                  <c:v>77.575999999999993</c:v>
                </c:pt>
                <c:pt idx="18315">
                  <c:v>77.567999999999998</c:v>
                </c:pt>
                <c:pt idx="18316">
                  <c:v>77.56</c:v>
                </c:pt>
                <c:pt idx="18317">
                  <c:v>77.552000000000007</c:v>
                </c:pt>
                <c:pt idx="18318">
                  <c:v>77.542000000000002</c:v>
                </c:pt>
                <c:pt idx="18319">
                  <c:v>77.534000000000006</c:v>
                </c:pt>
                <c:pt idx="18320">
                  <c:v>77.525999999999996</c:v>
                </c:pt>
                <c:pt idx="18321">
                  <c:v>77.518000000000001</c:v>
                </c:pt>
                <c:pt idx="18322">
                  <c:v>77.510000000000005</c:v>
                </c:pt>
                <c:pt idx="18323">
                  <c:v>77.501000000000005</c:v>
                </c:pt>
                <c:pt idx="18324">
                  <c:v>77.492999999999995</c:v>
                </c:pt>
                <c:pt idx="18325">
                  <c:v>77.483999999999995</c:v>
                </c:pt>
                <c:pt idx="18326">
                  <c:v>77.475999999999999</c:v>
                </c:pt>
                <c:pt idx="18327">
                  <c:v>77.468000000000004</c:v>
                </c:pt>
                <c:pt idx="18328">
                  <c:v>77.459999999999994</c:v>
                </c:pt>
                <c:pt idx="18329">
                  <c:v>77.45</c:v>
                </c:pt>
                <c:pt idx="18330">
                  <c:v>77.442999999999998</c:v>
                </c:pt>
                <c:pt idx="18331">
                  <c:v>77.433999999999997</c:v>
                </c:pt>
                <c:pt idx="18332">
                  <c:v>77.426000000000002</c:v>
                </c:pt>
                <c:pt idx="18333">
                  <c:v>77.418000000000006</c:v>
                </c:pt>
                <c:pt idx="18334">
                  <c:v>77.41</c:v>
                </c:pt>
                <c:pt idx="18335">
                  <c:v>77.402000000000001</c:v>
                </c:pt>
                <c:pt idx="18336">
                  <c:v>77.393000000000001</c:v>
                </c:pt>
                <c:pt idx="18337">
                  <c:v>77.384</c:v>
                </c:pt>
                <c:pt idx="18338">
                  <c:v>77.375</c:v>
                </c:pt>
                <c:pt idx="18339">
                  <c:v>77.367000000000004</c:v>
                </c:pt>
                <c:pt idx="18340">
                  <c:v>77.36</c:v>
                </c:pt>
                <c:pt idx="18341">
                  <c:v>77.350999999999999</c:v>
                </c:pt>
                <c:pt idx="18342">
                  <c:v>77.343000000000004</c:v>
                </c:pt>
                <c:pt idx="18343">
                  <c:v>77.334999999999994</c:v>
                </c:pt>
                <c:pt idx="18344">
                  <c:v>77.326999999999998</c:v>
                </c:pt>
                <c:pt idx="18345">
                  <c:v>77.317999999999998</c:v>
                </c:pt>
                <c:pt idx="18346">
                  <c:v>77.31</c:v>
                </c:pt>
                <c:pt idx="18347">
                  <c:v>77.301000000000002</c:v>
                </c:pt>
                <c:pt idx="18348">
                  <c:v>77.293000000000006</c:v>
                </c:pt>
                <c:pt idx="18349">
                  <c:v>77.284000000000006</c:v>
                </c:pt>
                <c:pt idx="18350">
                  <c:v>77.275999999999996</c:v>
                </c:pt>
                <c:pt idx="18351">
                  <c:v>77.268000000000001</c:v>
                </c:pt>
                <c:pt idx="18352">
                  <c:v>77.259</c:v>
                </c:pt>
                <c:pt idx="18353">
                  <c:v>77.251999999999995</c:v>
                </c:pt>
                <c:pt idx="18354">
                  <c:v>77.242999999999995</c:v>
                </c:pt>
                <c:pt idx="18355">
                  <c:v>77.234999999999999</c:v>
                </c:pt>
                <c:pt idx="18356">
                  <c:v>77.225999999999999</c:v>
                </c:pt>
                <c:pt idx="18357">
                  <c:v>77.216999999999999</c:v>
                </c:pt>
                <c:pt idx="18358">
                  <c:v>77.209000000000003</c:v>
                </c:pt>
                <c:pt idx="18359">
                  <c:v>77.200999999999993</c:v>
                </c:pt>
                <c:pt idx="18360">
                  <c:v>77.191999999999993</c:v>
                </c:pt>
                <c:pt idx="18361">
                  <c:v>77.183999999999997</c:v>
                </c:pt>
                <c:pt idx="18362">
                  <c:v>77.177000000000007</c:v>
                </c:pt>
                <c:pt idx="18363">
                  <c:v>77.168000000000006</c:v>
                </c:pt>
                <c:pt idx="18364">
                  <c:v>77.159000000000006</c:v>
                </c:pt>
                <c:pt idx="18365">
                  <c:v>77.150999999999996</c:v>
                </c:pt>
                <c:pt idx="18366">
                  <c:v>77.143000000000001</c:v>
                </c:pt>
                <c:pt idx="18367">
                  <c:v>77.134</c:v>
                </c:pt>
                <c:pt idx="18368">
                  <c:v>77.126999999999995</c:v>
                </c:pt>
                <c:pt idx="18369">
                  <c:v>77.119</c:v>
                </c:pt>
                <c:pt idx="18370">
                  <c:v>77.11</c:v>
                </c:pt>
                <c:pt idx="18371">
                  <c:v>77.100999999999999</c:v>
                </c:pt>
                <c:pt idx="18372">
                  <c:v>77.093000000000004</c:v>
                </c:pt>
                <c:pt idx="18373">
                  <c:v>77.084999999999994</c:v>
                </c:pt>
                <c:pt idx="18374">
                  <c:v>77.075999999999993</c:v>
                </c:pt>
                <c:pt idx="18375">
                  <c:v>77.069000000000003</c:v>
                </c:pt>
                <c:pt idx="18376">
                  <c:v>77.06</c:v>
                </c:pt>
                <c:pt idx="18377">
                  <c:v>77.052000000000007</c:v>
                </c:pt>
                <c:pt idx="18378">
                  <c:v>77.043000000000006</c:v>
                </c:pt>
                <c:pt idx="18379">
                  <c:v>77.034999999999997</c:v>
                </c:pt>
                <c:pt idx="18380">
                  <c:v>77.025999999999996</c:v>
                </c:pt>
                <c:pt idx="18381">
                  <c:v>77.019000000000005</c:v>
                </c:pt>
                <c:pt idx="18382">
                  <c:v>77.010999999999996</c:v>
                </c:pt>
                <c:pt idx="18383">
                  <c:v>77.001999999999995</c:v>
                </c:pt>
                <c:pt idx="18384">
                  <c:v>76.994</c:v>
                </c:pt>
                <c:pt idx="18385">
                  <c:v>76.984999999999999</c:v>
                </c:pt>
                <c:pt idx="18386">
                  <c:v>76.977000000000004</c:v>
                </c:pt>
                <c:pt idx="18387">
                  <c:v>76.968999999999994</c:v>
                </c:pt>
                <c:pt idx="18388">
                  <c:v>76.959999999999994</c:v>
                </c:pt>
                <c:pt idx="18389">
                  <c:v>76.951999999999998</c:v>
                </c:pt>
                <c:pt idx="18390">
                  <c:v>76.944000000000003</c:v>
                </c:pt>
                <c:pt idx="18391">
                  <c:v>76.935000000000002</c:v>
                </c:pt>
                <c:pt idx="18392">
                  <c:v>76.927000000000007</c:v>
                </c:pt>
                <c:pt idx="18393">
                  <c:v>76.918000000000006</c:v>
                </c:pt>
                <c:pt idx="18394">
                  <c:v>76.91</c:v>
                </c:pt>
                <c:pt idx="18395">
                  <c:v>76.902000000000001</c:v>
                </c:pt>
                <c:pt idx="18396">
                  <c:v>76.893000000000001</c:v>
                </c:pt>
                <c:pt idx="18397">
                  <c:v>76.885000000000005</c:v>
                </c:pt>
                <c:pt idx="18398">
                  <c:v>76.876999999999995</c:v>
                </c:pt>
                <c:pt idx="18399">
                  <c:v>76.867999999999995</c:v>
                </c:pt>
                <c:pt idx="18400">
                  <c:v>76.86</c:v>
                </c:pt>
                <c:pt idx="18401">
                  <c:v>76.852000000000004</c:v>
                </c:pt>
                <c:pt idx="18402">
                  <c:v>76.843000000000004</c:v>
                </c:pt>
                <c:pt idx="18403">
                  <c:v>76.835999999999999</c:v>
                </c:pt>
                <c:pt idx="18404">
                  <c:v>76.826999999999998</c:v>
                </c:pt>
                <c:pt idx="18405">
                  <c:v>76.817999999999998</c:v>
                </c:pt>
                <c:pt idx="18406">
                  <c:v>76.81</c:v>
                </c:pt>
                <c:pt idx="18407">
                  <c:v>76.802999999999997</c:v>
                </c:pt>
                <c:pt idx="18408">
                  <c:v>76.793999999999997</c:v>
                </c:pt>
                <c:pt idx="18409">
                  <c:v>76.786000000000001</c:v>
                </c:pt>
                <c:pt idx="18410">
                  <c:v>76.777000000000001</c:v>
                </c:pt>
                <c:pt idx="18411">
                  <c:v>76.768000000000001</c:v>
                </c:pt>
                <c:pt idx="18412">
                  <c:v>76.760000000000005</c:v>
                </c:pt>
                <c:pt idx="18413">
                  <c:v>76.751999999999995</c:v>
                </c:pt>
                <c:pt idx="18414">
                  <c:v>76.744</c:v>
                </c:pt>
                <c:pt idx="18415">
                  <c:v>76.736000000000004</c:v>
                </c:pt>
                <c:pt idx="18416">
                  <c:v>76.727000000000004</c:v>
                </c:pt>
                <c:pt idx="18417">
                  <c:v>76.718999999999994</c:v>
                </c:pt>
                <c:pt idx="18418">
                  <c:v>76.709999999999994</c:v>
                </c:pt>
                <c:pt idx="18419">
                  <c:v>76.701999999999998</c:v>
                </c:pt>
                <c:pt idx="18420">
                  <c:v>76.694000000000003</c:v>
                </c:pt>
                <c:pt idx="18421">
                  <c:v>76.685000000000002</c:v>
                </c:pt>
                <c:pt idx="18422">
                  <c:v>76.677000000000007</c:v>
                </c:pt>
                <c:pt idx="18423">
                  <c:v>76.668999999999997</c:v>
                </c:pt>
                <c:pt idx="18424">
                  <c:v>76.661000000000001</c:v>
                </c:pt>
                <c:pt idx="18425">
                  <c:v>76.652000000000001</c:v>
                </c:pt>
                <c:pt idx="18426">
                  <c:v>76.644000000000005</c:v>
                </c:pt>
                <c:pt idx="18427">
                  <c:v>76.635000000000005</c:v>
                </c:pt>
                <c:pt idx="18428">
                  <c:v>76.626999999999995</c:v>
                </c:pt>
                <c:pt idx="18429">
                  <c:v>76.619</c:v>
                </c:pt>
                <c:pt idx="18430">
                  <c:v>76.61</c:v>
                </c:pt>
                <c:pt idx="18431">
                  <c:v>76.602999999999994</c:v>
                </c:pt>
                <c:pt idx="18432">
                  <c:v>76.593999999999994</c:v>
                </c:pt>
                <c:pt idx="18433">
                  <c:v>76.585999999999999</c:v>
                </c:pt>
                <c:pt idx="18434">
                  <c:v>76.576999999999998</c:v>
                </c:pt>
                <c:pt idx="18435">
                  <c:v>76.569000000000003</c:v>
                </c:pt>
                <c:pt idx="18436">
                  <c:v>76.56</c:v>
                </c:pt>
                <c:pt idx="18437">
                  <c:v>76.552000000000007</c:v>
                </c:pt>
                <c:pt idx="18438">
                  <c:v>76.543999999999997</c:v>
                </c:pt>
                <c:pt idx="18439">
                  <c:v>76.536000000000001</c:v>
                </c:pt>
                <c:pt idx="18440">
                  <c:v>76.527000000000001</c:v>
                </c:pt>
                <c:pt idx="18441">
                  <c:v>76.518000000000001</c:v>
                </c:pt>
                <c:pt idx="18442">
                  <c:v>76.512</c:v>
                </c:pt>
                <c:pt idx="18443">
                  <c:v>76.501999999999995</c:v>
                </c:pt>
                <c:pt idx="18444">
                  <c:v>76.492999999999995</c:v>
                </c:pt>
                <c:pt idx="18445">
                  <c:v>76.486000000000004</c:v>
                </c:pt>
                <c:pt idx="18446">
                  <c:v>76.477000000000004</c:v>
                </c:pt>
                <c:pt idx="18447">
                  <c:v>76.468000000000004</c:v>
                </c:pt>
                <c:pt idx="18448">
                  <c:v>76.460999999999999</c:v>
                </c:pt>
                <c:pt idx="18449">
                  <c:v>76.451999999999998</c:v>
                </c:pt>
                <c:pt idx="18450">
                  <c:v>76.444000000000003</c:v>
                </c:pt>
                <c:pt idx="18451">
                  <c:v>76.435000000000002</c:v>
                </c:pt>
                <c:pt idx="18452">
                  <c:v>76.427000000000007</c:v>
                </c:pt>
                <c:pt idx="18453">
                  <c:v>76.418999999999997</c:v>
                </c:pt>
                <c:pt idx="18454">
                  <c:v>76.412000000000006</c:v>
                </c:pt>
                <c:pt idx="18455">
                  <c:v>76.403000000000006</c:v>
                </c:pt>
                <c:pt idx="18456">
                  <c:v>76.394000000000005</c:v>
                </c:pt>
                <c:pt idx="18457">
                  <c:v>76.385999999999996</c:v>
                </c:pt>
                <c:pt idx="18458">
                  <c:v>76.378</c:v>
                </c:pt>
                <c:pt idx="18459">
                  <c:v>76.369</c:v>
                </c:pt>
                <c:pt idx="18460">
                  <c:v>76.361000000000004</c:v>
                </c:pt>
                <c:pt idx="18461">
                  <c:v>76.352999999999994</c:v>
                </c:pt>
                <c:pt idx="18462">
                  <c:v>76.343999999999994</c:v>
                </c:pt>
                <c:pt idx="18463">
                  <c:v>76.335999999999999</c:v>
                </c:pt>
                <c:pt idx="18464">
                  <c:v>76.328000000000003</c:v>
                </c:pt>
                <c:pt idx="18465">
                  <c:v>76.319000000000003</c:v>
                </c:pt>
                <c:pt idx="18466">
                  <c:v>76.31</c:v>
                </c:pt>
                <c:pt idx="18467">
                  <c:v>76.304000000000002</c:v>
                </c:pt>
                <c:pt idx="18468">
                  <c:v>76.293999999999997</c:v>
                </c:pt>
                <c:pt idx="18469">
                  <c:v>76.286000000000001</c:v>
                </c:pt>
                <c:pt idx="18470">
                  <c:v>76.278000000000006</c:v>
                </c:pt>
                <c:pt idx="18471">
                  <c:v>76.27</c:v>
                </c:pt>
                <c:pt idx="18472">
                  <c:v>76.260999999999996</c:v>
                </c:pt>
                <c:pt idx="18473">
                  <c:v>76.253</c:v>
                </c:pt>
                <c:pt idx="18474">
                  <c:v>76.245000000000005</c:v>
                </c:pt>
                <c:pt idx="18475">
                  <c:v>76.236000000000004</c:v>
                </c:pt>
                <c:pt idx="18476">
                  <c:v>76.227999999999994</c:v>
                </c:pt>
                <c:pt idx="18477">
                  <c:v>76.218999999999994</c:v>
                </c:pt>
                <c:pt idx="18478">
                  <c:v>76.210999999999999</c:v>
                </c:pt>
                <c:pt idx="18479">
                  <c:v>76.203000000000003</c:v>
                </c:pt>
                <c:pt idx="18480">
                  <c:v>76.194000000000003</c:v>
                </c:pt>
                <c:pt idx="18481">
                  <c:v>76.186999999999998</c:v>
                </c:pt>
                <c:pt idx="18482">
                  <c:v>76.177000000000007</c:v>
                </c:pt>
                <c:pt idx="18483">
                  <c:v>76.17</c:v>
                </c:pt>
                <c:pt idx="18484">
                  <c:v>76.162000000000006</c:v>
                </c:pt>
                <c:pt idx="18485">
                  <c:v>76.153000000000006</c:v>
                </c:pt>
                <c:pt idx="18486">
                  <c:v>76.144999999999996</c:v>
                </c:pt>
                <c:pt idx="18487">
                  <c:v>76.135999999999996</c:v>
                </c:pt>
                <c:pt idx="18488">
                  <c:v>76.126999999999995</c:v>
                </c:pt>
                <c:pt idx="18489">
                  <c:v>76.12</c:v>
                </c:pt>
                <c:pt idx="18490">
                  <c:v>76.111999999999995</c:v>
                </c:pt>
                <c:pt idx="18491">
                  <c:v>76.102999999999994</c:v>
                </c:pt>
                <c:pt idx="18492">
                  <c:v>76.094999999999999</c:v>
                </c:pt>
                <c:pt idx="18493">
                  <c:v>76.085999999999999</c:v>
                </c:pt>
                <c:pt idx="18494">
                  <c:v>76.078000000000003</c:v>
                </c:pt>
                <c:pt idx="18495">
                  <c:v>76.069999999999993</c:v>
                </c:pt>
                <c:pt idx="18496">
                  <c:v>76.061999999999998</c:v>
                </c:pt>
                <c:pt idx="18497">
                  <c:v>76.054000000000002</c:v>
                </c:pt>
                <c:pt idx="18498">
                  <c:v>76.045000000000002</c:v>
                </c:pt>
                <c:pt idx="18499">
                  <c:v>76.036000000000001</c:v>
                </c:pt>
                <c:pt idx="18500">
                  <c:v>76.028999999999996</c:v>
                </c:pt>
                <c:pt idx="18501">
                  <c:v>76.02</c:v>
                </c:pt>
                <c:pt idx="18502">
                  <c:v>76.012</c:v>
                </c:pt>
                <c:pt idx="18503">
                  <c:v>76.004000000000005</c:v>
                </c:pt>
                <c:pt idx="18504">
                  <c:v>75.995000000000005</c:v>
                </c:pt>
                <c:pt idx="18505">
                  <c:v>75.986999999999995</c:v>
                </c:pt>
                <c:pt idx="18506">
                  <c:v>75.978999999999999</c:v>
                </c:pt>
                <c:pt idx="18507">
                  <c:v>75.97</c:v>
                </c:pt>
                <c:pt idx="18508">
                  <c:v>75.962000000000003</c:v>
                </c:pt>
                <c:pt idx="18509">
                  <c:v>75.953999999999994</c:v>
                </c:pt>
                <c:pt idx="18510">
                  <c:v>75.945999999999998</c:v>
                </c:pt>
                <c:pt idx="18511">
                  <c:v>75.938000000000002</c:v>
                </c:pt>
                <c:pt idx="18512">
                  <c:v>75.927999999999997</c:v>
                </c:pt>
                <c:pt idx="18513">
                  <c:v>75.92</c:v>
                </c:pt>
                <c:pt idx="18514">
                  <c:v>75.911000000000001</c:v>
                </c:pt>
                <c:pt idx="18515">
                  <c:v>75.903999999999996</c:v>
                </c:pt>
                <c:pt idx="18516">
                  <c:v>75.896000000000001</c:v>
                </c:pt>
                <c:pt idx="18517">
                  <c:v>75.887</c:v>
                </c:pt>
                <c:pt idx="18518">
                  <c:v>75.879000000000005</c:v>
                </c:pt>
                <c:pt idx="18519">
                  <c:v>75.870999999999995</c:v>
                </c:pt>
                <c:pt idx="18520">
                  <c:v>75.861999999999995</c:v>
                </c:pt>
                <c:pt idx="18521">
                  <c:v>75.852999999999994</c:v>
                </c:pt>
                <c:pt idx="18522">
                  <c:v>75.844999999999999</c:v>
                </c:pt>
                <c:pt idx="18523">
                  <c:v>75.837000000000003</c:v>
                </c:pt>
                <c:pt idx="18524">
                  <c:v>75.828999999999994</c:v>
                </c:pt>
                <c:pt idx="18525">
                  <c:v>75.819999999999993</c:v>
                </c:pt>
                <c:pt idx="18526">
                  <c:v>75.811000000000007</c:v>
                </c:pt>
                <c:pt idx="18527">
                  <c:v>75.802999999999997</c:v>
                </c:pt>
                <c:pt idx="18528">
                  <c:v>75.795000000000002</c:v>
                </c:pt>
                <c:pt idx="18529">
                  <c:v>75.786000000000001</c:v>
                </c:pt>
                <c:pt idx="18530">
                  <c:v>75.778000000000006</c:v>
                </c:pt>
                <c:pt idx="18531">
                  <c:v>75.769000000000005</c:v>
                </c:pt>
                <c:pt idx="18532">
                  <c:v>75.762</c:v>
                </c:pt>
                <c:pt idx="18533">
                  <c:v>75.754000000000005</c:v>
                </c:pt>
                <c:pt idx="18534">
                  <c:v>75.745000000000005</c:v>
                </c:pt>
                <c:pt idx="18535">
                  <c:v>75.736999999999995</c:v>
                </c:pt>
                <c:pt idx="18536">
                  <c:v>75.727999999999994</c:v>
                </c:pt>
                <c:pt idx="18537">
                  <c:v>75.72</c:v>
                </c:pt>
                <c:pt idx="18538">
                  <c:v>75.712000000000003</c:v>
                </c:pt>
                <c:pt idx="18539">
                  <c:v>75.703000000000003</c:v>
                </c:pt>
                <c:pt idx="18540">
                  <c:v>75.695999999999998</c:v>
                </c:pt>
                <c:pt idx="18541">
                  <c:v>75.686999999999998</c:v>
                </c:pt>
                <c:pt idx="18542">
                  <c:v>75.677999999999997</c:v>
                </c:pt>
                <c:pt idx="18543">
                  <c:v>75.67</c:v>
                </c:pt>
                <c:pt idx="18544">
                  <c:v>75.662000000000006</c:v>
                </c:pt>
                <c:pt idx="18545">
                  <c:v>75.653000000000006</c:v>
                </c:pt>
                <c:pt idx="18546">
                  <c:v>75.646000000000001</c:v>
                </c:pt>
                <c:pt idx="18547">
                  <c:v>75.637</c:v>
                </c:pt>
                <c:pt idx="18548">
                  <c:v>75.628</c:v>
                </c:pt>
                <c:pt idx="18549">
                  <c:v>75.62</c:v>
                </c:pt>
                <c:pt idx="18550">
                  <c:v>75.611999999999995</c:v>
                </c:pt>
                <c:pt idx="18551">
                  <c:v>75.602999999999994</c:v>
                </c:pt>
                <c:pt idx="18552">
                  <c:v>75.594999999999999</c:v>
                </c:pt>
                <c:pt idx="18553">
                  <c:v>75.587000000000003</c:v>
                </c:pt>
                <c:pt idx="18554">
                  <c:v>75.578999999999994</c:v>
                </c:pt>
                <c:pt idx="18555">
                  <c:v>75.569999999999993</c:v>
                </c:pt>
                <c:pt idx="18556">
                  <c:v>75.561999999999998</c:v>
                </c:pt>
                <c:pt idx="18557">
                  <c:v>75.552999999999997</c:v>
                </c:pt>
                <c:pt idx="18558">
                  <c:v>75.545000000000002</c:v>
                </c:pt>
                <c:pt idx="18559">
                  <c:v>75.537000000000006</c:v>
                </c:pt>
                <c:pt idx="18560">
                  <c:v>75.528000000000006</c:v>
                </c:pt>
                <c:pt idx="18561">
                  <c:v>75.52</c:v>
                </c:pt>
                <c:pt idx="18562">
                  <c:v>75.512</c:v>
                </c:pt>
                <c:pt idx="18563">
                  <c:v>75.504000000000005</c:v>
                </c:pt>
                <c:pt idx="18564">
                  <c:v>75.495999999999995</c:v>
                </c:pt>
                <c:pt idx="18565">
                  <c:v>75.488</c:v>
                </c:pt>
                <c:pt idx="18566">
                  <c:v>75.477999999999994</c:v>
                </c:pt>
                <c:pt idx="18567">
                  <c:v>75.47</c:v>
                </c:pt>
                <c:pt idx="18568">
                  <c:v>75.460999999999999</c:v>
                </c:pt>
                <c:pt idx="18569">
                  <c:v>75.453999999999994</c:v>
                </c:pt>
                <c:pt idx="18570">
                  <c:v>75.444999999999993</c:v>
                </c:pt>
                <c:pt idx="18571">
                  <c:v>75.436999999999998</c:v>
                </c:pt>
                <c:pt idx="18572">
                  <c:v>75.427999999999997</c:v>
                </c:pt>
                <c:pt idx="18573">
                  <c:v>75.42</c:v>
                </c:pt>
                <c:pt idx="18574">
                  <c:v>75.412000000000006</c:v>
                </c:pt>
                <c:pt idx="18575">
                  <c:v>75.405000000000001</c:v>
                </c:pt>
                <c:pt idx="18576">
                  <c:v>75.394999999999996</c:v>
                </c:pt>
                <c:pt idx="18577">
                  <c:v>75.387</c:v>
                </c:pt>
                <c:pt idx="18578">
                  <c:v>75.379000000000005</c:v>
                </c:pt>
                <c:pt idx="18579">
                  <c:v>75.37</c:v>
                </c:pt>
                <c:pt idx="18580">
                  <c:v>75.361999999999995</c:v>
                </c:pt>
                <c:pt idx="18581">
                  <c:v>75.353999999999999</c:v>
                </c:pt>
                <c:pt idx="18582">
                  <c:v>75.346000000000004</c:v>
                </c:pt>
                <c:pt idx="18583">
                  <c:v>75.337000000000003</c:v>
                </c:pt>
                <c:pt idx="18584">
                  <c:v>75.328000000000003</c:v>
                </c:pt>
                <c:pt idx="18585">
                  <c:v>75.319999999999993</c:v>
                </c:pt>
                <c:pt idx="18586">
                  <c:v>75.311999999999998</c:v>
                </c:pt>
                <c:pt idx="18587">
                  <c:v>75.302999999999997</c:v>
                </c:pt>
                <c:pt idx="18588">
                  <c:v>75.295000000000002</c:v>
                </c:pt>
                <c:pt idx="18589">
                  <c:v>75.287000000000006</c:v>
                </c:pt>
                <c:pt idx="18590">
                  <c:v>75.278000000000006</c:v>
                </c:pt>
                <c:pt idx="18591">
                  <c:v>75.27</c:v>
                </c:pt>
                <c:pt idx="18592">
                  <c:v>75.262</c:v>
                </c:pt>
                <c:pt idx="18593">
                  <c:v>75.254000000000005</c:v>
                </c:pt>
                <c:pt idx="18594">
                  <c:v>75.244</c:v>
                </c:pt>
                <c:pt idx="18595">
                  <c:v>75.236999999999995</c:v>
                </c:pt>
                <c:pt idx="18596">
                  <c:v>75.228999999999999</c:v>
                </c:pt>
                <c:pt idx="18597">
                  <c:v>75.22</c:v>
                </c:pt>
                <c:pt idx="18598">
                  <c:v>75.212000000000003</c:v>
                </c:pt>
                <c:pt idx="18599">
                  <c:v>75.203999999999994</c:v>
                </c:pt>
                <c:pt idx="18600">
                  <c:v>75.195999999999998</c:v>
                </c:pt>
                <c:pt idx="18601">
                  <c:v>75.188000000000002</c:v>
                </c:pt>
                <c:pt idx="18602">
                  <c:v>75.179000000000002</c:v>
                </c:pt>
                <c:pt idx="18603">
                  <c:v>75.171000000000006</c:v>
                </c:pt>
                <c:pt idx="18604">
                  <c:v>75.162000000000006</c:v>
                </c:pt>
                <c:pt idx="18605">
                  <c:v>75.153999999999996</c:v>
                </c:pt>
                <c:pt idx="18606">
                  <c:v>75.144999999999996</c:v>
                </c:pt>
                <c:pt idx="18607">
                  <c:v>75.138000000000005</c:v>
                </c:pt>
                <c:pt idx="18608">
                  <c:v>75.13</c:v>
                </c:pt>
                <c:pt idx="18609">
                  <c:v>75.120999999999995</c:v>
                </c:pt>
                <c:pt idx="18610">
                  <c:v>75.111999999999995</c:v>
                </c:pt>
                <c:pt idx="18611">
                  <c:v>75.105000000000004</c:v>
                </c:pt>
                <c:pt idx="18612">
                  <c:v>75.096000000000004</c:v>
                </c:pt>
                <c:pt idx="18613">
                  <c:v>75.087000000000003</c:v>
                </c:pt>
                <c:pt idx="18614">
                  <c:v>75.08</c:v>
                </c:pt>
                <c:pt idx="18615">
                  <c:v>75.070999999999998</c:v>
                </c:pt>
                <c:pt idx="18616">
                  <c:v>75.063000000000002</c:v>
                </c:pt>
                <c:pt idx="18617">
                  <c:v>75.054000000000002</c:v>
                </c:pt>
                <c:pt idx="18618">
                  <c:v>75.046000000000006</c:v>
                </c:pt>
                <c:pt idx="18619">
                  <c:v>75.037999999999997</c:v>
                </c:pt>
                <c:pt idx="18620">
                  <c:v>75.028999999999996</c:v>
                </c:pt>
                <c:pt idx="18621">
                  <c:v>75.021000000000001</c:v>
                </c:pt>
                <c:pt idx="18622">
                  <c:v>75.012</c:v>
                </c:pt>
                <c:pt idx="18623">
                  <c:v>75.004999999999995</c:v>
                </c:pt>
                <c:pt idx="18624">
                  <c:v>74.995999999999995</c:v>
                </c:pt>
                <c:pt idx="18625">
                  <c:v>74.988</c:v>
                </c:pt>
                <c:pt idx="18626">
                  <c:v>74.978999999999999</c:v>
                </c:pt>
                <c:pt idx="18627">
                  <c:v>74.971000000000004</c:v>
                </c:pt>
                <c:pt idx="18628">
                  <c:v>74.962999999999994</c:v>
                </c:pt>
                <c:pt idx="18629">
                  <c:v>74.953999999999994</c:v>
                </c:pt>
                <c:pt idx="18630">
                  <c:v>74.947000000000003</c:v>
                </c:pt>
                <c:pt idx="18631">
                  <c:v>74.938000000000002</c:v>
                </c:pt>
                <c:pt idx="18632">
                  <c:v>74.930000000000007</c:v>
                </c:pt>
                <c:pt idx="18633">
                  <c:v>74.921000000000006</c:v>
                </c:pt>
                <c:pt idx="18634">
                  <c:v>74.912999999999997</c:v>
                </c:pt>
                <c:pt idx="18635">
                  <c:v>74.905000000000001</c:v>
                </c:pt>
                <c:pt idx="18636">
                  <c:v>74.896000000000001</c:v>
                </c:pt>
                <c:pt idx="18637">
                  <c:v>74.888999999999996</c:v>
                </c:pt>
                <c:pt idx="18638">
                  <c:v>74.88</c:v>
                </c:pt>
                <c:pt idx="18639">
                  <c:v>74.872</c:v>
                </c:pt>
                <c:pt idx="18640">
                  <c:v>74.863</c:v>
                </c:pt>
                <c:pt idx="18641">
                  <c:v>74.855000000000004</c:v>
                </c:pt>
                <c:pt idx="18642">
                  <c:v>74.846999999999994</c:v>
                </c:pt>
                <c:pt idx="18643">
                  <c:v>74.837999999999994</c:v>
                </c:pt>
                <c:pt idx="18644">
                  <c:v>74.83</c:v>
                </c:pt>
                <c:pt idx="18645">
                  <c:v>74.822000000000003</c:v>
                </c:pt>
                <c:pt idx="18646">
                  <c:v>74.813000000000002</c:v>
                </c:pt>
                <c:pt idx="18647">
                  <c:v>74.805000000000007</c:v>
                </c:pt>
                <c:pt idx="18648">
                  <c:v>74.796000000000006</c:v>
                </c:pt>
                <c:pt idx="18649">
                  <c:v>74.787000000000006</c:v>
                </c:pt>
                <c:pt idx="18650">
                  <c:v>74.778999999999996</c:v>
                </c:pt>
                <c:pt idx="18651">
                  <c:v>74.771000000000001</c:v>
                </c:pt>
                <c:pt idx="18652">
                  <c:v>74.763000000000005</c:v>
                </c:pt>
                <c:pt idx="18653">
                  <c:v>74.754000000000005</c:v>
                </c:pt>
                <c:pt idx="18654">
                  <c:v>74.745999999999995</c:v>
                </c:pt>
                <c:pt idx="18655">
                  <c:v>74.738</c:v>
                </c:pt>
                <c:pt idx="18656">
                  <c:v>74.728999999999999</c:v>
                </c:pt>
                <c:pt idx="18657">
                  <c:v>74.721000000000004</c:v>
                </c:pt>
                <c:pt idx="18658">
                  <c:v>74.713999999999999</c:v>
                </c:pt>
                <c:pt idx="18659">
                  <c:v>74.704999999999998</c:v>
                </c:pt>
                <c:pt idx="18660">
                  <c:v>74.695999999999998</c:v>
                </c:pt>
                <c:pt idx="18661">
                  <c:v>74.688000000000002</c:v>
                </c:pt>
                <c:pt idx="18662">
                  <c:v>74.680000000000007</c:v>
                </c:pt>
                <c:pt idx="18663">
                  <c:v>74.671999999999997</c:v>
                </c:pt>
                <c:pt idx="18664">
                  <c:v>74.662999999999997</c:v>
                </c:pt>
                <c:pt idx="18665">
                  <c:v>74.655000000000001</c:v>
                </c:pt>
                <c:pt idx="18666">
                  <c:v>74.646000000000001</c:v>
                </c:pt>
                <c:pt idx="18667">
                  <c:v>74.638000000000005</c:v>
                </c:pt>
                <c:pt idx="18668">
                  <c:v>74.631</c:v>
                </c:pt>
                <c:pt idx="18669">
                  <c:v>74.622</c:v>
                </c:pt>
                <c:pt idx="18670">
                  <c:v>74.613</c:v>
                </c:pt>
                <c:pt idx="18671">
                  <c:v>74.603999999999999</c:v>
                </c:pt>
                <c:pt idx="18672">
                  <c:v>74.596000000000004</c:v>
                </c:pt>
                <c:pt idx="18673">
                  <c:v>74.587999999999994</c:v>
                </c:pt>
                <c:pt idx="18674">
                  <c:v>74.578999999999994</c:v>
                </c:pt>
                <c:pt idx="18675">
                  <c:v>74.572000000000003</c:v>
                </c:pt>
                <c:pt idx="18676">
                  <c:v>74.563000000000002</c:v>
                </c:pt>
                <c:pt idx="18677">
                  <c:v>74.555000000000007</c:v>
                </c:pt>
                <c:pt idx="18678">
                  <c:v>74.546000000000006</c:v>
                </c:pt>
                <c:pt idx="18679">
                  <c:v>74.537999999999997</c:v>
                </c:pt>
                <c:pt idx="18680">
                  <c:v>74.53</c:v>
                </c:pt>
                <c:pt idx="18681">
                  <c:v>74.522000000000006</c:v>
                </c:pt>
                <c:pt idx="18682">
                  <c:v>74.513000000000005</c:v>
                </c:pt>
                <c:pt idx="18683">
                  <c:v>74.504999999999995</c:v>
                </c:pt>
                <c:pt idx="18684">
                  <c:v>74.495999999999995</c:v>
                </c:pt>
                <c:pt idx="18685">
                  <c:v>74.488</c:v>
                </c:pt>
                <c:pt idx="18686">
                  <c:v>74.48</c:v>
                </c:pt>
                <c:pt idx="18687">
                  <c:v>74.471999999999994</c:v>
                </c:pt>
                <c:pt idx="18688">
                  <c:v>74.462999999999994</c:v>
                </c:pt>
                <c:pt idx="18689">
                  <c:v>74.454999999999998</c:v>
                </c:pt>
                <c:pt idx="18690">
                  <c:v>74.447000000000003</c:v>
                </c:pt>
                <c:pt idx="18691">
                  <c:v>74.438000000000002</c:v>
                </c:pt>
                <c:pt idx="18692">
                  <c:v>74.429000000000002</c:v>
                </c:pt>
                <c:pt idx="18693">
                  <c:v>74.421999999999997</c:v>
                </c:pt>
                <c:pt idx="18694">
                  <c:v>74.412999999999997</c:v>
                </c:pt>
                <c:pt idx="18695">
                  <c:v>74.403999999999996</c:v>
                </c:pt>
                <c:pt idx="18696">
                  <c:v>74.397000000000006</c:v>
                </c:pt>
                <c:pt idx="18697">
                  <c:v>74.388999999999996</c:v>
                </c:pt>
                <c:pt idx="18698">
                  <c:v>74.38</c:v>
                </c:pt>
                <c:pt idx="18699">
                  <c:v>74.372</c:v>
                </c:pt>
                <c:pt idx="18700">
                  <c:v>74.364000000000004</c:v>
                </c:pt>
                <c:pt idx="18701">
                  <c:v>74.355000000000004</c:v>
                </c:pt>
                <c:pt idx="18702">
                  <c:v>74.346999999999994</c:v>
                </c:pt>
                <c:pt idx="18703">
                  <c:v>74.337999999999994</c:v>
                </c:pt>
                <c:pt idx="18704">
                  <c:v>74.33</c:v>
                </c:pt>
                <c:pt idx="18705">
                  <c:v>74.322000000000003</c:v>
                </c:pt>
                <c:pt idx="18706">
                  <c:v>74.313000000000002</c:v>
                </c:pt>
                <c:pt idx="18707">
                  <c:v>74.305999999999997</c:v>
                </c:pt>
                <c:pt idx="18708">
                  <c:v>74.296999999999997</c:v>
                </c:pt>
                <c:pt idx="18709">
                  <c:v>74.287999999999997</c:v>
                </c:pt>
                <c:pt idx="18710">
                  <c:v>74.28</c:v>
                </c:pt>
                <c:pt idx="18711">
                  <c:v>74.272000000000006</c:v>
                </c:pt>
                <c:pt idx="18712">
                  <c:v>74.263999999999996</c:v>
                </c:pt>
                <c:pt idx="18713">
                  <c:v>74.254999999999995</c:v>
                </c:pt>
                <c:pt idx="18714">
                  <c:v>74.247</c:v>
                </c:pt>
                <c:pt idx="18715">
                  <c:v>74.239000000000004</c:v>
                </c:pt>
                <c:pt idx="18716">
                  <c:v>74.230999999999995</c:v>
                </c:pt>
                <c:pt idx="18717">
                  <c:v>74.221999999999994</c:v>
                </c:pt>
                <c:pt idx="18718">
                  <c:v>74.213999999999999</c:v>
                </c:pt>
                <c:pt idx="18719">
                  <c:v>74.204999999999998</c:v>
                </c:pt>
                <c:pt idx="18720">
                  <c:v>74.197000000000003</c:v>
                </c:pt>
                <c:pt idx="18721">
                  <c:v>74.188999999999993</c:v>
                </c:pt>
                <c:pt idx="18722">
                  <c:v>74.180000000000007</c:v>
                </c:pt>
                <c:pt idx="18723">
                  <c:v>74.171999999999997</c:v>
                </c:pt>
                <c:pt idx="18724">
                  <c:v>74.164000000000001</c:v>
                </c:pt>
                <c:pt idx="18725">
                  <c:v>74.155000000000001</c:v>
                </c:pt>
                <c:pt idx="18726">
                  <c:v>74.147000000000006</c:v>
                </c:pt>
                <c:pt idx="18727">
                  <c:v>74.138999999999996</c:v>
                </c:pt>
                <c:pt idx="18728">
                  <c:v>74.13</c:v>
                </c:pt>
                <c:pt idx="18729">
                  <c:v>74.122</c:v>
                </c:pt>
                <c:pt idx="18730">
                  <c:v>74.113</c:v>
                </c:pt>
                <c:pt idx="18731">
                  <c:v>74.105999999999995</c:v>
                </c:pt>
                <c:pt idx="18732">
                  <c:v>74.096999999999994</c:v>
                </c:pt>
                <c:pt idx="18733">
                  <c:v>74.088999999999999</c:v>
                </c:pt>
                <c:pt idx="18734">
                  <c:v>74.08</c:v>
                </c:pt>
                <c:pt idx="18735">
                  <c:v>74.070999999999998</c:v>
                </c:pt>
                <c:pt idx="18736">
                  <c:v>74.063999999999993</c:v>
                </c:pt>
                <c:pt idx="18737">
                  <c:v>74.055000000000007</c:v>
                </c:pt>
                <c:pt idx="18738">
                  <c:v>74.046999999999997</c:v>
                </c:pt>
                <c:pt idx="18739">
                  <c:v>74.039000000000001</c:v>
                </c:pt>
                <c:pt idx="18740">
                  <c:v>74.031000000000006</c:v>
                </c:pt>
                <c:pt idx="18741">
                  <c:v>74.022000000000006</c:v>
                </c:pt>
                <c:pt idx="18742">
                  <c:v>74.013999999999996</c:v>
                </c:pt>
                <c:pt idx="18743">
                  <c:v>74.006</c:v>
                </c:pt>
                <c:pt idx="18744">
                  <c:v>73.998000000000005</c:v>
                </c:pt>
                <c:pt idx="18745">
                  <c:v>73.989000000000004</c:v>
                </c:pt>
                <c:pt idx="18746">
                  <c:v>73.980999999999995</c:v>
                </c:pt>
                <c:pt idx="18747">
                  <c:v>73.971999999999994</c:v>
                </c:pt>
                <c:pt idx="18748">
                  <c:v>73.963999999999999</c:v>
                </c:pt>
                <c:pt idx="18749">
                  <c:v>73.956000000000003</c:v>
                </c:pt>
                <c:pt idx="18750">
                  <c:v>73.947000000000003</c:v>
                </c:pt>
                <c:pt idx="18751">
                  <c:v>73.938999999999993</c:v>
                </c:pt>
                <c:pt idx="18752">
                  <c:v>73.930000000000007</c:v>
                </c:pt>
                <c:pt idx="18753">
                  <c:v>73.921999999999997</c:v>
                </c:pt>
                <c:pt idx="18754">
                  <c:v>73.914000000000001</c:v>
                </c:pt>
                <c:pt idx="18755">
                  <c:v>73.905000000000001</c:v>
                </c:pt>
                <c:pt idx="18756">
                  <c:v>73.897000000000006</c:v>
                </c:pt>
                <c:pt idx="18757">
                  <c:v>73.888999999999996</c:v>
                </c:pt>
                <c:pt idx="18758">
                  <c:v>73.88</c:v>
                </c:pt>
                <c:pt idx="18759">
                  <c:v>73.872</c:v>
                </c:pt>
                <c:pt idx="18760">
                  <c:v>73.863</c:v>
                </c:pt>
                <c:pt idx="18761">
                  <c:v>73.855999999999995</c:v>
                </c:pt>
                <c:pt idx="18762">
                  <c:v>73.846999999999994</c:v>
                </c:pt>
                <c:pt idx="18763">
                  <c:v>73.838999999999999</c:v>
                </c:pt>
                <c:pt idx="18764">
                  <c:v>73.831000000000003</c:v>
                </c:pt>
                <c:pt idx="18765">
                  <c:v>73.822000000000003</c:v>
                </c:pt>
                <c:pt idx="18766">
                  <c:v>73.813999999999993</c:v>
                </c:pt>
                <c:pt idx="18767">
                  <c:v>73.805999999999997</c:v>
                </c:pt>
                <c:pt idx="18768">
                  <c:v>73.796999999999997</c:v>
                </c:pt>
                <c:pt idx="18769">
                  <c:v>73.789000000000001</c:v>
                </c:pt>
                <c:pt idx="18770">
                  <c:v>73.78</c:v>
                </c:pt>
                <c:pt idx="18771">
                  <c:v>73.772000000000006</c:v>
                </c:pt>
                <c:pt idx="18772">
                  <c:v>73.763999999999996</c:v>
                </c:pt>
                <c:pt idx="18773">
                  <c:v>73.756</c:v>
                </c:pt>
                <c:pt idx="18774">
                  <c:v>73.747</c:v>
                </c:pt>
                <c:pt idx="18775">
                  <c:v>73.739000000000004</c:v>
                </c:pt>
                <c:pt idx="18776">
                  <c:v>73.73</c:v>
                </c:pt>
                <c:pt idx="18777">
                  <c:v>73.721999999999994</c:v>
                </c:pt>
                <c:pt idx="18778">
                  <c:v>73.713999999999999</c:v>
                </c:pt>
                <c:pt idx="18779">
                  <c:v>73.704999999999998</c:v>
                </c:pt>
                <c:pt idx="18780">
                  <c:v>73.697000000000003</c:v>
                </c:pt>
                <c:pt idx="18781">
                  <c:v>73.69</c:v>
                </c:pt>
                <c:pt idx="18782">
                  <c:v>73.680000000000007</c:v>
                </c:pt>
                <c:pt idx="18783">
                  <c:v>73.671999999999997</c:v>
                </c:pt>
                <c:pt idx="18784">
                  <c:v>73.664000000000001</c:v>
                </c:pt>
                <c:pt idx="18785">
                  <c:v>73.656000000000006</c:v>
                </c:pt>
                <c:pt idx="18786">
                  <c:v>73.647999999999996</c:v>
                </c:pt>
                <c:pt idx="18787">
                  <c:v>73.638000000000005</c:v>
                </c:pt>
                <c:pt idx="18788">
                  <c:v>73.63</c:v>
                </c:pt>
                <c:pt idx="18789">
                  <c:v>73.622</c:v>
                </c:pt>
                <c:pt idx="18790">
                  <c:v>73.614000000000004</c:v>
                </c:pt>
                <c:pt idx="18791">
                  <c:v>73.605000000000004</c:v>
                </c:pt>
                <c:pt idx="18792">
                  <c:v>73.597999999999999</c:v>
                </c:pt>
                <c:pt idx="18793">
                  <c:v>73.588999999999999</c:v>
                </c:pt>
                <c:pt idx="18794">
                  <c:v>73.581000000000003</c:v>
                </c:pt>
                <c:pt idx="18795">
                  <c:v>73.572000000000003</c:v>
                </c:pt>
                <c:pt idx="18796">
                  <c:v>73.563000000000002</c:v>
                </c:pt>
                <c:pt idx="18797">
                  <c:v>73.555000000000007</c:v>
                </c:pt>
                <c:pt idx="18798">
                  <c:v>73.546999999999997</c:v>
                </c:pt>
                <c:pt idx="18799">
                  <c:v>73.539000000000001</c:v>
                </c:pt>
                <c:pt idx="18800">
                  <c:v>73.531000000000006</c:v>
                </c:pt>
                <c:pt idx="18801">
                  <c:v>73.522000000000006</c:v>
                </c:pt>
                <c:pt idx="18802">
                  <c:v>73.513999999999996</c:v>
                </c:pt>
                <c:pt idx="18803">
                  <c:v>73.506</c:v>
                </c:pt>
                <c:pt idx="18804">
                  <c:v>73.497</c:v>
                </c:pt>
                <c:pt idx="18805">
                  <c:v>73.489000000000004</c:v>
                </c:pt>
                <c:pt idx="18806">
                  <c:v>73.480999999999995</c:v>
                </c:pt>
                <c:pt idx="18807">
                  <c:v>73.471999999999994</c:v>
                </c:pt>
                <c:pt idx="18808">
                  <c:v>73.463999999999999</c:v>
                </c:pt>
                <c:pt idx="18809">
                  <c:v>73.456000000000003</c:v>
                </c:pt>
                <c:pt idx="18810">
                  <c:v>73.447999999999993</c:v>
                </c:pt>
                <c:pt idx="18811">
                  <c:v>73.438999999999993</c:v>
                </c:pt>
                <c:pt idx="18812">
                  <c:v>73.430999999999997</c:v>
                </c:pt>
                <c:pt idx="18813">
                  <c:v>73.423000000000002</c:v>
                </c:pt>
                <c:pt idx="18814">
                  <c:v>73.414000000000001</c:v>
                </c:pt>
                <c:pt idx="18815">
                  <c:v>73.406000000000006</c:v>
                </c:pt>
                <c:pt idx="18816">
                  <c:v>73.397999999999996</c:v>
                </c:pt>
                <c:pt idx="18817">
                  <c:v>73.388999999999996</c:v>
                </c:pt>
                <c:pt idx="18818">
                  <c:v>73.381</c:v>
                </c:pt>
                <c:pt idx="18819">
                  <c:v>73.373000000000005</c:v>
                </c:pt>
                <c:pt idx="18820">
                  <c:v>73.364000000000004</c:v>
                </c:pt>
                <c:pt idx="18821">
                  <c:v>73.355999999999995</c:v>
                </c:pt>
                <c:pt idx="18822">
                  <c:v>73.347999999999999</c:v>
                </c:pt>
                <c:pt idx="18823">
                  <c:v>73.338999999999999</c:v>
                </c:pt>
                <c:pt idx="18824">
                  <c:v>73.331000000000003</c:v>
                </c:pt>
                <c:pt idx="18825">
                  <c:v>73.322000000000003</c:v>
                </c:pt>
                <c:pt idx="18826">
                  <c:v>73.314999999999998</c:v>
                </c:pt>
                <c:pt idx="18827">
                  <c:v>73.305999999999997</c:v>
                </c:pt>
                <c:pt idx="18828">
                  <c:v>73.298000000000002</c:v>
                </c:pt>
                <c:pt idx="18829">
                  <c:v>73.289000000000001</c:v>
                </c:pt>
                <c:pt idx="18830">
                  <c:v>73.281999999999996</c:v>
                </c:pt>
                <c:pt idx="18831">
                  <c:v>73.272999999999996</c:v>
                </c:pt>
                <c:pt idx="18832">
                  <c:v>73.265000000000001</c:v>
                </c:pt>
                <c:pt idx="18833">
                  <c:v>73.256</c:v>
                </c:pt>
                <c:pt idx="18834">
                  <c:v>73.248000000000005</c:v>
                </c:pt>
                <c:pt idx="18835">
                  <c:v>73.239999999999995</c:v>
                </c:pt>
                <c:pt idx="18836">
                  <c:v>73.230999999999995</c:v>
                </c:pt>
                <c:pt idx="18837">
                  <c:v>73.222999999999999</c:v>
                </c:pt>
                <c:pt idx="18838">
                  <c:v>73.215000000000003</c:v>
                </c:pt>
                <c:pt idx="18839">
                  <c:v>73.206000000000003</c:v>
                </c:pt>
                <c:pt idx="18840">
                  <c:v>73.197999999999993</c:v>
                </c:pt>
                <c:pt idx="18841">
                  <c:v>73.188999999999993</c:v>
                </c:pt>
                <c:pt idx="18842">
                  <c:v>73.180999999999997</c:v>
                </c:pt>
                <c:pt idx="18843">
                  <c:v>73.171999999999997</c:v>
                </c:pt>
                <c:pt idx="18844">
                  <c:v>73.165000000000006</c:v>
                </c:pt>
                <c:pt idx="18845">
                  <c:v>73.156000000000006</c:v>
                </c:pt>
                <c:pt idx="18846">
                  <c:v>73.147000000000006</c:v>
                </c:pt>
                <c:pt idx="18847">
                  <c:v>73.14</c:v>
                </c:pt>
                <c:pt idx="18848">
                  <c:v>73.132000000000005</c:v>
                </c:pt>
                <c:pt idx="18849">
                  <c:v>73.122</c:v>
                </c:pt>
                <c:pt idx="18850">
                  <c:v>73.114000000000004</c:v>
                </c:pt>
                <c:pt idx="18851">
                  <c:v>73.105999999999995</c:v>
                </c:pt>
                <c:pt idx="18852">
                  <c:v>73.097999999999999</c:v>
                </c:pt>
                <c:pt idx="18853">
                  <c:v>73.088999999999999</c:v>
                </c:pt>
                <c:pt idx="18854">
                  <c:v>73.081000000000003</c:v>
                </c:pt>
                <c:pt idx="18855">
                  <c:v>73.072999999999993</c:v>
                </c:pt>
                <c:pt idx="18856">
                  <c:v>73.063999999999993</c:v>
                </c:pt>
                <c:pt idx="18857">
                  <c:v>73.055999999999997</c:v>
                </c:pt>
                <c:pt idx="18858">
                  <c:v>73.048000000000002</c:v>
                </c:pt>
                <c:pt idx="18859">
                  <c:v>73.039000000000001</c:v>
                </c:pt>
                <c:pt idx="18860">
                  <c:v>73.031000000000006</c:v>
                </c:pt>
                <c:pt idx="18861">
                  <c:v>73.024000000000001</c:v>
                </c:pt>
                <c:pt idx="18862">
                  <c:v>73.015000000000001</c:v>
                </c:pt>
                <c:pt idx="18863">
                  <c:v>73.006</c:v>
                </c:pt>
                <c:pt idx="18864">
                  <c:v>72.998000000000005</c:v>
                </c:pt>
                <c:pt idx="18865">
                  <c:v>72.989000000000004</c:v>
                </c:pt>
                <c:pt idx="18866">
                  <c:v>72.981999999999999</c:v>
                </c:pt>
                <c:pt idx="18867">
                  <c:v>72.972999999999999</c:v>
                </c:pt>
                <c:pt idx="18868">
                  <c:v>72.963999999999999</c:v>
                </c:pt>
                <c:pt idx="18869">
                  <c:v>72.956000000000003</c:v>
                </c:pt>
                <c:pt idx="18870">
                  <c:v>72.947999999999993</c:v>
                </c:pt>
                <c:pt idx="18871">
                  <c:v>72.94</c:v>
                </c:pt>
                <c:pt idx="18872">
                  <c:v>72.930999999999997</c:v>
                </c:pt>
                <c:pt idx="18873">
                  <c:v>72.923000000000002</c:v>
                </c:pt>
                <c:pt idx="18874">
                  <c:v>72.914000000000001</c:v>
                </c:pt>
                <c:pt idx="18875">
                  <c:v>72.906999999999996</c:v>
                </c:pt>
                <c:pt idx="18876">
                  <c:v>72.899000000000001</c:v>
                </c:pt>
                <c:pt idx="18877">
                  <c:v>72.89</c:v>
                </c:pt>
                <c:pt idx="18878">
                  <c:v>72.882000000000005</c:v>
                </c:pt>
                <c:pt idx="18879">
                  <c:v>72.872</c:v>
                </c:pt>
                <c:pt idx="18880">
                  <c:v>72.864999999999995</c:v>
                </c:pt>
                <c:pt idx="18881">
                  <c:v>72.855999999999995</c:v>
                </c:pt>
                <c:pt idx="18882">
                  <c:v>72.847999999999999</c:v>
                </c:pt>
                <c:pt idx="18883">
                  <c:v>72.84</c:v>
                </c:pt>
                <c:pt idx="18884">
                  <c:v>72.831000000000003</c:v>
                </c:pt>
                <c:pt idx="18885">
                  <c:v>72.822999999999993</c:v>
                </c:pt>
                <c:pt idx="18886">
                  <c:v>72.814999999999998</c:v>
                </c:pt>
                <c:pt idx="18887">
                  <c:v>72.807000000000002</c:v>
                </c:pt>
                <c:pt idx="18888">
                  <c:v>72.798000000000002</c:v>
                </c:pt>
                <c:pt idx="18889">
                  <c:v>72.790000000000006</c:v>
                </c:pt>
                <c:pt idx="18890">
                  <c:v>72.781999999999996</c:v>
                </c:pt>
                <c:pt idx="18891">
                  <c:v>72.772999999999996</c:v>
                </c:pt>
                <c:pt idx="18892">
                  <c:v>72.765000000000001</c:v>
                </c:pt>
                <c:pt idx="18893">
                  <c:v>72.757000000000005</c:v>
                </c:pt>
                <c:pt idx="18894">
                  <c:v>72.748999999999995</c:v>
                </c:pt>
                <c:pt idx="18895">
                  <c:v>72.739999999999995</c:v>
                </c:pt>
                <c:pt idx="18896">
                  <c:v>72.731999999999999</c:v>
                </c:pt>
                <c:pt idx="18897">
                  <c:v>72.722999999999999</c:v>
                </c:pt>
                <c:pt idx="18898">
                  <c:v>72.715000000000003</c:v>
                </c:pt>
                <c:pt idx="18899">
                  <c:v>72.706999999999994</c:v>
                </c:pt>
                <c:pt idx="18900">
                  <c:v>72.697999999999993</c:v>
                </c:pt>
                <c:pt idx="18901">
                  <c:v>72.69</c:v>
                </c:pt>
                <c:pt idx="18902">
                  <c:v>72.682000000000002</c:v>
                </c:pt>
                <c:pt idx="18903">
                  <c:v>72.674000000000007</c:v>
                </c:pt>
                <c:pt idx="18904">
                  <c:v>72.665000000000006</c:v>
                </c:pt>
                <c:pt idx="18905">
                  <c:v>72.656999999999996</c:v>
                </c:pt>
                <c:pt idx="18906">
                  <c:v>72.649000000000001</c:v>
                </c:pt>
                <c:pt idx="18907">
                  <c:v>72.64</c:v>
                </c:pt>
                <c:pt idx="18908">
                  <c:v>72.632000000000005</c:v>
                </c:pt>
                <c:pt idx="18909">
                  <c:v>72.623000000000005</c:v>
                </c:pt>
                <c:pt idx="18910">
                  <c:v>72.614999999999995</c:v>
                </c:pt>
                <c:pt idx="18911">
                  <c:v>72.606999999999999</c:v>
                </c:pt>
                <c:pt idx="18912">
                  <c:v>72.599000000000004</c:v>
                </c:pt>
                <c:pt idx="18913">
                  <c:v>72.59</c:v>
                </c:pt>
                <c:pt idx="18914">
                  <c:v>72.581999999999994</c:v>
                </c:pt>
                <c:pt idx="18915">
                  <c:v>72.573999999999998</c:v>
                </c:pt>
                <c:pt idx="18916">
                  <c:v>72.566000000000003</c:v>
                </c:pt>
                <c:pt idx="18917">
                  <c:v>72.557000000000002</c:v>
                </c:pt>
                <c:pt idx="18918">
                  <c:v>72.549000000000007</c:v>
                </c:pt>
                <c:pt idx="18919">
                  <c:v>72.540999999999997</c:v>
                </c:pt>
                <c:pt idx="18920">
                  <c:v>72.531999999999996</c:v>
                </c:pt>
                <c:pt idx="18921">
                  <c:v>72.524000000000001</c:v>
                </c:pt>
                <c:pt idx="18922">
                  <c:v>72.515000000000001</c:v>
                </c:pt>
                <c:pt idx="18923">
                  <c:v>72.507000000000005</c:v>
                </c:pt>
                <c:pt idx="18924">
                  <c:v>72.498999999999995</c:v>
                </c:pt>
                <c:pt idx="18925">
                  <c:v>72.489999999999995</c:v>
                </c:pt>
                <c:pt idx="18926">
                  <c:v>72.481999999999999</c:v>
                </c:pt>
                <c:pt idx="18927">
                  <c:v>72.474000000000004</c:v>
                </c:pt>
                <c:pt idx="18928">
                  <c:v>72.465999999999994</c:v>
                </c:pt>
                <c:pt idx="18929">
                  <c:v>72.456999999999994</c:v>
                </c:pt>
                <c:pt idx="18930">
                  <c:v>72.448999999999998</c:v>
                </c:pt>
                <c:pt idx="18931">
                  <c:v>72.44</c:v>
                </c:pt>
                <c:pt idx="18932">
                  <c:v>72.432000000000002</c:v>
                </c:pt>
                <c:pt idx="18933">
                  <c:v>72.424000000000007</c:v>
                </c:pt>
                <c:pt idx="18934">
                  <c:v>72.415000000000006</c:v>
                </c:pt>
                <c:pt idx="18935">
                  <c:v>72.408000000000001</c:v>
                </c:pt>
                <c:pt idx="18936">
                  <c:v>72.399000000000001</c:v>
                </c:pt>
                <c:pt idx="18937">
                  <c:v>72.391000000000005</c:v>
                </c:pt>
                <c:pt idx="18938">
                  <c:v>72.382999999999996</c:v>
                </c:pt>
                <c:pt idx="18939">
                  <c:v>72.373999999999995</c:v>
                </c:pt>
                <c:pt idx="18940">
                  <c:v>72.364999999999995</c:v>
                </c:pt>
                <c:pt idx="18941">
                  <c:v>72.356999999999999</c:v>
                </c:pt>
                <c:pt idx="18942">
                  <c:v>72.347999999999999</c:v>
                </c:pt>
                <c:pt idx="18943">
                  <c:v>72.34</c:v>
                </c:pt>
                <c:pt idx="18944">
                  <c:v>72.331000000000003</c:v>
                </c:pt>
                <c:pt idx="18945">
                  <c:v>72.323999999999998</c:v>
                </c:pt>
                <c:pt idx="18946">
                  <c:v>72.316000000000003</c:v>
                </c:pt>
                <c:pt idx="18947">
                  <c:v>72.307000000000002</c:v>
                </c:pt>
                <c:pt idx="18948">
                  <c:v>72.299000000000007</c:v>
                </c:pt>
                <c:pt idx="18949">
                  <c:v>72.290999999999997</c:v>
                </c:pt>
                <c:pt idx="18950">
                  <c:v>72.283000000000001</c:v>
                </c:pt>
                <c:pt idx="18951">
                  <c:v>72.272999999999996</c:v>
                </c:pt>
                <c:pt idx="18952">
                  <c:v>72.265000000000001</c:v>
                </c:pt>
                <c:pt idx="18953">
                  <c:v>72.257999999999996</c:v>
                </c:pt>
                <c:pt idx="18954">
                  <c:v>72.248999999999995</c:v>
                </c:pt>
                <c:pt idx="18955">
                  <c:v>72.239999999999995</c:v>
                </c:pt>
                <c:pt idx="18956">
                  <c:v>72.231999999999999</c:v>
                </c:pt>
                <c:pt idx="18957">
                  <c:v>72.224000000000004</c:v>
                </c:pt>
                <c:pt idx="18958">
                  <c:v>72.215999999999994</c:v>
                </c:pt>
                <c:pt idx="18959">
                  <c:v>72.206999999999994</c:v>
                </c:pt>
                <c:pt idx="18960">
                  <c:v>72.198999999999998</c:v>
                </c:pt>
                <c:pt idx="18961">
                  <c:v>72.191000000000003</c:v>
                </c:pt>
                <c:pt idx="18962">
                  <c:v>72.182000000000002</c:v>
                </c:pt>
                <c:pt idx="18963">
                  <c:v>72.174000000000007</c:v>
                </c:pt>
                <c:pt idx="18964">
                  <c:v>72.165000000000006</c:v>
                </c:pt>
                <c:pt idx="18965">
                  <c:v>72.158000000000001</c:v>
                </c:pt>
                <c:pt idx="18966">
                  <c:v>72.149000000000001</c:v>
                </c:pt>
                <c:pt idx="18967">
                  <c:v>72.14</c:v>
                </c:pt>
                <c:pt idx="18968">
                  <c:v>72.132000000000005</c:v>
                </c:pt>
                <c:pt idx="18969">
                  <c:v>72.123999999999995</c:v>
                </c:pt>
                <c:pt idx="18970">
                  <c:v>72.116</c:v>
                </c:pt>
                <c:pt idx="18971">
                  <c:v>72.106999999999999</c:v>
                </c:pt>
                <c:pt idx="18972">
                  <c:v>72.099000000000004</c:v>
                </c:pt>
                <c:pt idx="18973">
                  <c:v>72.090999999999994</c:v>
                </c:pt>
                <c:pt idx="18974">
                  <c:v>72.081999999999994</c:v>
                </c:pt>
                <c:pt idx="18975">
                  <c:v>72.073999999999998</c:v>
                </c:pt>
                <c:pt idx="18976">
                  <c:v>72.066000000000003</c:v>
                </c:pt>
                <c:pt idx="18977">
                  <c:v>72.057000000000002</c:v>
                </c:pt>
                <c:pt idx="18978">
                  <c:v>72.049000000000007</c:v>
                </c:pt>
                <c:pt idx="18979">
                  <c:v>72.040000000000006</c:v>
                </c:pt>
                <c:pt idx="18980">
                  <c:v>72.031999999999996</c:v>
                </c:pt>
                <c:pt idx="18981">
                  <c:v>72.024000000000001</c:v>
                </c:pt>
                <c:pt idx="18982">
                  <c:v>72.016000000000005</c:v>
                </c:pt>
                <c:pt idx="18983">
                  <c:v>72.007999999999996</c:v>
                </c:pt>
                <c:pt idx="18984">
                  <c:v>72</c:v>
                </c:pt>
                <c:pt idx="18985">
                  <c:v>71.991</c:v>
                </c:pt>
                <c:pt idx="18986">
                  <c:v>71.981999999999999</c:v>
                </c:pt>
                <c:pt idx="18987">
                  <c:v>71.974000000000004</c:v>
                </c:pt>
                <c:pt idx="18988">
                  <c:v>71.965999999999994</c:v>
                </c:pt>
                <c:pt idx="18989">
                  <c:v>71.956999999999994</c:v>
                </c:pt>
                <c:pt idx="18990">
                  <c:v>71.948999999999998</c:v>
                </c:pt>
                <c:pt idx="18991">
                  <c:v>71.941000000000003</c:v>
                </c:pt>
                <c:pt idx="18992">
                  <c:v>71.933000000000007</c:v>
                </c:pt>
                <c:pt idx="18993">
                  <c:v>71.924000000000007</c:v>
                </c:pt>
                <c:pt idx="18994">
                  <c:v>71.915999999999997</c:v>
                </c:pt>
                <c:pt idx="18995">
                  <c:v>71.908000000000001</c:v>
                </c:pt>
                <c:pt idx="18996">
                  <c:v>71.900000000000006</c:v>
                </c:pt>
                <c:pt idx="18997">
                  <c:v>71.891000000000005</c:v>
                </c:pt>
                <c:pt idx="18998">
                  <c:v>71.882999999999996</c:v>
                </c:pt>
                <c:pt idx="18999">
                  <c:v>71.873999999999995</c:v>
                </c:pt>
                <c:pt idx="19000">
                  <c:v>71.866</c:v>
                </c:pt>
                <c:pt idx="19001">
                  <c:v>71.858000000000004</c:v>
                </c:pt>
                <c:pt idx="19002">
                  <c:v>71.849999999999994</c:v>
                </c:pt>
                <c:pt idx="19003">
                  <c:v>71.841999999999999</c:v>
                </c:pt>
                <c:pt idx="19004">
                  <c:v>71.831999999999994</c:v>
                </c:pt>
                <c:pt idx="19005">
                  <c:v>71.823999999999998</c:v>
                </c:pt>
                <c:pt idx="19006">
                  <c:v>71.816000000000003</c:v>
                </c:pt>
                <c:pt idx="19007">
                  <c:v>71.808999999999997</c:v>
                </c:pt>
                <c:pt idx="19008">
                  <c:v>71.8</c:v>
                </c:pt>
                <c:pt idx="19009">
                  <c:v>71.790999999999997</c:v>
                </c:pt>
                <c:pt idx="19010">
                  <c:v>71.783000000000001</c:v>
                </c:pt>
                <c:pt idx="19011">
                  <c:v>71.774000000000001</c:v>
                </c:pt>
                <c:pt idx="19012">
                  <c:v>71.766000000000005</c:v>
                </c:pt>
                <c:pt idx="19013">
                  <c:v>71.757999999999996</c:v>
                </c:pt>
                <c:pt idx="19014">
                  <c:v>71.75</c:v>
                </c:pt>
                <c:pt idx="19015">
                  <c:v>71.742000000000004</c:v>
                </c:pt>
                <c:pt idx="19016">
                  <c:v>71.731999999999999</c:v>
                </c:pt>
                <c:pt idx="19017">
                  <c:v>71.724000000000004</c:v>
                </c:pt>
                <c:pt idx="19018">
                  <c:v>71.715999999999994</c:v>
                </c:pt>
                <c:pt idx="19019">
                  <c:v>71.707999999999998</c:v>
                </c:pt>
                <c:pt idx="19020">
                  <c:v>71.7</c:v>
                </c:pt>
                <c:pt idx="19021">
                  <c:v>71.691999999999993</c:v>
                </c:pt>
                <c:pt idx="19022">
                  <c:v>71.683000000000007</c:v>
                </c:pt>
                <c:pt idx="19023">
                  <c:v>71.674999999999997</c:v>
                </c:pt>
                <c:pt idx="19024">
                  <c:v>71.667000000000002</c:v>
                </c:pt>
                <c:pt idx="19025">
                  <c:v>71.659000000000006</c:v>
                </c:pt>
                <c:pt idx="19026">
                  <c:v>71.650000000000006</c:v>
                </c:pt>
                <c:pt idx="19027">
                  <c:v>71.641999999999996</c:v>
                </c:pt>
                <c:pt idx="19028">
                  <c:v>71.632999999999996</c:v>
                </c:pt>
                <c:pt idx="19029">
                  <c:v>71.626000000000005</c:v>
                </c:pt>
                <c:pt idx="19030">
                  <c:v>71.617000000000004</c:v>
                </c:pt>
                <c:pt idx="19031">
                  <c:v>71.608999999999995</c:v>
                </c:pt>
                <c:pt idx="19032">
                  <c:v>71.599999999999994</c:v>
                </c:pt>
                <c:pt idx="19033">
                  <c:v>71.590999999999994</c:v>
                </c:pt>
                <c:pt idx="19034">
                  <c:v>71.582999999999998</c:v>
                </c:pt>
                <c:pt idx="19035">
                  <c:v>71.575000000000003</c:v>
                </c:pt>
                <c:pt idx="19036">
                  <c:v>71.566999999999993</c:v>
                </c:pt>
                <c:pt idx="19037">
                  <c:v>71.558999999999997</c:v>
                </c:pt>
                <c:pt idx="19038">
                  <c:v>71.55</c:v>
                </c:pt>
                <c:pt idx="19039">
                  <c:v>71.542000000000002</c:v>
                </c:pt>
                <c:pt idx="19040">
                  <c:v>71.533000000000001</c:v>
                </c:pt>
                <c:pt idx="19041">
                  <c:v>71.525000000000006</c:v>
                </c:pt>
                <c:pt idx="19042">
                  <c:v>71.516999999999996</c:v>
                </c:pt>
                <c:pt idx="19043">
                  <c:v>71.509</c:v>
                </c:pt>
                <c:pt idx="19044">
                  <c:v>71.5</c:v>
                </c:pt>
                <c:pt idx="19045">
                  <c:v>71.492000000000004</c:v>
                </c:pt>
                <c:pt idx="19046">
                  <c:v>71.483999999999995</c:v>
                </c:pt>
                <c:pt idx="19047">
                  <c:v>71.474999999999994</c:v>
                </c:pt>
                <c:pt idx="19048">
                  <c:v>71.466999999999999</c:v>
                </c:pt>
                <c:pt idx="19049">
                  <c:v>71.456999999999994</c:v>
                </c:pt>
                <c:pt idx="19050">
                  <c:v>71.45</c:v>
                </c:pt>
                <c:pt idx="19051">
                  <c:v>71.442999999999998</c:v>
                </c:pt>
                <c:pt idx="19052">
                  <c:v>71.433999999999997</c:v>
                </c:pt>
                <c:pt idx="19053">
                  <c:v>71.424999999999997</c:v>
                </c:pt>
                <c:pt idx="19054">
                  <c:v>71.418000000000006</c:v>
                </c:pt>
                <c:pt idx="19055">
                  <c:v>71.408000000000001</c:v>
                </c:pt>
                <c:pt idx="19056">
                  <c:v>71.400999999999996</c:v>
                </c:pt>
                <c:pt idx="19057">
                  <c:v>71.391999999999996</c:v>
                </c:pt>
                <c:pt idx="19058">
                  <c:v>71.385000000000005</c:v>
                </c:pt>
                <c:pt idx="19059">
                  <c:v>71.376000000000005</c:v>
                </c:pt>
                <c:pt idx="19060">
                  <c:v>71.367000000000004</c:v>
                </c:pt>
                <c:pt idx="19061">
                  <c:v>71.358000000000004</c:v>
                </c:pt>
                <c:pt idx="19062">
                  <c:v>71.350999999999999</c:v>
                </c:pt>
                <c:pt idx="19063">
                  <c:v>71.343000000000004</c:v>
                </c:pt>
                <c:pt idx="19064">
                  <c:v>71.334000000000003</c:v>
                </c:pt>
                <c:pt idx="19065">
                  <c:v>71.325999999999993</c:v>
                </c:pt>
                <c:pt idx="19066">
                  <c:v>71.316999999999993</c:v>
                </c:pt>
                <c:pt idx="19067">
                  <c:v>71.308999999999997</c:v>
                </c:pt>
                <c:pt idx="19068">
                  <c:v>71.3</c:v>
                </c:pt>
                <c:pt idx="19069">
                  <c:v>71.292000000000002</c:v>
                </c:pt>
                <c:pt idx="19070">
                  <c:v>71.284000000000006</c:v>
                </c:pt>
                <c:pt idx="19071">
                  <c:v>71.275000000000006</c:v>
                </c:pt>
                <c:pt idx="19072">
                  <c:v>71.266999999999996</c:v>
                </c:pt>
                <c:pt idx="19073">
                  <c:v>71.259</c:v>
                </c:pt>
                <c:pt idx="19074">
                  <c:v>71.25</c:v>
                </c:pt>
                <c:pt idx="19075">
                  <c:v>71.242000000000004</c:v>
                </c:pt>
                <c:pt idx="19076">
                  <c:v>71.233999999999995</c:v>
                </c:pt>
                <c:pt idx="19077">
                  <c:v>71.224999999999994</c:v>
                </c:pt>
                <c:pt idx="19078">
                  <c:v>71.218000000000004</c:v>
                </c:pt>
                <c:pt idx="19079">
                  <c:v>71.209000000000003</c:v>
                </c:pt>
                <c:pt idx="19080">
                  <c:v>71.200999999999993</c:v>
                </c:pt>
                <c:pt idx="19081">
                  <c:v>71.191999999999993</c:v>
                </c:pt>
                <c:pt idx="19082">
                  <c:v>71.183000000000007</c:v>
                </c:pt>
                <c:pt idx="19083">
                  <c:v>71.176000000000002</c:v>
                </c:pt>
                <c:pt idx="19084">
                  <c:v>71.167000000000002</c:v>
                </c:pt>
                <c:pt idx="19085">
                  <c:v>71.159000000000006</c:v>
                </c:pt>
                <c:pt idx="19086">
                  <c:v>71.150999999999996</c:v>
                </c:pt>
                <c:pt idx="19087">
                  <c:v>71.141999999999996</c:v>
                </c:pt>
                <c:pt idx="19088">
                  <c:v>71.134</c:v>
                </c:pt>
                <c:pt idx="19089">
                  <c:v>71.125</c:v>
                </c:pt>
                <c:pt idx="19090">
                  <c:v>71.117000000000004</c:v>
                </c:pt>
                <c:pt idx="19091">
                  <c:v>71.108999999999995</c:v>
                </c:pt>
                <c:pt idx="19092">
                  <c:v>71.099999999999994</c:v>
                </c:pt>
                <c:pt idx="19093">
                  <c:v>71.091999999999999</c:v>
                </c:pt>
                <c:pt idx="19094">
                  <c:v>71.084000000000003</c:v>
                </c:pt>
                <c:pt idx="19095">
                  <c:v>71.075999999999993</c:v>
                </c:pt>
                <c:pt idx="19096">
                  <c:v>71.066999999999993</c:v>
                </c:pt>
                <c:pt idx="19097">
                  <c:v>71.058999999999997</c:v>
                </c:pt>
                <c:pt idx="19098">
                  <c:v>71.051000000000002</c:v>
                </c:pt>
                <c:pt idx="19099">
                  <c:v>71.043999999999997</c:v>
                </c:pt>
                <c:pt idx="19100">
                  <c:v>71.034000000000006</c:v>
                </c:pt>
                <c:pt idx="19101">
                  <c:v>71.025000000000006</c:v>
                </c:pt>
                <c:pt idx="19102">
                  <c:v>71.018000000000001</c:v>
                </c:pt>
                <c:pt idx="19103">
                  <c:v>71.009</c:v>
                </c:pt>
                <c:pt idx="19104">
                  <c:v>71.001000000000005</c:v>
                </c:pt>
                <c:pt idx="19105">
                  <c:v>70.992000000000004</c:v>
                </c:pt>
                <c:pt idx="19106">
                  <c:v>70.983999999999995</c:v>
                </c:pt>
                <c:pt idx="19107">
                  <c:v>70.975999999999999</c:v>
                </c:pt>
                <c:pt idx="19108">
                  <c:v>70.968000000000004</c:v>
                </c:pt>
                <c:pt idx="19109">
                  <c:v>70.959000000000003</c:v>
                </c:pt>
                <c:pt idx="19110">
                  <c:v>70.950999999999993</c:v>
                </c:pt>
                <c:pt idx="19111">
                  <c:v>70.942999999999998</c:v>
                </c:pt>
                <c:pt idx="19112">
                  <c:v>70.936000000000007</c:v>
                </c:pt>
                <c:pt idx="19113">
                  <c:v>70.926000000000002</c:v>
                </c:pt>
                <c:pt idx="19114">
                  <c:v>70.918000000000006</c:v>
                </c:pt>
                <c:pt idx="19115">
                  <c:v>70.909000000000006</c:v>
                </c:pt>
                <c:pt idx="19116">
                  <c:v>70.900000000000006</c:v>
                </c:pt>
                <c:pt idx="19117">
                  <c:v>70.891999999999996</c:v>
                </c:pt>
                <c:pt idx="19118">
                  <c:v>70.884</c:v>
                </c:pt>
                <c:pt idx="19119">
                  <c:v>70.876000000000005</c:v>
                </c:pt>
                <c:pt idx="19120">
                  <c:v>70.867999999999995</c:v>
                </c:pt>
                <c:pt idx="19121">
                  <c:v>70.86</c:v>
                </c:pt>
                <c:pt idx="19122">
                  <c:v>70.850999999999999</c:v>
                </c:pt>
                <c:pt idx="19123">
                  <c:v>70.841999999999999</c:v>
                </c:pt>
                <c:pt idx="19124">
                  <c:v>70.834999999999994</c:v>
                </c:pt>
                <c:pt idx="19125">
                  <c:v>70.825000000000003</c:v>
                </c:pt>
                <c:pt idx="19126">
                  <c:v>70.816999999999993</c:v>
                </c:pt>
                <c:pt idx="19127">
                  <c:v>70.81</c:v>
                </c:pt>
                <c:pt idx="19128">
                  <c:v>70.801000000000002</c:v>
                </c:pt>
                <c:pt idx="19129">
                  <c:v>70.793000000000006</c:v>
                </c:pt>
                <c:pt idx="19130">
                  <c:v>70.784000000000006</c:v>
                </c:pt>
                <c:pt idx="19131">
                  <c:v>70.775999999999996</c:v>
                </c:pt>
                <c:pt idx="19132">
                  <c:v>70.766999999999996</c:v>
                </c:pt>
                <c:pt idx="19133">
                  <c:v>70.759</c:v>
                </c:pt>
                <c:pt idx="19134">
                  <c:v>70.751000000000005</c:v>
                </c:pt>
                <c:pt idx="19135">
                  <c:v>70.742000000000004</c:v>
                </c:pt>
                <c:pt idx="19136">
                  <c:v>70.734999999999999</c:v>
                </c:pt>
                <c:pt idx="19137">
                  <c:v>70.725999999999999</c:v>
                </c:pt>
                <c:pt idx="19138">
                  <c:v>70.716999999999999</c:v>
                </c:pt>
                <c:pt idx="19139">
                  <c:v>70.709000000000003</c:v>
                </c:pt>
                <c:pt idx="19140">
                  <c:v>70.700999999999993</c:v>
                </c:pt>
                <c:pt idx="19141">
                  <c:v>70.691999999999993</c:v>
                </c:pt>
                <c:pt idx="19142">
                  <c:v>70.683999999999997</c:v>
                </c:pt>
                <c:pt idx="19143">
                  <c:v>70.676000000000002</c:v>
                </c:pt>
                <c:pt idx="19144">
                  <c:v>70.667000000000002</c:v>
                </c:pt>
                <c:pt idx="19145">
                  <c:v>70.659000000000006</c:v>
                </c:pt>
                <c:pt idx="19146">
                  <c:v>70.650999999999996</c:v>
                </c:pt>
                <c:pt idx="19147">
                  <c:v>70.641999999999996</c:v>
                </c:pt>
                <c:pt idx="19148">
                  <c:v>70.634</c:v>
                </c:pt>
                <c:pt idx="19149">
                  <c:v>70.626000000000005</c:v>
                </c:pt>
                <c:pt idx="19150">
                  <c:v>70.617999999999995</c:v>
                </c:pt>
                <c:pt idx="19151">
                  <c:v>70.61</c:v>
                </c:pt>
                <c:pt idx="19152">
                  <c:v>70.600999999999999</c:v>
                </c:pt>
                <c:pt idx="19153">
                  <c:v>70.591999999999999</c:v>
                </c:pt>
                <c:pt idx="19154">
                  <c:v>70.584000000000003</c:v>
                </c:pt>
                <c:pt idx="19155">
                  <c:v>70.575000000000003</c:v>
                </c:pt>
                <c:pt idx="19156">
                  <c:v>70.566999999999993</c:v>
                </c:pt>
                <c:pt idx="19157">
                  <c:v>70.558999999999997</c:v>
                </c:pt>
                <c:pt idx="19158">
                  <c:v>70.551000000000002</c:v>
                </c:pt>
                <c:pt idx="19159">
                  <c:v>70.542000000000002</c:v>
                </c:pt>
                <c:pt idx="19160">
                  <c:v>70.534000000000006</c:v>
                </c:pt>
                <c:pt idx="19161">
                  <c:v>70.525999999999996</c:v>
                </c:pt>
                <c:pt idx="19162">
                  <c:v>70.516999999999996</c:v>
                </c:pt>
                <c:pt idx="19163">
                  <c:v>70.509</c:v>
                </c:pt>
                <c:pt idx="19164">
                  <c:v>70.501000000000005</c:v>
                </c:pt>
                <c:pt idx="19165">
                  <c:v>70.492000000000004</c:v>
                </c:pt>
                <c:pt idx="19166">
                  <c:v>70.483999999999995</c:v>
                </c:pt>
                <c:pt idx="19167">
                  <c:v>70.475999999999999</c:v>
                </c:pt>
                <c:pt idx="19168">
                  <c:v>70.466999999999999</c:v>
                </c:pt>
                <c:pt idx="19169">
                  <c:v>70.459000000000003</c:v>
                </c:pt>
                <c:pt idx="19170">
                  <c:v>70.450999999999993</c:v>
                </c:pt>
                <c:pt idx="19171">
                  <c:v>70.441999999999993</c:v>
                </c:pt>
                <c:pt idx="19172">
                  <c:v>70.433999999999997</c:v>
                </c:pt>
                <c:pt idx="19173">
                  <c:v>70.426000000000002</c:v>
                </c:pt>
                <c:pt idx="19174">
                  <c:v>70.418000000000006</c:v>
                </c:pt>
                <c:pt idx="19175">
                  <c:v>70.41</c:v>
                </c:pt>
                <c:pt idx="19176">
                  <c:v>70.400999999999996</c:v>
                </c:pt>
                <c:pt idx="19177">
                  <c:v>70.393000000000001</c:v>
                </c:pt>
                <c:pt idx="19178">
                  <c:v>70.384</c:v>
                </c:pt>
                <c:pt idx="19179">
                  <c:v>70.376000000000005</c:v>
                </c:pt>
                <c:pt idx="19180">
                  <c:v>70.367999999999995</c:v>
                </c:pt>
                <c:pt idx="19181">
                  <c:v>70.36</c:v>
                </c:pt>
                <c:pt idx="19182">
                  <c:v>70.349999999999994</c:v>
                </c:pt>
                <c:pt idx="19183">
                  <c:v>70.343000000000004</c:v>
                </c:pt>
                <c:pt idx="19184">
                  <c:v>70.334000000000003</c:v>
                </c:pt>
                <c:pt idx="19185">
                  <c:v>70.325999999999993</c:v>
                </c:pt>
                <c:pt idx="19186">
                  <c:v>70.316999999999993</c:v>
                </c:pt>
                <c:pt idx="19187">
                  <c:v>70.308999999999997</c:v>
                </c:pt>
                <c:pt idx="19188">
                  <c:v>70.301000000000002</c:v>
                </c:pt>
                <c:pt idx="19189">
                  <c:v>70.292000000000002</c:v>
                </c:pt>
                <c:pt idx="19190">
                  <c:v>70.284000000000006</c:v>
                </c:pt>
                <c:pt idx="19191">
                  <c:v>70.275999999999996</c:v>
                </c:pt>
                <c:pt idx="19192">
                  <c:v>70.268000000000001</c:v>
                </c:pt>
                <c:pt idx="19193">
                  <c:v>70.260000000000005</c:v>
                </c:pt>
                <c:pt idx="19194">
                  <c:v>70.251000000000005</c:v>
                </c:pt>
                <c:pt idx="19195">
                  <c:v>70.242999999999995</c:v>
                </c:pt>
                <c:pt idx="19196">
                  <c:v>70.233999999999995</c:v>
                </c:pt>
                <c:pt idx="19197">
                  <c:v>70.225999999999999</c:v>
                </c:pt>
                <c:pt idx="19198">
                  <c:v>70.218000000000004</c:v>
                </c:pt>
                <c:pt idx="19199">
                  <c:v>70.209000000000003</c:v>
                </c:pt>
                <c:pt idx="19200">
                  <c:v>70.200999999999993</c:v>
                </c:pt>
                <c:pt idx="19201">
                  <c:v>70.191999999999993</c:v>
                </c:pt>
                <c:pt idx="19202">
                  <c:v>70.183999999999997</c:v>
                </c:pt>
                <c:pt idx="19203">
                  <c:v>70.176000000000002</c:v>
                </c:pt>
                <c:pt idx="19204">
                  <c:v>70.168000000000006</c:v>
                </c:pt>
                <c:pt idx="19205">
                  <c:v>70.159000000000006</c:v>
                </c:pt>
                <c:pt idx="19206">
                  <c:v>70.150999999999996</c:v>
                </c:pt>
                <c:pt idx="19207">
                  <c:v>70.143000000000001</c:v>
                </c:pt>
                <c:pt idx="19208">
                  <c:v>70.135000000000005</c:v>
                </c:pt>
                <c:pt idx="19209">
                  <c:v>70.125</c:v>
                </c:pt>
                <c:pt idx="19210">
                  <c:v>70.119</c:v>
                </c:pt>
                <c:pt idx="19211">
                  <c:v>70.108999999999995</c:v>
                </c:pt>
                <c:pt idx="19212">
                  <c:v>70.100999999999999</c:v>
                </c:pt>
                <c:pt idx="19213">
                  <c:v>70.093000000000004</c:v>
                </c:pt>
                <c:pt idx="19214">
                  <c:v>70.084000000000003</c:v>
                </c:pt>
                <c:pt idx="19215">
                  <c:v>70.075999999999993</c:v>
                </c:pt>
                <c:pt idx="19216">
                  <c:v>70.067999999999998</c:v>
                </c:pt>
                <c:pt idx="19217">
                  <c:v>70.06</c:v>
                </c:pt>
                <c:pt idx="19218">
                  <c:v>70.051000000000002</c:v>
                </c:pt>
                <c:pt idx="19219">
                  <c:v>70.043000000000006</c:v>
                </c:pt>
                <c:pt idx="19220">
                  <c:v>70.034000000000006</c:v>
                </c:pt>
                <c:pt idx="19221">
                  <c:v>70.025999999999996</c:v>
                </c:pt>
                <c:pt idx="19222">
                  <c:v>70.018000000000001</c:v>
                </c:pt>
                <c:pt idx="19223">
                  <c:v>70.007999999999996</c:v>
                </c:pt>
                <c:pt idx="19224">
                  <c:v>70.001000000000005</c:v>
                </c:pt>
                <c:pt idx="19225">
                  <c:v>69.992999999999995</c:v>
                </c:pt>
                <c:pt idx="19226">
                  <c:v>69.984999999999999</c:v>
                </c:pt>
                <c:pt idx="19227">
                  <c:v>69.975999999999999</c:v>
                </c:pt>
                <c:pt idx="19228">
                  <c:v>69.968000000000004</c:v>
                </c:pt>
                <c:pt idx="19229">
                  <c:v>69.959000000000003</c:v>
                </c:pt>
                <c:pt idx="19230">
                  <c:v>69.950999999999993</c:v>
                </c:pt>
                <c:pt idx="19231">
                  <c:v>69.942999999999998</c:v>
                </c:pt>
                <c:pt idx="19232">
                  <c:v>69.935000000000002</c:v>
                </c:pt>
                <c:pt idx="19233">
                  <c:v>69.926000000000002</c:v>
                </c:pt>
                <c:pt idx="19234">
                  <c:v>69.917000000000002</c:v>
                </c:pt>
                <c:pt idx="19235">
                  <c:v>69.91</c:v>
                </c:pt>
                <c:pt idx="19236">
                  <c:v>69.900999999999996</c:v>
                </c:pt>
                <c:pt idx="19237">
                  <c:v>69.893000000000001</c:v>
                </c:pt>
                <c:pt idx="19238">
                  <c:v>69.885000000000005</c:v>
                </c:pt>
                <c:pt idx="19239">
                  <c:v>69.876999999999995</c:v>
                </c:pt>
                <c:pt idx="19240">
                  <c:v>69.867999999999995</c:v>
                </c:pt>
                <c:pt idx="19241">
                  <c:v>69.858999999999995</c:v>
                </c:pt>
                <c:pt idx="19242">
                  <c:v>69.850999999999999</c:v>
                </c:pt>
                <c:pt idx="19243">
                  <c:v>69.843999999999994</c:v>
                </c:pt>
                <c:pt idx="19244">
                  <c:v>69.834000000000003</c:v>
                </c:pt>
                <c:pt idx="19245">
                  <c:v>69.825999999999993</c:v>
                </c:pt>
                <c:pt idx="19246">
                  <c:v>69.817999999999998</c:v>
                </c:pt>
                <c:pt idx="19247">
                  <c:v>69.808999999999997</c:v>
                </c:pt>
                <c:pt idx="19248">
                  <c:v>69.802000000000007</c:v>
                </c:pt>
                <c:pt idx="19249">
                  <c:v>69.793000000000006</c:v>
                </c:pt>
                <c:pt idx="19250">
                  <c:v>69.784999999999997</c:v>
                </c:pt>
                <c:pt idx="19251">
                  <c:v>69.775999999999996</c:v>
                </c:pt>
                <c:pt idx="19252">
                  <c:v>69.768000000000001</c:v>
                </c:pt>
                <c:pt idx="19253">
                  <c:v>69.760000000000005</c:v>
                </c:pt>
                <c:pt idx="19254">
                  <c:v>69.751999999999995</c:v>
                </c:pt>
                <c:pt idx="19255">
                  <c:v>69.742999999999995</c:v>
                </c:pt>
                <c:pt idx="19256">
                  <c:v>69.736000000000004</c:v>
                </c:pt>
                <c:pt idx="19257">
                  <c:v>69.727000000000004</c:v>
                </c:pt>
                <c:pt idx="19258">
                  <c:v>69.718000000000004</c:v>
                </c:pt>
                <c:pt idx="19259">
                  <c:v>69.709999999999994</c:v>
                </c:pt>
                <c:pt idx="19260">
                  <c:v>69.700999999999993</c:v>
                </c:pt>
                <c:pt idx="19261">
                  <c:v>69.692999999999998</c:v>
                </c:pt>
                <c:pt idx="19262">
                  <c:v>69.685000000000002</c:v>
                </c:pt>
                <c:pt idx="19263">
                  <c:v>69.676000000000002</c:v>
                </c:pt>
                <c:pt idx="19264">
                  <c:v>69.668000000000006</c:v>
                </c:pt>
                <c:pt idx="19265">
                  <c:v>69.66</c:v>
                </c:pt>
                <c:pt idx="19266">
                  <c:v>69.650999999999996</c:v>
                </c:pt>
                <c:pt idx="19267">
                  <c:v>69.641999999999996</c:v>
                </c:pt>
                <c:pt idx="19268">
                  <c:v>69.635000000000005</c:v>
                </c:pt>
                <c:pt idx="19269">
                  <c:v>69.626000000000005</c:v>
                </c:pt>
                <c:pt idx="19270">
                  <c:v>69.617999999999995</c:v>
                </c:pt>
                <c:pt idx="19271">
                  <c:v>69.608999999999995</c:v>
                </c:pt>
                <c:pt idx="19272">
                  <c:v>69.600999999999999</c:v>
                </c:pt>
                <c:pt idx="19273">
                  <c:v>69.593000000000004</c:v>
                </c:pt>
                <c:pt idx="19274">
                  <c:v>69.584000000000003</c:v>
                </c:pt>
                <c:pt idx="19275">
                  <c:v>69.575999999999993</c:v>
                </c:pt>
                <c:pt idx="19276">
                  <c:v>69.567999999999998</c:v>
                </c:pt>
                <c:pt idx="19277">
                  <c:v>69.56</c:v>
                </c:pt>
                <c:pt idx="19278">
                  <c:v>69.551000000000002</c:v>
                </c:pt>
                <c:pt idx="19279">
                  <c:v>69.543000000000006</c:v>
                </c:pt>
                <c:pt idx="19280">
                  <c:v>69.534000000000006</c:v>
                </c:pt>
                <c:pt idx="19281">
                  <c:v>69.525000000000006</c:v>
                </c:pt>
                <c:pt idx="19282">
                  <c:v>69.518000000000001</c:v>
                </c:pt>
                <c:pt idx="19283">
                  <c:v>69.510000000000005</c:v>
                </c:pt>
                <c:pt idx="19284">
                  <c:v>69.501000000000005</c:v>
                </c:pt>
                <c:pt idx="19285">
                  <c:v>69.492000000000004</c:v>
                </c:pt>
                <c:pt idx="19286">
                  <c:v>69.484999999999999</c:v>
                </c:pt>
                <c:pt idx="19287">
                  <c:v>69.475999999999999</c:v>
                </c:pt>
                <c:pt idx="19288">
                  <c:v>69.468000000000004</c:v>
                </c:pt>
                <c:pt idx="19289">
                  <c:v>69.459999999999994</c:v>
                </c:pt>
                <c:pt idx="19290">
                  <c:v>69.450999999999993</c:v>
                </c:pt>
                <c:pt idx="19291">
                  <c:v>69.442999999999998</c:v>
                </c:pt>
                <c:pt idx="19292">
                  <c:v>69.435000000000002</c:v>
                </c:pt>
                <c:pt idx="19293">
                  <c:v>69.426000000000002</c:v>
                </c:pt>
                <c:pt idx="19294">
                  <c:v>69.418000000000006</c:v>
                </c:pt>
                <c:pt idx="19295">
                  <c:v>69.409000000000006</c:v>
                </c:pt>
                <c:pt idx="19296">
                  <c:v>69.400999999999996</c:v>
                </c:pt>
                <c:pt idx="19297">
                  <c:v>69.393000000000001</c:v>
                </c:pt>
                <c:pt idx="19298">
                  <c:v>69.384</c:v>
                </c:pt>
                <c:pt idx="19299">
                  <c:v>69.376999999999995</c:v>
                </c:pt>
                <c:pt idx="19300">
                  <c:v>69.367999999999995</c:v>
                </c:pt>
                <c:pt idx="19301">
                  <c:v>69.361000000000004</c:v>
                </c:pt>
                <c:pt idx="19302">
                  <c:v>69.352000000000004</c:v>
                </c:pt>
                <c:pt idx="19303">
                  <c:v>69.343000000000004</c:v>
                </c:pt>
                <c:pt idx="19304">
                  <c:v>69.334000000000003</c:v>
                </c:pt>
                <c:pt idx="19305">
                  <c:v>69.325999999999993</c:v>
                </c:pt>
                <c:pt idx="19306">
                  <c:v>69.317999999999998</c:v>
                </c:pt>
                <c:pt idx="19307">
                  <c:v>69.31</c:v>
                </c:pt>
                <c:pt idx="19308">
                  <c:v>69.301000000000002</c:v>
                </c:pt>
                <c:pt idx="19309">
                  <c:v>69.293999999999997</c:v>
                </c:pt>
                <c:pt idx="19310">
                  <c:v>69.284000000000006</c:v>
                </c:pt>
                <c:pt idx="19311">
                  <c:v>69.277000000000001</c:v>
                </c:pt>
                <c:pt idx="19312">
                  <c:v>69.268000000000001</c:v>
                </c:pt>
                <c:pt idx="19313">
                  <c:v>69.259</c:v>
                </c:pt>
                <c:pt idx="19314">
                  <c:v>69.251000000000005</c:v>
                </c:pt>
                <c:pt idx="19315">
                  <c:v>69.242000000000004</c:v>
                </c:pt>
                <c:pt idx="19316">
                  <c:v>69.233999999999995</c:v>
                </c:pt>
                <c:pt idx="19317">
                  <c:v>69.225999999999999</c:v>
                </c:pt>
                <c:pt idx="19318">
                  <c:v>69.218000000000004</c:v>
                </c:pt>
                <c:pt idx="19319">
                  <c:v>69.209000000000003</c:v>
                </c:pt>
                <c:pt idx="19320">
                  <c:v>69.200999999999993</c:v>
                </c:pt>
                <c:pt idx="19321">
                  <c:v>69.192999999999998</c:v>
                </c:pt>
                <c:pt idx="19322">
                  <c:v>69.183999999999997</c:v>
                </c:pt>
                <c:pt idx="19323">
                  <c:v>69.176000000000002</c:v>
                </c:pt>
                <c:pt idx="19324">
                  <c:v>69.167000000000002</c:v>
                </c:pt>
                <c:pt idx="19325">
                  <c:v>69.159000000000006</c:v>
                </c:pt>
                <c:pt idx="19326">
                  <c:v>69.150000000000006</c:v>
                </c:pt>
                <c:pt idx="19327">
                  <c:v>69.141999999999996</c:v>
                </c:pt>
                <c:pt idx="19328">
                  <c:v>69.135000000000005</c:v>
                </c:pt>
                <c:pt idx="19329">
                  <c:v>69.126000000000005</c:v>
                </c:pt>
                <c:pt idx="19330">
                  <c:v>69.117000000000004</c:v>
                </c:pt>
                <c:pt idx="19331">
                  <c:v>69.11</c:v>
                </c:pt>
                <c:pt idx="19332">
                  <c:v>69.102000000000004</c:v>
                </c:pt>
                <c:pt idx="19333">
                  <c:v>69.093000000000004</c:v>
                </c:pt>
                <c:pt idx="19334">
                  <c:v>69.084000000000003</c:v>
                </c:pt>
                <c:pt idx="19335">
                  <c:v>69.075999999999993</c:v>
                </c:pt>
                <c:pt idx="19336">
                  <c:v>69.067999999999998</c:v>
                </c:pt>
                <c:pt idx="19337">
                  <c:v>69.058999999999997</c:v>
                </c:pt>
                <c:pt idx="19338">
                  <c:v>69.051000000000002</c:v>
                </c:pt>
                <c:pt idx="19339">
                  <c:v>69.042000000000002</c:v>
                </c:pt>
                <c:pt idx="19340">
                  <c:v>69.034000000000006</c:v>
                </c:pt>
                <c:pt idx="19341">
                  <c:v>69.025999999999996</c:v>
                </c:pt>
                <c:pt idx="19342">
                  <c:v>69.016999999999996</c:v>
                </c:pt>
                <c:pt idx="19343">
                  <c:v>69.009</c:v>
                </c:pt>
                <c:pt idx="19344">
                  <c:v>69.001000000000005</c:v>
                </c:pt>
                <c:pt idx="19345">
                  <c:v>68.992999999999995</c:v>
                </c:pt>
                <c:pt idx="19346">
                  <c:v>68.984999999999999</c:v>
                </c:pt>
                <c:pt idx="19347">
                  <c:v>68.975999999999999</c:v>
                </c:pt>
                <c:pt idx="19348">
                  <c:v>68.968000000000004</c:v>
                </c:pt>
                <c:pt idx="19349">
                  <c:v>68.959999999999994</c:v>
                </c:pt>
                <c:pt idx="19350">
                  <c:v>68.950999999999993</c:v>
                </c:pt>
                <c:pt idx="19351">
                  <c:v>68.942999999999998</c:v>
                </c:pt>
                <c:pt idx="19352">
                  <c:v>68.933999999999997</c:v>
                </c:pt>
                <c:pt idx="19353">
                  <c:v>68.926000000000002</c:v>
                </c:pt>
                <c:pt idx="19354">
                  <c:v>68.918000000000006</c:v>
                </c:pt>
                <c:pt idx="19355">
                  <c:v>68.909000000000006</c:v>
                </c:pt>
                <c:pt idx="19356">
                  <c:v>68.900999999999996</c:v>
                </c:pt>
                <c:pt idx="19357">
                  <c:v>68.891999999999996</c:v>
                </c:pt>
                <c:pt idx="19358">
                  <c:v>68.885000000000005</c:v>
                </c:pt>
                <c:pt idx="19359">
                  <c:v>68.876000000000005</c:v>
                </c:pt>
                <c:pt idx="19360">
                  <c:v>68.867000000000004</c:v>
                </c:pt>
                <c:pt idx="19361">
                  <c:v>68.858999999999995</c:v>
                </c:pt>
                <c:pt idx="19362">
                  <c:v>68.850999999999999</c:v>
                </c:pt>
                <c:pt idx="19363">
                  <c:v>68.843000000000004</c:v>
                </c:pt>
                <c:pt idx="19364">
                  <c:v>68.834999999999994</c:v>
                </c:pt>
                <c:pt idx="19365">
                  <c:v>68.826999999999998</c:v>
                </c:pt>
                <c:pt idx="19366">
                  <c:v>68.817999999999998</c:v>
                </c:pt>
                <c:pt idx="19367">
                  <c:v>68.81</c:v>
                </c:pt>
                <c:pt idx="19368">
                  <c:v>68.801000000000002</c:v>
                </c:pt>
                <c:pt idx="19369">
                  <c:v>68.793000000000006</c:v>
                </c:pt>
                <c:pt idx="19370">
                  <c:v>68.784000000000006</c:v>
                </c:pt>
                <c:pt idx="19371">
                  <c:v>68.775999999999996</c:v>
                </c:pt>
                <c:pt idx="19372">
                  <c:v>68.768000000000001</c:v>
                </c:pt>
                <c:pt idx="19373">
                  <c:v>68.760000000000005</c:v>
                </c:pt>
                <c:pt idx="19374">
                  <c:v>68.751000000000005</c:v>
                </c:pt>
                <c:pt idx="19375">
                  <c:v>68.742999999999995</c:v>
                </c:pt>
                <c:pt idx="19376">
                  <c:v>68.734999999999999</c:v>
                </c:pt>
                <c:pt idx="19377">
                  <c:v>68.725999999999999</c:v>
                </c:pt>
                <c:pt idx="19378">
                  <c:v>68.718000000000004</c:v>
                </c:pt>
                <c:pt idx="19379">
                  <c:v>68.709000000000003</c:v>
                </c:pt>
                <c:pt idx="19380">
                  <c:v>68.700999999999993</c:v>
                </c:pt>
                <c:pt idx="19381">
                  <c:v>68.692999999999998</c:v>
                </c:pt>
                <c:pt idx="19382">
                  <c:v>68.683999999999997</c:v>
                </c:pt>
                <c:pt idx="19383">
                  <c:v>68.674999999999997</c:v>
                </c:pt>
                <c:pt idx="19384">
                  <c:v>68.668000000000006</c:v>
                </c:pt>
                <c:pt idx="19385">
                  <c:v>68.66</c:v>
                </c:pt>
                <c:pt idx="19386">
                  <c:v>68.650999999999996</c:v>
                </c:pt>
                <c:pt idx="19387">
                  <c:v>68.643000000000001</c:v>
                </c:pt>
                <c:pt idx="19388">
                  <c:v>68.634</c:v>
                </c:pt>
                <c:pt idx="19389">
                  <c:v>68.626999999999995</c:v>
                </c:pt>
                <c:pt idx="19390">
                  <c:v>68.617000000000004</c:v>
                </c:pt>
                <c:pt idx="19391">
                  <c:v>68.608999999999995</c:v>
                </c:pt>
                <c:pt idx="19392">
                  <c:v>68.602000000000004</c:v>
                </c:pt>
                <c:pt idx="19393">
                  <c:v>68.591999999999999</c:v>
                </c:pt>
                <c:pt idx="19394">
                  <c:v>68.584000000000003</c:v>
                </c:pt>
                <c:pt idx="19395">
                  <c:v>68.575999999999993</c:v>
                </c:pt>
                <c:pt idx="19396">
                  <c:v>68.566999999999993</c:v>
                </c:pt>
                <c:pt idx="19397">
                  <c:v>68.558999999999997</c:v>
                </c:pt>
                <c:pt idx="19398">
                  <c:v>68.551000000000002</c:v>
                </c:pt>
                <c:pt idx="19399">
                  <c:v>68.543000000000006</c:v>
                </c:pt>
                <c:pt idx="19400">
                  <c:v>68.534000000000006</c:v>
                </c:pt>
                <c:pt idx="19401">
                  <c:v>68.525999999999996</c:v>
                </c:pt>
                <c:pt idx="19402">
                  <c:v>68.516999999999996</c:v>
                </c:pt>
                <c:pt idx="19403">
                  <c:v>68.510000000000005</c:v>
                </c:pt>
                <c:pt idx="19404">
                  <c:v>68.501000000000005</c:v>
                </c:pt>
                <c:pt idx="19405">
                  <c:v>68.492999999999995</c:v>
                </c:pt>
                <c:pt idx="19406">
                  <c:v>68.483999999999995</c:v>
                </c:pt>
                <c:pt idx="19407">
                  <c:v>68.475999999999999</c:v>
                </c:pt>
                <c:pt idx="19408">
                  <c:v>68.466999999999999</c:v>
                </c:pt>
                <c:pt idx="19409">
                  <c:v>68.459000000000003</c:v>
                </c:pt>
                <c:pt idx="19410">
                  <c:v>68.450999999999993</c:v>
                </c:pt>
                <c:pt idx="19411">
                  <c:v>68.442999999999998</c:v>
                </c:pt>
                <c:pt idx="19412">
                  <c:v>68.435000000000002</c:v>
                </c:pt>
                <c:pt idx="19413">
                  <c:v>68.426000000000002</c:v>
                </c:pt>
                <c:pt idx="19414">
                  <c:v>68.418000000000006</c:v>
                </c:pt>
                <c:pt idx="19415">
                  <c:v>68.41</c:v>
                </c:pt>
                <c:pt idx="19416">
                  <c:v>68.400000000000006</c:v>
                </c:pt>
                <c:pt idx="19417">
                  <c:v>68.393000000000001</c:v>
                </c:pt>
                <c:pt idx="19418">
                  <c:v>68.384</c:v>
                </c:pt>
                <c:pt idx="19419">
                  <c:v>68.375</c:v>
                </c:pt>
                <c:pt idx="19420">
                  <c:v>68.367999999999995</c:v>
                </c:pt>
                <c:pt idx="19421">
                  <c:v>68.358999999999995</c:v>
                </c:pt>
                <c:pt idx="19422">
                  <c:v>68.350999999999999</c:v>
                </c:pt>
                <c:pt idx="19423">
                  <c:v>68.343000000000004</c:v>
                </c:pt>
                <c:pt idx="19424">
                  <c:v>68.334000000000003</c:v>
                </c:pt>
                <c:pt idx="19425">
                  <c:v>68.325999999999993</c:v>
                </c:pt>
                <c:pt idx="19426">
                  <c:v>68.317999999999998</c:v>
                </c:pt>
                <c:pt idx="19427">
                  <c:v>68.31</c:v>
                </c:pt>
                <c:pt idx="19428">
                  <c:v>68.301000000000002</c:v>
                </c:pt>
                <c:pt idx="19429">
                  <c:v>68.292000000000002</c:v>
                </c:pt>
                <c:pt idx="19430">
                  <c:v>68.284999999999997</c:v>
                </c:pt>
                <c:pt idx="19431">
                  <c:v>68.277000000000001</c:v>
                </c:pt>
                <c:pt idx="19432">
                  <c:v>68.268000000000001</c:v>
                </c:pt>
                <c:pt idx="19433">
                  <c:v>68.259</c:v>
                </c:pt>
                <c:pt idx="19434">
                  <c:v>68.251999999999995</c:v>
                </c:pt>
                <c:pt idx="19435">
                  <c:v>68.242999999999995</c:v>
                </c:pt>
                <c:pt idx="19436">
                  <c:v>68.233999999999995</c:v>
                </c:pt>
                <c:pt idx="19437">
                  <c:v>68.225999999999999</c:v>
                </c:pt>
                <c:pt idx="19438">
                  <c:v>68.218000000000004</c:v>
                </c:pt>
                <c:pt idx="19439">
                  <c:v>68.209000000000003</c:v>
                </c:pt>
                <c:pt idx="19440">
                  <c:v>68.200999999999993</c:v>
                </c:pt>
                <c:pt idx="19441">
                  <c:v>68.192999999999998</c:v>
                </c:pt>
                <c:pt idx="19442">
                  <c:v>68.183999999999997</c:v>
                </c:pt>
                <c:pt idx="19443">
                  <c:v>68.176000000000002</c:v>
                </c:pt>
                <c:pt idx="19444">
                  <c:v>68.168000000000006</c:v>
                </c:pt>
                <c:pt idx="19445">
                  <c:v>68.16</c:v>
                </c:pt>
                <c:pt idx="19446">
                  <c:v>68.152000000000001</c:v>
                </c:pt>
                <c:pt idx="19447">
                  <c:v>68.143000000000001</c:v>
                </c:pt>
                <c:pt idx="19448">
                  <c:v>68.135000000000005</c:v>
                </c:pt>
                <c:pt idx="19449">
                  <c:v>68.126000000000005</c:v>
                </c:pt>
                <c:pt idx="19450">
                  <c:v>68.117999999999995</c:v>
                </c:pt>
                <c:pt idx="19451">
                  <c:v>68.11</c:v>
                </c:pt>
                <c:pt idx="19452">
                  <c:v>68.102000000000004</c:v>
                </c:pt>
                <c:pt idx="19453">
                  <c:v>68.093000000000004</c:v>
                </c:pt>
                <c:pt idx="19454">
                  <c:v>68.084999999999994</c:v>
                </c:pt>
                <c:pt idx="19455">
                  <c:v>68.075000000000003</c:v>
                </c:pt>
                <c:pt idx="19456">
                  <c:v>68.067999999999998</c:v>
                </c:pt>
                <c:pt idx="19457">
                  <c:v>68.058999999999997</c:v>
                </c:pt>
                <c:pt idx="19458">
                  <c:v>68.051000000000002</c:v>
                </c:pt>
                <c:pt idx="19459">
                  <c:v>68.043000000000006</c:v>
                </c:pt>
                <c:pt idx="19460">
                  <c:v>68.034999999999997</c:v>
                </c:pt>
                <c:pt idx="19461">
                  <c:v>68.027000000000001</c:v>
                </c:pt>
                <c:pt idx="19462">
                  <c:v>68.018000000000001</c:v>
                </c:pt>
                <c:pt idx="19463">
                  <c:v>68.010000000000005</c:v>
                </c:pt>
                <c:pt idx="19464">
                  <c:v>68.001000000000005</c:v>
                </c:pt>
                <c:pt idx="19465">
                  <c:v>67.992000000000004</c:v>
                </c:pt>
                <c:pt idx="19466">
                  <c:v>67.984999999999999</c:v>
                </c:pt>
                <c:pt idx="19467">
                  <c:v>67.977000000000004</c:v>
                </c:pt>
                <c:pt idx="19468">
                  <c:v>67.968999999999994</c:v>
                </c:pt>
                <c:pt idx="19469">
                  <c:v>67.959999999999994</c:v>
                </c:pt>
                <c:pt idx="19470">
                  <c:v>67.951999999999998</c:v>
                </c:pt>
                <c:pt idx="19471">
                  <c:v>67.942999999999998</c:v>
                </c:pt>
                <c:pt idx="19472">
                  <c:v>67.935000000000002</c:v>
                </c:pt>
                <c:pt idx="19473">
                  <c:v>67.927000000000007</c:v>
                </c:pt>
                <c:pt idx="19474">
                  <c:v>67.918000000000006</c:v>
                </c:pt>
                <c:pt idx="19475">
                  <c:v>67.91</c:v>
                </c:pt>
                <c:pt idx="19476">
                  <c:v>67.902000000000001</c:v>
                </c:pt>
                <c:pt idx="19477">
                  <c:v>67.894000000000005</c:v>
                </c:pt>
                <c:pt idx="19478">
                  <c:v>67.885000000000005</c:v>
                </c:pt>
                <c:pt idx="19479">
                  <c:v>67.876999999999995</c:v>
                </c:pt>
                <c:pt idx="19480">
                  <c:v>67.867999999999995</c:v>
                </c:pt>
                <c:pt idx="19481">
                  <c:v>67.86</c:v>
                </c:pt>
                <c:pt idx="19482">
                  <c:v>67.850999999999999</c:v>
                </c:pt>
                <c:pt idx="19483">
                  <c:v>67.843999999999994</c:v>
                </c:pt>
                <c:pt idx="19484">
                  <c:v>67.834000000000003</c:v>
                </c:pt>
                <c:pt idx="19485">
                  <c:v>67.826999999999998</c:v>
                </c:pt>
                <c:pt idx="19486">
                  <c:v>67.817999999999998</c:v>
                </c:pt>
                <c:pt idx="19487">
                  <c:v>67.81</c:v>
                </c:pt>
                <c:pt idx="19488">
                  <c:v>67.801000000000002</c:v>
                </c:pt>
                <c:pt idx="19489">
                  <c:v>67.793000000000006</c:v>
                </c:pt>
                <c:pt idx="19490">
                  <c:v>67.784999999999997</c:v>
                </c:pt>
                <c:pt idx="19491">
                  <c:v>67.775999999999996</c:v>
                </c:pt>
                <c:pt idx="19492">
                  <c:v>67.768000000000001</c:v>
                </c:pt>
                <c:pt idx="19493">
                  <c:v>67.760000000000005</c:v>
                </c:pt>
                <c:pt idx="19494">
                  <c:v>67.751999999999995</c:v>
                </c:pt>
                <c:pt idx="19495">
                  <c:v>67.742999999999995</c:v>
                </c:pt>
                <c:pt idx="19496">
                  <c:v>67.734999999999999</c:v>
                </c:pt>
                <c:pt idx="19497">
                  <c:v>67.725999999999999</c:v>
                </c:pt>
                <c:pt idx="19498">
                  <c:v>67.718000000000004</c:v>
                </c:pt>
                <c:pt idx="19499">
                  <c:v>67.709999999999994</c:v>
                </c:pt>
                <c:pt idx="19500">
                  <c:v>67.700999999999993</c:v>
                </c:pt>
                <c:pt idx="19501">
                  <c:v>67.692999999999998</c:v>
                </c:pt>
                <c:pt idx="19502">
                  <c:v>67.685000000000002</c:v>
                </c:pt>
                <c:pt idx="19503">
                  <c:v>67.676000000000002</c:v>
                </c:pt>
                <c:pt idx="19504">
                  <c:v>67.668999999999997</c:v>
                </c:pt>
                <c:pt idx="19505">
                  <c:v>67.66</c:v>
                </c:pt>
                <c:pt idx="19506">
                  <c:v>67.652000000000001</c:v>
                </c:pt>
                <c:pt idx="19507">
                  <c:v>67.643000000000001</c:v>
                </c:pt>
                <c:pt idx="19508">
                  <c:v>67.635000000000005</c:v>
                </c:pt>
                <c:pt idx="19509">
                  <c:v>67.626000000000005</c:v>
                </c:pt>
                <c:pt idx="19510">
                  <c:v>67.617999999999995</c:v>
                </c:pt>
                <c:pt idx="19511">
                  <c:v>67.61</c:v>
                </c:pt>
                <c:pt idx="19512">
                  <c:v>67.600999999999999</c:v>
                </c:pt>
                <c:pt idx="19513">
                  <c:v>67.593000000000004</c:v>
                </c:pt>
                <c:pt idx="19514">
                  <c:v>67.584999999999994</c:v>
                </c:pt>
                <c:pt idx="19515">
                  <c:v>67.575999999999993</c:v>
                </c:pt>
                <c:pt idx="19516">
                  <c:v>67.567999999999998</c:v>
                </c:pt>
                <c:pt idx="19517">
                  <c:v>67.56</c:v>
                </c:pt>
                <c:pt idx="19518">
                  <c:v>67.552000000000007</c:v>
                </c:pt>
                <c:pt idx="19519">
                  <c:v>67.543000000000006</c:v>
                </c:pt>
                <c:pt idx="19520">
                  <c:v>67.534999999999997</c:v>
                </c:pt>
                <c:pt idx="19521">
                  <c:v>67.527000000000001</c:v>
                </c:pt>
                <c:pt idx="19522">
                  <c:v>67.518000000000001</c:v>
                </c:pt>
                <c:pt idx="19523">
                  <c:v>67.510000000000005</c:v>
                </c:pt>
                <c:pt idx="19524">
                  <c:v>67.501999999999995</c:v>
                </c:pt>
                <c:pt idx="19525">
                  <c:v>67.492999999999995</c:v>
                </c:pt>
                <c:pt idx="19526">
                  <c:v>67.484999999999999</c:v>
                </c:pt>
                <c:pt idx="19527">
                  <c:v>67.477000000000004</c:v>
                </c:pt>
                <c:pt idx="19528">
                  <c:v>67.47</c:v>
                </c:pt>
                <c:pt idx="19529">
                  <c:v>67.460999999999999</c:v>
                </c:pt>
                <c:pt idx="19530">
                  <c:v>67.451999999999998</c:v>
                </c:pt>
                <c:pt idx="19531">
                  <c:v>67.442999999999998</c:v>
                </c:pt>
                <c:pt idx="19532">
                  <c:v>67.435000000000002</c:v>
                </c:pt>
                <c:pt idx="19533">
                  <c:v>67.426000000000002</c:v>
                </c:pt>
                <c:pt idx="19534">
                  <c:v>67.418999999999997</c:v>
                </c:pt>
                <c:pt idx="19535">
                  <c:v>67.41</c:v>
                </c:pt>
                <c:pt idx="19536">
                  <c:v>67.400999999999996</c:v>
                </c:pt>
                <c:pt idx="19537">
                  <c:v>67.393000000000001</c:v>
                </c:pt>
                <c:pt idx="19538">
                  <c:v>67.385000000000005</c:v>
                </c:pt>
                <c:pt idx="19539">
                  <c:v>67.376999999999995</c:v>
                </c:pt>
                <c:pt idx="19540">
                  <c:v>67.369</c:v>
                </c:pt>
                <c:pt idx="19541">
                  <c:v>67.36</c:v>
                </c:pt>
                <c:pt idx="19542">
                  <c:v>67.352000000000004</c:v>
                </c:pt>
                <c:pt idx="19543">
                  <c:v>67.343000000000004</c:v>
                </c:pt>
                <c:pt idx="19544">
                  <c:v>67.335999999999999</c:v>
                </c:pt>
                <c:pt idx="19545">
                  <c:v>67.326999999999998</c:v>
                </c:pt>
                <c:pt idx="19546">
                  <c:v>67.319000000000003</c:v>
                </c:pt>
                <c:pt idx="19547">
                  <c:v>67.311000000000007</c:v>
                </c:pt>
                <c:pt idx="19548">
                  <c:v>67.301000000000002</c:v>
                </c:pt>
                <c:pt idx="19549">
                  <c:v>67.293999999999997</c:v>
                </c:pt>
                <c:pt idx="19550">
                  <c:v>67.286000000000001</c:v>
                </c:pt>
                <c:pt idx="19551">
                  <c:v>67.277000000000001</c:v>
                </c:pt>
                <c:pt idx="19552">
                  <c:v>67.268000000000001</c:v>
                </c:pt>
                <c:pt idx="19553">
                  <c:v>67.260000000000005</c:v>
                </c:pt>
                <c:pt idx="19554">
                  <c:v>67.251000000000005</c:v>
                </c:pt>
                <c:pt idx="19555">
                  <c:v>67.244</c:v>
                </c:pt>
                <c:pt idx="19556">
                  <c:v>67.234999999999999</c:v>
                </c:pt>
                <c:pt idx="19557">
                  <c:v>67.227000000000004</c:v>
                </c:pt>
                <c:pt idx="19558">
                  <c:v>67.218000000000004</c:v>
                </c:pt>
                <c:pt idx="19559">
                  <c:v>67.209999999999994</c:v>
                </c:pt>
                <c:pt idx="19560">
                  <c:v>67.201999999999998</c:v>
                </c:pt>
                <c:pt idx="19561">
                  <c:v>67.191999999999993</c:v>
                </c:pt>
                <c:pt idx="19562">
                  <c:v>67.185000000000002</c:v>
                </c:pt>
                <c:pt idx="19563">
                  <c:v>67.177000000000007</c:v>
                </c:pt>
                <c:pt idx="19564">
                  <c:v>67.168999999999997</c:v>
                </c:pt>
                <c:pt idx="19565">
                  <c:v>67.16</c:v>
                </c:pt>
                <c:pt idx="19566">
                  <c:v>67.153000000000006</c:v>
                </c:pt>
                <c:pt idx="19567">
                  <c:v>67.144000000000005</c:v>
                </c:pt>
                <c:pt idx="19568">
                  <c:v>67.135000000000005</c:v>
                </c:pt>
                <c:pt idx="19569">
                  <c:v>67.126999999999995</c:v>
                </c:pt>
                <c:pt idx="19570">
                  <c:v>67.117999999999995</c:v>
                </c:pt>
                <c:pt idx="19571">
                  <c:v>67.111000000000004</c:v>
                </c:pt>
                <c:pt idx="19572">
                  <c:v>67.102000000000004</c:v>
                </c:pt>
                <c:pt idx="19573">
                  <c:v>67.093000000000004</c:v>
                </c:pt>
                <c:pt idx="19574">
                  <c:v>67.084000000000003</c:v>
                </c:pt>
                <c:pt idx="19575">
                  <c:v>67.075999999999993</c:v>
                </c:pt>
                <c:pt idx="19576">
                  <c:v>67.067999999999998</c:v>
                </c:pt>
                <c:pt idx="19577">
                  <c:v>67.061000000000007</c:v>
                </c:pt>
                <c:pt idx="19578">
                  <c:v>67.052000000000007</c:v>
                </c:pt>
                <c:pt idx="19579">
                  <c:v>67.043000000000006</c:v>
                </c:pt>
                <c:pt idx="19580">
                  <c:v>67.034999999999997</c:v>
                </c:pt>
                <c:pt idx="19581">
                  <c:v>67.025999999999996</c:v>
                </c:pt>
                <c:pt idx="19582">
                  <c:v>67.019000000000005</c:v>
                </c:pt>
                <c:pt idx="19583">
                  <c:v>67.010999999999996</c:v>
                </c:pt>
                <c:pt idx="19584">
                  <c:v>67.001999999999995</c:v>
                </c:pt>
                <c:pt idx="19585">
                  <c:v>66.994</c:v>
                </c:pt>
                <c:pt idx="19586">
                  <c:v>66.984999999999999</c:v>
                </c:pt>
                <c:pt idx="19587">
                  <c:v>66.977000000000004</c:v>
                </c:pt>
                <c:pt idx="19588">
                  <c:v>66.968999999999994</c:v>
                </c:pt>
                <c:pt idx="19589">
                  <c:v>66.960999999999999</c:v>
                </c:pt>
                <c:pt idx="19590">
                  <c:v>66.951999999999998</c:v>
                </c:pt>
                <c:pt idx="19591">
                  <c:v>66.944000000000003</c:v>
                </c:pt>
                <c:pt idx="19592">
                  <c:v>66.936000000000007</c:v>
                </c:pt>
                <c:pt idx="19593">
                  <c:v>66.927999999999997</c:v>
                </c:pt>
                <c:pt idx="19594">
                  <c:v>66.918000000000006</c:v>
                </c:pt>
                <c:pt idx="19595">
                  <c:v>66.911000000000001</c:v>
                </c:pt>
                <c:pt idx="19596">
                  <c:v>66.902000000000001</c:v>
                </c:pt>
                <c:pt idx="19597">
                  <c:v>66.893000000000001</c:v>
                </c:pt>
                <c:pt idx="19598">
                  <c:v>66.885000000000005</c:v>
                </c:pt>
                <c:pt idx="19599">
                  <c:v>66.876999999999995</c:v>
                </c:pt>
                <c:pt idx="19600">
                  <c:v>66.869</c:v>
                </c:pt>
                <c:pt idx="19601">
                  <c:v>66.861000000000004</c:v>
                </c:pt>
                <c:pt idx="19602">
                  <c:v>66.852000000000004</c:v>
                </c:pt>
                <c:pt idx="19603">
                  <c:v>66.843999999999994</c:v>
                </c:pt>
                <c:pt idx="19604">
                  <c:v>66.835999999999999</c:v>
                </c:pt>
                <c:pt idx="19605">
                  <c:v>66.826999999999998</c:v>
                </c:pt>
                <c:pt idx="19606">
                  <c:v>66.819000000000003</c:v>
                </c:pt>
                <c:pt idx="19607">
                  <c:v>66.81</c:v>
                </c:pt>
                <c:pt idx="19608">
                  <c:v>66.802000000000007</c:v>
                </c:pt>
                <c:pt idx="19609">
                  <c:v>66.795000000000002</c:v>
                </c:pt>
                <c:pt idx="19610">
                  <c:v>66.784999999999997</c:v>
                </c:pt>
                <c:pt idx="19611">
                  <c:v>66.778000000000006</c:v>
                </c:pt>
                <c:pt idx="19612">
                  <c:v>66.769000000000005</c:v>
                </c:pt>
                <c:pt idx="19613">
                  <c:v>66.760999999999996</c:v>
                </c:pt>
                <c:pt idx="19614">
                  <c:v>66.753</c:v>
                </c:pt>
                <c:pt idx="19615">
                  <c:v>66.745000000000005</c:v>
                </c:pt>
                <c:pt idx="19616">
                  <c:v>66.736000000000004</c:v>
                </c:pt>
                <c:pt idx="19617">
                  <c:v>66.727000000000004</c:v>
                </c:pt>
                <c:pt idx="19618">
                  <c:v>66.718000000000004</c:v>
                </c:pt>
                <c:pt idx="19619">
                  <c:v>66.709999999999994</c:v>
                </c:pt>
                <c:pt idx="19620">
                  <c:v>66.701999999999998</c:v>
                </c:pt>
                <c:pt idx="19621">
                  <c:v>66.694000000000003</c:v>
                </c:pt>
                <c:pt idx="19622">
                  <c:v>66.686000000000007</c:v>
                </c:pt>
                <c:pt idx="19623">
                  <c:v>66.677000000000007</c:v>
                </c:pt>
                <c:pt idx="19624">
                  <c:v>66.67</c:v>
                </c:pt>
                <c:pt idx="19625">
                  <c:v>66.661000000000001</c:v>
                </c:pt>
                <c:pt idx="19626">
                  <c:v>66.653000000000006</c:v>
                </c:pt>
                <c:pt idx="19627">
                  <c:v>66.644000000000005</c:v>
                </c:pt>
                <c:pt idx="19628">
                  <c:v>66.635999999999996</c:v>
                </c:pt>
                <c:pt idx="19629">
                  <c:v>66.628</c:v>
                </c:pt>
                <c:pt idx="19630">
                  <c:v>66.619</c:v>
                </c:pt>
                <c:pt idx="19631">
                  <c:v>66.611000000000004</c:v>
                </c:pt>
                <c:pt idx="19632">
                  <c:v>66.602000000000004</c:v>
                </c:pt>
                <c:pt idx="19633">
                  <c:v>66.593999999999994</c:v>
                </c:pt>
                <c:pt idx="19634">
                  <c:v>66.584999999999994</c:v>
                </c:pt>
                <c:pt idx="19635">
                  <c:v>66.578000000000003</c:v>
                </c:pt>
                <c:pt idx="19636">
                  <c:v>66.569999999999993</c:v>
                </c:pt>
                <c:pt idx="19637">
                  <c:v>66.561000000000007</c:v>
                </c:pt>
                <c:pt idx="19638">
                  <c:v>66.552000000000007</c:v>
                </c:pt>
                <c:pt idx="19639">
                  <c:v>66.543999999999997</c:v>
                </c:pt>
                <c:pt idx="19640">
                  <c:v>66.534999999999997</c:v>
                </c:pt>
                <c:pt idx="19641">
                  <c:v>66.527000000000001</c:v>
                </c:pt>
                <c:pt idx="19642">
                  <c:v>66.519000000000005</c:v>
                </c:pt>
                <c:pt idx="19643">
                  <c:v>66.510999999999996</c:v>
                </c:pt>
                <c:pt idx="19644">
                  <c:v>66.503</c:v>
                </c:pt>
                <c:pt idx="19645">
                  <c:v>66.494</c:v>
                </c:pt>
                <c:pt idx="19646">
                  <c:v>66.486000000000004</c:v>
                </c:pt>
                <c:pt idx="19647">
                  <c:v>66.477999999999994</c:v>
                </c:pt>
                <c:pt idx="19648">
                  <c:v>66.468999999999994</c:v>
                </c:pt>
                <c:pt idx="19649">
                  <c:v>66.459999999999994</c:v>
                </c:pt>
                <c:pt idx="19650">
                  <c:v>66.451999999999998</c:v>
                </c:pt>
                <c:pt idx="19651">
                  <c:v>66.444000000000003</c:v>
                </c:pt>
                <c:pt idx="19652">
                  <c:v>66.436000000000007</c:v>
                </c:pt>
                <c:pt idx="19653">
                  <c:v>66.427000000000007</c:v>
                </c:pt>
                <c:pt idx="19654">
                  <c:v>66.418999999999997</c:v>
                </c:pt>
                <c:pt idx="19655">
                  <c:v>66.411000000000001</c:v>
                </c:pt>
                <c:pt idx="19656">
                  <c:v>66.403000000000006</c:v>
                </c:pt>
                <c:pt idx="19657">
                  <c:v>66.394000000000005</c:v>
                </c:pt>
                <c:pt idx="19658">
                  <c:v>66.385999999999996</c:v>
                </c:pt>
                <c:pt idx="19659">
                  <c:v>66.378</c:v>
                </c:pt>
                <c:pt idx="19660">
                  <c:v>66.369</c:v>
                </c:pt>
                <c:pt idx="19661">
                  <c:v>66.361000000000004</c:v>
                </c:pt>
                <c:pt idx="19662">
                  <c:v>66.352000000000004</c:v>
                </c:pt>
                <c:pt idx="19663">
                  <c:v>66.343999999999994</c:v>
                </c:pt>
                <c:pt idx="19664">
                  <c:v>66.335999999999999</c:v>
                </c:pt>
                <c:pt idx="19665">
                  <c:v>66.326999999999998</c:v>
                </c:pt>
                <c:pt idx="19666">
                  <c:v>66.319000000000003</c:v>
                </c:pt>
                <c:pt idx="19667">
                  <c:v>66.311000000000007</c:v>
                </c:pt>
                <c:pt idx="19668">
                  <c:v>66.302999999999997</c:v>
                </c:pt>
                <c:pt idx="19669">
                  <c:v>66.295000000000002</c:v>
                </c:pt>
                <c:pt idx="19670">
                  <c:v>66.286000000000001</c:v>
                </c:pt>
                <c:pt idx="19671">
                  <c:v>66.277000000000001</c:v>
                </c:pt>
                <c:pt idx="19672">
                  <c:v>66.27</c:v>
                </c:pt>
                <c:pt idx="19673">
                  <c:v>66.260999999999996</c:v>
                </c:pt>
                <c:pt idx="19674">
                  <c:v>66.253</c:v>
                </c:pt>
                <c:pt idx="19675">
                  <c:v>66.244</c:v>
                </c:pt>
                <c:pt idx="19676">
                  <c:v>66.236999999999995</c:v>
                </c:pt>
                <c:pt idx="19677">
                  <c:v>66.227999999999994</c:v>
                </c:pt>
                <c:pt idx="19678">
                  <c:v>66.22</c:v>
                </c:pt>
                <c:pt idx="19679">
                  <c:v>66.212000000000003</c:v>
                </c:pt>
                <c:pt idx="19680">
                  <c:v>66.203000000000003</c:v>
                </c:pt>
                <c:pt idx="19681">
                  <c:v>66.194999999999993</c:v>
                </c:pt>
                <c:pt idx="19682">
                  <c:v>66.186999999999998</c:v>
                </c:pt>
                <c:pt idx="19683">
                  <c:v>66.177999999999997</c:v>
                </c:pt>
                <c:pt idx="19684">
                  <c:v>66.17</c:v>
                </c:pt>
                <c:pt idx="19685">
                  <c:v>66.16</c:v>
                </c:pt>
                <c:pt idx="19686">
                  <c:v>66.153000000000006</c:v>
                </c:pt>
                <c:pt idx="19687">
                  <c:v>66.144999999999996</c:v>
                </c:pt>
                <c:pt idx="19688">
                  <c:v>66.137</c:v>
                </c:pt>
                <c:pt idx="19689">
                  <c:v>66.129000000000005</c:v>
                </c:pt>
                <c:pt idx="19690">
                  <c:v>66.12</c:v>
                </c:pt>
                <c:pt idx="19691">
                  <c:v>66.111000000000004</c:v>
                </c:pt>
                <c:pt idx="19692">
                  <c:v>66.102999999999994</c:v>
                </c:pt>
                <c:pt idx="19693">
                  <c:v>66.094999999999999</c:v>
                </c:pt>
                <c:pt idx="19694">
                  <c:v>66.085999999999999</c:v>
                </c:pt>
                <c:pt idx="19695">
                  <c:v>66.078000000000003</c:v>
                </c:pt>
                <c:pt idx="19696">
                  <c:v>66.069999999999993</c:v>
                </c:pt>
                <c:pt idx="19697">
                  <c:v>66.061999999999998</c:v>
                </c:pt>
                <c:pt idx="19698">
                  <c:v>66.052999999999997</c:v>
                </c:pt>
                <c:pt idx="19699">
                  <c:v>66.045000000000002</c:v>
                </c:pt>
                <c:pt idx="19700">
                  <c:v>66.037000000000006</c:v>
                </c:pt>
                <c:pt idx="19701">
                  <c:v>66.028000000000006</c:v>
                </c:pt>
                <c:pt idx="19702">
                  <c:v>66.02</c:v>
                </c:pt>
                <c:pt idx="19703">
                  <c:v>66.010999999999996</c:v>
                </c:pt>
                <c:pt idx="19704">
                  <c:v>66.001999999999995</c:v>
                </c:pt>
                <c:pt idx="19705">
                  <c:v>65.995000000000005</c:v>
                </c:pt>
                <c:pt idx="19706">
                  <c:v>65.986000000000004</c:v>
                </c:pt>
                <c:pt idx="19707">
                  <c:v>65.977999999999994</c:v>
                </c:pt>
                <c:pt idx="19708">
                  <c:v>65.968999999999994</c:v>
                </c:pt>
                <c:pt idx="19709">
                  <c:v>65.960999999999999</c:v>
                </c:pt>
                <c:pt idx="19710">
                  <c:v>65.953000000000003</c:v>
                </c:pt>
                <c:pt idx="19711">
                  <c:v>65.944000000000003</c:v>
                </c:pt>
                <c:pt idx="19712">
                  <c:v>65.936000000000007</c:v>
                </c:pt>
                <c:pt idx="19713">
                  <c:v>65.927999999999997</c:v>
                </c:pt>
                <c:pt idx="19714">
                  <c:v>65.918999999999997</c:v>
                </c:pt>
                <c:pt idx="19715">
                  <c:v>65.911000000000001</c:v>
                </c:pt>
                <c:pt idx="19716">
                  <c:v>65.903000000000006</c:v>
                </c:pt>
                <c:pt idx="19717">
                  <c:v>65.894999999999996</c:v>
                </c:pt>
                <c:pt idx="19718">
                  <c:v>65.885999999999996</c:v>
                </c:pt>
                <c:pt idx="19719">
                  <c:v>65.878</c:v>
                </c:pt>
                <c:pt idx="19720">
                  <c:v>65.869</c:v>
                </c:pt>
                <c:pt idx="19721">
                  <c:v>65.861000000000004</c:v>
                </c:pt>
                <c:pt idx="19722">
                  <c:v>65.852999999999994</c:v>
                </c:pt>
                <c:pt idx="19723">
                  <c:v>65.844999999999999</c:v>
                </c:pt>
                <c:pt idx="19724">
                  <c:v>65.835999999999999</c:v>
                </c:pt>
                <c:pt idx="19725">
                  <c:v>65.826999999999998</c:v>
                </c:pt>
                <c:pt idx="19726">
                  <c:v>65.819999999999993</c:v>
                </c:pt>
                <c:pt idx="19727">
                  <c:v>65.811000000000007</c:v>
                </c:pt>
                <c:pt idx="19728">
                  <c:v>65.802999999999997</c:v>
                </c:pt>
                <c:pt idx="19729">
                  <c:v>65.795000000000002</c:v>
                </c:pt>
                <c:pt idx="19730">
                  <c:v>65.786000000000001</c:v>
                </c:pt>
                <c:pt idx="19731">
                  <c:v>65.778000000000006</c:v>
                </c:pt>
                <c:pt idx="19732">
                  <c:v>65.769000000000005</c:v>
                </c:pt>
                <c:pt idx="19733">
                  <c:v>65.760999999999996</c:v>
                </c:pt>
                <c:pt idx="19734">
                  <c:v>65.753</c:v>
                </c:pt>
                <c:pt idx="19735">
                  <c:v>65.745000000000005</c:v>
                </c:pt>
                <c:pt idx="19736">
                  <c:v>65.736000000000004</c:v>
                </c:pt>
                <c:pt idx="19737">
                  <c:v>65.728999999999999</c:v>
                </c:pt>
                <c:pt idx="19738">
                  <c:v>65.718999999999994</c:v>
                </c:pt>
                <c:pt idx="19739">
                  <c:v>65.712000000000003</c:v>
                </c:pt>
                <c:pt idx="19740">
                  <c:v>65.703999999999994</c:v>
                </c:pt>
                <c:pt idx="19741">
                  <c:v>65.694000000000003</c:v>
                </c:pt>
                <c:pt idx="19742">
                  <c:v>65.686000000000007</c:v>
                </c:pt>
                <c:pt idx="19743">
                  <c:v>65.677999999999997</c:v>
                </c:pt>
                <c:pt idx="19744">
                  <c:v>65.668999999999997</c:v>
                </c:pt>
                <c:pt idx="19745">
                  <c:v>65.661000000000001</c:v>
                </c:pt>
                <c:pt idx="19746">
                  <c:v>65.653000000000006</c:v>
                </c:pt>
                <c:pt idx="19747">
                  <c:v>65.644999999999996</c:v>
                </c:pt>
                <c:pt idx="19748">
                  <c:v>65.637</c:v>
                </c:pt>
                <c:pt idx="19749">
                  <c:v>65.629000000000005</c:v>
                </c:pt>
                <c:pt idx="19750">
                  <c:v>65.62</c:v>
                </c:pt>
                <c:pt idx="19751">
                  <c:v>65.611000000000004</c:v>
                </c:pt>
                <c:pt idx="19752">
                  <c:v>65.602000000000004</c:v>
                </c:pt>
                <c:pt idx="19753">
                  <c:v>65.593999999999994</c:v>
                </c:pt>
                <c:pt idx="19754">
                  <c:v>65.584999999999994</c:v>
                </c:pt>
                <c:pt idx="19755">
                  <c:v>65.578000000000003</c:v>
                </c:pt>
                <c:pt idx="19756">
                  <c:v>65.569999999999993</c:v>
                </c:pt>
                <c:pt idx="19757">
                  <c:v>65.561000000000007</c:v>
                </c:pt>
                <c:pt idx="19758">
                  <c:v>65.552999999999997</c:v>
                </c:pt>
                <c:pt idx="19759">
                  <c:v>65.545000000000002</c:v>
                </c:pt>
                <c:pt idx="19760">
                  <c:v>65.536000000000001</c:v>
                </c:pt>
                <c:pt idx="19761">
                  <c:v>65.528000000000006</c:v>
                </c:pt>
                <c:pt idx="19762">
                  <c:v>65.519000000000005</c:v>
                </c:pt>
                <c:pt idx="19763">
                  <c:v>65.510999999999996</c:v>
                </c:pt>
                <c:pt idx="19764">
                  <c:v>65.503</c:v>
                </c:pt>
                <c:pt idx="19765">
                  <c:v>65.494</c:v>
                </c:pt>
                <c:pt idx="19766">
                  <c:v>65.486999999999995</c:v>
                </c:pt>
                <c:pt idx="19767">
                  <c:v>65.477999999999994</c:v>
                </c:pt>
                <c:pt idx="19768">
                  <c:v>65.47</c:v>
                </c:pt>
                <c:pt idx="19769">
                  <c:v>65.460999999999999</c:v>
                </c:pt>
                <c:pt idx="19770">
                  <c:v>65.453999999999994</c:v>
                </c:pt>
                <c:pt idx="19771">
                  <c:v>65.444000000000003</c:v>
                </c:pt>
                <c:pt idx="19772">
                  <c:v>65.436000000000007</c:v>
                </c:pt>
                <c:pt idx="19773">
                  <c:v>65.427000000000007</c:v>
                </c:pt>
                <c:pt idx="19774">
                  <c:v>65.42</c:v>
                </c:pt>
                <c:pt idx="19775">
                  <c:v>65.411000000000001</c:v>
                </c:pt>
                <c:pt idx="19776">
                  <c:v>65.402000000000001</c:v>
                </c:pt>
                <c:pt idx="19777">
                  <c:v>65.394000000000005</c:v>
                </c:pt>
                <c:pt idx="19778">
                  <c:v>65.385999999999996</c:v>
                </c:pt>
                <c:pt idx="19779">
                  <c:v>65.378</c:v>
                </c:pt>
                <c:pt idx="19780">
                  <c:v>65.369</c:v>
                </c:pt>
                <c:pt idx="19781">
                  <c:v>65.361000000000004</c:v>
                </c:pt>
                <c:pt idx="19782">
                  <c:v>65.352999999999994</c:v>
                </c:pt>
                <c:pt idx="19783">
                  <c:v>65.344999999999999</c:v>
                </c:pt>
                <c:pt idx="19784">
                  <c:v>65.335999999999999</c:v>
                </c:pt>
                <c:pt idx="19785">
                  <c:v>65.326999999999998</c:v>
                </c:pt>
                <c:pt idx="19786">
                  <c:v>65.319000000000003</c:v>
                </c:pt>
                <c:pt idx="19787">
                  <c:v>65.311000000000007</c:v>
                </c:pt>
                <c:pt idx="19788">
                  <c:v>65.302999999999997</c:v>
                </c:pt>
                <c:pt idx="19789">
                  <c:v>65.293999999999997</c:v>
                </c:pt>
                <c:pt idx="19790">
                  <c:v>65.286000000000001</c:v>
                </c:pt>
                <c:pt idx="19791">
                  <c:v>65.278000000000006</c:v>
                </c:pt>
                <c:pt idx="19792">
                  <c:v>65.269000000000005</c:v>
                </c:pt>
                <c:pt idx="19793">
                  <c:v>65.260999999999996</c:v>
                </c:pt>
                <c:pt idx="19794">
                  <c:v>65.253</c:v>
                </c:pt>
                <c:pt idx="19795">
                  <c:v>65.245000000000005</c:v>
                </c:pt>
                <c:pt idx="19796">
                  <c:v>65.236000000000004</c:v>
                </c:pt>
                <c:pt idx="19797">
                  <c:v>65.227999999999994</c:v>
                </c:pt>
                <c:pt idx="19798">
                  <c:v>65.22</c:v>
                </c:pt>
                <c:pt idx="19799">
                  <c:v>65.210999999999999</c:v>
                </c:pt>
                <c:pt idx="19800">
                  <c:v>65.203000000000003</c:v>
                </c:pt>
                <c:pt idx="19801">
                  <c:v>65.194999999999993</c:v>
                </c:pt>
                <c:pt idx="19802">
                  <c:v>65.186000000000007</c:v>
                </c:pt>
                <c:pt idx="19803">
                  <c:v>65.177000000000007</c:v>
                </c:pt>
                <c:pt idx="19804">
                  <c:v>65.168999999999997</c:v>
                </c:pt>
                <c:pt idx="19805">
                  <c:v>65.161000000000001</c:v>
                </c:pt>
                <c:pt idx="19806">
                  <c:v>65.152000000000001</c:v>
                </c:pt>
                <c:pt idx="19807">
                  <c:v>65.144000000000005</c:v>
                </c:pt>
                <c:pt idx="19808">
                  <c:v>65.135999999999996</c:v>
                </c:pt>
                <c:pt idx="19809">
                  <c:v>65.128</c:v>
                </c:pt>
                <c:pt idx="19810">
                  <c:v>65.119</c:v>
                </c:pt>
                <c:pt idx="19811">
                  <c:v>65.11</c:v>
                </c:pt>
                <c:pt idx="19812">
                  <c:v>65.102999999999994</c:v>
                </c:pt>
                <c:pt idx="19813">
                  <c:v>65.093999999999994</c:v>
                </c:pt>
                <c:pt idx="19814">
                  <c:v>65.085999999999999</c:v>
                </c:pt>
                <c:pt idx="19815">
                  <c:v>65.078000000000003</c:v>
                </c:pt>
                <c:pt idx="19816">
                  <c:v>65.069999999999993</c:v>
                </c:pt>
                <c:pt idx="19817">
                  <c:v>65.061999999999998</c:v>
                </c:pt>
                <c:pt idx="19818">
                  <c:v>65.052999999999997</c:v>
                </c:pt>
                <c:pt idx="19819">
                  <c:v>65.045000000000002</c:v>
                </c:pt>
                <c:pt idx="19820">
                  <c:v>65.036000000000001</c:v>
                </c:pt>
                <c:pt idx="19821">
                  <c:v>65.028000000000006</c:v>
                </c:pt>
                <c:pt idx="19822">
                  <c:v>65.019000000000005</c:v>
                </c:pt>
                <c:pt idx="19823">
                  <c:v>65.010999999999996</c:v>
                </c:pt>
                <c:pt idx="19824">
                  <c:v>65.003</c:v>
                </c:pt>
                <c:pt idx="19825">
                  <c:v>64.994</c:v>
                </c:pt>
                <c:pt idx="19826">
                  <c:v>64.986000000000004</c:v>
                </c:pt>
                <c:pt idx="19827">
                  <c:v>64.977999999999994</c:v>
                </c:pt>
                <c:pt idx="19828">
                  <c:v>64.968999999999994</c:v>
                </c:pt>
                <c:pt idx="19829">
                  <c:v>64.962000000000003</c:v>
                </c:pt>
                <c:pt idx="19830">
                  <c:v>64.953000000000003</c:v>
                </c:pt>
                <c:pt idx="19831">
                  <c:v>64.944000000000003</c:v>
                </c:pt>
                <c:pt idx="19832">
                  <c:v>64.936000000000007</c:v>
                </c:pt>
                <c:pt idx="19833">
                  <c:v>64.927000000000007</c:v>
                </c:pt>
                <c:pt idx="19834">
                  <c:v>64.92</c:v>
                </c:pt>
                <c:pt idx="19835">
                  <c:v>64.911000000000001</c:v>
                </c:pt>
                <c:pt idx="19836">
                  <c:v>64.902000000000001</c:v>
                </c:pt>
                <c:pt idx="19837">
                  <c:v>64.894999999999996</c:v>
                </c:pt>
                <c:pt idx="19838">
                  <c:v>64.887</c:v>
                </c:pt>
                <c:pt idx="19839">
                  <c:v>64.878</c:v>
                </c:pt>
                <c:pt idx="19840">
                  <c:v>64.869</c:v>
                </c:pt>
                <c:pt idx="19841">
                  <c:v>64.861000000000004</c:v>
                </c:pt>
                <c:pt idx="19842">
                  <c:v>64.852999999999994</c:v>
                </c:pt>
                <c:pt idx="19843">
                  <c:v>64.843999999999994</c:v>
                </c:pt>
                <c:pt idx="19844">
                  <c:v>64.835999999999999</c:v>
                </c:pt>
                <c:pt idx="19845">
                  <c:v>64.826999999999998</c:v>
                </c:pt>
                <c:pt idx="19846">
                  <c:v>64.819999999999993</c:v>
                </c:pt>
                <c:pt idx="19847">
                  <c:v>64.811000000000007</c:v>
                </c:pt>
                <c:pt idx="19848">
                  <c:v>64.802999999999997</c:v>
                </c:pt>
                <c:pt idx="19849">
                  <c:v>64.795000000000002</c:v>
                </c:pt>
                <c:pt idx="19850">
                  <c:v>64.786000000000001</c:v>
                </c:pt>
                <c:pt idx="19851">
                  <c:v>64.778000000000006</c:v>
                </c:pt>
                <c:pt idx="19852">
                  <c:v>64.769000000000005</c:v>
                </c:pt>
                <c:pt idx="19853">
                  <c:v>64.760999999999996</c:v>
                </c:pt>
                <c:pt idx="19854">
                  <c:v>64.753</c:v>
                </c:pt>
                <c:pt idx="19855">
                  <c:v>64.745000000000005</c:v>
                </c:pt>
                <c:pt idx="19856">
                  <c:v>64.736000000000004</c:v>
                </c:pt>
                <c:pt idx="19857">
                  <c:v>64.727999999999994</c:v>
                </c:pt>
                <c:pt idx="19858">
                  <c:v>64.718999999999994</c:v>
                </c:pt>
                <c:pt idx="19859">
                  <c:v>64.712000000000003</c:v>
                </c:pt>
                <c:pt idx="19860">
                  <c:v>64.703000000000003</c:v>
                </c:pt>
                <c:pt idx="19861">
                  <c:v>64.694999999999993</c:v>
                </c:pt>
                <c:pt idx="19862">
                  <c:v>64.686000000000007</c:v>
                </c:pt>
                <c:pt idx="19863">
                  <c:v>64.677999999999997</c:v>
                </c:pt>
                <c:pt idx="19864">
                  <c:v>64.668999999999997</c:v>
                </c:pt>
                <c:pt idx="19865">
                  <c:v>64.661000000000001</c:v>
                </c:pt>
                <c:pt idx="19866">
                  <c:v>64.653000000000006</c:v>
                </c:pt>
                <c:pt idx="19867">
                  <c:v>64.644000000000005</c:v>
                </c:pt>
                <c:pt idx="19868">
                  <c:v>64.635999999999996</c:v>
                </c:pt>
                <c:pt idx="19869">
                  <c:v>64.628</c:v>
                </c:pt>
                <c:pt idx="19870">
                  <c:v>64.619</c:v>
                </c:pt>
                <c:pt idx="19871">
                  <c:v>64.611999999999995</c:v>
                </c:pt>
                <c:pt idx="19872">
                  <c:v>64.602999999999994</c:v>
                </c:pt>
                <c:pt idx="19873">
                  <c:v>64.594999999999999</c:v>
                </c:pt>
                <c:pt idx="19874">
                  <c:v>64.585999999999999</c:v>
                </c:pt>
                <c:pt idx="19875">
                  <c:v>64.578000000000003</c:v>
                </c:pt>
                <c:pt idx="19876">
                  <c:v>64.569000000000003</c:v>
                </c:pt>
                <c:pt idx="19877">
                  <c:v>64.561999999999998</c:v>
                </c:pt>
                <c:pt idx="19878">
                  <c:v>64.552999999999997</c:v>
                </c:pt>
                <c:pt idx="19879">
                  <c:v>64.543999999999997</c:v>
                </c:pt>
                <c:pt idx="19880">
                  <c:v>64.536000000000001</c:v>
                </c:pt>
                <c:pt idx="19881">
                  <c:v>64.528000000000006</c:v>
                </c:pt>
                <c:pt idx="19882">
                  <c:v>64.52</c:v>
                </c:pt>
                <c:pt idx="19883">
                  <c:v>64.510999999999996</c:v>
                </c:pt>
                <c:pt idx="19884">
                  <c:v>64.503</c:v>
                </c:pt>
                <c:pt idx="19885">
                  <c:v>64.495000000000005</c:v>
                </c:pt>
                <c:pt idx="19886">
                  <c:v>64.484999999999999</c:v>
                </c:pt>
                <c:pt idx="19887">
                  <c:v>64.477999999999994</c:v>
                </c:pt>
                <c:pt idx="19888">
                  <c:v>64.468999999999994</c:v>
                </c:pt>
                <c:pt idx="19889">
                  <c:v>64.459999999999994</c:v>
                </c:pt>
                <c:pt idx="19890">
                  <c:v>64.453000000000003</c:v>
                </c:pt>
                <c:pt idx="19891">
                  <c:v>64.444000000000003</c:v>
                </c:pt>
                <c:pt idx="19892">
                  <c:v>64.436999999999998</c:v>
                </c:pt>
                <c:pt idx="19893">
                  <c:v>64.427999999999997</c:v>
                </c:pt>
                <c:pt idx="19894">
                  <c:v>64.418999999999997</c:v>
                </c:pt>
                <c:pt idx="19895">
                  <c:v>64.411000000000001</c:v>
                </c:pt>
                <c:pt idx="19896">
                  <c:v>64.403999999999996</c:v>
                </c:pt>
                <c:pt idx="19897">
                  <c:v>64.394999999999996</c:v>
                </c:pt>
                <c:pt idx="19898">
                  <c:v>64.385999999999996</c:v>
                </c:pt>
                <c:pt idx="19899">
                  <c:v>64.376999999999995</c:v>
                </c:pt>
                <c:pt idx="19900">
                  <c:v>64.37</c:v>
                </c:pt>
                <c:pt idx="19901">
                  <c:v>64.361000000000004</c:v>
                </c:pt>
                <c:pt idx="19902">
                  <c:v>64.352000000000004</c:v>
                </c:pt>
                <c:pt idx="19903">
                  <c:v>64.343999999999994</c:v>
                </c:pt>
                <c:pt idx="19904">
                  <c:v>64.335999999999999</c:v>
                </c:pt>
                <c:pt idx="19905">
                  <c:v>64.328000000000003</c:v>
                </c:pt>
                <c:pt idx="19906">
                  <c:v>64.319999999999993</c:v>
                </c:pt>
                <c:pt idx="19907">
                  <c:v>64.311000000000007</c:v>
                </c:pt>
                <c:pt idx="19908">
                  <c:v>64.302999999999997</c:v>
                </c:pt>
                <c:pt idx="19909">
                  <c:v>64.295000000000002</c:v>
                </c:pt>
                <c:pt idx="19910">
                  <c:v>64.286000000000001</c:v>
                </c:pt>
                <c:pt idx="19911">
                  <c:v>64.278000000000006</c:v>
                </c:pt>
                <c:pt idx="19912">
                  <c:v>64.27</c:v>
                </c:pt>
                <c:pt idx="19913">
                  <c:v>64.260999999999996</c:v>
                </c:pt>
                <c:pt idx="19914">
                  <c:v>64.253</c:v>
                </c:pt>
                <c:pt idx="19915">
                  <c:v>64.244</c:v>
                </c:pt>
                <c:pt idx="19916">
                  <c:v>64.236000000000004</c:v>
                </c:pt>
                <c:pt idx="19917">
                  <c:v>64.227999999999994</c:v>
                </c:pt>
                <c:pt idx="19918">
                  <c:v>64.22</c:v>
                </c:pt>
                <c:pt idx="19919">
                  <c:v>64.210999999999999</c:v>
                </c:pt>
                <c:pt idx="19920">
                  <c:v>64.203000000000003</c:v>
                </c:pt>
                <c:pt idx="19921">
                  <c:v>64.194000000000003</c:v>
                </c:pt>
                <c:pt idx="19922">
                  <c:v>64.186000000000007</c:v>
                </c:pt>
                <c:pt idx="19923">
                  <c:v>64.177999999999997</c:v>
                </c:pt>
                <c:pt idx="19924">
                  <c:v>64.17</c:v>
                </c:pt>
                <c:pt idx="19925">
                  <c:v>64.161000000000001</c:v>
                </c:pt>
                <c:pt idx="19926">
                  <c:v>64.153000000000006</c:v>
                </c:pt>
                <c:pt idx="19927">
                  <c:v>64.144999999999996</c:v>
                </c:pt>
                <c:pt idx="19928">
                  <c:v>64.137</c:v>
                </c:pt>
                <c:pt idx="19929">
                  <c:v>64.126999999999995</c:v>
                </c:pt>
                <c:pt idx="19930">
                  <c:v>64.12</c:v>
                </c:pt>
                <c:pt idx="19931">
                  <c:v>64.111999999999995</c:v>
                </c:pt>
                <c:pt idx="19932">
                  <c:v>64.102999999999994</c:v>
                </c:pt>
                <c:pt idx="19933">
                  <c:v>64.094999999999999</c:v>
                </c:pt>
                <c:pt idx="19934">
                  <c:v>64.085999999999999</c:v>
                </c:pt>
                <c:pt idx="19935">
                  <c:v>64.078999999999994</c:v>
                </c:pt>
                <c:pt idx="19936">
                  <c:v>64.069999999999993</c:v>
                </c:pt>
                <c:pt idx="19937">
                  <c:v>64.061000000000007</c:v>
                </c:pt>
                <c:pt idx="19938">
                  <c:v>64.052999999999997</c:v>
                </c:pt>
                <c:pt idx="19939">
                  <c:v>64.045000000000002</c:v>
                </c:pt>
                <c:pt idx="19940">
                  <c:v>64.036000000000001</c:v>
                </c:pt>
                <c:pt idx="19941">
                  <c:v>64.028000000000006</c:v>
                </c:pt>
                <c:pt idx="19942">
                  <c:v>64.02</c:v>
                </c:pt>
                <c:pt idx="19943">
                  <c:v>64.012</c:v>
                </c:pt>
                <c:pt idx="19944">
                  <c:v>64.004000000000005</c:v>
                </c:pt>
                <c:pt idx="19945">
                  <c:v>63.994</c:v>
                </c:pt>
                <c:pt idx="19946">
                  <c:v>63.987000000000002</c:v>
                </c:pt>
                <c:pt idx="19947">
                  <c:v>63.978000000000002</c:v>
                </c:pt>
                <c:pt idx="19948">
                  <c:v>63.969000000000001</c:v>
                </c:pt>
                <c:pt idx="19949">
                  <c:v>63.962000000000003</c:v>
                </c:pt>
                <c:pt idx="19950">
                  <c:v>63.953000000000003</c:v>
                </c:pt>
                <c:pt idx="19951">
                  <c:v>63.945</c:v>
                </c:pt>
                <c:pt idx="19952">
                  <c:v>63.936</c:v>
                </c:pt>
                <c:pt idx="19953">
                  <c:v>63.927999999999997</c:v>
                </c:pt>
                <c:pt idx="19954">
                  <c:v>63.92</c:v>
                </c:pt>
                <c:pt idx="19955">
                  <c:v>63.911999999999999</c:v>
                </c:pt>
                <c:pt idx="19956">
                  <c:v>63.904000000000003</c:v>
                </c:pt>
                <c:pt idx="19957">
                  <c:v>63.895000000000003</c:v>
                </c:pt>
                <c:pt idx="19958">
                  <c:v>63.886000000000003</c:v>
                </c:pt>
                <c:pt idx="19959">
                  <c:v>63.878</c:v>
                </c:pt>
                <c:pt idx="19960">
                  <c:v>63.87</c:v>
                </c:pt>
                <c:pt idx="19961">
                  <c:v>63.862000000000002</c:v>
                </c:pt>
                <c:pt idx="19962">
                  <c:v>63.853000000000002</c:v>
                </c:pt>
                <c:pt idx="19963">
                  <c:v>63.844999999999999</c:v>
                </c:pt>
                <c:pt idx="19964">
                  <c:v>63.837000000000003</c:v>
                </c:pt>
                <c:pt idx="19965">
                  <c:v>63.828000000000003</c:v>
                </c:pt>
                <c:pt idx="19966">
                  <c:v>63.820999999999998</c:v>
                </c:pt>
                <c:pt idx="19967">
                  <c:v>63.811999999999998</c:v>
                </c:pt>
                <c:pt idx="19968">
                  <c:v>63.804000000000002</c:v>
                </c:pt>
                <c:pt idx="19969">
                  <c:v>63.795000000000002</c:v>
                </c:pt>
                <c:pt idx="19970">
                  <c:v>63.786999999999999</c:v>
                </c:pt>
                <c:pt idx="19971">
                  <c:v>63.779000000000003</c:v>
                </c:pt>
                <c:pt idx="19972">
                  <c:v>63.771000000000001</c:v>
                </c:pt>
                <c:pt idx="19973">
                  <c:v>63.762</c:v>
                </c:pt>
                <c:pt idx="19974">
                  <c:v>63.753999999999998</c:v>
                </c:pt>
                <c:pt idx="19975">
                  <c:v>63.746000000000002</c:v>
                </c:pt>
                <c:pt idx="19976">
                  <c:v>63.737000000000002</c:v>
                </c:pt>
                <c:pt idx="19977">
                  <c:v>63.728999999999999</c:v>
                </c:pt>
                <c:pt idx="19978">
                  <c:v>63.720999999999997</c:v>
                </c:pt>
                <c:pt idx="19979">
                  <c:v>63.713000000000001</c:v>
                </c:pt>
                <c:pt idx="19980">
                  <c:v>63.704000000000001</c:v>
                </c:pt>
                <c:pt idx="19981">
                  <c:v>63.695</c:v>
                </c:pt>
                <c:pt idx="19982">
                  <c:v>63.686999999999998</c:v>
                </c:pt>
                <c:pt idx="19983">
                  <c:v>63.679000000000002</c:v>
                </c:pt>
                <c:pt idx="19984">
                  <c:v>63.670999999999999</c:v>
                </c:pt>
                <c:pt idx="19985">
                  <c:v>63.661000000000001</c:v>
                </c:pt>
                <c:pt idx="19986">
                  <c:v>63.654000000000003</c:v>
                </c:pt>
                <c:pt idx="19987">
                  <c:v>63.646000000000001</c:v>
                </c:pt>
                <c:pt idx="19988">
                  <c:v>63.637</c:v>
                </c:pt>
                <c:pt idx="19989">
                  <c:v>63.63</c:v>
                </c:pt>
                <c:pt idx="19990">
                  <c:v>63.62</c:v>
                </c:pt>
                <c:pt idx="19991">
                  <c:v>63.612000000000002</c:v>
                </c:pt>
                <c:pt idx="19992">
                  <c:v>63.603999999999999</c:v>
                </c:pt>
                <c:pt idx="19993">
                  <c:v>63.594999999999999</c:v>
                </c:pt>
                <c:pt idx="19994">
                  <c:v>63.587000000000003</c:v>
                </c:pt>
                <c:pt idx="19995">
                  <c:v>63.579000000000001</c:v>
                </c:pt>
                <c:pt idx="19996">
                  <c:v>63.57</c:v>
                </c:pt>
                <c:pt idx="19997">
                  <c:v>63.561999999999998</c:v>
                </c:pt>
                <c:pt idx="19998">
                  <c:v>63.552999999999997</c:v>
                </c:pt>
                <c:pt idx="19999">
                  <c:v>63.545999999999999</c:v>
                </c:pt>
                <c:pt idx="20000">
                  <c:v>63.536999999999999</c:v>
                </c:pt>
                <c:pt idx="20001">
                  <c:v>63.529000000000003</c:v>
                </c:pt>
                <c:pt idx="20002">
                  <c:v>63.52</c:v>
                </c:pt>
                <c:pt idx="20003">
                  <c:v>63.511000000000003</c:v>
                </c:pt>
                <c:pt idx="20004">
                  <c:v>63.503999999999998</c:v>
                </c:pt>
                <c:pt idx="20005">
                  <c:v>63.496000000000002</c:v>
                </c:pt>
                <c:pt idx="20006">
                  <c:v>63.487000000000002</c:v>
                </c:pt>
                <c:pt idx="20007">
                  <c:v>63.478000000000002</c:v>
                </c:pt>
                <c:pt idx="20008">
                  <c:v>63.47</c:v>
                </c:pt>
                <c:pt idx="20009">
                  <c:v>63.460999999999999</c:v>
                </c:pt>
                <c:pt idx="20010">
                  <c:v>63.454000000000001</c:v>
                </c:pt>
                <c:pt idx="20011">
                  <c:v>63.445</c:v>
                </c:pt>
                <c:pt idx="20012">
                  <c:v>63.436999999999998</c:v>
                </c:pt>
                <c:pt idx="20013">
                  <c:v>63.427999999999997</c:v>
                </c:pt>
                <c:pt idx="20014">
                  <c:v>63.420999999999999</c:v>
                </c:pt>
                <c:pt idx="20015">
                  <c:v>63.411999999999999</c:v>
                </c:pt>
                <c:pt idx="20016">
                  <c:v>63.404000000000003</c:v>
                </c:pt>
                <c:pt idx="20017">
                  <c:v>63.396000000000001</c:v>
                </c:pt>
                <c:pt idx="20018">
                  <c:v>63.386000000000003</c:v>
                </c:pt>
                <c:pt idx="20019">
                  <c:v>63.378</c:v>
                </c:pt>
                <c:pt idx="20020">
                  <c:v>63.37</c:v>
                </c:pt>
                <c:pt idx="20021">
                  <c:v>63.362000000000002</c:v>
                </c:pt>
                <c:pt idx="20022">
                  <c:v>63.353000000000002</c:v>
                </c:pt>
                <c:pt idx="20023">
                  <c:v>63.344999999999999</c:v>
                </c:pt>
                <c:pt idx="20024">
                  <c:v>63.337000000000003</c:v>
                </c:pt>
                <c:pt idx="20025">
                  <c:v>63.329000000000001</c:v>
                </c:pt>
                <c:pt idx="20026">
                  <c:v>63.32</c:v>
                </c:pt>
                <c:pt idx="20027">
                  <c:v>63.311999999999998</c:v>
                </c:pt>
                <c:pt idx="20028">
                  <c:v>63.304000000000002</c:v>
                </c:pt>
                <c:pt idx="20029">
                  <c:v>63.295999999999999</c:v>
                </c:pt>
                <c:pt idx="20030">
                  <c:v>63.286999999999999</c:v>
                </c:pt>
                <c:pt idx="20031">
                  <c:v>63.277999999999999</c:v>
                </c:pt>
                <c:pt idx="20032">
                  <c:v>63.27</c:v>
                </c:pt>
                <c:pt idx="20033">
                  <c:v>63.262</c:v>
                </c:pt>
                <c:pt idx="20034">
                  <c:v>63.253999999999998</c:v>
                </c:pt>
                <c:pt idx="20035">
                  <c:v>63.244999999999997</c:v>
                </c:pt>
                <c:pt idx="20036">
                  <c:v>63.237000000000002</c:v>
                </c:pt>
                <c:pt idx="20037">
                  <c:v>63.228999999999999</c:v>
                </c:pt>
                <c:pt idx="20038">
                  <c:v>63.22</c:v>
                </c:pt>
                <c:pt idx="20039">
                  <c:v>63.212000000000003</c:v>
                </c:pt>
                <c:pt idx="20040">
                  <c:v>63.204000000000001</c:v>
                </c:pt>
                <c:pt idx="20041">
                  <c:v>63.195999999999998</c:v>
                </c:pt>
                <c:pt idx="20042">
                  <c:v>63.188000000000002</c:v>
                </c:pt>
                <c:pt idx="20043">
                  <c:v>63.179000000000002</c:v>
                </c:pt>
                <c:pt idx="20044">
                  <c:v>63.170999999999999</c:v>
                </c:pt>
                <c:pt idx="20045">
                  <c:v>63.161999999999999</c:v>
                </c:pt>
                <c:pt idx="20046">
                  <c:v>63.155000000000001</c:v>
                </c:pt>
                <c:pt idx="20047">
                  <c:v>63.146000000000001</c:v>
                </c:pt>
                <c:pt idx="20048">
                  <c:v>63.137</c:v>
                </c:pt>
                <c:pt idx="20049">
                  <c:v>63.13</c:v>
                </c:pt>
                <c:pt idx="20050">
                  <c:v>63.122</c:v>
                </c:pt>
                <c:pt idx="20051">
                  <c:v>63.113</c:v>
                </c:pt>
                <c:pt idx="20052">
                  <c:v>63.103999999999999</c:v>
                </c:pt>
                <c:pt idx="20053">
                  <c:v>63.097000000000001</c:v>
                </c:pt>
                <c:pt idx="20054">
                  <c:v>63.088000000000001</c:v>
                </c:pt>
                <c:pt idx="20055">
                  <c:v>63.08</c:v>
                </c:pt>
                <c:pt idx="20056">
                  <c:v>63.070999999999998</c:v>
                </c:pt>
                <c:pt idx="20057">
                  <c:v>63.063000000000002</c:v>
                </c:pt>
                <c:pt idx="20058">
                  <c:v>63.055</c:v>
                </c:pt>
                <c:pt idx="20059">
                  <c:v>63.046999999999997</c:v>
                </c:pt>
                <c:pt idx="20060">
                  <c:v>63.037999999999997</c:v>
                </c:pt>
                <c:pt idx="20061">
                  <c:v>63.03</c:v>
                </c:pt>
                <c:pt idx="20062">
                  <c:v>63.021999999999998</c:v>
                </c:pt>
                <c:pt idx="20063">
                  <c:v>63.012</c:v>
                </c:pt>
                <c:pt idx="20064">
                  <c:v>63.003999999999998</c:v>
                </c:pt>
                <c:pt idx="20065">
                  <c:v>62.996000000000002</c:v>
                </c:pt>
                <c:pt idx="20066">
                  <c:v>62.987000000000002</c:v>
                </c:pt>
                <c:pt idx="20067">
                  <c:v>62.978999999999999</c:v>
                </c:pt>
                <c:pt idx="20068">
                  <c:v>62.970999999999997</c:v>
                </c:pt>
                <c:pt idx="20069">
                  <c:v>62.963000000000001</c:v>
                </c:pt>
                <c:pt idx="20070">
                  <c:v>62.954999999999998</c:v>
                </c:pt>
                <c:pt idx="20071">
                  <c:v>62.945</c:v>
                </c:pt>
                <c:pt idx="20072">
                  <c:v>62.936999999999998</c:v>
                </c:pt>
                <c:pt idx="20073">
                  <c:v>62.929000000000002</c:v>
                </c:pt>
                <c:pt idx="20074">
                  <c:v>62.920999999999999</c:v>
                </c:pt>
                <c:pt idx="20075">
                  <c:v>62.911999999999999</c:v>
                </c:pt>
                <c:pt idx="20076">
                  <c:v>62.902999999999999</c:v>
                </c:pt>
                <c:pt idx="20077">
                  <c:v>62.896000000000001</c:v>
                </c:pt>
                <c:pt idx="20078">
                  <c:v>62.887999999999998</c:v>
                </c:pt>
                <c:pt idx="20079">
                  <c:v>62.878999999999998</c:v>
                </c:pt>
                <c:pt idx="20080">
                  <c:v>62.87</c:v>
                </c:pt>
                <c:pt idx="20081">
                  <c:v>62.863</c:v>
                </c:pt>
                <c:pt idx="20082">
                  <c:v>62.853999999999999</c:v>
                </c:pt>
                <c:pt idx="20083">
                  <c:v>62.844999999999999</c:v>
                </c:pt>
                <c:pt idx="20084">
                  <c:v>62.837000000000003</c:v>
                </c:pt>
                <c:pt idx="20085">
                  <c:v>62.829000000000001</c:v>
                </c:pt>
                <c:pt idx="20086">
                  <c:v>62.820999999999998</c:v>
                </c:pt>
                <c:pt idx="20087">
                  <c:v>62.811999999999998</c:v>
                </c:pt>
                <c:pt idx="20088">
                  <c:v>62.804000000000002</c:v>
                </c:pt>
                <c:pt idx="20089">
                  <c:v>62.795999999999999</c:v>
                </c:pt>
                <c:pt idx="20090">
                  <c:v>62.786999999999999</c:v>
                </c:pt>
                <c:pt idx="20091">
                  <c:v>62.779000000000003</c:v>
                </c:pt>
                <c:pt idx="20092">
                  <c:v>62.77</c:v>
                </c:pt>
                <c:pt idx="20093">
                  <c:v>62.762</c:v>
                </c:pt>
                <c:pt idx="20094">
                  <c:v>62.753999999999998</c:v>
                </c:pt>
                <c:pt idx="20095">
                  <c:v>62.746000000000002</c:v>
                </c:pt>
                <c:pt idx="20096">
                  <c:v>62.737000000000002</c:v>
                </c:pt>
                <c:pt idx="20097">
                  <c:v>62.728000000000002</c:v>
                </c:pt>
                <c:pt idx="20098">
                  <c:v>62.720999999999997</c:v>
                </c:pt>
                <c:pt idx="20099">
                  <c:v>62.713000000000001</c:v>
                </c:pt>
                <c:pt idx="20100">
                  <c:v>62.704000000000001</c:v>
                </c:pt>
                <c:pt idx="20101">
                  <c:v>62.695</c:v>
                </c:pt>
                <c:pt idx="20102">
                  <c:v>62.686999999999998</c:v>
                </c:pt>
                <c:pt idx="20103">
                  <c:v>62.679000000000002</c:v>
                </c:pt>
                <c:pt idx="20104">
                  <c:v>62.670999999999999</c:v>
                </c:pt>
                <c:pt idx="20105">
                  <c:v>62.661999999999999</c:v>
                </c:pt>
                <c:pt idx="20106">
                  <c:v>62.654000000000003</c:v>
                </c:pt>
                <c:pt idx="20107">
                  <c:v>62.646000000000001</c:v>
                </c:pt>
                <c:pt idx="20108">
                  <c:v>62.637</c:v>
                </c:pt>
                <c:pt idx="20109">
                  <c:v>62.628</c:v>
                </c:pt>
                <c:pt idx="20110">
                  <c:v>62.62</c:v>
                </c:pt>
                <c:pt idx="20111">
                  <c:v>62.612000000000002</c:v>
                </c:pt>
                <c:pt idx="20112">
                  <c:v>62.603000000000002</c:v>
                </c:pt>
                <c:pt idx="20113">
                  <c:v>62.594999999999999</c:v>
                </c:pt>
                <c:pt idx="20114">
                  <c:v>62.587000000000003</c:v>
                </c:pt>
                <c:pt idx="20115">
                  <c:v>62.579000000000001</c:v>
                </c:pt>
                <c:pt idx="20116">
                  <c:v>62.57</c:v>
                </c:pt>
                <c:pt idx="20117">
                  <c:v>62.561999999999998</c:v>
                </c:pt>
                <c:pt idx="20118">
                  <c:v>62.554000000000002</c:v>
                </c:pt>
                <c:pt idx="20119">
                  <c:v>62.545000000000002</c:v>
                </c:pt>
                <c:pt idx="20120">
                  <c:v>62.536999999999999</c:v>
                </c:pt>
                <c:pt idx="20121">
                  <c:v>62.529000000000003</c:v>
                </c:pt>
                <c:pt idx="20122">
                  <c:v>62.52</c:v>
                </c:pt>
                <c:pt idx="20123">
                  <c:v>62.511000000000003</c:v>
                </c:pt>
                <c:pt idx="20124">
                  <c:v>62.503</c:v>
                </c:pt>
                <c:pt idx="20125">
                  <c:v>62.494999999999997</c:v>
                </c:pt>
                <c:pt idx="20126">
                  <c:v>62.487000000000002</c:v>
                </c:pt>
                <c:pt idx="20127">
                  <c:v>62.478000000000002</c:v>
                </c:pt>
                <c:pt idx="20128">
                  <c:v>62.47</c:v>
                </c:pt>
                <c:pt idx="20129">
                  <c:v>62.462000000000003</c:v>
                </c:pt>
                <c:pt idx="20130">
                  <c:v>62.454000000000001</c:v>
                </c:pt>
                <c:pt idx="20131">
                  <c:v>62.445999999999998</c:v>
                </c:pt>
                <c:pt idx="20132">
                  <c:v>62.436999999999998</c:v>
                </c:pt>
                <c:pt idx="20133">
                  <c:v>62.427999999999997</c:v>
                </c:pt>
                <c:pt idx="20134">
                  <c:v>62.42</c:v>
                </c:pt>
                <c:pt idx="20135">
                  <c:v>62.411000000000001</c:v>
                </c:pt>
                <c:pt idx="20136">
                  <c:v>62.404000000000003</c:v>
                </c:pt>
                <c:pt idx="20137">
                  <c:v>62.395000000000003</c:v>
                </c:pt>
                <c:pt idx="20138">
                  <c:v>62.387</c:v>
                </c:pt>
                <c:pt idx="20139">
                  <c:v>62.378999999999998</c:v>
                </c:pt>
                <c:pt idx="20140">
                  <c:v>62.37</c:v>
                </c:pt>
                <c:pt idx="20141">
                  <c:v>62.362000000000002</c:v>
                </c:pt>
                <c:pt idx="20142">
                  <c:v>62.353000000000002</c:v>
                </c:pt>
                <c:pt idx="20143">
                  <c:v>62.344999999999999</c:v>
                </c:pt>
                <c:pt idx="20144">
                  <c:v>62.337000000000003</c:v>
                </c:pt>
                <c:pt idx="20145">
                  <c:v>62.329000000000001</c:v>
                </c:pt>
                <c:pt idx="20146">
                  <c:v>62.32</c:v>
                </c:pt>
                <c:pt idx="20147">
                  <c:v>62.311999999999998</c:v>
                </c:pt>
                <c:pt idx="20148">
                  <c:v>62.302999999999997</c:v>
                </c:pt>
                <c:pt idx="20149">
                  <c:v>62.295999999999999</c:v>
                </c:pt>
                <c:pt idx="20150">
                  <c:v>62.286999999999999</c:v>
                </c:pt>
                <c:pt idx="20151">
                  <c:v>62.277999999999999</c:v>
                </c:pt>
                <c:pt idx="20152">
                  <c:v>62.27</c:v>
                </c:pt>
                <c:pt idx="20153">
                  <c:v>62.262</c:v>
                </c:pt>
                <c:pt idx="20154">
                  <c:v>62.253999999999998</c:v>
                </c:pt>
                <c:pt idx="20155">
                  <c:v>62.246000000000002</c:v>
                </c:pt>
                <c:pt idx="20156">
                  <c:v>62.237000000000002</c:v>
                </c:pt>
                <c:pt idx="20157">
                  <c:v>62.23</c:v>
                </c:pt>
                <c:pt idx="20158">
                  <c:v>62.220999999999997</c:v>
                </c:pt>
                <c:pt idx="20159">
                  <c:v>62.212000000000003</c:v>
                </c:pt>
                <c:pt idx="20160">
                  <c:v>62.204000000000001</c:v>
                </c:pt>
                <c:pt idx="20161">
                  <c:v>62.195999999999998</c:v>
                </c:pt>
                <c:pt idx="20162">
                  <c:v>62.186999999999998</c:v>
                </c:pt>
                <c:pt idx="20163">
                  <c:v>62.179000000000002</c:v>
                </c:pt>
                <c:pt idx="20164">
                  <c:v>62.170999999999999</c:v>
                </c:pt>
                <c:pt idx="20165">
                  <c:v>62.161999999999999</c:v>
                </c:pt>
                <c:pt idx="20166">
                  <c:v>62.154000000000003</c:v>
                </c:pt>
                <c:pt idx="20167">
                  <c:v>62.146000000000001</c:v>
                </c:pt>
                <c:pt idx="20168">
                  <c:v>62.137</c:v>
                </c:pt>
                <c:pt idx="20169">
                  <c:v>62.128999999999998</c:v>
                </c:pt>
                <c:pt idx="20170">
                  <c:v>62.12</c:v>
                </c:pt>
                <c:pt idx="20171">
                  <c:v>62.112000000000002</c:v>
                </c:pt>
                <c:pt idx="20172">
                  <c:v>62.103999999999999</c:v>
                </c:pt>
                <c:pt idx="20173">
                  <c:v>62.094999999999999</c:v>
                </c:pt>
                <c:pt idx="20174">
                  <c:v>62.088000000000001</c:v>
                </c:pt>
                <c:pt idx="20175">
                  <c:v>62.079000000000001</c:v>
                </c:pt>
                <c:pt idx="20176">
                  <c:v>62.07</c:v>
                </c:pt>
                <c:pt idx="20177">
                  <c:v>62.061999999999998</c:v>
                </c:pt>
                <c:pt idx="20178">
                  <c:v>62.054000000000002</c:v>
                </c:pt>
                <c:pt idx="20179">
                  <c:v>62.045999999999999</c:v>
                </c:pt>
                <c:pt idx="20180">
                  <c:v>62.036999999999999</c:v>
                </c:pt>
                <c:pt idx="20181">
                  <c:v>62.029000000000003</c:v>
                </c:pt>
                <c:pt idx="20182">
                  <c:v>62.021000000000001</c:v>
                </c:pt>
                <c:pt idx="20183">
                  <c:v>62.012</c:v>
                </c:pt>
                <c:pt idx="20184">
                  <c:v>62.003999999999998</c:v>
                </c:pt>
                <c:pt idx="20185">
                  <c:v>61.994999999999997</c:v>
                </c:pt>
                <c:pt idx="20186">
                  <c:v>61.988</c:v>
                </c:pt>
                <c:pt idx="20187">
                  <c:v>61.978999999999999</c:v>
                </c:pt>
                <c:pt idx="20188">
                  <c:v>61.970999999999997</c:v>
                </c:pt>
                <c:pt idx="20189">
                  <c:v>61.963000000000001</c:v>
                </c:pt>
                <c:pt idx="20190">
                  <c:v>61.954000000000001</c:v>
                </c:pt>
                <c:pt idx="20191">
                  <c:v>61.945999999999998</c:v>
                </c:pt>
                <c:pt idx="20192">
                  <c:v>61.936999999999998</c:v>
                </c:pt>
                <c:pt idx="20193">
                  <c:v>61.929000000000002</c:v>
                </c:pt>
                <c:pt idx="20194">
                  <c:v>61.92</c:v>
                </c:pt>
                <c:pt idx="20195">
                  <c:v>61.911999999999999</c:v>
                </c:pt>
                <c:pt idx="20196">
                  <c:v>61.904000000000003</c:v>
                </c:pt>
                <c:pt idx="20197">
                  <c:v>61.895000000000003</c:v>
                </c:pt>
                <c:pt idx="20198">
                  <c:v>61.887</c:v>
                </c:pt>
                <c:pt idx="20199">
                  <c:v>61.878</c:v>
                </c:pt>
                <c:pt idx="20200">
                  <c:v>61.871000000000002</c:v>
                </c:pt>
                <c:pt idx="20201">
                  <c:v>61.863</c:v>
                </c:pt>
                <c:pt idx="20202">
                  <c:v>61.854999999999997</c:v>
                </c:pt>
                <c:pt idx="20203">
                  <c:v>61.845999999999997</c:v>
                </c:pt>
                <c:pt idx="20204">
                  <c:v>61.838000000000001</c:v>
                </c:pt>
                <c:pt idx="20205">
                  <c:v>61.829000000000001</c:v>
                </c:pt>
                <c:pt idx="20206">
                  <c:v>61.820999999999998</c:v>
                </c:pt>
                <c:pt idx="20207">
                  <c:v>61.813000000000002</c:v>
                </c:pt>
                <c:pt idx="20208">
                  <c:v>61.805</c:v>
                </c:pt>
                <c:pt idx="20209">
                  <c:v>61.795999999999999</c:v>
                </c:pt>
                <c:pt idx="20210">
                  <c:v>61.786999999999999</c:v>
                </c:pt>
                <c:pt idx="20211">
                  <c:v>61.78</c:v>
                </c:pt>
                <c:pt idx="20212">
                  <c:v>61.771000000000001</c:v>
                </c:pt>
                <c:pt idx="20213">
                  <c:v>61.762999999999998</c:v>
                </c:pt>
                <c:pt idx="20214">
                  <c:v>61.755000000000003</c:v>
                </c:pt>
                <c:pt idx="20215">
                  <c:v>61.746000000000002</c:v>
                </c:pt>
                <c:pt idx="20216">
                  <c:v>61.738</c:v>
                </c:pt>
                <c:pt idx="20217">
                  <c:v>61.73</c:v>
                </c:pt>
                <c:pt idx="20218">
                  <c:v>61.720999999999997</c:v>
                </c:pt>
                <c:pt idx="20219">
                  <c:v>61.712000000000003</c:v>
                </c:pt>
                <c:pt idx="20220">
                  <c:v>61.704999999999998</c:v>
                </c:pt>
                <c:pt idx="20221">
                  <c:v>61.695999999999998</c:v>
                </c:pt>
                <c:pt idx="20222">
                  <c:v>61.688000000000002</c:v>
                </c:pt>
                <c:pt idx="20223">
                  <c:v>61.679000000000002</c:v>
                </c:pt>
                <c:pt idx="20224">
                  <c:v>61.671999999999997</c:v>
                </c:pt>
                <c:pt idx="20225">
                  <c:v>61.662999999999997</c:v>
                </c:pt>
                <c:pt idx="20226">
                  <c:v>61.655000000000001</c:v>
                </c:pt>
                <c:pt idx="20227">
                  <c:v>61.646000000000001</c:v>
                </c:pt>
                <c:pt idx="20228">
                  <c:v>61.637999999999998</c:v>
                </c:pt>
                <c:pt idx="20229">
                  <c:v>61.63</c:v>
                </c:pt>
                <c:pt idx="20230">
                  <c:v>61.622</c:v>
                </c:pt>
                <c:pt idx="20231">
                  <c:v>61.612000000000002</c:v>
                </c:pt>
                <c:pt idx="20232">
                  <c:v>61.603999999999999</c:v>
                </c:pt>
                <c:pt idx="20233">
                  <c:v>61.597000000000001</c:v>
                </c:pt>
                <c:pt idx="20234">
                  <c:v>61.588000000000001</c:v>
                </c:pt>
                <c:pt idx="20235">
                  <c:v>61.58</c:v>
                </c:pt>
                <c:pt idx="20236">
                  <c:v>61.570999999999998</c:v>
                </c:pt>
                <c:pt idx="20237">
                  <c:v>61.563000000000002</c:v>
                </c:pt>
                <c:pt idx="20238">
                  <c:v>61.554000000000002</c:v>
                </c:pt>
                <c:pt idx="20239">
                  <c:v>61.545999999999999</c:v>
                </c:pt>
                <c:pt idx="20240">
                  <c:v>61.537999999999997</c:v>
                </c:pt>
                <c:pt idx="20241">
                  <c:v>61.529000000000003</c:v>
                </c:pt>
                <c:pt idx="20242">
                  <c:v>61.521000000000001</c:v>
                </c:pt>
                <c:pt idx="20243">
                  <c:v>61.512</c:v>
                </c:pt>
                <c:pt idx="20244">
                  <c:v>61.505000000000003</c:v>
                </c:pt>
                <c:pt idx="20245">
                  <c:v>61.494999999999997</c:v>
                </c:pt>
                <c:pt idx="20246">
                  <c:v>61.487000000000002</c:v>
                </c:pt>
                <c:pt idx="20247">
                  <c:v>61.478999999999999</c:v>
                </c:pt>
                <c:pt idx="20248">
                  <c:v>61.470999999999997</c:v>
                </c:pt>
                <c:pt idx="20249">
                  <c:v>61.463000000000001</c:v>
                </c:pt>
                <c:pt idx="20250">
                  <c:v>61.454000000000001</c:v>
                </c:pt>
                <c:pt idx="20251">
                  <c:v>61.445999999999998</c:v>
                </c:pt>
                <c:pt idx="20252">
                  <c:v>61.436999999999998</c:v>
                </c:pt>
                <c:pt idx="20253">
                  <c:v>61.429000000000002</c:v>
                </c:pt>
                <c:pt idx="20254">
                  <c:v>61.420999999999999</c:v>
                </c:pt>
                <c:pt idx="20255">
                  <c:v>61.411999999999999</c:v>
                </c:pt>
                <c:pt idx="20256">
                  <c:v>61.404000000000003</c:v>
                </c:pt>
                <c:pt idx="20257">
                  <c:v>61.396000000000001</c:v>
                </c:pt>
                <c:pt idx="20258">
                  <c:v>61.387</c:v>
                </c:pt>
                <c:pt idx="20259">
                  <c:v>61.378999999999998</c:v>
                </c:pt>
                <c:pt idx="20260">
                  <c:v>61.371000000000002</c:v>
                </c:pt>
                <c:pt idx="20261">
                  <c:v>61.363</c:v>
                </c:pt>
                <c:pt idx="20262">
                  <c:v>61.353999999999999</c:v>
                </c:pt>
                <c:pt idx="20263">
                  <c:v>61.345999999999997</c:v>
                </c:pt>
                <c:pt idx="20264">
                  <c:v>61.338000000000001</c:v>
                </c:pt>
                <c:pt idx="20265">
                  <c:v>61.33</c:v>
                </c:pt>
                <c:pt idx="20266">
                  <c:v>61.320999999999998</c:v>
                </c:pt>
                <c:pt idx="20267">
                  <c:v>61.313000000000002</c:v>
                </c:pt>
                <c:pt idx="20268">
                  <c:v>61.304000000000002</c:v>
                </c:pt>
                <c:pt idx="20269">
                  <c:v>61.295999999999999</c:v>
                </c:pt>
                <c:pt idx="20270">
                  <c:v>61.286999999999999</c:v>
                </c:pt>
                <c:pt idx="20271">
                  <c:v>61.279000000000003</c:v>
                </c:pt>
                <c:pt idx="20272">
                  <c:v>61.271000000000001</c:v>
                </c:pt>
                <c:pt idx="20273">
                  <c:v>61.262999999999998</c:v>
                </c:pt>
                <c:pt idx="20274">
                  <c:v>61.255000000000003</c:v>
                </c:pt>
                <c:pt idx="20275">
                  <c:v>61.246000000000002</c:v>
                </c:pt>
                <c:pt idx="20276">
                  <c:v>61.237000000000002</c:v>
                </c:pt>
                <c:pt idx="20277">
                  <c:v>61.23</c:v>
                </c:pt>
                <c:pt idx="20278">
                  <c:v>61.220999999999997</c:v>
                </c:pt>
                <c:pt idx="20279">
                  <c:v>61.213000000000001</c:v>
                </c:pt>
                <c:pt idx="20280">
                  <c:v>61.204999999999998</c:v>
                </c:pt>
                <c:pt idx="20281">
                  <c:v>61.195999999999998</c:v>
                </c:pt>
                <c:pt idx="20282">
                  <c:v>61.188000000000002</c:v>
                </c:pt>
                <c:pt idx="20283">
                  <c:v>61.179000000000002</c:v>
                </c:pt>
                <c:pt idx="20284">
                  <c:v>61.170999999999999</c:v>
                </c:pt>
                <c:pt idx="20285">
                  <c:v>61.162999999999997</c:v>
                </c:pt>
                <c:pt idx="20286">
                  <c:v>61.155000000000001</c:v>
                </c:pt>
                <c:pt idx="20287">
                  <c:v>61.146000000000001</c:v>
                </c:pt>
                <c:pt idx="20288">
                  <c:v>61.137999999999998</c:v>
                </c:pt>
                <c:pt idx="20289">
                  <c:v>61.128999999999998</c:v>
                </c:pt>
                <c:pt idx="20290">
                  <c:v>61.12</c:v>
                </c:pt>
                <c:pt idx="20291">
                  <c:v>61.113</c:v>
                </c:pt>
                <c:pt idx="20292">
                  <c:v>61.104999999999997</c:v>
                </c:pt>
                <c:pt idx="20293">
                  <c:v>61.095999999999997</c:v>
                </c:pt>
                <c:pt idx="20294">
                  <c:v>61.088000000000001</c:v>
                </c:pt>
                <c:pt idx="20295">
                  <c:v>61.08</c:v>
                </c:pt>
                <c:pt idx="20296">
                  <c:v>61.073</c:v>
                </c:pt>
                <c:pt idx="20297">
                  <c:v>61.063000000000002</c:v>
                </c:pt>
                <c:pt idx="20298">
                  <c:v>61.055</c:v>
                </c:pt>
                <c:pt idx="20299">
                  <c:v>61.045999999999999</c:v>
                </c:pt>
                <c:pt idx="20300">
                  <c:v>61.036999999999999</c:v>
                </c:pt>
                <c:pt idx="20301">
                  <c:v>61.03</c:v>
                </c:pt>
                <c:pt idx="20302">
                  <c:v>61.021000000000001</c:v>
                </c:pt>
                <c:pt idx="20303">
                  <c:v>61.012999999999998</c:v>
                </c:pt>
                <c:pt idx="20304">
                  <c:v>61.005000000000003</c:v>
                </c:pt>
                <c:pt idx="20305">
                  <c:v>60.997</c:v>
                </c:pt>
                <c:pt idx="20306">
                  <c:v>60.988</c:v>
                </c:pt>
                <c:pt idx="20307">
                  <c:v>60.98</c:v>
                </c:pt>
                <c:pt idx="20308">
                  <c:v>60.972000000000001</c:v>
                </c:pt>
                <c:pt idx="20309">
                  <c:v>60.963000000000001</c:v>
                </c:pt>
                <c:pt idx="20310">
                  <c:v>60.954000000000001</c:v>
                </c:pt>
                <c:pt idx="20311">
                  <c:v>60.947000000000003</c:v>
                </c:pt>
                <c:pt idx="20312">
                  <c:v>60.938000000000002</c:v>
                </c:pt>
                <c:pt idx="20313">
                  <c:v>60.93</c:v>
                </c:pt>
                <c:pt idx="20314">
                  <c:v>60.921999999999997</c:v>
                </c:pt>
                <c:pt idx="20315">
                  <c:v>60.912999999999997</c:v>
                </c:pt>
                <c:pt idx="20316">
                  <c:v>60.905000000000001</c:v>
                </c:pt>
                <c:pt idx="20317">
                  <c:v>60.896000000000001</c:v>
                </c:pt>
                <c:pt idx="20318">
                  <c:v>60.887999999999998</c:v>
                </c:pt>
                <c:pt idx="20319">
                  <c:v>60.88</c:v>
                </c:pt>
                <c:pt idx="20320">
                  <c:v>60.871000000000002</c:v>
                </c:pt>
                <c:pt idx="20321">
                  <c:v>60.863</c:v>
                </c:pt>
                <c:pt idx="20322">
                  <c:v>60.854999999999997</c:v>
                </c:pt>
                <c:pt idx="20323">
                  <c:v>60.845999999999997</c:v>
                </c:pt>
                <c:pt idx="20324">
                  <c:v>60.838000000000001</c:v>
                </c:pt>
                <c:pt idx="20325">
                  <c:v>60.83</c:v>
                </c:pt>
                <c:pt idx="20326">
                  <c:v>60.820999999999998</c:v>
                </c:pt>
                <c:pt idx="20327">
                  <c:v>60.813000000000002</c:v>
                </c:pt>
                <c:pt idx="20328">
                  <c:v>60.805</c:v>
                </c:pt>
                <c:pt idx="20329">
                  <c:v>60.795999999999999</c:v>
                </c:pt>
                <c:pt idx="20330">
                  <c:v>60.787999999999997</c:v>
                </c:pt>
                <c:pt idx="20331">
                  <c:v>60.780999999999999</c:v>
                </c:pt>
                <c:pt idx="20332">
                  <c:v>60.771000000000001</c:v>
                </c:pt>
                <c:pt idx="20333">
                  <c:v>60.762999999999998</c:v>
                </c:pt>
                <c:pt idx="20334">
                  <c:v>60.753999999999998</c:v>
                </c:pt>
                <c:pt idx="20335">
                  <c:v>60.746000000000002</c:v>
                </c:pt>
                <c:pt idx="20336">
                  <c:v>60.738</c:v>
                </c:pt>
                <c:pt idx="20337">
                  <c:v>60.728999999999999</c:v>
                </c:pt>
                <c:pt idx="20338">
                  <c:v>60.72</c:v>
                </c:pt>
                <c:pt idx="20339">
                  <c:v>60.713000000000001</c:v>
                </c:pt>
                <c:pt idx="20340">
                  <c:v>60.704000000000001</c:v>
                </c:pt>
                <c:pt idx="20341">
                  <c:v>60.697000000000003</c:v>
                </c:pt>
                <c:pt idx="20342">
                  <c:v>60.688000000000002</c:v>
                </c:pt>
                <c:pt idx="20343">
                  <c:v>60.68</c:v>
                </c:pt>
                <c:pt idx="20344">
                  <c:v>60.671999999999997</c:v>
                </c:pt>
                <c:pt idx="20345">
                  <c:v>60.664000000000001</c:v>
                </c:pt>
                <c:pt idx="20346">
                  <c:v>60.655000000000001</c:v>
                </c:pt>
                <c:pt idx="20347">
                  <c:v>60.646999999999998</c:v>
                </c:pt>
                <c:pt idx="20348">
                  <c:v>60.637999999999998</c:v>
                </c:pt>
                <c:pt idx="20349">
                  <c:v>60.63</c:v>
                </c:pt>
                <c:pt idx="20350">
                  <c:v>60.621000000000002</c:v>
                </c:pt>
                <c:pt idx="20351">
                  <c:v>60.613</c:v>
                </c:pt>
                <c:pt idx="20352">
                  <c:v>60.603000000000002</c:v>
                </c:pt>
                <c:pt idx="20353">
                  <c:v>60.597000000000001</c:v>
                </c:pt>
                <c:pt idx="20354">
                  <c:v>60.588000000000001</c:v>
                </c:pt>
                <c:pt idx="20355">
                  <c:v>60.58</c:v>
                </c:pt>
                <c:pt idx="20356">
                  <c:v>60.572000000000003</c:v>
                </c:pt>
                <c:pt idx="20357">
                  <c:v>60.563000000000002</c:v>
                </c:pt>
                <c:pt idx="20358">
                  <c:v>60.555</c:v>
                </c:pt>
                <c:pt idx="20359">
                  <c:v>60.545999999999999</c:v>
                </c:pt>
                <c:pt idx="20360">
                  <c:v>60.537999999999997</c:v>
                </c:pt>
                <c:pt idx="20361">
                  <c:v>60.53</c:v>
                </c:pt>
                <c:pt idx="20362">
                  <c:v>60.521999999999998</c:v>
                </c:pt>
                <c:pt idx="20363">
                  <c:v>60.512999999999998</c:v>
                </c:pt>
                <c:pt idx="20364">
                  <c:v>60.505000000000003</c:v>
                </c:pt>
                <c:pt idx="20365">
                  <c:v>60.497</c:v>
                </c:pt>
                <c:pt idx="20366">
                  <c:v>60.488999999999997</c:v>
                </c:pt>
                <c:pt idx="20367">
                  <c:v>60.48</c:v>
                </c:pt>
                <c:pt idx="20368">
                  <c:v>60.472000000000001</c:v>
                </c:pt>
                <c:pt idx="20369">
                  <c:v>60.463000000000001</c:v>
                </c:pt>
                <c:pt idx="20370">
                  <c:v>60.454999999999998</c:v>
                </c:pt>
                <c:pt idx="20371">
                  <c:v>60.447000000000003</c:v>
                </c:pt>
                <c:pt idx="20372">
                  <c:v>60.438000000000002</c:v>
                </c:pt>
                <c:pt idx="20373">
                  <c:v>60.43</c:v>
                </c:pt>
                <c:pt idx="20374">
                  <c:v>60.421999999999997</c:v>
                </c:pt>
                <c:pt idx="20375">
                  <c:v>60.412999999999997</c:v>
                </c:pt>
                <c:pt idx="20376">
                  <c:v>60.405000000000001</c:v>
                </c:pt>
                <c:pt idx="20377">
                  <c:v>60.396999999999998</c:v>
                </c:pt>
                <c:pt idx="20378">
                  <c:v>60.387999999999998</c:v>
                </c:pt>
                <c:pt idx="20379">
                  <c:v>60.38</c:v>
                </c:pt>
                <c:pt idx="20380">
                  <c:v>60.371000000000002</c:v>
                </c:pt>
                <c:pt idx="20381">
                  <c:v>60.363</c:v>
                </c:pt>
                <c:pt idx="20382">
                  <c:v>60.354999999999997</c:v>
                </c:pt>
                <c:pt idx="20383">
                  <c:v>60.345999999999997</c:v>
                </c:pt>
                <c:pt idx="20384">
                  <c:v>60.338000000000001</c:v>
                </c:pt>
                <c:pt idx="20385">
                  <c:v>60.33</c:v>
                </c:pt>
                <c:pt idx="20386">
                  <c:v>60.322000000000003</c:v>
                </c:pt>
                <c:pt idx="20387">
                  <c:v>60.314</c:v>
                </c:pt>
                <c:pt idx="20388">
                  <c:v>60.305</c:v>
                </c:pt>
                <c:pt idx="20389">
                  <c:v>60.296999999999997</c:v>
                </c:pt>
                <c:pt idx="20390">
                  <c:v>60.287999999999997</c:v>
                </c:pt>
                <c:pt idx="20391">
                  <c:v>60.28</c:v>
                </c:pt>
                <c:pt idx="20392">
                  <c:v>60.271999999999998</c:v>
                </c:pt>
                <c:pt idx="20393">
                  <c:v>60.264000000000003</c:v>
                </c:pt>
                <c:pt idx="20394">
                  <c:v>60.255000000000003</c:v>
                </c:pt>
                <c:pt idx="20395">
                  <c:v>60.247</c:v>
                </c:pt>
                <c:pt idx="20396">
                  <c:v>60.238</c:v>
                </c:pt>
                <c:pt idx="20397">
                  <c:v>60.228999999999999</c:v>
                </c:pt>
                <c:pt idx="20398">
                  <c:v>60.22</c:v>
                </c:pt>
                <c:pt idx="20399">
                  <c:v>60.213000000000001</c:v>
                </c:pt>
                <c:pt idx="20400">
                  <c:v>60.204000000000001</c:v>
                </c:pt>
                <c:pt idx="20401">
                  <c:v>60.197000000000003</c:v>
                </c:pt>
                <c:pt idx="20402">
                  <c:v>60.188000000000002</c:v>
                </c:pt>
                <c:pt idx="20403">
                  <c:v>60.179000000000002</c:v>
                </c:pt>
                <c:pt idx="20404">
                  <c:v>60.171999999999997</c:v>
                </c:pt>
                <c:pt idx="20405">
                  <c:v>60.164000000000001</c:v>
                </c:pt>
                <c:pt idx="20406">
                  <c:v>60.155000000000001</c:v>
                </c:pt>
                <c:pt idx="20407">
                  <c:v>60.146999999999998</c:v>
                </c:pt>
                <c:pt idx="20408">
                  <c:v>60.139000000000003</c:v>
                </c:pt>
                <c:pt idx="20409">
                  <c:v>60.13</c:v>
                </c:pt>
                <c:pt idx="20410">
                  <c:v>60.122</c:v>
                </c:pt>
                <c:pt idx="20411">
                  <c:v>60.113</c:v>
                </c:pt>
                <c:pt idx="20412">
                  <c:v>60.104999999999997</c:v>
                </c:pt>
                <c:pt idx="20413">
                  <c:v>60.095999999999997</c:v>
                </c:pt>
                <c:pt idx="20414">
                  <c:v>60.088999999999999</c:v>
                </c:pt>
                <c:pt idx="20415">
                  <c:v>60.081000000000003</c:v>
                </c:pt>
                <c:pt idx="20416">
                  <c:v>60.072000000000003</c:v>
                </c:pt>
                <c:pt idx="20417">
                  <c:v>60.063000000000002</c:v>
                </c:pt>
                <c:pt idx="20418">
                  <c:v>60.055</c:v>
                </c:pt>
                <c:pt idx="20419">
                  <c:v>60.045999999999999</c:v>
                </c:pt>
                <c:pt idx="20420">
                  <c:v>60.037999999999997</c:v>
                </c:pt>
                <c:pt idx="20421">
                  <c:v>60.03</c:v>
                </c:pt>
                <c:pt idx="20422">
                  <c:v>60.021999999999998</c:v>
                </c:pt>
                <c:pt idx="20423">
                  <c:v>60.012999999999998</c:v>
                </c:pt>
                <c:pt idx="20424">
                  <c:v>60.005000000000003</c:v>
                </c:pt>
                <c:pt idx="20425">
                  <c:v>59.997</c:v>
                </c:pt>
                <c:pt idx="20426">
                  <c:v>59.988</c:v>
                </c:pt>
                <c:pt idx="20427">
                  <c:v>59.98</c:v>
                </c:pt>
                <c:pt idx="20428">
                  <c:v>59.970999999999997</c:v>
                </c:pt>
                <c:pt idx="20429">
                  <c:v>59.963000000000001</c:v>
                </c:pt>
                <c:pt idx="20430">
                  <c:v>59.954000000000001</c:v>
                </c:pt>
                <c:pt idx="20431">
                  <c:v>59.947000000000003</c:v>
                </c:pt>
                <c:pt idx="20432">
                  <c:v>59.938000000000002</c:v>
                </c:pt>
                <c:pt idx="20433">
                  <c:v>59.93</c:v>
                </c:pt>
                <c:pt idx="20434">
                  <c:v>59.920999999999999</c:v>
                </c:pt>
                <c:pt idx="20435">
                  <c:v>59.914000000000001</c:v>
                </c:pt>
                <c:pt idx="20436">
                  <c:v>59.905000000000001</c:v>
                </c:pt>
                <c:pt idx="20437">
                  <c:v>59.896999999999998</c:v>
                </c:pt>
                <c:pt idx="20438">
                  <c:v>59.887999999999998</c:v>
                </c:pt>
                <c:pt idx="20439">
                  <c:v>59.881</c:v>
                </c:pt>
                <c:pt idx="20440">
                  <c:v>59.872</c:v>
                </c:pt>
                <c:pt idx="20441">
                  <c:v>59.863</c:v>
                </c:pt>
                <c:pt idx="20442">
                  <c:v>59.854999999999997</c:v>
                </c:pt>
                <c:pt idx="20443">
                  <c:v>59.847000000000001</c:v>
                </c:pt>
                <c:pt idx="20444">
                  <c:v>59.838999999999999</c:v>
                </c:pt>
                <c:pt idx="20445">
                  <c:v>59.83</c:v>
                </c:pt>
                <c:pt idx="20446">
                  <c:v>59.822000000000003</c:v>
                </c:pt>
                <c:pt idx="20447">
                  <c:v>59.813000000000002</c:v>
                </c:pt>
                <c:pt idx="20448">
                  <c:v>59.805</c:v>
                </c:pt>
                <c:pt idx="20449">
                  <c:v>59.796999999999997</c:v>
                </c:pt>
                <c:pt idx="20450">
                  <c:v>59.787999999999997</c:v>
                </c:pt>
                <c:pt idx="20451">
                  <c:v>59.78</c:v>
                </c:pt>
                <c:pt idx="20452">
                  <c:v>59.771999999999998</c:v>
                </c:pt>
                <c:pt idx="20453">
                  <c:v>59.764000000000003</c:v>
                </c:pt>
                <c:pt idx="20454">
                  <c:v>59.755000000000003</c:v>
                </c:pt>
                <c:pt idx="20455">
                  <c:v>59.747</c:v>
                </c:pt>
                <c:pt idx="20456">
                  <c:v>59.738999999999997</c:v>
                </c:pt>
                <c:pt idx="20457">
                  <c:v>59.731000000000002</c:v>
                </c:pt>
                <c:pt idx="20458">
                  <c:v>59.722000000000001</c:v>
                </c:pt>
                <c:pt idx="20459">
                  <c:v>59.713000000000001</c:v>
                </c:pt>
                <c:pt idx="20460">
                  <c:v>59.704999999999998</c:v>
                </c:pt>
                <c:pt idx="20461">
                  <c:v>59.697000000000003</c:v>
                </c:pt>
                <c:pt idx="20462">
                  <c:v>59.689</c:v>
                </c:pt>
                <c:pt idx="20463">
                  <c:v>59.68</c:v>
                </c:pt>
                <c:pt idx="20464">
                  <c:v>59.671999999999997</c:v>
                </c:pt>
                <c:pt idx="20465">
                  <c:v>59.664000000000001</c:v>
                </c:pt>
                <c:pt idx="20466">
                  <c:v>59.655999999999999</c:v>
                </c:pt>
                <c:pt idx="20467">
                  <c:v>59.646999999999998</c:v>
                </c:pt>
                <c:pt idx="20468">
                  <c:v>59.637999999999998</c:v>
                </c:pt>
                <c:pt idx="20469">
                  <c:v>59.63</c:v>
                </c:pt>
                <c:pt idx="20470">
                  <c:v>59.622</c:v>
                </c:pt>
                <c:pt idx="20471">
                  <c:v>59.613999999999997</c:v>
                </c:pt>
                <c:pt idx="20472">
                  <c:v>59.604999999999997</c:v>
                </c:pt>
                <c:pt idx="20473">
                  <c:v>59.597000000000001</c:v>
                </c:pt>
                <c:pt idx="20474">
                  <c:v>59.588999999999999</c:v>
                </c:pt>
                <c:pt idx="20475">
                  <c:v>59.579000000000001</c:v>
                </c:pt>
                <c:pt idx="20476">
                  <c:v>59.572000000000003</c:v>
                </c:pt>
                <c:pt idx="20477">
                  <c:v>59.564</c:v>
                </c:pt>
                <c:pt idx="20478">
                  <c:v>59.555</c:v>
                </c:pt>
                <c:pt idx="20479">
                  <c:v>59.546999999999997</c:v>
                </c:pt>
                <c:pt idx="20480">
                  <c:v>59.539000000000001</c:v>
                </c:pt>
                <c:pt idx="20481">
                  <c:v>59.530999999999999</c:v>
                </c:pt>
                <c:pt idx="20482">
                  <c:v>59.521999999999998</c:v>
                </c:pt>
                <c:pt idx="20483">
                  <c:v>59.512999999999998</c:v>
                </c:pt>
                <c:pt idx="20484">
                  <c:v>59.506</c:v>
                </c:pt>
                <c:pt idx="20485">
                  <c:v>59.497</c:v>
                </c:pt>
                <c:pt idx="20486">
                  <c:v>59.488</c:v>
                </c:pt>
                <c:pt idx="20487">
                  <c:v>59.48</c:v>
                </c:pt>
                <c:pt idx="20488">
                  <c:v>59.472000000000001</c:v>
                </c:pt>
                <c:pt idx="20489">
                  <c:v>59.463999999999999</c:v>
                </c:pt>
                <c:pt idx="20490">
                  <c:v>59.456000000000003</c:v>
                </c:pt>
                <c:pt idx="20491">
                  <c:v>59.448</c:v>
                </c:pt>
                <c:pt idx="20492">
                  <c:v>59.439</c:v>
                </c:pt>
                <c:pt idx="20493">
                  <c:v>59.430999999999997</c:v>
                </c:pt>
                <c:pt idx="20494">
                  <c:v>59.421999999999997</c:v>
                </c:pt>
                <c:pt idx="20495">
                  <c:v>59.414000000000001</c:v>
                </c:pt>
                <c:pt idx="20496">
                  <c:v>59.405999999999999</c:v>
                </c:pt>
                <c:pt idx="20497">
                  <c:v>59.396999999999998</c:v>
                </c:pt>
                <c:pt idx="20498">
                  <c:v>59.389000000000003</c:v>
                </c:pt>
                <c:pt idx="20499">
                  <c:v>59.38</c:v>
                </c:pt>
                <c:pt idx="20500">
                  <c:v>59.372</c:v>
                </c:pt>
                <c:pt idx="20501">
                  <c:v>59.363999999999997</c:v>
                </c:pt>
                <c:pt idx="20502">
                  <c:v>59.356000000000002</c:v>
                </c:pt>
                <c:pt idx="20503">
                  <c:v>59.347000000000001</c:v>
                </c:pt>
                <c:pt idx="20504">
                  <c:v>59.338999999999999</c:v>
                </c:pt>
                <c:pt idx="20505">
                  <c:v>59.331000000000003</c:v>
                </c:pt>
                <c:pt idx="20506">
                  <c:v>59.322000000000003</c:v>
                </c:pt>
                <c:pt idx="20507">
                  <c:v>59.314</c:v>
                </c:pt>
                <c:pt idx="20508">
                  <c:v>59.305</c:v>
                </c:pt>
                <c:pt idx="20509">
                  <c:v>59.296999999999997</c:v>
                </c:pt>
                <c:pt idx="20510">
                  <c:v>59.29</c:v>
                </c:pt>
                <c:pt idx="20511">
                  <c:v>59.28</c:v>
                </c:pt>
                <c:pt idx="20512">
                  <c:v>59.271999999999998</c:v>
                </c:pt>
                <c:pt idx="20513">
                  <c:v>59.264000000000003</c:v>
                </c:pt>
                <c:pt idx="20514">
                  <c:v>59.255000000000003</c:v>
                </c:pt>
                <c:pt idx="20515">
                  <c:v>59.247999999999998</c:v>
                </c:pt>
                <c:pt idx="20516">
                  <c:v>59.238</c:v>
                </c:pt>
                <c:pt idx="20517">
                  <c:v>59.23</c:v>
                </c:pt>
                <c:pt idx="20518">
                  <c:v>59.222000000000001</c:v>
                </c:pt>
                <c:pt idx="20519">
                  <c:v>59.213999999999999</c:v>
                </c:pt>
                <c:pt idx="20520">
                  <c:v>59.206000000000003</c:v>
                </c:pt>
                <c:pt idx="20521">
                  <c:v>59.197000000000003</c:v>
                </c:pt>
                <c:pt idx="20522">
                  <c:v>59.189</c:v>
                </c:pt>
                <c:pt idx="20523">
                  <c:v>59.18</c:v>
                </c:pt>
                <c:pt idx="20524">
                  <c:v>59.171999999999997</c:v>
                </c:pt>
                <c:pt idx="20525">
                  <c:v>59.162999999999997</c:v>
                </c:pt>
                <c:pt idx="20526">
                  <c:v>59.155000000000001</c:v>
                </c:pt>
                <c:pt idx="20527">
                  <c:v>59.146999999999998</c:v>
                </c:pt>
                <c:pt idx="20528">
                  <c:v>59.139000000000003</c:v>
                </c:pt>
                <c:pt idx="20529">
                  <c:v>59.13</c:v>
                </c:pt>
                <c:pt idx="20530">
                  <c:v>59.122999999999998</c:v>
                </c:pt>
                <c:pt idx="20531">
                  <c:v>59.113999999999997</c:v>
                </c:pt>
                <c:pt idx="20532">
                  <c:v>59.104999999999997</c:v>
                </c:pt>
                <c:pt idx="20533">
                  <c:v>59.097999999999999</c:v>
                </c:pt>
                <c:pt idx="20534">
                  <c:v>59.088999999999999</c:v>
                </c:pt>
                <c:pt idx="20535">
                  <c:v>59.081000000000003</c:v>
                </c:pt>
                <c:pt idx="20536">
                  <c:v>59.072000000000003</c:v>
                </c:pt>
                <c:pt idx="20537">
                  <c:v>59.064</c:v>
                </c:pt>
                <c:pt idx="20538">
                  <c:v>59.055999999999997</c:v>
                </c:pt>
                <c:pt idx="20539">
                  <c:v>59.046999999999997</c:v>
                </c:pt>
                <c:pt idx="20540">
                  <c:v>59.039000000000001</c:v>
                </c:pt>
                <c:pt idx="20541">
                  <c:v>59.030999999999999</c:v>
                </c:pt>
                <c:pt idx="20542">
                  <c:v>59.021999999999998</c:v>
                </c:pt>
                <c:pt idx="20543">
                  <c:v>59.014000000000003</c:v>
                </c:pt>
                <c:pt idx="20544">
                  <c:v>59.005000000000003</c:v>
                </c:pt>
                <c:pt idx="20545">
                  <c:v>58.997</c:v>
                </c:pt>
                <c:pt idx="20546">
                  <c:v>58.988</c:v>
                </c:pt>
                <c:pt idx="20547">
                  <c:v>58.981000000000002</c:v>
                </c:pt>
                <c:pt idx="20548">
                  <c:v>58.972000000000001</c:v>
                </c:pt>
                <c:pt idx="20549">
                  <c:v>58.963999999999999</c:v>
                </c:pt>
                <c:pt idx="20550">
                  <c:v>58.954999999999998</c:v>
                </c:pt>
                <c:pt idx="20551">
                  <c:v>58.947000000000003</c:v>
                </c:pt>
                <c:pt idx="20552">
                  <c:v>58.938000000000002</c:v>
                </c:pt>
                <c:pt idx="20553">
                  <c:v>58.93</c:v>
                </c:pt>
                <c:pt idx="20554">
                  <c:v>58.923000000000002</c:v>
                </c:pt>
                <c:pt idx="20555">
                  <c:v>58.912999999999997</c:v>
                </c:pt>
                <c:pt idx="20556">
                  <c:v>58.905000000000001</c:v>
                </c:pt>
                <c:pt idx="20557">
                  <c:v>58.896999999999998</c:v>
                </c:pt>
                <c:pt idx="20558">
                  <c:v>58.889000000000003</c:v>
                </c:pt>
                <c:pt idx="20559">
                  <c:v>58.88</c:v>
                </c:pt>
                <c:pt idx="20560">
                  <c:v>58.872</c:v>
                </c:pt>
                <c:pt idx="20561">
                  <c:v>58.865000000000002</c:v>
                </c:pt>
                <c:pt idx="20562">
                  <c:v>58.854999999999997</c:v>
                </c:pt>
                <c:pt idx="20563">
                  <c:v>58.847000000000001</c:v>
                </c:pt>
                <c:pt idx="20564">
                  <c:v>58.838000000000001</c:v>
                </c:pt>
                <c:pt idx="20565">
                  <c:v>58.831000000000003</c:v>
                </c:pt>
                <c:pt idx="20566">
                  <c:v>58.822000000000003</c:v>
                </c:pt>
                <c:pt idx="20567">
                  <c:v>58.814</c:v>
                </c:pt>
                <c:pt idx="20568">
                  <c:v>58.805999999999997</c:v>
                </c:pt>
                <c:pt idx="20569">
                  <c:v>58.798000000000002</c:v>
                </c:pt>
                <c:pt idx="20570">
                  <c:v>58.79</c:v>
                </c:pt>
                <c:pt idx="20571">
                  <c:v>58.78</c:v>
                </c:pt>
                <c:pt idx="20572">
                  <c:v>58.771999999999998</c:v>
                </c:pt>
                <c:pt idx="20573">
                  <c:v>58.764000000000003</c:v>
                </c:pt>
                <c:pt idx="20574">
                  <c:v>58.756</c:v>
                </c:pt>
                <c:pt idx="20575">
                  <c:v>58.747</c:v>
                </c:pt>
                <c:pt idx="20576">
                  <c:v>58.738999999999997</c:v>
                </c:pt>
                <c:pt idx="20577">
                  <c:v>58.73</c:v>
                </c:pt>
                <c:pt idx="20578">
                  <c:v>58.722000000000001</c:v>
                </c:pt>
                <c:pt idx="20579">
                  <c:v>58.713999999999999</c:v>
                </c:pt>
                <c:pt idx="20580">
                  <c:v>58.704999999999998</c:v>
                </c:pt>
                <c:pt idx="20581">
                  <c:v>58.697000000000003</c:v>
                </c:pt>
                <c:pt idx="20582">
                  <c:v>58.689</c:v>
                </c:pt>
                <c:pt idx="20583">
                  <c:v>58.680999999999997</c:v>
                </c:pt>
                <c:pt idx="20584">
                  <c:v>58.671999999999997</c:v>
                </c:pt>
                <c:pt idx="20585">
                  <c:v>58.664000000000001</c:v>
                </c:pt>
                <c:pt idx="20586">
                  <c:v>58.655999999999999</c:v>
                </c:pt>
                <c:pt idx="20587">
                  <c:v>58.646999999999998</c:v>
                </c:pt>
                <c:pt idx="20588">
                  <c:v>58.639000000000003</c:v>
                </c:pt>
                <c:pt idx="20589">
                  <c:v>58.631</c:v>
                </c:pt>
                <c:pt idx="20590">
                  <c:v>58.622</c:v>
                </c:pt>
                <c:pt idx="20591">
                  <c:v>58.613999999999997</c:v>
                </c:pt>
                <c:pt idx="20592">
                  <c:v>58.604999999999997</c:v>
                </c:pt>
                <c:pt idx="20593">
                  <c:v>58.597000000000001</c:v>
                </c:pt>
                <c:pt idx="20594">
                  <c:v>58.588999999999999</c:v>
                </c:pt>
                <c:pt idx="20595">
                  <c:v>58.581000000000003</c:v>
                </c:pt>
                <c:pt idx="20596">
                  <c:v>58.572000000000003</c:v>
                </c:pt>
                <c:pt idx="20597">
                  <c:v>58.564</c:v>
                </c:pt>
                <c:pt idx="20598">
                  <c:v>58.555999999999997</c:v>
                </c:pt>
                <c:pt idx="20599">
                  <c:v>58.548000000000002</c:v>
                </c:pt>
                <c:pt idx="20600">
                  <c:v>58.539000000000001</c:v>
                </c:pt>
                <c:pt idx="20601">
                  <c:v>58.530999999999999</c:v>
                </c:pt>
                <c:pt idx="20602">
                  <c:v>58.523000000000003</c:v>
                </c:pt>
                <c:pt idx="20603">
                  <c:v>58.514000000000003</c:v>
                </c:pt>
                <c:pt idx="20604">
                  <c:v>58.506</c:v>
                </c:pt>
                <c:pt idx="20605">
                  <c:v>58.497999999999998</c:v>
                </c:pt>
                <c:pt idx="20606">
                  <c:v>58.488999999999997</c:v>
                </c:pt>
                <c:pt idx="20607">
                  <c:v>58.48</c:v>
                </c:pt>
                <c:pt idx="20608">
                  <c:v>58.472000000000001</c:v>
                </c:pt>
                <c:pt idx="20609">
                  <c:v>58.463999999999999</c:v>
                </c:pt>
                <c:pt idx="20610">
                  <c:v>58.456000000000003</c:v>
                </c:pt>
                <c:pt idx="20611">
                  <c:v>58.447000000000003</c:v>
                </c:pt>
                <c:pt idx="20612">
                  <c:v>58.44</c:v>
                </c:pt>
                <c:pt idx="20613">
                  <c:v>58.430999999999997</c:v>
                </c:pt>
                <c:pt idx="20614">
                  <c:v>58.423000000000002</c:v>
                </c:pt>
                <c:pt idx="20615">
                  <c:v>58.414999999999999</c:v>
                </c:pt>
                <c:pt idx="20616">
                  <c:v>58.405000000000001</c:v>
                </c:pt>
                <c:pt idx="20617">
                  <c:v>58.398000000000003</c:v>
                </c:pt>
                <c:pt idx="20618">
                  <c:v>58.39</c:v>
                </c:pt>
                <c:pt idx="20619">
                  <c:v>58.38</c:v>
                </c:pt>
                <c:pt idx="20620">
                  <c:v>58.372999999999998</c:v>
                </c:pt>
                <c:pt idx="20621">
                  <c:v>58.363999999999997</c:v>
                </c:pt>
                <c:pt idx="20622">
                  <c:v>58.356000000000002</c:v>
                </c:pt>
                <c:pt idx="20623">
                  <c:v>58.347999999999999</c:v>
                </c:pt>
                <c:pt idx="20624">
                  <c:v>58.338999999999999</c:v>
                </c:pt>
                <c:pt idx="20625">
                  <c:v>58.331000000000003</c:v>
                </c:pt>
                <c:pt idx="20626">
                  <c:v>58.322000000000003</c:v>
                </c:pt>
                <c:pt idx="20627">
                  <c:v>58.314999999999998</c:v>
                </c:pt>
                <c:pt idx="20628">
                  <c:v>58.305</c:v>
                </c:pt>
                <c:pt idx="20629">
                  <c:v>58.296999999999997</c:v>
                </c:pt>
                <c:pt idx="20630">
                  <c:v>58.289000000000001</c:v>
                </c:pt>
                <c:pt idx="20631">
                  <c:v>58.280999999999999</c:v>
                </c:pt>
                <c:pt idx="20632">
                  <c:v>58.273000000000003</c:v>
                </c:pt>
                <c:pt idx="20633">
                  <c:v>58.264000000000003</c:v>
                </c:pt>
                <c:pt idx="20634">
                  <c:v>58.256</c:v>
                </c:pt>
                <c:pt idx="20635">
                  <c:v>58.247</c:v>
                </c:pt>
                <c:pt idx="20636">
                  <c:v>58.238999999999997</c:v>
                </c:pt>
                <c:pt idx="20637">
                  <c:v>58.23</c:v>
                </c:pt>
                <c:pt idx="20638">
                  <c:v>58.222000000000001</c:v>
                </c:pt>
                <c:pt idx="20639">
                  <c:v>58.213999999999999</c:v>
                </c:pt>
                <c:pt idx="20640">
                  <c:v>58.206000000000003</c:v>
                </c:pt>
                <c:pt idx="20641">
                  <c:v>58.198</c:v>
                </c:pt>
                <c:pt idx="20642">
                  <c:v>58.19</c:v>
                </c:pt>
                <c:pt idx="20643">
                  <c:v>58.180999999999997</c:v>
                </c:pt>
                <c:pt idx="20644">
                  <c:v>58.171999999999997</c:v>
                </c:pt>
                <c:pt idx="20645">
                  <c:v>58.164000000000001</c:v>
                </c:pt>
                <c:pt idx="20646">
                  <c:v>58.155999999999999</c:v>
                </c:pt>
                <c:pt idx="20647">
                  <c:v>58.148000000000003</c:v>
                </c:pt>
                <c:pt idx="20648">
                  <c:v>58.139000000000003</c:v>
                </c:pt>
                <c:pt idx="20649">
                  <c:v>58.131999999999998</c:v>
                </c:pt>
                <c:pt idx="20650">
                  <c:v>58.122999999999998</c:v>
                </c:pt>
                <c:pt idx="20651">
                  <c:v>58.113999999999997</c:v>
                </c:pt>
                <c:pt idx="20652">
                  <c:v>58.106000000000002</c:v>
                </c:pt>
                <c:pt idx="20653">
                  <c:v>58.097999999999999</c:v>
                </c:pt>
                <c:pt idx="20654">
                  <c:v>58.09</c:v>
                </c:pt>
                <c:pt idx="20655">
                  <c:v>58.081000000000003</c:v>
                </c:pt>
                <c:pt idx="20656">
                  <c:v>58.073</c:v>
                </c:pt>
                <c:pt idx="20657">
                  <c:v>58.064999999999998</c:v>
                </c:pt>
                <c:pt idx="20658">
                  <c:v>58.055999999999997</c:v>
                </c:pt>
                <c:pt idx="20659">
                  <c:v>58.048000000000002</c:v>
                </c:pt>
                <c:pt idx="20660">
                  <c:v>58.04</c:v>
                </c:pt>
                <c:pt idx="20661">
                  <c:v>58.031999999999996</c:v>
                </c:pt>
                <c:pt idx="20662">
                  <c:v>58.023000000000003</c:v>
                </c:pt>
                <c:pt idx="20663">
                  <c:v>58.014000000000003</c:v>
                </c:pt>
                <c:pt idx="20664">
                  <c:v>58.006999999999998</c:v>
                </c:pt>
                <c:pt idx="20665">
                  <c:v>57.997999999999998</c:v>
                </c:pt>
                <c:pt idx="20666">
                  <c:v>57.99</c:v>
                </c:pt>
                <c:pt idx="20667">
                  <c:v>57.981999999999999</c:v>
                </c:pt>
                <c:pt idx="20668">
                  <c:v>57.972999999999999</c:v>
                </c:pt>
                <c:pt idx="20669">
                  <c:v>57.963999999999999</c:v>
                </c:pt>
                <c:pt idx="20670">
                  <c:v>57.956000000000003</c:v>
                </c:pt>
                <c:pt idx="20671">
                  <c:v>57.947000000000003</c:v>
                </c:pt>
                <c:pt idx="20672">
                  <c:v>57.94</c:v>
                </c:pt>
                <c:pt idx="20673">
                  <c:v>57.932000000000002</c:v>
                </c:pt>
                <c:pt idx="20674">
                  <c:v>57.923000000000002</c:v>
                </c:pt>
                <c:pt idx="20675">
                  <c:v>57.914999999999999</c:v>
                </c:pt>
                <c:pt idx="20676">
                  <c:v>57.905999999999999</c:v>
                </c:pt>
                <c:pt idx="20677">
                  <c:v>57.898000000000003</c:v>
                </c:pt>
                <c:pt idx="20678">
                  <c:v>57.889000000000003</c:v>
                </c:pt>
                <c:pt idx="20679">
                  <c:v>57.881</c:v>
                </c:pt>
                <c:pt idx="20680">
                  <c:v>57.872999999999998</c:v>
                </c:pt>
                <c:pt idx="20681">
                  <c:v>57.866</c:v>
                </c:pt>
                <c:pt idx="20682">
                  <c:v>57.856000000000002</c:v>
                </c:pt>
                <c:pt idx="20683">
                  <c:v>57.847999999999999</c:v>
                </c:pt>
                <c:pt idx="20684">
                  <c:v>57.84</c:v>
                </c:pt>
                <c:pt idx="20685">
                  <c:v>57.831000000000003</c:v>
                </c:pt>
                <c:pt idx="20686">
                  <c:v>57.823999999999998</c:v>
                </c:pt>
                <c:pt idx="20687">
                  <c:v>57.814999999999998</c:v>
                </c:pt>
                <c:pt idx="20688">
                  <c:v>57.807000000000002</c:v>
                </c:pt>
                <c:pt idx="20689">
                  <c:v>57.798000000000002</c:v>
                </c:pt>
                <c:pt idx="20690">
                  <c:v>57.789000000000001</c:v>
                </c:pt>
                <c:pt idx="20691">
                  <c:v>57.781999999999996</c:v>
                </c:pt>
                <c:pt idx="20692">
                  <c:v>57.773000000000003</c:v>
                </c:pt>
                <c:pt idx="20693">
                  <c:v>57.765000000000001</c:v>
                </c:pt>
                <c:pt idx="20694">
                  <c:v>57.756999999999998</c:v>
                </c:pt>
                <c:pt idx="20695">
                  <c:v>57.749000000000002</c:v>
                </c:pt>
                <c:pt idx="20696">
                  <c:v>57.74</c:v>
                </c:pt>
                <c:pt idx="20697">
                  <c:v>57.731999999999999</c:v>
                </c:pt>
                <c:pt idx="20698">
                  <c:v>57.722999999999999</c:v>
                </c:pt>
                <c:pt idx="20699">
                  <c:v>57.713999999999999</c:v>
                </c:pt>
                <c:pt idx="20700">
                  <c:v>57.707000000000001</c:v>
                </c:pt>
                <c:pt idx="20701">
                  <c:v>57.698</c:v>
                </c:pt>
                <c:pt idx="20702">
                  <c:v>57.69</c:v>
                </c:pt>
                <c:pt idx="20703">
                  <c:v>57.680999999999997</c:v>
                </c:pt>
                <c:pt idx="20704">
                  <c:v>57.673000000000002</c:v>
                </c:pt>
                <c:pt idx="20705">
                  <c:v>57.664999999999999</c:v>
                </c:pt>
                <c:pt idx="20706">
                  <c:v>57.655999999999999</c:v>
                </c:pt>
                <c:pt idx="20707">
                  <c:v>57.648000000000003</c:v>
                </c:pt>
                <c:pt idx="20708">
                  <c:v>57.639000000000003</c:v>
                </c:pt>
                <c:pt idx="20709">
                  <c:v>57.631999999999998</c:v>
                </c:pt>
                <c:pt idx="20710">
                  <c:v>57.622999999999998</c:v>
                </c:pt>
                <c:pt idx="20711">
                  <c:v>57.613999999999997</c:v>
                </c:pt>
                <c:pt idx="20712">
                  <c:v>57.606000000000002</c:v>
                </c:pt>
                <c:pt idx="20713">
                  <c:v>57.597999999999999</c:v>
                </c:pt>
                <c:pt idx="20714">
                  <c:v>57.59</c:v>
                </c:pt>
                <c:pt idx="20715">
                  <c:v>57.582000000000001</c:v>
                </c:pt>
                <c:pt idx="20716">
                  <c:v>57.573</c:v>
                </c:pt>
                <c:pt idx="20717">
                  <c:v>57.564</c:v>
                </c:pt>
                <c:pt idx="20718">
                  <c:v>57.555999999999997</c:v>
                </c:pt>
                <c:pt idx="20719">
                  <c:v>57.548999999999999</c:v>
                </c:pt>
                <c:pt idx="20720">
                  <c:v>57.54</c:v>
                </c:pt>
                <c:pt idx="20721">
                  <c:v>57.530999999999999</c:v>
                </c:pt>
                <c:pt idx="20722">
                  <c:v>57.523000000000003</c:v>
                </c:pt>
                <c:pt idx="20723">
                  <c:v>57.515000000000001</c:v>
                </c:pt>
                <c:pt idx="20724">
                  <c:v>57.508000000000003</c:v>
                </c:pt>
                <c:pt idx="20725">
                  <c:v>57.497999999999998</c:v>
                </c:pt>
                <c:pt idx="20726">
                  <c:v>57.49</c:v>
                </c:pt>
                <c:pt idx="20727">
                  <c:v>57.481999999999999</c:v>
                </c:pt>
                <c:pt idx="20728">
                  <c:v>57.473999999999997</c:v>
                </c:pt>
                <c:pt idx="20729">
                  <c:v>57.465000000000003</c:v>
                </c:pt>
                <c:pt idx="20730">
                  <c:v>57.456000000000003</c:v>
                </c:pt>
                <c:pt idx="20731">
                  <c:v>57.448999999999998</c:v>
                </c:pt>
                <c:pt idx="20732">
                  <c:v>57.44</c:v>
                </c:pt>
                <c:pt idx="20733">
                  <c:v>57.433</c:v>
                </c:pt>
                <c:pt idx="20734">
                  <c:v>57.423999999999999</c:v>
                </c:pt>
                <c:pt idx="20735">
                  <c:v>57.414999999999999</c:v>
                </c:pt>
                <c:pt idx="20736">
                  <c:v>57.405999999999999</c:v>
                </c:pt>
                <c:pt idx="20737">
                  <c:v>57.398000000000003</c:v>
                </c:pt>
                <c:pt idx="20738">
                  <c:v>57.390999999999998</c:v>
                </c:pt>
                <c:pt idx="20739">
                  <c:v>57.381999999999998</c:v>
                </c:pt>
                <c:pt idx="20740">
                  <c:v>57.374000000000002</c:v>
                </c:pt>
                <c:pt idx="20741">
                  <c:v>57.365000000000002</c:v>
                </c:pt>
                <c:pt idx="20742">
                  <c:v>57.356999999999999</c:v>
                </c:pt>
                <c:pt idx="20743">
                  <c:v>57.348999999999997</c:v>
                </c:pt>
                <c:pt idx="20744">
                  <c:v>57.34</c:v>
                </c:pt>
                <c:pt idx="20745">
                  <c:v>57.332000000000001</c:v>
                </c:pt>
                <c:pt idx="20746">
                  <c:v>57.323</c:v>
                </c:pt>
                <c:pt idx="20747">
                  <c:v>57.314999999999998</c:v>
                </c:pt>
                <c:pt idx="20748">
                  <c:v>57.307000000000002</c:v>
                </c:pt>
                <c:pt idx="20749">
                  <c:v>57.298000000000002</c:v>
                </c:pt>
                <c:pt idx="20750">
                  <c:v>57.290999999999997</c:v>
                </c:pt>
                <c:pt idx="20751">
                  <c:v>57.281999999999996</c:v>
                </c:pt>
                <c:pt idx="20752">
                  <c:v>57.274000000000001</c:v>
                </c:pt>
                <c:pt idx="20753">
                  <c:v>57.265000000000001</c:v>
                </c:pt>
                <c:pt idx="20754">
                  <c:v>57.256999999999998</c:v>
                </c:pt>
                <c:pt idx="20755">
                  <c:v>57.249000000000002</c:v>
                </c:pt>
                <c:pt idx="20756">
                  <c:v>57.241</c:v>
                </c:pt>
                <c:pt idx="20757">
                  <c:v>57.231999999999999</c:v>
                </c:pt>
                <c:pt idx="20758">
                  <c:v>57.222999999999999</c:v>
                </c:pt>
                <c:pt idx="20759">
                  <c:v>57.215000000000003</c:v>
                </c:pt>
                <c:pt idx="20760">
                  <c:v>57.207000000000001</c:v>
                </c:pt>
                <c:pt idx="20761">
                  <c:v>57.198999999999998</c:v>
                </c:pt>
                <c:pt idx="20762">
                  <c:v>57.19</c:v>
                </c:pt>
                <c:pt idx="20763">
                  <c:v>57.182000000000002</c:v>
                </c:pt>
                <c:pt idx="20764">
                  <c:v>57.173000000000002</c:v>
                </c:pt>
                <c:pt idx="20765">
                  <c:v>57.164000000000001</c:v>
                </c:pt>
                <c:pt idx="20766">
                  <c:v>57.156999999999996</c:v>
                </c:pt>
                <c:pt idx="20767">
                  <c:v>57.148000000000003</c:v>
                </c:pt>
                <c:pt idx="20768">
                  <c:v>57.14</c:v>
                </c:pt>
                <c:pt idx="20769">
                  <c:v>57.131999999999998</c:v>
                </c:pt>
                <c:pt idx="20770">
                  <c:v>57.122999999999998</c:v>
                </c:pt>
                <c:pt idx="20771">
                  <c:v>57.113999999999997</c:v>
                </c:pt>
                <c:pt idx="20772">
                  <c:v>57.106000000000002</c:v>
                </c:pt>
                <c:pt idx="20773">
                  <c:v>57.098999999999997</c:v>
                </c:pt>
                <c:pt idx="20774">
                  <c:v>57.091000000000001</c:v>
                </c:pt>
                <c:pt idx="20775">
                  <c:v>57.082000000000001</c:v>
                </c:pt>
                <c:pt idx="20776">
                  <c:v>57.073999999999998</c:v>
                </c:pt>
                <c:pt idx="20777">
                  <c:v>57.064999999999998</c:v>
                </c:pt>
                <c:pt idx="20778">
                  <c:v>57.058</c:v>
                </c:pt>
                <c:pt idx="20779">
                  <c:v>57.048999999999999</c:v>
                </c:pt>
                <c:pt idx="20780">
                  <c:v>57.040999999999997</c:v>
                </c:pt>
                <c:pt idx="20781">
                  <c:v>57.031999999999996</c:v>
                </c:pt>
                <c:pt idx="20782">
                  <c:v>57.023000000000003</c:v>
                </c:pt>
                <c:pt idx="20783">
                  <c:v>57.015000000000001</c:v>
                </c:pt>
                <c:pt idx="20784">
                  <c:v>57.006999999999998</c:v>
                </c:pt>
                <c:pt idx="20785">
                  <c:v>56.999000000000002</c:v>
                </c:pt>
                <c:pt idx="20786">
                  <c:v>56.991</c:v>
                </c:pt>
                <c:pt idx="20787">
                  <c:v>56.981999999999999</c:v>
                </c:pt>
                <c:pt idx="20788">
                  <c:v>56.973999999999997</c:v>
                </c:pt>
                <c:pt idx="20789">
                  <c:v>56.966000000000001</c:v>
                </c:pt>
                <c:pt idx="20790">
                  <c:v>56.957000000000001</c:v>
                </c:pt>
                <c:pt idx="20791">
                  <c:v>56.948999999999998</c:v>
                </c:pt>
                <c:pt idx="20792">
                  <c:v>56.94</c:v>
                </c:pt>
                <c:pt idx="20793">
                  <c:v>56.932000000000002</c:v>
                </c:pt>
                <c:pt idx="20794">
                  <c:v>56.923999999999999</c:v>
                </c:pt>
                <c:pt idx="20795">
                  <c:v>56.915999999999997</c:v>
                </c:pt>
                <c:pt idx="20796">
                  <c:v>56.908000000000001</c:v>
                </c:pt>
                <c:pt idx="20797">
                  <c:v>56.899000000000001</c:v>
                </c:pt>
                <c:pt idx="20798">
                  <c:v>56.890999999999998</c:v>
                </c:pt>
                <c:pt idx="20799">
                  <c:v>56.881999999999998</c:v>
                </c:pt>
                <c:pt idx="20800">
                  <c:v>56.875</c:v>
                </c:pt>
                <c:pt idx="20801">
                  <c:v>56.866</c:v>
                </c:pt>
                <c:pt idx="20802">
                  <c:v>56.857999999999997</c:v>
                </c:pt>
                <c:pt idx="20803">
                  <c:v>56.848999999999997</c:v>
                </c:pt>
                <c:pt idx="20804">
                  <c:v>56.841000000000001</c:v>
                </c:pt>
                <c:pt idx="20805">
                  <c:v>56.832000000000001</c:v>
                </c:pt>
                <c:pt idx="20806">
                  <c:v>56.825000000000003</c:v>
                </c:pt>
                <c:pt idx="20807">
                  <c:v>56.816000000000003</c:v>
                </c:pt>
                <c:pt idx="20808">
                  <c:v>56.807000000000002</c:v>
                </c:pt>
                <c:pt idx="20809">
                  <c:v>56.798999999999999</c:v>
                </c:pt>
                <c:pt idx="20810">
                  <c:v>56.790999999999997</c:v>
                </c:pt>
                <c:pt idx="20811">
                  <c:v>56.783000000000001</c:v>
                </c:pt>
                <c:pt idx="20812">
                  <c:v>56.774000000000001</c:v>
                </c:pt>
                <c:pt idx="20813">
                  <c:v>56.765000000000001</c:v>
                </c:pt>
                <c:pt idx="20814">
                  <c:v>56.756999999999998</c:v>
                </c:pt>
                <c:pt idx="20815">
                  <c:v>56.749000000000002</c:v>
                </c:pt>
                <c:pt idx="20816">
                  <c:v>56.741</c:v>
                </c:pt>
                <c:pt idx="20817">
                  <c:v>56.731999999999999</c:v>
                </c:pt>
                <c:pt idx="20818">
                  <c:v>56.723999999999997</c:v>
                </c:pt>
                <c:pt idx="20819">
                  <c:v>56.715000000000003</c:v>
                </c:pt>
                <c:pt idx="20820">
                  <c:v>56.707000000000001</c:v>
                </c:pt>
                <c:pt idx="20821">
                  <c:v>56.698999999999998</c:v>
                </c:pt>
                <c:pt idx="20822">
                  <c:v>56.691000000000003</c:v>
                </c:pt>
                <c:pt idx="20823">
                  <c:v>56.682000000000002</c:v>
                </c:pt>
                <c:pt idx="20824">
                  <c:v>56.673999999999999</c:v>
                </c:pt>
                <c:pt idx="20825">
                  <c:v>56.665999999999997</c:v>
                </c:pt>
                <c:pt idx="20826">
                  <c:v>56.656999999999996</c:v>
                </c:pt>
                <c:pt idx="20827">
                  <c:v>56.649000000000001</c:v>
                </c:pt>
                <c:pt idx="20828">
                  <c:v>56.640999999999998</c:v>
                </c:pt>
                <c:pt idx="20829">
                  <c:v>56.631999999999998</c:v>
                </c:pt>
                <c:pt idx="20830">
                  <c:v>56.624000000000002</c:v>
                </c:pt>
                <c:pt idx="20831">
                  <c:v>56.616</c:v>
                </c:pt>
                <c:pt idx="20832">
                  <c:v>56.606999999999999</c:v>
                </c:pt>
                <c:pt idx="20833">
                  <c:v>56.6</c:v>
                </c:pt>
                <c:pt idx="20834">
                  <c:v>56.591000000000001</c:v>
                </c:pt>
                <c:pt idx="20835">
                  <c:v>56.582000000000001</c:v>
                </c:pt>
                <c:pt idx="20836">
                  <c:v>56.573999999999998</c:v>
                </c:pt>
                <c:pt idx="20837">
                  <c:v>56.566000000000003</c:v>
                </c:pt>
                <c:pt idx="20838">
                  <c:v>56.557000000000002</c:v>
                </c:pt>
                <c:pt idx="20839">
                  <c:v>56.548000000000002</c:v>
                </c:pt>
                <c:pt idx="20840">
                  <c:v>56.54</c:v>
                </c:pt>
                <c:pt idx="20841">
                  <c:v>56.531999999999996</c:v>
                </c:pt>
                <c:pt idx="20842">
                  <c:v>56.523000000000003</c:v>
                </c:pt>
                <c:pt idx="20843">
                  <c:v>56.515999999999998</c:v>
                </c:pt>
                <c:pt idx="20844">
                  <c:v>56.506999999999998</c:v>
                </c:pt>
                <c:pt idx="20845">
                  <c:v>56.497999999999998</c:v>
                </c:pt>
                <c:pt idx="20846">
                  <c:v>56.49</c:v>
                </c:pt>
                <c:pt idx="20847">
                  <c:v>56.481999999999999</c:v>
                </c:pt>
                <c:pt idx="20848">
                  <c:v>56.473999999999997</c:v>
                </c:pt>
                <c:pt idx="20849">
                  <c:v>56.466000000000001</c:v>
                </c:pt>
                <c:pt idx="20850">
                  <c:v>56.457999999999998</c:v>
                </c:pt>
                <c:pt idx="20851">
                  <c:v>56.448999999999998</c:v>
                </c:pt>
                <c:pt idx="20852">
                  <c:v>56.44</c:v>
                </c:pt>
                <c:pt idx="20853">
                  <c:v>56.432000000000002</c:v>
                </c:pt>
                <c:pt idx="20854">
                  <c:v>56.423000000000002</c:v>
                </c:pt>
                <c:pt idx="20855">
                  <c:v>56.414999999999999</c:v>
                </c:pt>
                <c:pt idx="20856">
                  <c:v>56.406999999999996</c:v>
                </c:pt>
                <c:pt idx="20857">
                  <c:v>56.398000000000003</c:v>
                </c:pt>
                <c:pt idx="20858">
                  <c:v>56.39</c:v>
                </c:pt>
                <c:pt idx="20859">
                  <c:v>56.381999999999998</c:v>
                </c:pt>
                <c:pt idx="20860">
                  <c:v>56.374000000000002</c:v>
                </c:pt>
                <c:pt idx="20861">
                  <c:v>56.366</c:v>
                </c:pt>
                <c:pt idx="20862">
                  <c:v>56.356999999999999</c:v>
                </c:pt>
                <c:pt idx="20863">
                  <c:v>56.348999999999997</c:v>
                </c:pt>
                <c:pt idx="20864">
                  <c:v>56.34</c:v>
                </c:pt>
                <c:pt idx="20865">
                  <c:v>56.332000000000001</c:v>
                </c:pt>
                <c:pt idx="20866">
                  <c:v>56.323999999999998</c:v>
                </c:pt>
                <c:pt idx="20867">
                  <c:v>56.314999999999998</c:v>
                </c:pt>
                <c:pt idx="20868">
                  <c:v>56.308</c:v>
                </c:pt>
                <c:pt idx="20869">
                  <c:v>56.298999999999999</c:v>
                </c:pt>
                <c:pt idx="20870">
                  <c:v>56.290999999999997</c:v>
                </c:pt>
                <c:pt idx="20871">
                  <c:v>56.281999999999996</c:v>
                </c:pt>
                <c:pt idx="20872">
                  <c:v>56.274000000000001</c:v>
                </c:pt>
                <c:pt idx="20873">
                  <c:v>56.265000000000001</c:v>
                </c:pt>
                <c:pt idx="20874">
                  <c:v>56.256999999999998</c:v>
                </c:pt>
                <c:pt idx="20875">
                  <c:v>56.249000000000002</c:v>
                </c:pt>
                <c:pt idx="20876">
                  <c:v>56.241</c:v>
                </c:pt>
                <c:pt idx="20877">
                  <c:v>56.231999999999999</c:v>
                </c:pt>
                <c:pt idx="20878">
                  <c:v>56.222999999999999</c:v>
                </c:pt>
                <c:pt idx="20879">
                  <c:v>56.216000000000001</c:v>
                </c:pt>
                <c:pt idx="20880">
                  <c:v>56.207999999999998</c:v>
                </c:pt>
                <c:pt idx="20881">
                  <c:v>56.198999999999998</c:v>
                </c:pt>
                <c:pt idx="20882">
                  <c:v>56.19</c:v>
                </c:pt>
                <c:pt idx="20883">
                  <c:v>56.182000000000002</c:v>
                </c:pt>
                <c:pt idx="20884">
                  <c:v>56.173999999999999</c:v>
                </c:pt>
                <c:pt idx="20885">
                  <c:v>56.165999999999997</c:v>
                </c:pt>
                <c:pt idx="20886">
                  <c:v>56.158000000000001</c:v>
                </c:pt>
                <c:pt idx="20887">
                  <c:v>56.149000000000001</c:v>
                </c:pt>
                <c:pt idx="20888">
                  <c:v>56.14</c:v>
                </c:pt>
                <c:pt idx="20889">
                  <c:v>56.131999999999998</c:v>
                </c:pt>
                <c:pt idx="20890">
                  <c:v>56.124000000000002</c:v>
                </c:pt>
                <c:pt idx="20891">
                  <c:v>56.115000000000002</c:v>
                </c:pt>
                <c:pt idx="20892">
                  <c:v>56.106999999999999</c:v>
                </c:pt>
                <c:pt idx="20893">
                  <c:v>56.098999999999997</c:v>
                </c:pt>
                <c:pt idx="20894">
                  <c:v>56.091000000000001</c:v>
                </c:pt>
                <c:pt idx="20895">
                  <c:v>56.082000000000001</c:v>
                </c:pt>
                <c:pt idx="20896">
                  <c:v>56.073</c:v>
                </c:pt>
                <c:pt idx="20897">
                  <c:v>56.066000000000003</c:v>
                </c:pt>
                <c:pt idx="20898">
                  <c:v>56.057000000000002</c:v>
                </c:pt>
                <c:pt idx="20899">
                  <c:v>56.048000000000002</c:v>
                </c:pt>
                <c:pt idx="20900">
                  <c:v>56.040999999999997</c:v>
                </c:pt>
                <c:pt idx="20901">
                  <c:v>56.031999999999996</c:v>
                </c:pt>
                <c:pt idx="20902">
                  <c:v>56.023000000000003</c:v>
                </c:pt>
                <c:pt idx="20903">
                  <c:v>56.015999999999998</c:v>
                </c:pt>
                <c:pt idx="20904">
                  <c:v>56.006999999999998</c:v>
                </c:pt>
                <c:pt idx="20905">
                  <c:v>56</c:v>
                </c:pt>
                <c:pt idx="20906">
                  <c:v>55.991</c:v>
                </c:pt>
                <c:pt idx="20907">
                  <c:v>55.981999999999999</c:v>
                </c:pt>
                <c:pt idx="20908">
                  <c:v>55.973999999999997</c:v>
                </c:pt>
                <c:pt idx="20909">
                  <c:v>55.965000000000003</c:v>
                </c:pt>
                <c:pt idx="20910">
                  <c:v>55.956000000000003</c:v>
                </c:pt>
                <c:pt idx="20911">
                  <c:v>55.948999999999998</c:v>
                </c:pt>
                <c:pt idx="20912">
                  <c:v>55.941000000000003</c:v>
                </c:pt>
                <c:pt idx="20913">
                  <c:v>55.932000000000002</c:v>
                </c:pt>
                <c:pt idx="20914">
                  <c:v>55.924999999999997</c:v>
                </c:pt>
                <c:pt idx="20915">
                  <c:v>55.915999999999997</c:v>
                </c:pt>
                <c:pt idx="20916">
                  <c:v>55.908000000000001</c:v>
                </c:pt>
                <c:pt idx="20917">
                  <c:v>55.899000000000001</c:v>
                </c:pt>
                <c:pt idx="20918">
                  <c:v>55.890999999999998</c:v>
                </c:pt>
                <c:pt idx="20919">
                  <c:v>55.881999999999998</c:v>
                </c:pt>
                <c:pt idx="20920">
                  <c:v>55.874000000000002</c:v>
                </c:pt>
                <c:pt idx="20921">
                  <c:v>55.865000000000002</c:v>
                </c:pt>
                <c:pt idx="20922">
                  <c:v>55.856999999999999</c:v>
                </c:pt>
                <c:pt idx="20923">
                  <c:v>55.848999999999997</c:v>
                </c:pt>
                <c:pt idx="20924">
                  <c:v>55.841000000000001</c:v>
                </c:pt>
                <c:pt idx="20925">
                  <c:v>55.832000000000001</c:v>
                </c:pt>
                <c:pt idx="20926">
                  <c:v>55.825000000000003</c:v>
                </c:pt>
                <c:pt idx="20927">
                  <c:v>55.816000000000003</c:v>
                </c:pt>
                <c:pt idx="20928">
                  <c:v>55.808</c:v>
                </c:pt>
                <c:pt idx="20929">
                  <c:v>55.8</c:v>
                </c:pt>
                <c:pt idx="20930">
                  <c:v>55.790999999999997</c:v>
                </c:pt>
                <c:pt idx="20931">
                  <c:v>55.783000000000001</c:v>
                </c:pt>
                <c:pt idx="20932">
                  <c:v>55.774999999999999</c:v>
                </c:pt>
                <c:pt idx="20933">
                  <c:v>55.765000000000001</c:v>
                </c:pt>
                <c:pt idx="20934">
                  <c:v>55.758000000000003</c:v>
                </c:pt>
                <c:pt idx="20935">
                  <c:v>55.749000000000002</c:v>
                </c:pt>
                <c:pt idx="20936">
                  <c:v>55.741</c:v>
                </c:pt>
                <c:pt idx="20937">
                  <c:v>55.732999999999997</c:v>
                </c:pt>
                <c:pt idx="20938">
                  <c:v>55.723999999999997</c:v>
                </c:pt>
                <c:pt idx="20939">
                  <c:v>55.716000000000001</c:v>
                </c:pt>
                <c:pt idx="20940">
                  <c:v>55.707000000000001</c:v>
                </c:pt>
                <c:pt idx="20941">
                  <c:v>55.698999999999998</c:v>
                </c:pt>
                <c:pt idx="20942">
                  <c:v>55.691000000000003</c:v>
                </c:pt>
                <c:pt idx="20943">
                  <c:v>55.682000000000002</c:v>
                </c:pt>
                <c:pt idx="20944">
                  <c:v>55.674999999999997</c:v>
                </c:pt>
                <c:pt idx="20945">
                  <c:v>55.665999999999997</c:v>
                </c:pt>
                <c:pt idx="20946">
                  <c:v>55.656999999999996</c:v>
                </c:pt>
                <c:pt idx="20947">
                  <c:v>55.649000000000001</c:v>
                </c:pt>
                <c:pt idx="20948">
                  <c:v>55.642000000000003</c:v>
                </c:pt>
                <c:pt idx="20949">
                  <c:v>55.631999999999998</c:v>
                </c:pt>
                <c:pt idx="20950">
                  <c:v>55.625</c:v>
                </c:pt>
                <c:pt idx="20951">
                  <c:v>55.616</c:v>
                </c:pt>
                <c:pt idx="20952">
                  <c:v>55.606999999999999</c:v>
                </c:pt>
                <c:pt idx="20953">
                  <c:v>55.598999999999997</c:v>
                </c:pt>
                <c:pt idx="20954">
                  <c:v>55.591000000000001</c:v>
                </c:pt>
                <c:pt idx="20955">
                  <c:v>55.582999999999998</c:v>
                </c:pt>
                <c:pt idx="20956">
                  <c:v>55.573999999999998</c:v>
                </c:pt>
                <c:pt idx="20957">
                  <c:v>55.566000000000003</c:v>
                </c:pt>
                <c:pt idx="20958">
                  <c:v>55.558</c:v>
                </c:pt>
                <c:pt idx="20959">
                  <c:v>55.55</c:v>
                </c:pt>
                <c:pt idx="20960">
                  <c:v>55.540999999999997</c:v>
                </c:pt>
                <c:pt idx="20961">
                  <c:v>55.533000000000001</c:v>
                </c:pt>
                <c:pt idx="20962">
                  <c:v>55.524000000000001</c:v>
                </c:pt>
                <c:pt idx="20963">
                  <c:v>55.515999999999998</c:v>
                </c:pt>
                <c:pt idx="20964">
                  <c:v>55.508000000000003</c:v>
                </c:pt>
                <c:pt idx="20965">
                  <c:v>55.499000000000002</c:v>
                </c:pt>
                <c:pt idx="20966">
                  <c:v>55.49</c:v>
                </c:pt>
                <c:pt idx="20967">
                  <c:v>55.482999999999997</c:v>
                </c:pt>
                <c:pt idx="20968">
                  <c:v>55.475000000000001</c:v>
                </c:pt>
                <c:pt idx="20969">
                  <c:v>55.466000000000001</c:v>
                </c:pt>
                <c:pt idx="20970">
                  <c:v>55.457999999999998</c:v>
                </c:pt>
                <c:pt idx="20971">
                  <c:v>55.45</c:v>
                </c:pt>
                <c:pt idx="20972">
                  <c:v>55.441000000000003</c:v>
                </c:pt>
                <c:pt idx="20973">
                  <c:v>55.433999999999997</c:v>
                </c:pt>
                <c:pt idx="20974">
                  <c:v>55.424999999999997</c:v>
                </c:pt>
                <c:pt idx="20975">
                  <c:v>55.415999999999997</c:v>
                </c:pt>
                <c:pt idx="20976">
                  <c:v>55.406999999999996</c:v>
                </c:pt>
                <c:pt idx="20977">
                  <c:v>55.4</c:v>
                </c:pt>
                <c:pt idx="20978">
                  <c:v>55.390999999999998</c:v>
                </c:pt>
                <c:pt idx="20979">
                  <c:v>55.381999999999998</c:v>
                </c:pt>
                <c:pt idx="20980">
                  <c:v>55.374000000000002</c:v>
                </c:pt>
                <c:pt idx="20981">
                  <c:v>55.365000000000002</c:v>
                </c:pt>
                <c:pt idx="20982">
                  <c:v>55.357999999999997</c:v>
                </c:pt>
                <c:pt idx="20983">
                  <c:v>55.348999999999997</c:v>
                </c:pt>
                <c:pt idx="20984">
                  <c:v>55.341000000000001</c:v>
                </c:pt>
                <c:pt idx="20985">
                  <c:v>55.332999999999998</c:v>
                </c:pt>
                <c:pt idx="20986">
                  <c:v>55.325000000000003</c:v>
                </c:pt>
                <c:pt idx="20987">
                  <c:v>55.316000000000003</c:v>
                </c:pt>
                <c:pt idx="20988">
                  <c:v>55.308</c:v>
                </c:pt>
                <c:pt idx="20989">
                  <c:v>55.298999999999999</c:v>
                </c:pt>
                <c:pt idx="20990">
                  <c:v>55.290999999999997</c:v>
                </c:pt>
                <c:pt idx="20991">
                  <c:v>55.281999999999996</c:v>
                </c:pt>
                <c:pt idx="20992">
                  <c:v>55.274000000000001</c:v>
                </c:pt>
                <c:pt idx="20993">
                  <c:v>55.265999999999998</c:v>
                </c:pt>
                <c:pt idx="20994">
                  <c:v>55.258000000000003</c:v>
                </c:pt>
                <c:pt idx="20995">
                  <c:v>55.249000000000002</c:v>
                </c:pt>
                <c:pt idx="20996">
                  <c:v>55.241</c:v>
                </c:pt>
                <c:pt idx="20997">
                  <c:v>55.232999999999997</c:v>
                </c:pt>
                <c:pt idx="20998">
                  <c:v>55.223999999999997</c:v>
                </c:pt>
                <c:pt idx="20999">
                  <c:v>55.216999999999999</c:v>
                </c:pt>
                <c:pt idx="21000">
                  <c:v>55.207000000000001</c:v>
                </c:pt>
                <c:pt idx="21001">
                  <c:v>55.198999999999998</c:v>
                </c:pt>
                <c:pt idx="21002">
                  <c:v>55.19</c:v>
                </c:pt>
                <c:pt idx="21003">
                  <c:v>55.183</c:v>
                </c:pt>
                <c:pt idx="21004">
                  <c:v>55.173999999999999</c:v>
                </c:pt>
                <c:pt idx="21005">
                  <c:v>55.164999999999999</c:v>
                </c:pt>
                <c:pt idx="21006">
                  <c:v>55.158000000000001</c:v>
                </c:pt>
                <c:pt idx="21007">
                  <c:v>55.15</c:v>
                </c:pt>
                <c:pt idx="21008">
                  <c:v>55.142000000000003</c:v>
                </c:pt>
                <c:pt idx="21009">
                  <c:v>55.133000000000003</c:v>
                </c:pt>
                <c:pt idx="21010">
                  <c:v>55.124000000000002</c:v>
                </c:pt>
                <c:pt idx="21011">
                  <c:v>55.116</c:v>
                </c:pt>
                <c:pt idx="21012">
                  <c:v>55.107999999999997</c:v>
                </c:pt>
                <c:pt idx="21013">
                  <c:v>55.098999999999997</c:v>
                </c:pt>
                <c:pt idx="21014">
                  <c:v>55.09</c:v>
                </c:pt>
                <c:pt idx="21015">
                  <c:v>55.082000000000001</c:v>
                </c:pt>
                <c:pt idx="21016">
                  <c:v>55.073999999999998</c:v>
                </c:pt>
                <c:pt idx="21017">
                  <c:v>55.066000000000003</c:v>
                </c:pt>
                <c:pt idx="21018">
                  <c:v>55.057000000000002</c:v>
                </c:pt>
                <c:pt idx="21019">
                  <c:v>55.048999999999999</c:v>
                </c:pt>
                <c:pt idx="21020">
                  <c:v>55.04</c:v>
                </c:pt>
                <c:pt idx="21021">
                  <c:v>55.033000000000001</c:v>
                </c:pt>
                <c:pt idx="21022">
                  <c:v>55.024000000000001</c:v>
                </c:pt>
                <c:pt idx="21023">
                  <c:v>55.015999999999998</c:v>
                </c:pt>
                <c:pt idx="21024">
                  <c:v>55.008000000000003</c:v>
                </c:pt>
                <c:pt idx="21025">
                  <c:v>55</c:v>
                </c:pt>
                <c:pt idx="21026">
                  <c:v>54.991</c:v>
                </c:pt>
                <c:pt idx="21027">
                  <c:v>54.982999999999997</c:v>
                </c:pt>
                <c:pt idx="21028">
                  <c:v>54.973999999999997</c:v>
                </c:pt>
                <c:pt idx="21029">
                  <c:v>54.966000000000001</c:v>
                </c:pt>
                <c:pt idx="21030">
                  <c:v>54.957999999999998</c:v>
                </c:pt>
                <c:pt idx="21031">
                  <c:v>54.948999999999998</c:v>
                </c:pt>
                <c:pt idx="21032">
                  <c:v>54.941000000000003</c:v>
                </c:pt>
                <c:pt idx="21033">
                  <c:v>54.932000000000002</c:v>
                </c:pt>
                <c:pt idx="21034">
                  <c:v>54.923999999999999</c:v>
                </c:pt>
                <c:pt idx="21035">
                  <c:v>54.914999999999999</c:v>
                </c:pt>
                <c:pt idx="21036">
                  <c:v>54.908000000000001</c:v>
                </c:pt>
                <c:pt idx="21037">
                  <c:v>54.9</c:v>
                </c:pt>
                <c:pt idx="21038">
                  <c:v>54.890999999999998</c:v>
                </c:pt>
                <c:pt idx="21039">
                  <c:v>54.881999999999998</c:v>
                </c:pt>
                <c:pt idx="21040">
                  <c:v>54.874000000000002</c:v>
                </c:pt>
                <c:pt idx="21041">
                  <c:v>54.866999999999997</c:v>
                </c:pt>
                <c:pt idx="21042">
                  <c:v>54.857999999999997</c:v>
                </c:pt>
                <c:pt idx="21043">
                  <c:v>54.85</c:v>
                </c:pt>
                <c:pt idx="21044">
                  <c:v>54.841000000000001</c:v>
                </c:pt>
                <c:pt idx="21045">
                  <c:v>54.832000000000001</c:v>
                </c:pt>
                <c:pt idx="21046">
                  <c:v>54.826000000000001</c:v>
                </c:pt>
                <c:pt idx="21047">
                  <c:v>54.817</c:v>
                </c:pt>
                <c:pt idx="21048">
                  <c:v>54.808999999999997</c:v>
                </c:pt>
                <c:pt idx="21049">
                  <c:v>54.798999999999999</c:v>
                </c:pt>
                <c:pt idx="21050">
                  <c:v>54.790999999999997</c:v>
                </c:pt>
                <c:pt idx="21051">
                  <c:v>54.783000000000001</c:v>
                </c:pt>
                <c:pt idx="21052">
                  <c:v>54.774000000000001</c:v>
                </c:pt>
                <c:pt idx="21053">
                  <c:v>54.765999999999998</c:v>
                </c:pt>
                <c:pt idx="21054">
                  <c:v>54.759</c:v>
                </c:pt>
                <c:pt idx="21055">
                  <c:v>54.75</c:v>
                </c:pt>
                <c:pt idx="21056">
                  <c:v>54.741999999999997</c:v>
                </c:pt>
                <c:pt idx="21057">
                  <c:v>54.732999999999997</c:v>
                </c:pt>
                <c:pt idx="21058">
                  <c:v>54.725000000000001</c:v>
                </c:pt>
                <c:pt idx="21059">
                  <c:v>54.716000000000001</c:v>
                </c:pt>
                <c:pt idx="21060">
                  <c:v>54.707999999999998</c:v>
                </c:pt>
                <c:pt idx="21061">
                  <c:v>54.698999999999998</c:v>
                </c:pt>
                <c:pt idx="21062">
                  <c:v>54.691000000000003</c:v>
                </c:pt>
                <c:pt idx="21063">
                  <c:v>54.683</c:v>
                </c:pt>
                <c:pt idx="21064">
                  <c:v>54.674999999999997</c:v>
                </c:pt>
                <c:pt idx="21065">
                  <c:v>54.667000000000002</c:v>
                </c:pt>
                <c:pt idx="21066">
                  <c:v>54.658000000000001</c:v>
                </c:pt>
                <c:pt idx="21067">
                  <c:v>54.649000000000001</c:v>
                </c:pt>
                <c:pt idx="21068">
                  <c:v>54.640999999999998</c:v>
                </c:pt>
                <c:pt idx="21069">
                  <c:v>54.633000000000003</c:v>
                </c:pt>
                <c:pt idx="21070">
                  <c:v>54.624000000000002</c:v>
                </c:pt>
                <c:pt idx="21071">
                  <c:v>54.615000000000002</c:v>
                </c:pt>
                <c:pt idx="21072">
                  <c:v>54.607999999999997</c:v>
                </c:pt>
                <c:pt idx="21073">
                  <c:v>54.6</c:v>
                </c:pt>
                <c:pt idx="21074">
                  <c:v>54.591999999999999</c:v>
                </c:pt>
                <c:pt idx="21075">
                  <c:v>54.582999999999998</c:v>
                </c:pt>
                <c:pt idx="21076">
                  <c:v>54.575000000000003</c:v>
                </c:pt>
                <c:pt idx="21077">
                  <c:v>54.566000000000003</c:v>
                </c:pt>
                <c:pt idx="21078">
                  <c:v>54.558</c:v>
                </c:pt>
                <c:pt idx="21079">
                  <c:v>54.55</c:v>
                </c:pt>
                <c:pt idx="21080">
                  <c:v>54.540999999999997</c:v>
                </c:pt>
                <c:pt idx="21081">
                  <c:v>54.533000000000001</c:v>
                </c:pt>
                <c:pt idx="21082">
                  <c:v>54.524999999999999</c:v>
                </c:pt>
                <c:pt idx="21083">
                  <c:v>54.517000000000003</c:v>
                </c:pt>
                <c:pt idx="21084">
                  <c:v>54.508000000000003</c:v>
                </c:pt>
                <c:pt idx="21085">
                  <c:v>54.499000000000002</c:v>
                </c:pt>
                <c:pt idx="21086">
                  <c:v>54.491999999999997</c:v>
                </c:pt>
                <c:pt idx="21087">
                  <c:v>54.482999999999997</c:v>
                </c:pt>
                <c:pt idx="21088">
                  <c:v>54.475000000000001</c:v>
                </c:pt>
                <c:pt idx="21089">
                  <c:v>54.465000000000003</c:v>
                </c:pt>
                <c:pt idx="21090">
                  <c:v>54.459000000000003</c:v>
                </c:pt>
                <c:pt idx="21091">
                  <c:v>54.448999999999998</c:v>
                </c:pt>
                <c:pt idx="21092">
                  <c:v>54.441000000000003</c:v>
                </c:pt>
                <c:pt idx="21093">
                  <c:v>54.433999999999997</c:v>
                </c:pt>
                <c:pt idx="21094">
                  <c:v>54.424999999999997</c:v>
                </c:pt>
                <c:pt idx="21095">
                  <c:v>54.417000000000002</c:v>
                </c:pt>
                <c:pt idx="21096">
                  <c:v>54.408000000000001</c:v>
                </c:pt>
                <c:pt idx="21097">
                  <c:v>54.4</c:v>
                </c:pt>
                <c:pt idx="21098">
                  <c:v>54.390999999999998</c:v>
                </c:pt>
                <c:pt idx="21099">
                  <c:v>54.383000000000003</c:v>
                </c:pt>
                <c:pt idx="21100">
                  <c:v>54.374000000000002</c:v>
                </c:pt>
                <c:pt idx="21101">
                  <c:v>54.366999999999997</c:v>
                </c:pt>
                <c:pt idx="21102">
                  <c:v>54.359000000000002</c:v>
                </c:pt>
                <c:pt idx="21103">
                  <c:v>54.35</c:v>
                </c:pt>
                <c:pt idx="21104">
                  <c:v>54.341999999999999</c:v>
                </c:pt>
                <c:pt idx="21105">
                  <c:v>54.334000000000003</c:v>
                </c:pt>
                <c:pt idx="21106">
                  <c:v>54.325000000000003</c:v>
                </c:pt>
                <c:pt idx="21107">
                  <c:v>54.317</c:v>
                </c:pt>
                <c:pt idx="21108">
                  <c:v>54.308</c:v>
                </c:pt>
                <c:pt idx="21109">
                  <c:v>54.3</c:v>
                </c:pt>
                <c:pt idx="21110">
                  <c:v>54.290999999999997</c:v>
                </c:pt>
                <c:pt idx="21111">
                  <c:v>54.283999999999999</c:v>
                </c:pt>
                <c:pt idx="21112">
                  <c:v>54.274999999999999</c:v>
                </c:pt>
                <c:pt idx="21113">
                  <c:v>54.267000000000003</c:v>
                </c:pt>
                <c:pt idx="21114">
                  <c:v>54.258000000000003</c:v>
                </c:pt>
                <c:pt idx="21115">
                  <c:v>54.25</c:v>
                </c:pt>
                <c:pt idx="21116">
                  <c:v>54.241</c:v>
                </c:pt>
                <c:pt idx="21117">
                  <c:v>54.232999999999997</c:v>
                </c:pt>
                <c:pt idx="21118">
                  <c:v>54.225000000000001</c:v>
                </c:pt>
                <c:pt idx="21119">
                  <c:v>54.216999999999999</c:v>
                </c:pt>
                <c:pt idx="21120">
                  <c:v>54.207999999999998</c:v>
                </c:pt>
                <c:pt idx="21121">
                  <c:v>54.2</c:v>
                </c:pt>
                <c:pt idx="21122">
                  <c:v>54.191000000000003</c:v>
                </c:pt>
                <c:pt idx="21123">
                  <c:v>54.183</c:v>
                </c:pt>
                <c:pt idx="21124">
                  <c:v>54.174999999999997</c:v>
                </c:pt>
                <c:pt idx="21125">
                  <c:v>54.167000000000002</c:v>
                </c:pt>
                <c:pt idx="21126">
                  <c:v>54.158999999999999</c:v>
                </c:pt>
                <c:pt idx="21127">
                  <c:v>54.15</c:v>
                </c:pt>
                <c:pt idx="21128">
                  <c:v>54.142000000000003</c:v>
                </c:pt>
                <c:pt idx="21129">
                  <c:v>54.133000000000003</c:v>
                </c:pt>
                <c:pt idx="21130">
                  <c:v>54.125</c:v>
                </c:pt>
                <c:pt idx="21131">
                  <c:v>54.116999999999997</c:v>
                </c:pt>
                <c:pt idx="21132">
                  <c:v>54.107999999999997</c:v>
                </c:pt>
                <c:pt idx="21133">
                  <c:v>54.1</c:v>
                </c:pt>
                <c:pt idx="21134">
                  <c:v>54.091999999999999</c:v>
                </c:pt>
                <c:pt idx="21135">
                  <c:v>54.082999999999998</c:v>
                </c:pt>
                <c:pt idx="21136">
                  <c:v>54.076000000000001</c:v>
                </c:pt>
                <c:pt idx="21137">
                  <c:v>54.067</c:v>
                </c:pt>
                <c:pt idx="21138">
                  <c:v>54.058</c:v>
                </c:pt>
                <c:pt idx="21139">
                  <c:v>54.051000000000002</c:v>
                </c:pt>
                <c:pt idx="21140">
                  <c:v>54.042000000000002</c:v>
                </c:pt>
                <c:pt idx="21141">
                  <c:v>54.033999999999999</c:v>
                </c:pt>
                <c:pt idx="21142">
                  <c:v>54.024999999999999</c:v>
                </c:pt>
                <c:pt idx="21143">
                  <c:v>54.015999999999998</c:v>
                </c:pt>
                <c:pt idx="21144">
                  <c:v>54.008000000000003</c:v>
                </c:pt>
                <c:pt idx="21145">
                  <c:v>54</c:v>
                </c:pt>
                <c:pt idx="21146">
                  <c:v>53.991999999999997</c:v>
                </c:pt>
                <c:pt idx="21147">
                  <c:v>53.984000000000002</c:v>
                </c:pt>
                <c:pt idx="21148">
                  <c:v>53.975000000000001</c:v>
                </c:pt>
                <c:pt idx="21149">
                  <c:v>53.966999999999999</c:v>
                </c:pt>
                <c:pt idx="21150">
                  <c:v>53.959000000000003</c:v>
                </c:pt>
                <c:pt idx="21151">
                  <c:v>53.95</c:v>
                </c:pt>
                <c:pt idx="21152">
                  <c:v>53.942</c:v>
                </c:pt>
                <c:pt idx="21153">
                  <c:v>53.933999999999997</c:v>
                </c:pt>
                <c:pt idx="21154">
                  <c:v>53.924999999999997</c:v>
                </c:pt>
                <c:pt idx="21155">
                  <c:v>53.917000000000002</c:v>
                </c:pt>
                <c:pt idx="21156">
                  <c:v>53.908000000000001</c:v>
                </c:pt>
                <c:pt idx="21157">
                  <c:v>53.9</c:v>
                </c:pt>
                <c:pt idx="21158">
                  <c:v>53.892000000000003</c:v>
                </c:pt>
                <c:pt idx="21159">
                  <c:v>53.883000000000003</c:v>
                </c:pt>
                <c:pt idx="21160">
                  <c:v>53.875</c:v>
                </c:pt>
                <c:pt idx="21161">
                  <c:v>53.866999999999997</c:v>
                </c:pt>
                <c:pt idx="21162">
                  <c:v>53.859000000000002</c:v>
                </c:pt>
                <c:pt idx="21163">
                  <c:v>53.85</c:v>
                </c:pt>
                <c:pt idx="21164">
                  <c:v>53.841999999999999</c:v>
                </c:pt>
                <c:pt idx="21165">
                  <c:v>53.834000000000003</c:v>
                </c:pt>
                <c:pt idx="21166">
                  <c:v>53.826000000000001</c:v>
                </c:pt>
                <c:pt idx="21167">
                  <c:v>53.817</c:v>
                </c:pt>
                <c:pt idx="21168">
                  <c:v>53.808999999999997</c:v>
                </c:pt>
                <c:pt idx="21169">
                  <c:v>53.8</c:v>
                </c:pt>
                <c:pt idx="21170">
                  <c:v>53.790999999999997</c:v>
                </c:pt>
                <c:pt idx="21171">
                  <c:v>53.783000000000001</c:v>
                </c:pt>
                <c:pt idx="21172">
                  <c:v>53.774999999999999</c:v>
                </c:pt>
                <c:pt idx="21173">
                  <c:v>53.767000000000003</c:v>
                </c:pt>
                <c:pt idx="21174">
                  <c:v>53.758000000000003</c:v>
                </c:pt>
                <c:pt idx="21175">
                  <c:v>53.75</c:v>
                </c:pt>
                <c:pt idx="21176">
                  <c:v>53.741999999999997</c:v>
                </c:pt>
                <c:pt idx="21177">
                  <c:v>53.732999999999997</c:v>
                </c:pt>
                <c:pt idx="21178">
                  <c:v>53.725000000000001</c:v>
                </c:pt>
                <c:pt idx="21179">
                  <c:v>53.716999999999999</c:v>
                </c:pt>
                <c:pt idx="21180">
                  <c:v>53.709000000000003</c:v>
                </c:pt>
                <c:pt idx="21181">
                  <c:v>53.7</c:v>
                </c:pt>
                <c:pt idx="21182">
                  <c:v>53.692</c:v>
                </c:pt>
                <c:pt idx="21183">
                  <c:v>53.683999999999997</c:v>
                </c:pt>
                <c:pt idx="21184">
                  <c:v>53.676000000000002</c:v>
                </c:pt>
                <c:pt idx="21185">
                  <c:v>53.667000000000002</c:v>
                </c:pt>
                <c:pt idx="21186">
                  <c:v>53.658999999999999</c:v>
                </c:pt>
                <c:pt idx="21187">
                  <c:v>53.651000000000003</c:v>
                </c:pt>
                <c:pt idx="21188">
                  <c:v>53.642000000000003</c:v>
                </c:pt>
                <c:pt idx="21189">
                  <c:v>53.633000000000003</c:v>
                </c:pt>
                <c:pt idx="21190">
                  <c:v>53.625</c:v>
                </c:pt>
                <c:pt idx="21191">
                  <c:v>53.616999999999997</c:v>
                </c:pt>
                <c:pt idx="21192">
                  <c:v>53.609000000000002</c:v>
                </c:pt>
                <c:pt idx="21193">
                  <c:v>53.6</c:v>
                </c:pt>
                <c:pt idx="21194">
                  <c:v>53.591999999999999</c:v>
                </c:pt>
                <c:pt idx="21195">
                  <c:v>53.584000000000003</c:v>
                </c:pt>
                <c:pt idx="21196">
                  <c:v>53.576000000000001</c:v>
                </c:pt>
                <c:pt idx="21197">
                  <c:v>53.566000000000003</c:v>
                </c:pt>
                <c:pt idx="21198">
                  <c:v>53.558</c:v>
                </c:pt>
                <c:pt idx="21199">
                  <c:v>53.551000000000002</c:v>
                </c:pt>
                <c:pt idx="21200">
                  <c:v>53.542000000000002</c:v>
                </c:pt>
                <c:pt idx="21201">
                  <c:v>53.533999999999999</c:v>
                </c:pt>
                <c:pt idx="21202">
                  <c:v>53.524999999999999</c:v>
                </c:pt>
                <c:pt idx="21203">
                  <c:v>53.517000000000003</c:v>
                </c:pt>
                <c:pt idx="21204">
                  <c:v>53.509</c:v>
                </c:pt>
                <c:pt idx="21205">
                  <c:v>53.5</c:v>
                </c:pt>
                <c:pt idx="21206">
                  <c:v>53.491</c:v>
                </c:pt>
                <c:pt idx="21207">
                  <c:v>53.484000000000002</c:v>
                </c:pt>
                <c:pt idx="21208">
                  <c:v>53.475000000000001</c:v>
                </c:pt>
                <c:pt idx="21209">
                  <c:v>53.466999999999999</c:v>
                </c:pt>
                <c:pt idx="21210">
                  <c:v>53.459000000000003</c:v>
                </c:pt>
                <c:pt idx="21211">
                  <c:v>53.451000000000001</c:v>
                </c:pt>
                <c:pt idx="21212">
                  <c:v>53.442</c:v>
                </c:pt>
                <c:pt idx="21213">
                  <c:v>53.433999999999997</c:v>
                </c:pt>
                <c:pt idx="21214">
                  <c:v>53.426000000000002</c:v>
                </c:pt>
                <c:pt idx="21215">
                  <c:v>53.417999999999999</c:v>
                </c:pt>
                <c:pt idx="21216">
                  <c:v>53.41</c:v>
                </c:pt>
                <c:pt idx="21217">
                  <c:v>53.4</c:v>
                </c:pt>
                <c:pt idx="21218">
                  <c:v>53.392000000000003</c:v>
                </c:pt>
                <c:pt idx="21219">
                  <c:v>53.384</c:v>
                </c:pt>
                <c:pt idx="21220">
                  <c:v>53.375999999999998</c:v>
                </c:pt>
                <c:pt idx="21221">
                  <c:v>53.368000000000002</c:v>
                </c:pt>
                <c:pt idx="21222">
                  <c:v>53.36</c:v>
                </c:pt>
                <c:pt idx="21223">
                  <c:v>53.350999999999999</c:v>
                </c:pt>
                <c:pt idx="21224">
                  <c:v>53.341999999999999</c:v>
                </c:pt>
                <c:pt idx="21225">
                  <c:v>53.334000000000003</c:v>
                </c:pt>
                <c:pt idx="21226">
                  <c:v>53.326000000000001</c:v>
                </c:pt>
                <c:pt idx="21227">
                  <c:v>53.317</c:v>
                </c:pt>
                <c:pt idx="21228">
                  <c:v>53.308999999999997</c:v>
                </c:pt>
                <c:pt idx="21229">
                  <c:v>53.301000000000002</c:v>
                </c:pt>
                <c:pt idx="21230">
                  <c:v>53.292000000000002</c:v>
                </c:pt>
                <c:pt idx="21231">
                  <c:v>53.283999999999999</c:v>
                </c:pt>
                <c:pt idx="21232">
                  <c:v>53.276000000000003</c:v>
                </c:pt>
                <c:pt idx="21233">
                  <c:v>53.268000000000001</c:v>
                </c:pt>
                <c:pt idx="21234">
                  <c:v>53.259</c:v>
                </c:pt>
                <c:pt idx="21235">
                  <c:v>53.250999999999998</c:v>
                </c:pt>
                <c:pt idx="21236">
                  <c:v>53.241999999999997</c:v>
                </c:pt>
                <c:pt idx="21237">
                  <c:v>53.234000000000002</c:v>
                </c:pt>
                <c:pt idx="21238">
                  <c:v>53.225999999999999</c:v>
                </c:pt>
                <c:pt idx="21239">
                  <c:v>53.216999999999999</c:v>
                </c:pt>
                <c:pt idx="21240">
                  <c:v>53.209000000000003</c:v>
                </c:pt>
                <c:pt idx="21241">
                  <c:v>53.201000000000001</c:v>
                </c:pt>
                <c:pt idx="21242">
                  <c:v>53.192</c:v>
                </c:pt>
                <c:pt idx="21243">
                  <c:v>53.183999999999997</c:v>
                </c:pt>
                <c:pt idx="21244">
                  <c:v>53.176000000000002</c:v>
                </c:pt>
                <c:pt idx="21245">
                  <c:v>53.167000000000002</c:v>
                </c:pt>
                <c:pt idx="21246">
                  <c:v>53.158999999999999</c:v>
                </c:pt>
                <c:pt idx="21247">
                  <c:v>53.151000000000003</c:v>
                </c:pt>
                <c:pt idx="21248">
                  <c:v>53.143000000000001</c:v>
                </c:pt>
                <c:pt idx="21249">
                  <c:v>53.133000000000003</c:v>
                </c:pt>
                <c:pt idx="21250">
                  <c:v>53.125</c:v>
                </c:pt>
                <c:pt idx="21251">
                  <c:v>53.116999999999997</c:v>
                </c:pt>
                <c:pt idx="21252">
                  <c:v>53.109000000000002</c:v>
                </c:pt>
                <c:pt idx="21253">
                  <c:v>53.1</c:v>
                </c:pt>
                <c:pt idx="21254">
                  <c:v>53.091999999999999</c:v>
                </c:pt>
                <c:pt idx="21255">
                  <c:v>53.084000000000003</c:v>
                </c:pt>
                <c:pt idx="21256">
                  <c:v>53.076000000000001</c:v>
                </c:pt>
                <c:pt idx="21257">
                  <c:v>53.067</c:v>
                </c:pt>
                <c:pt idx="21258">
                  <c:v>53.058999999999997</c:v>
                </c:pt>
                <c:pt idx="21259">
                  <c:v>53.051000000000002</c:v>
                </c:pt>
                <c:pt idx="21260">
                  <c:v>53.042999999999999</c:v>
                </c:pt>
                <c:pt idx="21261">
                  <c:v>53.034999999999997</c:v>
                </c:pt>
                <c:pt idx="21262">
                  <c:v>53.027000000000001</c:v>
                </c:pt>
                <c:pt idx="21263">
                  <c:v>53.018000000000001</c:v>
                </c:pt>
                <c:pt idx="21264">
                  <c:v>53.009</c:v>
                </c:pt>
                <c:pt idx="21265">
                  <c:v>53.000999999999998</c:v>
                </c:pt>
                <c:pt idx="21266">
                  <c:v>52.993000000000002</c:v>
                </c:pt>
                <c:pt idx="21267">
                  <c:v>52.984000000000002</c:v>
                </c:pt>
                <c:pt idx="21268">
                  <c:v>52.975000000000001</c:v>
                </c:pt>
                <c:pt idx="21269">
                  <c:v>52.968000000000004</c:v>
                </c:pt>
                <c:pt idx="21270">
                  <c:v>52.959000000000003</c:v>
                </c:pt>
                <c:pt idx="21271">
                  <c:v>52.951000000000001</c:v>
                </c:pt>
                <c:pt idx="21272">
                  <c:v>52.942</c:v>
                </c:pt>
                <c:pt idx="21273">
                  <c:v>52.935000000000002</c:v>
                </c:pt>
                <c:pt idx="21274">
                  <c:v>52.924999999999997</c:v>
                </c:pt>
                <c:pt idx="21275">
                  <c:v>52.917999999999999</c:v>
                </c:pt>
                <c:pt idx="21276">
                  <c:v>52.908999999999999</c:v>
                </c:pt>
                <c:pt idx="21277">
                  <c:v>52.901000000000003</c:v>
                </c:pt>
                <c:pt idx="21278">
                  <c:v>52.893000000000001</c:v>
                </c:pt>
                <c:pt idx="21279">
                  <c:v>52.884</c:v>
                </c:pt>
                <c:pt idx="21280">
                  <c:v>52.875999999999998</c:v>
                </c:pt>
                <c:pt idx="21281">
                  <c:v>52.868000000000002</c:v>
                </c:pt>
                <c:pt idx="21282">
                  <c:v>52.86</c:v>
                </c:pt>
                <c:pt idx="21283">
                  <c:v>52.850999999999999</c:v>
                </c:pt>
                <c:pt idx="21284">
                  <c:v>52.843000000000004</c:v>
                </c:pt>
                <c:pt idx="21285">
                  <c:v>52.835000000000001</c:v>
                </c:pt>
                <c:pt idx="21286">
                  <c:v>52.826000000000001</c:v>
                </c:pt>
                <c:pt idx="21287">
                  <c:v>52.817</c:v>
                </c:pt>
                <c:pt idx="21288">
                  <c:v>52.808999999999997</c:v>
                </c:pt>
                <c:pt idx="21289">
                  <c:v>52.801000000000002</c:v>
                </c:pt>
                <c:pt idx="21290">
                  <c:v>52.792000000000002</c:v>
                </c:pt>
                <c:pt idx="21291">
                  <c:v>52.783999999999999</c:v>
                </c:pt>
                <c:pt idx="21292">
                  <c:v>52.776000000000003</c:v>
                </c:pt>
                <c:pt idx="21293">
                  <c:v>52.767000000000003</c:v>
                </c:pt>
                <c:pt idx="21294">
                  <c:v>52.759</c:v>
                </c:pt>
                <c:pt idx="21295">
                  <c:v>52.750999999999998</c:v>
                </c:pt>
                <c:pt idx="21296">
                  <c:v>52.741999999999997</c:v>
                </c:pt>
                <c:pt idx="21297">
                  <c:v>52.734000000000002</c:v>
                </c:pt>
                <c:pt idx="21298">
                  <c:v>52.725000000000001</c:v>
                </c:pt>
                <c:pt idx="21299">
                  <c:v>52.718000000000004</c:v>
                </c:pt>
                <c:pt idx="21300">
                  <c:v>52.709000000000003</c:v>
                </c:pt>
                <c:pt idx="21301">
                  <c:v>52.701000000000001</c:v>
                </c:pt>
                <c:pt idx="21302">
                  <c:v>52.692999999999998</c:v>
                </c:pt>
                <c:pt idx="21303">
                  <c:v>52.683999999999997</c:v>
                </c:pt>
                <c:pt idx="21304">
                  <c:v>52.676000000000002</c:v>
                </c:pt>
                <c:pt idx="21305">
                  <c:v>52.667999999999999</c:v>
                </c:pt>
                <c:pt idx="21306">
                  <c:v>52.658999999999999</c:v>
                </c:pt>
                <c:pt idx="21307">
                  <c:v>52.65</c:v>
                </c:pt>
                <c:pt idx="21308">
                  <c:v>52.642000000000003</c:v>
                </c:pt>
                <c:pt idx="21309">
                  <c:v>52.634999999999998</c:v>
                </c:pt>
                <c:pt idx="21310">
                  <c:v>52.625999999999998</c:v>
                </c:pt>
                <c:pt idx="21311">
                  <c:v>52.616999999999997</c:v>
                </c:pt>
                <c:pt idx="21312">
                  <c:v>52.609000000000002</c:v>
                </c:pt>
                <c:pt idx="21313">
                  <c:v>52.600999999999999</c:v>
                </c:pt>
                <c:pt idx="21314">
                  <c:v>52.593000000000004</c:v>
                </c:pt>
                <c:pt idx="21315">
                  <c:v>52.584000000000003</c:v>
                </c:pt>
                <c:pt idx="21316">
                  <c:v>52.576000000000001</c:v>
                </c:pt>
                <c:pt idx="21317">
                  <c:v>52.567999999999998</c:v>
                </c:pt>
                <c:pt idx="21318">
                  <c:v>52.558999999999997</c:v>
                </c:pt>
                <c:pt idx="21319">
                  <c:v>52.55</c:v>
                </c:pt>
                <c:pt idx="21320">
                  <c:v>52.542000000000002</c:v>
                </c:pt>
                <c:pt idx="21321">
                  <c:v>52.533999999999999</c:v>
                </c:pt>
                <c:pt idx="21322">
                  <c:v>52.524999999999999</c:v>
                </c:pt>
                <c:pt idx="21323">
                  <c:v>52.517000000000003</c:v>
                </c:pt>
                <c:pt idx="21324">
                  <c:v>52.509</c:v>
                </c:pt>
                <c:pt idx="21325">
                  <c:v>52.500999999999998</c:v>
                </c:pt>
                <c:pt idx="21326">
                  <c:v>52.493000000000002</c:v>
                </c:pt>
                <c:pt idx="21327">
                  <c:v>52.484000000000002</c:v>
                </c:pt>
                <c:pt idx="21328">
                  <c:v>52.475000000000001</c:v>
                </c:pt>
                <c:pt idx="21329">
                  <c:v>52.466999999999999</c:v>
                </c:pt>
                <c:pt idx="21330">
                  <c:v>52.459000000000003</c:v>
                </c:pt>
                <c:pt idx="21331">
                  <c:v>52.451000000000001</c:v>
                </c:pt>
                <c:pt idx="21332">
                  <c:v>52.442999999999998</c:v>
                </c:pt>
                <c:pt idx="21333">
                  <c:v>52.433999999999997</c:v>
                </c:pt>
                <c:pt idx="21334">
                  <c:v>52.426000000000002</c:v>
                </c:pt>
                <c:pt idx="21335">
                  <c:v>52.417999999999999</c:v>
                </c:pt>
                <c:pt idx="21336">
                  <c:v>52.408999999999999</c:v>
                </c:pt>
                <c:pt idx="21337">
                  <c:v>52.402000000000001</c:v>
                </c:pt>
                <c:pt idx="21338">
                  <c:v>52.393000000000001</c:v>
                </c:pt>
                <c:pt idx="21339">
                  <c:v>52.384999999999998</c:v>
                </c:pt>
                <c:pt idx="21340">
                  <c:v>52.375</c:v>
                </c:pt>
                <c:pt idx="21341">
                  <c:v>52.368000000000002</c:v>
                </c:pt>
                <c:pt idx="21342">
                  <c:v>52.36</c:v>
                </c:pt>
                <c:pt idx="21343">
                  <c:v>52.350999999999999</c:v>
                </c:pt>
                <c:pt idx="21344">
                  <c:v>52.341999999999999</c:v>
                </c:pt>
                <c:pt idx="21345">
                  <c:v>52.335000000000001</c:v>
                </c:pt>
                <c:pt idx="21346">
                  <c:v>52.326999999999998</c:v>
                </c:pt>
                <c:pt idx="21347">
                  <c:v>52.317</c:v>
                </c:pt>
                <c:pt idx="21348">
                  <c:v>52.308999999999997</c:v>
                </c:pt>
                <c:pt idx="21349">
                  <c:v>52.301000000000002</c:v>
                </c:pt>
                <c:pt idx="21350">
                  <c:v>52.292000000000002</c:v>
                </c:pt>
                <c:pt idx="21351">
                  <c:v>52.283999999999999</c:v>
                </c:pt>
                <c:pt idx="21352">
                  <c:v>52.276000000000003</c:v>
                </c:pt>
                <c:pt idx="21353">
                  <c:v>52.268000000000001</c:v>
                </c:pt>
                <c:pt idx="21354">
                  <c:v>52.26</c:v>
                </c:pt>
                <c:pt idx="21355">
                  <c:v>52.250999999999998</c:v>
                </c:pt>
                <c:pt idx="21356">
                  <c:v>52.243000000000002</c:v>
                </c:pt>
                <c:pt idx="21357">
                  <c:v>52.234999999999999</c:v>
                </c:pt>
                <c:pt idx="21358">
                  <c:v>52.225999999999999</c:v>
                </c:pt>
                <c:pt idx="21359">
                  <c:v>52.216999999999999</c:v>
                </c:pt>
                <c:pt idx="21360">
                  <c:v>52.209000000000003</c:v>
                </c:pt>
                <c:pt idx="21361">
                  <c:v>52.201000000000001</c:v>
                </c:pt>
                <c:pt idx="21362">
                  <c:v>52.192</c:v>
                </c:pt>
                <c:pt idx="21363">
                  <c:v>52.183</c:v>
                </c:pt>
                <c:pt idx="21364">
                  <c:v>52.177</c:v>
                </c:pt>
                <c:pt idx="21365">
                  <c:v>52.167000000000002</c:v>
                </c:pt>
                <c:pt idx="21366">
                  <c:v>52.158999999999999</c:v>
                </c:pt>
                <c:pt idx="21367">
                  <c:v>52.15</c:v>
                </c:pt>
                <c:pt idx="21368">
                  <c:v>52.142000000000003</c:v>
                </c:pt>
                <c:pt idx="21369">
                  <c:v>52.134999999999998</c:v>
                </c:pt>
                <c:pt idx="21370">
                  <c:v>52.125999999999998</c:v>
                </c:pt>
                <c:pt idx="21371">
                  <c:v>52.119</c:v>
                </c:pt>
                <c:pt idx="21372">
                  <c:v>52.109000000000002</c:v>
                </c:pt>
                <c:pt idx="21373">
                  <c:v>52.1</c:v>
                </c:pt>
                <c:pt idx="21374">
                  <c:v>52.093000000000004</c:v>
                </c:pt>
                <c:pt idx="21375">
                  <c:v>52.084000000000003</c:v>
                </c:pt>
                <c:pt idx="21376">
                  <c:v>52.076000000000001</c:v>
                </c:pt>
                <c:pt idx="21377">
                  <c:v>52.067999999999998</c:v>
                </c:pt>
                <c:pt idx="21378">
                  <c:v>52.058999999999997</c:v>
                </c:pt>
                <c:pt idx="21379">
                  <c:v>52.051000000000002</c:v>
                </c:pt>
                <c:pt idx="21380">
                  <c:v>52.042999999999999</c:v>
                </c:pt>
                <c:pt idx="21381">
                  <c:v>52.034999999999997</c:v>
                </c:pt>
                <c:pt idx="21382">
                  <c:v>52.026000000000003</c:v>
                </c:pt>
                <c:pt idx="21383">
                  <c:v>52.017000000000003</c:v>
                </c:pt>
                <c:pt idx="21384">
                  <c:v>52.009</c:v>
                </c:pt>
                <c:pt idx="21385">
                  <c:v>52.000999999999998</c:v>
                </c:pt>
                <c:pt idx="21386">
                  <c:v>51.991999999999997</c:v>
                </c:pt>
                <c:pt idx="21387">
                  <c:v>51.984000000000002</c:v>
                </c:pt>
                <c:pt idx="21388">
                  <c:v>51.975999999999999</c:v>
                </c:pt>
                <c:pt idx="21389">
                  <c:v>51.966999999999999</c:v>
                </c:pt>
                <c:pt idx="21390">
                  <c:v>51.959000000000003</c:v>
                </c:pt>
                <c:pt idx="21391">
                  <c:v>51.951999999999998</c:v>
                </c:pt>
                <c:pt idx="21392">
                  <c:v>51.942</c:v>
                </c:pt>
                <c:pt idx="21393">
                  <c:v>51.933999999999997</c:v>
                </c:pt>
                <c:pt idx="21394">
                  <c:v>51.926000000000002</c:v>
                </c:pt>
                <c:pt idx="21395">
                  <c:v>51.917999999999999</c:v>
                </c:pt>
                <c:pt idx="21396">
                  <c:v>51.91</c:v>
                </c:pt>
                <c:pt idx="21397">
                  <c:v>51.901000000000003</c:v>
                </c:pt>
                <c:pt idx="21398">
                  <c:v>51.893000000000001</c:v>
                </c:pt>
                <c:pt idx="21399">
                  <c:v>51.884</c:v>
                </c:pt>
                <c:pt idx="21400">
                  <c:v>51.875999999999998</c:v>
                </c:pt>
                <c:pt idx="21401">
                  <c:v>51.868000000000002</c:v>
                </c:pt>
                <c:pt idx="21402">
                  <c:v>51.86</c:v>
                </c:pt>
                <c:pt idx="21403">
                  <c:v>51.850999999999999</c:v>
                </c:pt>
                <c:pt idx="21404">
                  <c:v>51.841999999999999</c:v>
                </c:pt>
                <c:pt idx="21405">
                  <c:v>51.834000000000003</c:v>
                </c:pt>
                <c:pt idx="21406">
                  <c:v>51.826000000000001</c:v>
                </c:pt>
                <c:pt idx="21407">
                  <c:v>51.817999999999998</c:v>
                </c:pt>
                <c:pt idx="21408">
                  <c:v>51.81</c:v>
                </c:pt>
                <c:pt idx="21409">
                  <c:v>51.802</c:v>
                </c:pt>
                <c:pt idx="21410">
                  <c:v>51.793999999999997</c:v>
                </c:pt>
                <c:pt idx="21411">
                  <c:v>51.783999999999999</c:v>
                </c:pt>
                <c:pt idx="21412">
                  <c:v>51.776000000000003</c:v>
                </c:pt>
                <c:pt idx="21413">
                  <c:v>51.768000000000001</c:v>
                </c:pt>
                <c:pt idx="21414">
                  <c:v>51.759</c:v>
                </c:pt>
                <c:pt idx="21415">
                  <c:v>51.750999999999998</c:v>
                </c:pt>
                <c:pt idx="21416">
                  <c:v>51.743000000000002</c:v>
                </c:pt>
                <c:pt idx="21417">
                  <c:v>51.734000000000002</c:v>
                </c:pt>
                <c:pt idx="21418">
                  <c:v>51.725999999999999</c:v>
                </c:pt>
                <c:pt idx="21419">
                  <c:v>51.718000000000004</c:v>
                </c:pt>
                <c:pt idx="21420">
                  <c:v>51.71</c:v>
                </c:pt>
                <c:pt idx="21421">
                  <c:v>51.701000000000001</c:v>
                </c:pt>
                <c:pt idx="21422">
                  <c:v>51.694000000000003</c:v>
                </c:pt>
                <c:pt idx="21423">
                  <c:v>51.685000000000002</c:v>
                </c:pt>
                <c:pt idx="21424">
                  <c:v>51.676000000000002</c:v>
                </c:pt>
                <c:pt idx="21425">
                  <c:v>51.667999999999999</c:v>
                </c:pt>
                <c:pt idx="21426">
                  <c:v>51.66</c:v>
                </c:pt>
                <c:pt idx="21427">
                  <c:v>51.652000000000001</c:v>
                </c:pt>
                <c:pt idx="21428">
                  <c:v>51.643000000000001</c:v>
                </c:pt>
                <c:pt idx="21429">
                  <c:v>51.634999999999998</c:v>
                </c:pt>
                <c:pt idx="21430">
                  <c:v>51.627000000000002</c:v>
                </c:pt>
                <c:pt idx="21431">
                  <c:v>51.618000000000002</c:v>
                </c:pt>
                <c:pt idx="21432">
                  <c:v>51.61</c:v>
                </c:pt>
                <c:pt idx="21433">
                  <c:v>51.601999999999997</c:v>
                </c:pt>
                <c:pt idx="21434">
                  <c:v>51.593000000000004</c:v>
                </c:pt>
                <c:pt idx="21435">
                  <c:v>51.585000000000001</c:v>
                </c:pt>
                <c:pt idx="21436">
                  <c:v>51.576000000000001</c:v>
                </c:pt>
                <c:pt idx="21437">
                  <c:v>51.567</c:v>
                </c:pt>
                <c:pt idx="21438">
                  <c:v>51.56</c:v>
                </c:pt>
                <c:pt idx="21439">
                  <c:v>51.551000000000002</c:v>
                </c:pt>
                <c:pt idx="21440">
                  <c:v>51.542999999999999</c:v>
                </c:pt>
                <c:pt idx="21441">
                  <c:v>51.534999999999997</c:v>
                </c:pt>
                <c:pt idx="21442">
                  <c:v>51.526000000000003</c:v>
                </c:pt>
                <c:pt idx="21443">
                  <c:v>51.518000000000001</c:v>
                </c:pt>
                <c:pt idx="21444">
                  <c:v>51.509</c:v>
                </c:pt>
                <c:pt idx="21445">
                  <c:v>51.502000000000002</c:v>
                </c:pt>
                <c:pt idx="21446">
                  <c:v>51.494</c:v>
                </c:pt>
                <c:pt idx="21447">
                  <c:v>51.484999999999999</c:v>
                </c:pt>
                <c:pt idx="21448">
                  <c:v>51.475999999999999</c:v>
                </c:pt>
                <c:pt idx="21449">
                  <c:v>51.468000000000004</c:v>
                </c:pt>
                <c:pt idx="21450">
                  <c:v>51.46</c:v>
                </c:pt>
                <c:pt idx="21451">
                  <c:v>51.451999999999998</c:v>
                </c:pt>
                <c:pt idx="21452">
                  <c:v>51.442999999999998</c:v>
                </c:pt>
                <c:pt idx="21453">
                  <c:v>51.435000000000002</c:v>
                </c:pt>
                <c:pt idx="21454">
                  <c:v>51.426000000000002</c:v>
                </c:pt>
                <c:pt idx="21455">
                  <c:v>51.417999999999999</c:v>
                </c:pt>
                <c:pt idx="21456">
                  <c:v>51.41</c:v>
                </c:pt>
                <c:pt idx="21457">
                  <c:v>51.401000000000003</c:v>
                </c:pt>
                <c:pt idx="21458">
                  <c:v>51.393000000000001</c:v>
                </c:pt>
                <c:pt idx="21459">
                  <c:v>51.384</c:v>
                </c:pt>
                <c:pt idx="21460">
                  <c:v>51.375999999999998</c:v>
                </c:pt>
                <c:pt idx="21461">
                  <c:v>51.368000000000002</c:v>
                </c:pt>
                <c:pt idx="21462">
                  <c:v>51.36</c:v>
                </c:pt>
                <c:pt idx="21463">
                  <c:v>51.350999999999999</c:v>
                </c:pt>
                <c:pt idx="21464">
                  <c:v>51.344000000000001</c:v>
                </c:pt>
                <c:pt idx="21465">
                  <c:v>51.335000000000001</c:v>
                </c:pt>
                <c:pt idx="21466">
                  <c:v>51.326000000000001</c:v>
                </c:pt>
                <c:pt idx="21467">
                  <c:v>51.317999999999998</c:v>
                </c:pt>
                <c:pt idx="21468">
                  <c:v>51.308999999999997</c:v>
                </c:pt>
                <c:pt idx="21469">
                  <c:v>51.302</c:v>
                </c:pt>
                <c:pt idx="21470">
                  <c:v>51.292999999999999</c:v>
                </c:pt>
                <c:pt idx="21471">
                  <c:v>51.284999999999997</c:v>
                </c:pt>
                <c:pt idx="21472">
                  <c:v>51.276000000000003</c:v>
                </c:pt>
                <c:pt idx="21473">
                  <c:v>51.268999999999998</c:v>
                </c:pt>
                <c:pt idx="21474">
                  <c:v>51.26</c:v>
                </c:pt>
                <c:pt idx="21475">
                  <c:v>51.252000000000002</c:v>
                </c:pt>
                <c:pt idx="21476">
                  <c:v>51.243000000000002</c:v>
                </c:pt>
                <c:pt idx="21477">
                  <c:v>51.234999999999999</c:v>
                </c:pt>
                <c:pt idx="21478">
                  <c:v>51.225999999999999</c:v>
                </c:pt>
                <c:pt idx="21479">
                  <c:v>51.216999999999999</c:v>
                </c:pt>
                <c:pt idx="21480">
                  <c:v>51.21</c:v>
                </c:pt>
                <c:pt idx="21481">
                  <c:v>51.201999999999998</c:v>
                </c:pt>
                <c:pt idx="21482">
                  <c:v>51.192999999999998</c:v>
                </c:pt>
                <c:pt idx="21483">
                  <c:v>51.185000000000002</c:v>
                </c:pt>
                <c:pt idx="21484">
                  <c:v>51.176000000000002</c:v>
                </c:pt>
                <c:pt idx="21485">
                  <c:v>51.167999999999999</c:v>
                </c:pt>
                <c:pt idx="21486">
                  <c:v>51.16</c:v>
                </c:pt>
                <c:pt idx="21487">
                  <c:v>51.152000000000001</c:v>
                </c:pt>
                <c:pt idx="21488">
                  <c:v>51.143999999999998</c:v>
                </c:pt>
                <c:pt idx="21489">
                  <c:v>51.134999999999998</c:v>
                </c:pt>
                <c:pt idx="21490">
                  <c:v>51.127000000000002</c:v>
                </c:pt>
                <c:pt idx="21491">
                  <c:v>51.118000000000002</c:v>
                </c:pt>
                <c:pt idx="21492">
                  <c:v>51.110999999999997</c:v>
                </c:pt>
                <c:pt idx="21493">
                  <c:v>51.101999999999997</c:v>
                </c:pt>
                <c:pt idx="21494">
                  <c:v>51.093000000000004</c:v>
                </c:pt>
                <c:pt idx="21495">
                  <c:v>51.085000000000001</c:v>
                </c:pt>
                <c:pt idx="21496">
                  <c:v>51.076999999999998</c:v>
                </c:pt>
                <c:pt idx="21497">
                  <c:v>51.069000000000003</c:v>
                </c:pt>
                <c:pt idx="21498">
                  <c:v>51.06</c:v>
                </c:pt>
                <c:pt idx="21499">
                  <c:v>51.052</c:v>
                </c:pt>
                <c:pt idx="21500">
                  <c:v>51.043999999999997</c:v>
                </c:pt>
                <c:pt idx="21501">
                  <c:v>51.034999999999997</c:v>
                </c:pt>
                <c:pt idx="21502">
                  <c:v>51.026000000000003</c:v>
                </c:pt>
                <c:pt idx="21503">
                  <c:v>51.018999999999998</c:v>
                </c:pt>
                <c:pt idx="21504">
                  <c:v>51.01</c:v>
                </c:pt>
                <c:pt idx="21505">
                  <c:v>51.000999999999998</c:v>
                </c:pt>
                <c:pt idx="21506">
                  <c:v>50.993000000000002</c:v>
                </c:pt>
                <c:pt idx="21507">
                  <c:v>50.984999999999999</c:v>
                </c:pt>
                <c:pt idx="21508">
                  <c:v>50.975999999999999</c:v>
                </c:pt>
                <c:pt idx="21509">
                  <c:v>50.968000000000004</c:v>
                </c:pt>
                <c:pt idx="21510">
                  <c:v>50.96</c:v>
                </c:pt>
                <c:pt idx="21511">
                  <c:v>50.951999999999998</c:v>
                </c:pt>
                <c:pt idx="21512">
                  <c:v>50.944000000000003</c:v>
                </c:pt>
                <c:pt idx="21513">
                  <c:v>50.935000000000002</c:v>
                </c:pt>
                <c:pt idx="21514">
                  <c:v>50.927</c:v>
                </c:pt>
                <c:pt idx="21515">
                  <c:v>50.918999999999997</c:v>
                </c:pt>
                <c:pt idx="21516">
                  <c:v>50.911000000000001</c:v>
                </c:pt>
                <c:pt idx="21517">
                  <c:v>50.902000000000001</c:v>
                </c:pt>
                <c:pt idx="21518">
                  <c:v>50.893000000000001</c:v>
                </c:pt>
                <c:pt idx="21519">
                  <c:v>50.884999999999998</c:v>
                </c:pt>
                <c:pt idx="21520">
                  <c:v>50.877000000000002</c:v>
                </c:pt>
                <c:pt idx="21521">
                  <c:v>50.869</c:v>
                </c:pt>
                <c:pt idx="21522">
                  <c:v>50.860999999999997</c:v>
                </c:pt>
                <c:pt idx="21523">
                  <c:v>50.853000000000002</c:v>
                </c:pt>
                <c:pt idx="21524">
                  <c:v>50.844000000000001</c:v>
                </c:pt>
                <c:pt idx="21525">
                  <c:v>50.835000000000001</c:v>
                </c:pt>
                <c:pt idx="21526">
                  <c:v>50.828000000000003</c:v>
                </c:pt>
                <c:pt idx="21527">
                  <c:v>50.819000000000003</c:v>
                </c:pt>
                <c:pt idx="21528">
                  <c:v>50.81</c:v>
                </c:pt>
                <c:pt idx="21529">
                  <c:v>50.802</c:v>
                </c:pt>
                <c:pt idx="21530">
                  <c:v>50.793999999999997</c:v>
                </c:pt>
                <c:pt idx="21531">
                  <c:v>50.786000000000001</c:v>
                </c:pt>
                <c:pt idx="21532">
                  <c:v>50.777000000000001</c:v>
                </c:pt>
                <c:pt idx="21533">
                  <c:v>50.768000000000001</c:v>
                </c:pt>
                <c:pt idx="21534">
                  <c:v>50.761000000000003</c:v>
                </c:pt>
                <c:pt idx="21535">
                  <c:v>50.753</c:v>
                </c:pt>
                <c:pt idx="21536">
                  <c:v>50.744999999999997</c:v>
                </c:pt>
                <c:pt idx="21537">
                  <c:v>50.735999999999997</c:v>
                </c:pt>
                <c:pt idx="21538">
                  <c:v>50.726999999999997</c:v>
                </c:pt>
                <c:pt idx="21539">
                  <c:v>50.718000000000004</c:v>
                </c:pt>
                <c:pt idx="21540">
                  <c:v>50.710999999999999</c:v>
                </c:pt>
                <c:pt idx="21541">
                  <c:v>50.701000000000001</c:v>
                </c:pt>
                <c:pt idx="21542">
                  <c:v>50.692999999999998</c:v>
                </c:pt>
                <c:pt idx="21543">
                  <c:v>50.685000000000002</c:v>
                </c:pt>
                <c:pt idx="21544">
                  <c:v>50.677</c:v>
                </c:pt>
                <c:pt idx="21545">
                  <c:v>50.667999999999999</c:v>
                </c:pt>
                <c:pt idx="21546">
                  <c:v>50.66</c:v>
                </c:pt>
                <c:pt idx="21547">
                  <c:v>50.651000000000003</c:v>
                </c:pt>
                <c:pt idx="21548">
                  <c:v>50.643000000000001</c:v>
                </c:pt>
                <c:pt idx="21549">
                  <c:v>50.634999999999998</c:v>
                </c:pt>
                <c:pt idx="21550">
                  <c:v>50.627000000000002</c:v>
                </c:pt>
                <c:pt idx="21551">
                  <c:v>50.618000000000002</c:v>
                </c:pt>
                <c:pt idx="21552">
                  <c:v>50.609000000000002</c:v>
                </c:pt>
                <c:pt idx="21553">
                  <c:v>50.600999999999999</c:v>
                </c:pt>
                <c:pt idx="21554">
                  <c:v>50.593000000000004</c:v>
                </c:pt>
                <c:pt idx="21555">
                  <c:v>50.585000000000001</c:v>
                </c:pt>
                <c:pt idx="21556">
                  <c:v>50.576999999999998</c:v>
                </c:pt>
                <c:pt idx="21557">
                  <c:v>50.567999999999998</c:v>
                </c:pt>
                <c:pt idx="21558">
                  <c:v>50.56</c:v>
                </c:pt>
                <c:pt idx="21559">
                  <c:v>50.552</c:v>
                </c:pt>
                <c:pt idx="21560">
                  <c:v>50.542999999999999</c:v>
                </c:pt>
                <c:pt idx="21561">
                  <c:v>50.534999999999997</c:v>
                </c:pt>
                <c:pt idx="21562">
                  <c:v>50.526000000000003</c:v>
                </c:pt>
                <c:pt idx="21563">
                  <c:v>50.518000000000001</c:v>
                </c:pt>
                <c:pt idx="21564">
                  <c:v>50.51</c:v>
                </c:pt>
                <c:pt idx="21565">
                  <c:v>50.502000000000002</c:v>
                </c:pt>
                <c:pt idx="21566">
                  <c:v>50.493000000000002</c:v>
                </c:pt>
                <c:pt idx="21567">
                  <c:v>50.484000000000002</c:v>
                </c:pt>
                <c:pt idx="21568">
                  <c:v>50.475999999999999</c:v>
                </c:pt>
                <c:pt idx="21569">
                  <c:v>50.468000000000004</c:v>
                </c:pt>
                <c:pt idx="21570">
                  <c:v>50.46</c:v>
                </c:pt>
                <c:pt idx="21571">
                  <c:v>50.451000000000001</c:v>
                </c:pt>
                <c:pt idx="21572">
                  <c:v>50.442999999999998</c:v>
                </c:pt>
                <c:pt idx="21573">
                  <c:v>50.435000000000002</c:v>
                </c:pt>
                <c:pt idx="21574">
                  <c:v>50.426000000000002</c:v>
                </c:pt>
                <c:pt idx="21575">
                  <c:v>50.417999999999999</c:v>
                </c:pt>
                <c:pt idx="21576">
                  <c:v>50.41</c:v>
                </c:pt>
                <c:pt idx="21577">
                  <c:v>50.402000000000001</c:v>
                </c:pt>
                <c:pt idx="21578">
                  <c:v>50.393000000000001</c:v>
                </c:pt>
                <c:pt idx="21579">
                  <c:v>50.386000000000003</c:v>
                </c:pt>
                <c:pt idx="21580">
                  <c:v>50.375999999999998</c:v>
                </c:pt>
                <c:pt idx="21581">
                  <c:v>50.368000000000002</c:v>
                </c:pt>
                <c:pt idx="21582">
                  <c:v>50.359000000000002</c:v>
                </c:pt>
                <c:pt idx="21583">
                  <c:v>50.351999999999997</c:v>
                </c:pt>
                <c:pt idx="21584">
                  <c:v>50.344000000000001</c:v>
                </c:pt>
                <c:pt idx="21585">
                  <c:v>50.335000000000001</c:v>
                </c:pt>
                <c:pt idx="21586">
                  <c:v>50.326999999999998</c:v>
                </c:pt>
                <c:pt idx="21587">
                  <c:v>50.319000000000003</c:v>
                </c:pt>
                <c:pt idx="21588">
                  <c:v>50.31</c:v>
                </c:pt>
                <c:pt idx="21589">
                  <c:v>50.302</c:v>
                </c:pt>
                <c:pt idx="21590">
                  <c:v>50.293999999999997</c:v>
                </c:pt>
                <c:pt idx="21591">
                  <c:v>50.286000000000001</c:v>
                </c:pt>
                <c:pt idx="21592">
                  <c:v>50.277000000000001</c:v>
                </c:pt>
                <c:pt idx="21593">
                  <c:v>50.268999999999998</c:v>
                </c:pt>
                <c:pt idx="21594">
                  <c:v>50.26</c:v>
                </c:pt>
                <c:pt idx="21595">
                  <c:v>50.252000000000002</c:v>
                </c:pt>
                <c:pt idx="21596">
                  <c:v>50.244</c:v>
                </c:pt>
                <c:pt idx="21597">
                  <c:v>50.234999999999999</c:v>
                </c:pt>
                <c:pt idx="21598">
                  <c:v>50.226999999999997</c:v>
                </c:pt>
                <c:pt idx="21599">
                  <c:v>50.218000000000004</c:v>
                </c:pt>
                <c:pt idx="21600">
                  <c:v>50.21</c:v>
                </c:pt>
                <c:pt idx="21601">
                  <c:v>50.201999999999998</c:v>
                </c:pt>
                <c:pt idx="21602">
                  <c:v>50.194000000000003</c:v>
                </c:pt>
                <c:pt idx="21603">
                  <c:v>50.185000000000002</c:v>
                </c:pt>
                <c:pt idx="21604">
                  <c:v>50.177</c:v>
                </c:pt>
                <c:pt idx="21605">
                  <c:v>50.168999999999997</c:v>
                </c:pt>
                <c:pt idx="21606">
                  <c:v>50.16</c:v>
                </c:pt>
                <c:pt idx="21607">
                  <c:v>50.151000000000003</c:v>
                </c:pt>
                <c:pt idx="21608">
                  <c:v>50.142000000000003</c:v>
                </c:pt>
                <c:pt idx="21609">
                  <c:v>50.134999999999998</c:v>
                </c:pt>
                <c:pt idx="21610">
                  <c:v>50.127000000000002</c:v>
                </c:pt>
                <c:pt idx="21611">
                  <c:v>50.118000000000002</c:v>
                </c:pt>
                <c:pt idx="21612">
                  <c:v>50.11</c:v>
                </c:pt>
                <c:pt idx="21613">
                  <c:v>50.101999999999997</c:v>
                </c:pt>
                <c:pt idx="21614">
                  <c:v>50.094000000000001</c:v>
                </c:pt>
                <c:pt idx="21615">
                  <c:v>50.085000000000001</c:v>
                </c:pt>
                <c:pt idx="21616">
                  <c:v>50.076000000000001</c:v>
                </c:pt>
                <c:pt idx="21617">
                  <c:v>50.067999999999998</c:v>
                </c:pt>
                <c:pt idx="21618">
                  <c:v>50.06</c:v>
                </c:pt>
                <c:pt idx="21619">
                  <c:v>50.052</c:v>
                </c:pt>
                <c:pt idx="21620">
                  <c:v>50.042999999999999</c:v>
                </c:pt>
                <c:pt idx="21621">
                  <c:v>50.033999999999999</c:v>
                </c:pt>
                <c:pt idx="21622">
                  <c:v>50.026000000000003</c:v>
                </c:pt>
                <c:pt idx="21623">
                  <c:v>50.018000000000001</c:v>
                </c:pt>
                <c:pt idx="21624">
                  <c:v>50.01</c:v>
                </c:pt>
                <c:pt idx="21625">
                  <c:v>50.000999999999998</c:v>
                </c:pt>
                <c:pt idx="21626">
                  <c:v>49.993000000000002</c:v>
                </c:pt>
                <c:pt idx="21627">
                  <c:v>49.984999999999999</c:v>
                </c:pt>
                <c:pt idx="21628">
                  <c:v>49.975999999999999</c:v>
                </c:pt>
                <c:pt idx="21629">
                  <c:v>49.966999999999999</c:v>
                </c:pt>
                <c:pt idx="21630">
                  <c:v>49.96</c:v>
                </c:pt>
                <c:pt idx="21631">
                  <c:v>49.951999999999998</c:v>
                </c:pt>
                <c:pt idx="21632">
                  <c:v>49.942999999999998</c:v>
                </c:pt>
                <c:pt idx="21633">
                  <c:v>49.936</c:v>
                </c:pt>
                <c:pt idx="21634">
                  <c:v>49.927</c:v>
                </c:pt>
                <c:pt idx="21635">
                  <c:v>49.917999999999999</c:v>
                </c:pt>
                <c:pt idx="21636">
                  <c:v>49.91</c:v>
                </c:pt>
                <c:pt idx="21637">
                  <c:v>49.901000000000003</c:v>
                </c:pt>
                <c:pt idx="21638">
                  <c:v>49.893000000000001</c:v>
                </c:pt>
                <c:pt idx="21639">
                  <c:v>49.884999999999998</c:v>
                </c:pt>
                <c:pt idx="21640">
                  <c:v>49.877000000000002</c:v>
                </c:pt>
                <c:pt idx="21641">
                  <c:v>49.868000000000002</c:v>
                </c:pt>
                <c:pt idx="21642">
                  <c:v>49.860999999999997</c:v>
                </c:pt>
                <c:pt idx="21643">
                  <c:v>49.850999999999999</c:v>
                </c:pt>
                <c:pt idx="21644">
                  <c:v>49.843000000000004</c:v>
                </c:pt>
                <c:pt idx="21645">
                  <c:v>49.835000000000001</c:v>
                </c:pt>
                <c:pt idx="21646">
                  <c:v>49.826000000000001</c:v>
                </c:pt>
                <c:pt idx="21647">
                  <c:v>49.817999999999998</c:v>
                </c:pt>
                <c:pt idx="21648">
                  <c:v>49.81</c:v>
                </c:pt>
                <c:pt idx="21649">
                  <c:v>49.802</c:v>
                </c:pt>
                <c:pt idx="21650">
                  <c:v>49.792999999999999</c:v>
                </c:pt>
                <c:pt idx="21651">
                  <c:v>49.786000000000001</c:v>
                </c:pt>
                <c:pt idx="21652">
                  <c:v>49.776000000000003</c:v>
                </c:pt>
                <c:pt idx="21653">
                  <c:v>49.768000000000001</c:v>
                </c:pt>
                <c:pt idx="21654">
                  <c:v>49.759</c:v>
                </c:pt>
                <c:pt idx="21655">
                  <c:v>49.750999999999998</c:v>
                </c:pt>
                <c:pt idx="21656">
                  <c:v>49.743000000000002</c:v>
                </c:pt>
                <c:pt idx="21657">
                  <c:v>49.734999999999999</c:v>
                </c:pt>
                <c:pt idx="21658">
                  <c:v>49.725999999999999</c:v>
                </c:pt>
                <c:pt idx="21659">
                  <c:v>49.718000000000004</c:v>
                </c:pt>
                <c:pt idx="21660">
                  <c:v>49.71</c:v>
                </c:pt>
                <c:pt idx="21661">
                  <c:v>49.701999999999998</c:v>
                </c:pt>
                <c:pt idx="21662">
                  <c:v>49.692</c:v>
                </c:pt>
                <c:pt idx="21663">
                  <c:v>49.685000000000002</c:v>
                </c:pt>
                <c:pt idx="21664">
                  <c:v>49.676000000000002</c:v>
                </c:pt>
                <c:pt idx="21665">
                  <c:v>49.667999999999999</c:v>
                </c:pt>
                <c:pt idx="21666">
                  <c:v>49.66</c:v>
                </c:pt>
                <c:pt idx="21667">
                  <c:v>49.652000000000001</c:v>
                </c:pt>
                <c:pt idx="21668">
                  <c:v>49.643999999999998</c:v>
                </c:pt>
                <c:pt idx="21669">
                  <c:v>49.634999999999998</c:v>
                </c:pt>
                <c:pt idx="21670">
                  <c:v>49.625999999999998</c:v>
                </c:pt>
                <c:pt idx="21671">
                  <c:v>49.619</c:v>
                </c:pt>
                <c:pt idx="21672">
                  <c:v>49.610999999999997</c:v>
                </c:pt>
                <c:pt idx="21673">
                  <c:v>49.603000000000002</c:v>
                </c:pt>
                <c:pt idx="21674">
                  <c:v>49.594000000000001</c:v>
                </c:pt>
                <c:pt idx="21675">
                  <c:v>49.585000000000001</c:v>
                </c:pt>
                <c:pt idx="21676">
                  <c:v>49.576000000000001</c:v>
                </c:pt>
                <c:pt idx="21677">
                  <c:v>49.567999999999998</c:v>
                </c:pt>
                <c:pt idx="21678">
                  <c:v>49.56</c:v>
                </c:pt>
                <c:pt idx="21679">
                  <c:v>49.552</c:v>
                </c:pt>
                <c:pt idx="21680">
                  <c:v>49.542999999999999</c:v>
                </c:pt>
                <c:pt idx="21681">
                  <c:v>49.536000000000001</c:v>
                </c:pt>
                <c:pt idx="21682">
                  <c:v>49.527000000000001</c:v>
                </c:pt>
                <c:pt idx="21683">
                  <c:v>49.518999999999998</c:v>
                </c:pt>
                <c:pt idx="21684">
                  <c:v>49.511000000000003</c:v>
                </c:pt>
                <c:pt idx="21685">
                  <c:v>49.502000000000002</c:v>
                </c:pt>
                <c:pt idx="21686">
                  <c:v>49.494</c:v>
                </c:pt>
                <c:pt idx="21687">
                  <c:v>49.485999999999997</c:v>
                </c:pt>
                <c:pt idx="21688">
                  <c:v>49.476999999999997</c:v>
                </c:pt>
                <c:pt idx="21689">
                  <c:v>49.469000000000001</c:v>
                </c:pt>
                <c:pt idx="21690">
                  <c:v>49.460999999999999</c:v>
                </c:pt>
                <c:pt idx="21691">
                  <c:v>49.451999999999998</c:v>
                </c:pt>
                <c:pt idx="21692">
                  <c:v>49.444000000000003</c:v>
                </c:pt>
                <c:pt idx="21693">
                  <c:v>49.435000000000002</c:v>
                </c:pt>
                <c:pt idx="21694">
                  <c:v>49.427999999999997</c:v>
                </c:pt>
                <c:pt idx="21695">
                  <c:v>49.42</c:v>
                </c:pt>
                <c:pt idx="21696">
                  <c:v>49.411000000000001</c:v>
                </c:pt>
                <c:pt idx="21697">
                  <c:v>49.402000000000001</c:v>
                </c:pt>
                <c:pt idx="21698">
                  <c:v>49.393999999999998</c:v>
                </c:pt>
                <c:pt idx="21699">
                  <c:v>49.386000000000003</c:v>
                </c:pt>
                <c:pt idx="21700">
                  <c:v>49.378</c:v>
                </c:pt>
                <c:pt idx="21701">
                  <c:v>49.369</c:v>
                </c:pt>
                <c:pt idx="21702">
                  <c:v>49.362000000000002</c:v>
                </c:pt>
                <c:pt idx="21703">
                  <c:v>49.351999999999997</c:v>
                </c:pt>
                <c:pt idx="21704">
                  <c:v>49.344999999999999</c:v>
                </c:pt>
                <c:pt idx="21705">
                  <c:v>49.335000000000001</c:v>
                </c:pt>
                <c:pt idx="21706">
                  <c:v>49.328000000000003</c:v>
                </c:pt>
                <c:pt idx="21707">
                  <c:v>49.32</c:v>
                </c:pt>
                <c:pt idx="21708">
                  <c:v>49.311999999999998</c:v>
                </c:pt>
                <c:pt idx="21709">
                  <c:v>49.302999999999997</c:v>
                </c:pt>
                <c:pt idx="21710">
                  <c:v>49.293999999999997</c:v>
                </c:pt>
                <c:pt idx="21711">
                  <c:v>49.286999999999999</c:v>
                </c:pt>
                <c:pt idx="21712">
                  <c:v>49.277999999999999</c:v>
                </c:pt>
                <c:pt idx="21713">
                  <c:v>49.27</c:v>
                </c:pt>
                <c:pt idx="21714">
                  <c:v>49.261000000000003</c:v>
                </c:pt>
                <c:pt idx="21715">
                  <c:v>49.253999999999998</c:v>
                </c:pt>
                <c:pt idx="21716">
                  <c:v>49.244999999999997</c:v>
                </c:pt>
                <c:pt idx="21717">
                  <c:v>49.235999999999997</c:v>
                </c:pt>
                <c:pt idx="21718">
                  <c:v>49.228000000000002</c:v>
                </c:pt>
                <c:pt idx="21719">
                  <c:v>49.22</c:v>
                </c:pt>
                <c:pt idx="21720">
                  <c:v>49.210999999999999</c:v>
                </c:pt>
                <c:pt idx="21721">
                  <c:v>49.203000000000003</c:v>
                </c:pt>
                <c:pt idx="21722">
                  <c:v>49.195</c:v>
                </c:pt>
                <c:pt idx="21723">
                  <c:v>49.186</c:v>
                </c:pt>
                <c:pt idx="21724">
                  <c:v>49.177999999999997</c:v>
                </c:pt>
                <c:pt idx="21725">
                  <c:v>49.168999999999997</c:v>
                </c:pt>
                <c:pt idx="21726">
                  <c:v>49.161000000000001</c:v>
                </c:pt>
                <c:pt idx="21727">
                  <c:v>49.152000000000001</c:v>
                </c:pt>
                <c:pt idx="21728">
                  <c:v>49.146000000000001</c:v>
                </c:pt>
                <c:pt idx="21729">
                  <c:v>49.137</c:v>
                </c:pt>
                <c:pt idx="21730">
                  <c:v>49.128</c:v>
                </c:pt>
                <c:pt idx="21731">
                  <c:v>49.12</c:v>
                </c:pt>
                <c:pt idx="21732">
                  <c:v>49.110999999999997</c:v>
                </c:pt>
                <c:pt idx="21733">
                  <c:v>49.103000000000002</c:v>
                </c:pt>
                <c:pt idx="21734">
                  <c:v>49.094000000000001</c:v>
                </c:pt>
                <c:pt idx="21735">
                  <c:v>49.085999999999999</c:v>
                </c:pt>
                <c:pt idx="21736">
                  <c:v>49.078000000000003</c:v>
                </c:pt>
                <c:pt idx="21737">
                  <c:v>49.07</c:v>
                </c:pt>
                <c:pt idx="21738">
                  <c:v>49.061</c:v>
                </c:pt>
                <c:pt idx="21739">
                  <c:v>49.052999999999997</c:v>
                </c:pt>
                <c:pt idx="21740">
                  <c:v>49.045000000000002</c:v>
                </c:pt>
                <c:pt idx="21741">
                  <c:v>49.036000000000001</c:v>
                </c:pt>
                <c:pt idx="21742">
                  <c:v>49.027999999999999</c:v>
                </c:pt>
                <c:pt idx="21743">
                  <c:v>49.018999999999998</c:v>
                </c:pt>
                <c:pt idx="21744">
                  <c:v>49.012</c:v>
                </c:pt>
                <c:pt idx="21745">
                  <c:v>49.003</c:v>
                </c:pt>
                <c:pt idx="21746">
                  <c:v>48.994999999999997</c:v>
                </c:pt>
                <c:pt idx="21747">
                  <c:v>48.985999999999997</c:v>
                </c:pt>
                <c:pt idx="21748">
                  <c:v>48.978000000000002</c:v>
                </c:pt>
                <c:pt idx="21749">
                  <c:v>48.969000000000001</c:v>
                </c:pt>
                <c:pt idx="21750">
                  <c:v>48.960999999999999</c:v>
                </c:pt>
                <c:pt idx="21751">
                  <c:v>48.953000000000003</c:v>
                </c:pt>
                <c:pt idx="21752">
                  <c:v>48.945</c:v>
                </c:pt>
                <c:pt idx="21753">
                  <c:v>48.936999999999998</c:v>
                </c:pt>
                <c:pt idx="21754">
                  <c:v>48.929000000000002</c:v>
                </c:pt>
                <c:pt idx="21755">
                  <c:v>48.92</c:v>
                </c:pt>
                <c:pt idx="21756">
                  <c:v>48.911999999999999</c:v>
                </c:pt>
                <c:pt idx="21757">
                  <c:v>48.902999999999999</c:v>
                </c:pt>
                <c:pt idx="21758">
                  <c:v>48.895000000000003</c:v>
                </c:pt>
                <c:pt idx="21759">
                  <c:v>48.886000000000003</c:v>
                </c:pt>
                <c:pt idx="21760">
                  <c:v>48.878</c:v>
                </c:pt>
                <c:pt idx="21761">
                  <c:v>48.87</c:v>
                </c:pt>
                <c:pt idx="21762">
                  <c:v>48.862000000000002</c:v>
                </c:pt>
                <c:pt idx="21763">
                  <c:v>48.853000000000002</c:v>
                </c:pt>
                <c:pt idx="21764">
                  <c:v>48.845999999999997</c:v>
                </c:pt>
                <c:pt idx="21765">
                  <c:v>48.837000000000003</c:v>
                </c:pt>
                <c:pt idx="21766">
                  <c:v>48.828000000000003</c:v>
                </c:pt>
                <c:pt idx="21767">
                  <c:v>48.82</c:v>
                </c:pt>
                <c:pt idx="21768">
                  <c:v>48.811</c:v>
                </c:pt>
                <c:pt idx="21769">
                  <c:v>48.802999999999997</c:v>
                </c:pt>
                <c:pt idx="21770">
                  <c:v>48.795000000000002</c:v>
                </c:pt>
                <c:pt idx="21771">
                  <c:v>48.786999999999999</c:v>
                </c:pt>
                <c:pt idx="21772">
                  <c:v>48.777999999999999</c:v>
                </c:pt>
                <c:pt idx="21773">
                  <c:v>48.77</c:v>
                </c:pt>
                <c:pt idx="21774">
                  <c:v>48.762</c:v>
                </c:pt>
                <c:pt idx="21775">
                  <c:v>48.753999999999998</c:v>
                </c:pt>
                <c:pt idx="21776">
                  <c:v>48.744</c:v>
                </c:pt>
                <c:pt idx="21777">
                  <c:v>48.735999999999997</c:v>
                </c:pt>
                <c:pt idx="21778">
                  <c:v>48.728999999999999</c:v>
                </c:pt>
                <c:pt idx="21779">
                  <c:v>48.720999999999997</c:v>
                </c:pt>
                <c:pt idx="21780">
                  <c:v>48.712000000000003</c:v>
                </c:pt>
                <c:pt idx="21781">
                  <c:v>48.704000000000001</c:v>
                </c:pt>
                <c:pt idx="21782">
                  <c:v>48.695</c:v>
                </c:pt>
                <c:pt idx="21783">
                  <c:v>48.686</c:v>
                </c:pt>
                <c:pt idx="21784">
                  <c:v>48.677</c:v>
                </c:pt>
                <c:pt idx="21785">
                  <c:v>48.668999999999997</c:v>
                </c:pt>
                <c:pt idx="21786">
                  <c:v>48.661999999999999</c:v>
                </c:pt>
                <c:pt idx="21787">
                  <c:v>48.652000000000001</c:v>
                </c:pt>
                <c:pt idx="21788">
                  <c:v>48.645000000000003</c:v>
                </c:pt>
                <c:pt idx="21789">
                  <c:v>48.634999999999998</c:v>
                </c:pt>
                <c:pt idx="21790">
                  <c:v>48.628</c:v>
                </c:pt>
                <c:pt idx="21791">
                  <c:v>48.62</c:v>
                </c:pt>
                <c:pt idx="21792">
                  <c:v>48.610999999999997</c:v>
                </c:pt>
                <c:pt idx="21793">
                  <c:v>48.603000000000002</c:v>
                </c:pt>
                <c:pt idx="21794">
                  <c:v>48.594000000000001</c:v>
                </c:pt>
                <c:pt idx="21795">
                  <c:v>48.585999999999999</c:v>
                </c:pt>
                <c:pt idx="21796">
                  <c:v>48.576999999999998</c:v>
                </c:pt>
                <c:pt idx="21797">
                  <c:v>48.57</c:v>
                </c:pt>
                <c:pt idx="21798">
                  <c:v>48.561</c:v>
                </c:pt>
                <c:pt idx="21799">
                  <c:v>48.552</c:v>
                </c:pt>
                <c:pt idx="21800">
                  <c:v>48.543999999999997</c:v>
                </c:pt>
                <c:pt idx="21801">
                  <c:v>48.534999999999997</c:v>
                </c:pt>
                <c:pt idx="21802">
                  <c:v>48.527000000000001</c:v>
                </c:pt>
                <c:pt idx="21803">
                  <c:v>48.518999999999998</c:v>
                </c:pt>
                <c:pt idx="21804">
                  <c:v>48.51</c:v>
                </c:pt>
                <c:pt idx="21805">
                  <c:v>48.500999999999998</c:v>
                </c:pt>
                <c:pt idx="21806">
                  <c:v>48.493000000000002</c:v>
                </c:pt>
                <c:pt idx="21807">
                  <c:v>48.484999999999999</c:v>
                </c:pt>
                <c:pt idx="21808">
                  <c:v>48.475999999999999</c:v>
                </c:pt>
                <c:pt idx="21809">
                  <c:v>48.469000000000001</c:v>
                </c:pt>
                <c:pt idx="21810">
                  <c:v>48.460999999999999</c:v>
                </c:pt>
                <c:pt idx="21811">
                  <c:v>48.451000000000001</c:v>
                </c:pt>
                <c:pt idx="21812">
                  <c:v>48.442999999999998</c:v>
                </c:pt>
                <c:pt idx="21813">
                  <c:v>48.435000000000002</c:v>
                </c:pt>
                <c:pt idx="21814">
                  <c:v>48.426000000000002</c:v>
                </c:pt>
                <c:pt idx="21815">
                  <c:v>48.417000000000002</c:v>
                </c:pt>
                <c:pt idx="21816">
                  <c:v>48.411000000000001</c:v>
                </c:pt>
                <c:pt idx="21817">
                  <c:v>48.402000000000001</c:v>
                </c:pt>
                <c:pt idx="21818">
                  <c:v>48.393999999999998</c:v>
                </c:pt>
                <c:pt idx="21819">
                  <c:v>48.384999999999998</c:v>
                </c:pt>
                <c:pt idx="21820">
                  <c:v>48.377000000000002</c:v>
                </c:pt>
                <c:pt idx="21821">
                  <c:v>48.368000000000002</c:v>
                </c:pt>
                <c:pt idx="21822">
                  <c:v>48.36</c:v>
                </c:pt>
                <c:pt idx="21823">
                  <c:v>48.353000000000002</c:v>
                </c:pt>
                <c:pt idx="21824">
                  <c:v>48.344000000000001</c:v>
                </c:pt>
                <c:pt idx="21825">
                  <c:v>48.337000000000003</c:v>
                </c:pt>
                <c:pt idx="21826">
                  <c:v>48.326999999999998</c:v>
                </c:pt>
                <c:pt idx="21827">
                  <c:v>48.317999999999998</c:v>
                </c:pt>
                <c:pt idx="21828">
                  <c:v>48.311</c:v>
                </c:pt>
                <c:pt idx="21829">
                  <c:v>48.302999999999997</c:v>
                </c:pt>
                <c:pt idx="21830">
                  <c:v>48.292999999999999</c:v>
                </c:pt>
                <c:pt idx="21831">
                  <c:v>48.286999999999999</c:v>
                </c:pt>
                <c:pt idx="21832">
                  <c:v>48.277999999999999</c:v>
                </c:pt>
                <c:pt idx="21833">
                  <c:v>48.268999999999998</c:v>
                </c:pt>
                <c:pt idx="21834">
                  <c:v>48.261000000000003</c:v>
                </c:pt>
                <c:pt idx="21835">
                  <c:v>48.253</c:v>
                </c:pt>
                <c:pt idx="21836">
                  <c:v>48.243000000000002</c:v>
                </c:pt>
                <c:pt idx="21837">
                  <c:v>48.235999999999997</c:v>
                </c:pt>
                <c:pt idx="21838">
                  <c:v>48.228000000000002</c:v>
                </c:pt>
                <c:pt idx="21839">
                  <c:v>48.219000000000001</c:v>
                </c:pt>
                <c:pt idx="21840">
                  <c:v>48.212000000000003</c:v>
                </c:pt>
                <c:pt idx="21841">
                  <c:v>48.203000000000003</c:v>
                </c:pt>
                <c:pt idx="21842">
                  <c:v>48.195</c:v>
                </c:pt>
                <c:pt idx="21843">
                  <c:v>48.186</c:v>
                </c:pt>
                <c:pt idx="21844">
                  <c:v>48.177999999999997</c:v>
                </c:pt>
                <c:pt idx="21845">
                  <c:v>48.17</c:v>
                </c:pt>
                <c:pt idx="21846">
                  <c:v>48.161999999999999</c:v>
                </c:pt>
                <c:pt idx="21847">
                  <c:v>48.152999999999999</c:v>
                </c:pt>
                <c:pt idx="21848">
                  <c:v>48.145000000000003</c:v>
                </c:pt>
                <c:pt idx="21849">
                  <c:v>48.137</c:v>
                </c:pt>
                <c:pt idx="21850">
                  <c:v>48.128</c:v>
                </c:pt>
                <c:pt idx="21851">
                  <c:v>48.12</c:v>
                </c:pt>
                <c:pt idx="21852">
                  <c:v>48.112000000000002</c:v>
                </c:pt>
                <c:pt idx="21853">
                  <c:v>48.103000000000002</c:v>
                </c:pt>
                <c:pt idx="21854">
                  <c:v>48.094999999999999</c:v>
                </c:pt>
                <c:pt idx="21855">
                  <c:v>48.087000000000003</c:v>
                </c:pt>
                <c:pt idx="21856">
                  <c:v>48.079000000000001</c:v>
                </c:pt>
                <c:pt idx="21857">
                  <c:v>48.07</c:v>
                </c:pt>
                <c:pt idx="21858">
                  <c:v>48.061999999999998</c:v>
                </c:pt>
                <c:pt idx="21859">
                  <c:v>48.054000000000002</c:v>
                </c:pt>
                <c:pt idx="21860">
                  <c:v>48.045000000000002</c:v>
                </c:pt>
                <c:pt idx="21861">
                  <c:v>48.036999999999999</c:v>
                </c:pt>
                <c:pt idx="21862">
                  <c:v>48.029000000000003</c:v>
                </c:pt>
                <c:pt idx="21863">
                  <c:v>48.021000000000001</c:v>
                </c:pt>
                <c:pt idx="21864">
                  <c:v>48.012</c:v>
                </c:pt>
                <c:pt idx="21865">
                  <c:v>48.003999999999998</c:v>
                </c:pt>
                <c:pt idx="21866">
                  <c:v>47.994999999999997</c:v>
                </c:pt>
                <c:pt idx="21867">
                  <c:v>47.987000000000002</c:v>
                </c:pt>
                <c:pt idx="21868">
                  <c:v>47.978999999999999</c:v>
                </c:pt>
                <c:pt idx="21869">
                  <c:v>47.97</c:v>
                </c:pt>
                <c:pt idx="21870">
                  <c:v>47.962000000000003</c:v>
                </c:pt>
                <c:pt idx="21871">
                  <c:v>47.954000000000001</c:v>
                </c:pt>
                <c:pt idx="21872">
                  <c:v>47.945999999999998</c:v>
                </c:pt>
                <c:pt idx="21873">
                  <c:v>47.936999999999998</c:v>
                </c:pt>
                <c:pt idx="21874">
                  <c:v>47.929000000000002</c:v>
                </c:pt>
                <c:pt idx="21875">
                  <c:v>47.920999999999999</c:v>
                </c:pt>
                <c:pt idx="21876">
                  <c:v>47.911999999999999</c:v>
                </c:pt>
                <c:pt idx="21877">
                  <c:v>47.904000000000003</c:v>
                </c:pt>
                <c:pt idx="21878">
                  <c:v>47.896000000000001</c:v>
                </c:pt>
                <c:pt idx="21879">
                  <c:v>47.887</c:v>
                </c:pt>
                <c:pt idx="21880">
                  <c:v>47.878999999999998</c:v>
                </c:pt>
                <c:pt idx="21881">
                  <c:v>47.871000000000002</c:v>
                </c:pt>
                <c:pt idx="21882">
                  <c:v>47.860999999999997</c:v>
                </c:pt>
                <c:pt idx="21883">
                  <c:v>47.854999999999997</c:v>
                </c:pt>
                <c:pt idx="21884">
                  <c:v>47.845999999999997</c:v>
                </c:pt>
                <c:pt idx="21885">
                  <c:v>47.837000000000003</c:v>
                </c:pt>
                <c:pt idx="21886">
                  <c:v>47.83</c:v>
                </c:pt>
                <c:pt idx="21887">
                  <c:v>47.820999999999998</c:v>
                </c:pt>
                <c:pt idx="21888">
                  <c:v>47.811999999999998</c:v>
                </c:pt>
                <c:pt idx="21889">
                  <c:v>47.804000000000002</c:v>
                </c:pt>
                <c:pt idx="21890">
                  <c:v>47.795999999999999</c:v>
                </c:pt>
                <c:pt idx="21891">
                  <c:v>47.786999999999999</c:v>
                </c:pt>
                <c:pt idx="21892">
                  <c:v>47.779000000000003</c:v>
                </c:pt>
                <c:pt idx="21893">
                  <c:v>47.77</c:v>
                </c:pt>
                <c:pt idx="21894">
                  <c:v>47.762</c:v>
                </c:pt>
                <c:pt idx="21895">
                  <c:v>47.753999999999998</c:v>
                </c:pt>
                <c:pt idx="21896">
                  <c:v>47.746000000000002</c:v>
                </c:pt>
                <c:pt idx="21897">
                  <c:v>47.737000000000002</c:v>
                </c:pt>
                <c:pt idx="21898">
                  <c:v>47.728999999999999</c:v>
                </c:pt>
                <c:pt idx="21899">
                  <c:v>47.720999999999997</c:v>
                </c:pt>
                <c:pt idx="21900">
                  <c:v>47.713000000000001</c:v>
                </c:pt>
                <c:pt idx="21901">
                  <c:v>47.704999999999998</c:v>
                </c:pt>
                <c:pt idx="21902">
                  <c:v>47.695</c:v>
                </c:pt>
                <c:pt idx="21903">
                  <c:v>47.688000000000002</c:v>
                </c:pt>
                <c:pt idx="21904">
                  <c:v>47.679000000000002</c:v>
                </c:pt>
                <c:pt idx="21905">
                  <c:v>47.670999999999999</c:v>
                </c:pt>
                <c:pt idx="21906">
                  <c:v>47.661999999999999</c:v>
                </c:pt>
                <c:pt idx="21907">
                  <c:v>47.654000000000003</c:v>
                </c:pt>
                <c:pt idx="21908">
                  <c:v>47.646000000000001</c:v>
                </c:pt>
                <c:pt idx="21909">
                  <c:v>47.637</c:v>
                </c:pt>
                <c:pt idx="21910">
                  <c:v>47.628</c:v>
                </c:pt>
                <c:pt idx="21911">
                  <c:v>47.621000000000002</c:v>
                </c:pt>
                <c:pt idx="21912">
                  <c:v>47.613</c:v>
                </c:pt>
                <c:pt idx="21913">
                  <c:v>47.603999999999999</c:v>
                </c:pt>
                <c:pt idx="21914">
                  <c:v>47.595999999999997</c:v>
                </c:pt>
                <c:pt idx="21915">
                  <c:v>47.587000000000003</c:v>
                </c:pt>
                <c:pt idx="21916">
                  <c:v>47.578000000000003</c:v>
                </c:pt>
                <c:pt idx="21917">
                  <c:v>47.57</c:v>
                </c:pt>
                <c:pt idx="21918">
                  <c:v>47.561999999999998</c:v>
                </c:pt>
                <c:pt idx="21919">
                  <c:v>47.554000000000002</c:v>
                </c:pt>
                <c:pt idx="21920">
                  <c:v>47.545000000000002</c:v>
                </c:pt>
                <c:pt idx="21921">
                  <c:v>47.536999999999999</c:v>
                </c:pt>
                <c:pt idx="21922">
                  <c:v>47.53</c:v>
                </c:pt>
                <c:pt idx="21923">
                  <c:v>47.52</c:v>
                </c:pt>
                <c:pt idx="21924">
                  <c:v>47.512</c:v>
                </c:pt>
                <c:pt idx="21925">
                  <c:v>47.503</c:v>
                </c:pt>
                <c:pt idx="21926">
                  <c:v>47.494999999999997</c:v>
                </c:pt>
                <c:pt idx="21927">
                  <c:v>47.487000000000002</c:v>
                </c:pt>
                <c:pt idx="21928">
                  <c:v>47.478999999999999</c:v>
                </c:pt>
                <c:pt idx="21929">
                  <c:v>47.47</c:v>
                </c:pt>
                <c:pt idx="21930">
                  <c:v>47.462000000000003</c:v>
                </c:pt>
                <c:pt idx="21931">
                  <c:v>47.454000000000001</c:v>
                </c:pt>
                <c:pt idx="21932">
                  <c:v>47.445</c:v>
                </c:pt>
                <c:pt idx="21933">
                  <c:v>47.436999999999998</c:v>
                </c:pt>
                <c:pt idx="21934">
                  <c:v>47.429000000000002</c:v>
                </c:pt>
                <c:pt idx="21935">
                  <c:v>47.420999999999999</c:v>
                </c:pt>
                <c:pt idx="21936">
                  <c:v>47.412999999999997</c:v>
                </c:pt>
                <c:pt idx="21937">
                  <c:v>47.404000000000003</c:v>
                </c:pt>
                <c:pt idx="21938">
                  <c:v>47.396000000000001</c:v>
                </c:pt>
                <c:pt idx="21939">
                  <c:v>47.386000000000003</c:v>
                </c:pt>
                <c:pt idx="21940">
                  <c:v>47.378999999999998</c:v>
                </c:pt>
                <c:pt idx="21941">
                  <c:v>47.37</c:v>
                </c:pt>
                <c:pt idx="21942">
                  <c:v>47.362000000000002</c:v>
                </c:pt>
                <c:pt idx="21943">
                  <c:v>47.353999999999999</c:v>
                </c:pt>
                <c:pt idx="21944">
                  <c:v>47.345999999999997</c:v>
                </c:pt>
                <c:pt idx="21945">
                  <c:v>47.337000000000003</c:v>
                </c:pt>
                <c:pt idx="21946">
                  <c:v>47.329000000000001</c:v>
                </c:pt>
                <c:pt idx="21947">
                  <c:v>47.320999999999998</c:v>
                </c:pt>
                <c:pt idx="21948">
                  <c:v>47.311999999999998</c:v>
                </c:pt>
                <c:pt idx="21949">
                  <c:v>47.305</c:v>
                </c:pt>
                <c:pt idx="21950">
                  <c:v>47.295000000000002</c:v>
                </c:pt>
                <c:pt idx="21951">
                  <c:v>47.286999999999999</c:v>
                </c:pt>
                <c:pt idx="21952">
                  <c:v>47.279000000000003</c:v>
                </c:pt>
                <c:pt idx="21953">
                  <c:v>47.271000000000001</c:v>
                </c:pt>
                <c:pt idx="21954">
                  <c:v>47.262</c:v>
                </c:pt>
                <c:pt idx="21955">
                  <c:v>47.253999999999998</c:v>
                </c:pt>
                <c:pt idx="21956">
                  <c:v>47.244999999999997</c:v>
                </c:pt>
                <c:pt idx="21957">
                  <c:v>47.238</c:v>
                </c:pt>
                <c:pt idx="21958">
                  <c:v>47.228999999999999</c:v>
                </c:pt>
                <c:pt idx="21959">
                  <c:v>47.22</c:v>
                </c:pt>
                <c:pt idx="21960">
                  <c:v>47.212000000000003</c:v>
                </c:pt>
                <c:pt idx="21961">
                  <c:v>47.204000000000001</c:v>
                </c:pt>
                <c:pt idx="21962">
                  <c:v>47.195999999999998</c:v>
                </c:pt>
                <c:pt idx="21963">
                  <c:v>47.186999999999998</c:v>
                </c:pt>
                <c:pt idx="21964">
                  <c:v>47.179000000000002</c:v>
                </c:pt>
                <c:pt idx="21965">
                  <c:v>47.170999999999999</c:v>
                </c:pt>
                <c:pt idx="21966">
                  <c:v>47.162999999999997</c:v>
                </c:pt>
                <c:pt idx="21967">
                  <c:v>47.154000000000003</c:v>
                </c:pt>
                <c:pt idx="21968">
                  <c:v>47.146000000000001</c:v>
                </c:pt>
                <c:pt idx="21969">
                  <c:v>47.137</c:v>
                </c:pt>
                <c:pt idx="21970">
                  <c:v>47.128999999999998</c:v>
                </c:pt>
                <c:pt idx="21971">
                  <c:v>47.121000000000002</c:v>
                </c:pt>
                <c:pt idx="21972">
                  <c:v>47.113</c:v>
                </c:pt>
                <c:pt idx="21973">
                  <c:v>47.103000000000002</c:v>
                </c:pt>
                <c:pt idx="21974">
                  <c:v>47.094999999999999</c:v>
                </c:pt>
                <c:pt idx="21975">
                  <c:v>47.088000000000001</c:v>
                </c:pt>
                <c:pt idx="21976">
                  <c:v>47.079000000000001</c:v>
                </c:pt>
                <c:pt idx="21977">
                  <c:v>47.070999999999998</c:v>
                </c:pt>
                <c:pt idx="21978">
                  <c:v>47.063000000000002</c:v>
                </c:pt>
                <c:pt idx="21979">
                  <c:v>47.054000000000002</c:v>
                </c:pt>
                <c:pt idx="21980">
                  <c:v>47.045999999999999</c:v>
                </c:pt>
                <c:pt idx="21981">
                  <c:v>47.037999999999997</c:v>
                </c:pt>
                <c:pt idx="21982">
                  <c:v>47.03</c:v>
                </c:pt>
                <c:pt idx="21983">
                  <c:v>47.021000000000001</c:v>
                </c:pt>
                <c:pt idx="21984">
                  <c:v>47.012999999999998</c:v>
                </c:pt>
                <c:pt idx="21985">
                  <c:v>47.005000000000003</c:v>
                </c:pt>
                <c:pt idx="21986">
                  <c:v>46.996000000000002</c:v>
                </c:pt>
                <c:pt idx="21987">
                  <c:v>46.988</c:v>
                </c:pt>
                <c:pt idx="21988">
                  <c:v>46.98</c:v>
                </c:pt>
                <c:pt idx="21989">
                  <c:v>46.97</c:v>
                </c:pt>
                <c:pt idx="21990">
                  <c:v>46.962000000000003</c:v>
                </c:pt>
                <c:pt idx="21991">
                  <c:v>46.954000000000001</c:v>
                </c:pt>
                <c:pt idx="21992">
                  <c:v>46.947000000000003</c:v>
                </c:pt>
                <c:pt idx="21993">
                  <c:v>46.938000000000002</c:v>
                </c:pt>
                <c:pt idx="21994">
                  <c:v>46.93</c:v>
                </c:pt>
                <c:pt idx="21995">
                  <c:v>46.920999999999999</c:v>
                </c:pt>
                <c:pt idx="21996">
                  <c:v>46.911999999999999</c:v>
                </c:pt>
                <c:pt idx="21997">
                  <c:v>46.905000000000001</c:v>
                </c:pt>
                <c:pt idx="21998">
                  <c:v>46.896000000000001</c:v>
                </c:pt>
                <c:pt idx="21999">
                  <c:v>46.887999999999998</c:v>
                </c:pt>
                <c:pt idx="22000">
                  <c:v>46.878999999999998</c:v>
                </c:pt>
                <c:pt idx="22001">
                  <c:v>46.872</c:v>
                </c:pt>
                <c:pt idx="22002">
                  <c:v>46.863</c:v>
                </c:pt>
                <c:pt idx="22003">
                  <c:v>46.853999999999999</c:v>
                </c:pt>
                <c:pt idx="22004">
                  <c:v>46.845999999999997</c:v>
                </c:pt>
                <c:pt idx="22005">
                  <c:v>46.838000000000001</c:v>
                </c:pt>
                <c:pt idx="22006">
                  <c:v>46.83</c:v>
                </c:pt>
                <c:pt idx="22007">
                  <c:v>46.820999999999998</c:v>
                </c:pt>
                <c:pt idx="22008">
                  <c:v>46.813000000000002</c:v>
                </c:pt>
                <c:pt idx="22009">
                  <c:v>46.805</c:v>
                </c:pt>
                <c:pt idx="22010">
                  <c:v>46.796999999999997</c:v>
                </c:pt>
                <c:pt idx="22011">
                  <c:v>46.787999999999997</c:v>
                </c:pt>
                <c:pt idx="22012">
                  <c:v>46.78</c:v>
                </c:pt>
                <c:pt idx="22013">
                  <c:v>46.771999999999998</c:v>
                </c:pt>
                <c:pt idx="22014">
                  <c:v>46.762999999999998</c:v>
                </c:pt>
                <c:pt idx="22015">
                  <c:v>46.755000000000003</c:v>
                </c:pt>
                <c:pt idx="22016">
                  <c:v>46.747</c:v>
                </c:pt>
                <c:pt idx="22017">
                  <c:v>46.738</c:v>
                </c:pt>
                <c:pt idx="22018">
                  <c:v>46.73</c:v>
                </c:pt>
                <c:pt idx="22019">
                  <c:v>46.720999999999997</c:v>
                </c:pt>
                <c:pt idx="22020">
                  <c:v>46.713000000000001</c:v>
                </c:pt>
                <c:pt idx="22021">
                  <c:v>46.704999999999998</c:v>
                </c:pt>
                <c:pt idx="22022">
                  <c:v>46.697000000000003</c:v>
                </c:pt>
                <c:pt idx="22023">
                  <c:v>46.688000000000002</c:v>
                </c:pt>
                <c:pt idx="22024">
                  <c:v>46.68</c:v>
                </c:pt>
                <c:pt idx="22025">
                  <c:v>46.670999999999999</c:v>
                </c:pt>
                <c:pt idx="22026">
                  <c:v>46.662999999999997</c:v>
                </c:pt>
                <c:pt idx="22027">
                  <c:v>46.654000000000003</c:v>
                </c:pt>
                <c:pt idx="22028">
                  <c:v>46.646000000000001</c:v>
                </c:pt>
                <c:pt idx="22029">
                  <c:v>46.637999999999998</c:v>
                </c:pt>
                <c:pt idx="22030">
                  <c:v>46.63</c:v>
                </c:pt>
                <c:pt idx="22031">
                  <c:v>46.621000000000002</c:v>
                </c:pt>
                <c:pt idx="22032">
                  <c:v>46.613</c:v>
                </c:pt>
                <c:pt idx="22033">
                  <c:v>46.604999999999997</c:v>
                </c:pt>
                <c:pt idx="22034">
                  <c:v>46.597000000000001</c:v>
                </c:pt>
                <c:pt idx="22035">
                  <c:v>46.588000000000001</c:v>
                </c:pt>
                <c:pt idx="22036">
                  <c:v>46.579000000000001</c:v>
                </c:pt>
                <c:pt idx="22037">
                  <c:v>46.570999999999998</c:v>
                </c:pt>
                <c:pt idx="22038">
                  <c:v>46.564</c:v>
                </c:pt>
                <c:pt idx="22039">
                  <c:v>46.555</c:v>
                </c:pt>
                <c:pt idx="22040">
                  <c:v>46.546999999999997</c:v>
                </c:pt>
                <c:pt idx="22041">
                  <c:v>46.537999999999997</c:v>
                </c:pt>
                <c:pt idx="22042">
                  <c:v>46.529000000000003</c:v>
                </c:pt>
                <c:pt idx="22043">
                  <c:v>46.521000000000001</c:v>
                </c:pt>
                <c:pt idx="22044">
                  <c:v>46.512</c:v>
                </c:pt>
                <c:pt idx="22045">
                  <c:v>46.503999999999998</c:v>
                </c:pt>
                <c:pt idx="22046">
                  <c:v>46.496000000000002</c:v>
                </c:pt>
                <c:pt idx="22047">
                  <c:v>46.488</c:v>
                </c:pt>
                <c:pt idx="22048">
                  <c:v>46.478999999999999</c:v>
                </c:pt>
                <c:pt idx="22049">
                  <c:v>46.470999999999997</c:v>
                </c:pt>
                <c:pt idx="22050">
                  <c:v>46.463000000000001</c:v>
                </c:pt>
                <c:pt idx="22051">
                  <c:v>46.453000000000003</c:v>
                </c:pt>
                <c:pt idx="22052">
                  <c:v>46.445999999999998</c:v>
                </c:pt>
                <c:pt idx="22053">
                  <c:v>46.436999999999998</c:v>
                </c:pt>
                <c:pt idx="22054">
                  <c:v>46.429000000000002</c:v>
                </c:pt>
                <c:pt idx="22055">
                  <c:v>46.421999999999997</c:v>
                </c:pt>
                <c:pt idx="22056">
                  <c:v>46.412999999999997</c:v>
                </c:pt>
                <c:pt idx="22057">
                  <c:v>46.404000000000003</c:v>
                </c:pt>
                <c:pt idx="22058">
                  <c:v>46.396000000000001</c:v>
                </c:pt>
                <c:pt idx="22059">
                  <c:v>46.387</c:v>
                </c:pt>
                <c:pt idx="22060">
                  <c:v>46.378999999999998</c:v>
                </c:pt>
                <c:pt idx="22061">
                  <c:v>46.371000000000002</c:v>
                </c:pt>
                <c:pt idx="22062">
                  <c:v>46.363</c:v>
                </c:pt>
                <c:pt idx="22063">
                  <c:v>46.354999999999997</c:v>
                </c:pt>
                <c:pt idx="22064">
                  <c:v>46.345999999999997</c:v>
                </c:pt>
                <c:pt idx="22065">
                  <c:v>46.337000000000003</c:v>
                </c:pt>
                <c:pt idx="22066">
                  <c:v>46.33</c:v>
                </c:pt>
                <c:pt idx="22067">
                  <c:v>46.322000000000003</c:v>
                </c:pt>
                <c:pt idx="22068">
                  <c:v>46.313000000000002</c:v>
                </c:pt>
                <c:pt idx="22069">
                  <c:v>46.304000000000002</c:v>
                </c:pt>
                <c:pt idx="22070">
                  <c:v>46.295000000000002</c:v>
                </c:pt>
                <c:pt idx="22071">
                  <c:v>46.286999999999999</c:v>
                </c:pt>
                <c:pt idx="22072">
                  <c:v>46.279000000000003</c:v>
                </c:pt>
                <c:pt idx="22073">
                  <c:v>46.271999999999998</c:v>
                </c:pt>
                <c:pt idx="22074">
                  <c:v>46.262999999999998</c:v>
                </c:pt>
                <c:pt idx="22075">
                  <c:v>46.253999999999998</c:v>
                </c:pt>
                <c:pt idx="22076">
                  <c:v>46.247</c:v>
                </c:pt>
                <c:pt idx="22077">
                  <c:v>46.238</c:v>
                </c:pt>
                <c:pt idx="22078">
                  <c:v>46.23</c:v>
                </c:pt>
                <c:pt idx="22079">
                  <c:v>46.220999999999997</c:v>
                </c:pt>
                <c:pt idx="22080">
                  <c:v>46.213000000000001</c:v>
                </c:pt>
                <c:pt idx="22081">
                  <c:v>46.206000000000003</c:v>
                </c:pt>
                <c:pt idx="22082">
                  <c:v>46.195999999999998</c:v>
                </c:pt>
                <c:pt idx="22083">
                  <c:v>46.188000000000002</c:v>
                </c:pt>
                <c:pt idx="22084">
                  <c:v>46.18</c:v>
                </c:pt>
                <c:pt idx="22085">
                  <c:v>46.170999999999999</c:v>
                </c:pt>
                <c:pt idx="22086">
                  <c:v>46.162999999999997</c:v>
                </c:pt>
                <c:pt idx="22087">
                  <c:v>46.154000000000003</c:v>
                </c:pt>
                <c:pt idx="22088">
                  <c:v>46.146999999999998</c:v>
                </c:pt>
                <c:pt idx="22089">
                  <c:v>46.139000000000003</c:v>
                </c:pt>
                <c:pt idx="22090">
                  <c:v>46.13</c:v>
                </c:pt>
                <c:pt idx="22091">
                  <c:v>46.122</c:v>
                </c:pt>
                <c:pt idx="22092">
                  <c:v>46.113</c:v>
                </c:pt>
                <c:pt idx="22093">
                  <c:v>46.103999999999999</c:v>
                </c:pt>
                <c:pt idx="22094">
                  <c:v>46.095999999999997</c:v>
                </c:pt>
                <c:pt idx="22095">
                  <c:v>46.088000000000001</c:v>
                </c:pt>
                <c:pt idx="22096">
                  <c:v>46.08</c:v>
                </c:pt>
                <c:pt idx="22097">
                  <c:v>46.070999999999998</c:v>
                </c:pt>
                <c:pt idx="22098">
                  <c:v>46.063000000000002</c:v>
                </c:pt>
                <c:pt idx="22099">
                  <c:v>46.054000000000002</c:v>
                </c:pt>
                <c:pt idx="22100">
                  <c:v>46.045999999999999</c:v>
                </c:pt>
                <c:pt idx="22101">
                  <c:v>46.037999999999997</c:v>
                </c:pt>
                <c:pt idx="22102">
                  <c:v>46.03</c:v>
                </c:pt>
                <c:pt idx="22103">
                  <c:v>46.021999999999998</c:v>
                </c:pt>
                <c:pt idx="22104">
                  <c:v>46.012999999999998</c:v>
                </c:pt>
                <c:pt idx="22105">
                  <c:v>46.005000000000003</c:v>
                </c:pt>
                <c:pt idx="22106">
                  <c:v>45.997</c:v>
                </c:pt>
                <c:pt idx="22107">
                  <c:v>45.988</c:v>
                </c:pt>
                <c:pt idx="22108">
                  <c:v>45.98</c:v>
                </c:pt>
                <c:pt idx="22109">
                  <c:v>45.972000000000001</c:v>
                </c:pt>
                <c:pt idx="22110">
                  <c:v>45.963999999999999</c:v>
                </c:pt>
                <c:pt idx="22111">
                  <c:v>45.954999999999998</c:v>
                </c:pt>
                <c:pt idx="22112">
                  <c:v>45.945999999999998</c:v>
                </c:pt>
                <c:pt idx="22113">
                  <c:v>45.939</c:v>
                </c:pt>
                <c:pt idx="22114">
                  <c:v>45.93</c:v>
                </c:pt>
                <c:pt idx="22115">
                  <c:v>45.921999999999997</c:v>
                </c:pt>
                <c:pt idx="22116">
                  <c:v>45.912999999999997</c:v>
                </c:pt>
                <c:pt idx="22117">
                  <c:v>45.905000000000001</c:v>
                </c:pt>
                <c:pt idx="22118">
                  <c:v>45.896999999999998</c:v>
                </c:pt>
                <c:pt idx="22119">
                  <c:v>45.887999999999998</c:v>
                </c:pt>
                <c:pt idx="22120">
                  <c:v>45.88</c:v>
                </c:pt>
                <c:pt idx="22121">
                  <c:v>45.872999999999998</c:v>
                </c:pt>
                <c:pt idx="22122">
                  <c:v>45.863</c:v>
                </c:pt>
                <c:pt idx="22123">
                  <c:v>45.854999999999997</c:v>
                </c:pt>
                <c:pt idx="22124">
                  <c:v>45.845999999999997</c:v>
                </c:pt>
                <c:pt idx="22125">
                  <c:v>45.838000000000001</c:v>
                </c:pt>
                <c:pt idx="22126">
                  <c:v>45.83</c:v>
                </c:pt>
                <c:pt idx="22127">
                  <c:v>45.822000000000003</c:v>
                </c:pt>
                <c:pt idx="22128">
                  <c:v>45.813000000000002</c:v>
                </c:pt>
                <c:pt idx="22129">
                  <c:v>45.805</c:v>
                </c:pt>
                <c:pt idx="22130">
                  <c:v>45.796999999999997</c:v>
                </c:pt>
                <c:pt idx="22131">
                  <c:v>45.787999999999997</c:v>
                </c:pt>
                <c:pt idx="22132">
                  <c:v>45.78</c:v>
                </c:pt>
                <c:pt idx="22133">
                  <c:v>45.771000000000001</c:v>
                </c:pt>
                <c:pt idx="22134">
                  <c:v>45.764000000000003</c:v>
                </c:pt>
                <c:pt idx="22135">
                  <c:v>45.755000000000003</c:v>
                </c:pt>
                <c:pt idx="22136">
                  <c:v>45.746000000000002</c:v>
                </c:pt>
                <c:pt idx="22137">
                  <c:v>45.738</c:v>
                </c:pt>
                <c:pt idx="22138">
                  <c:v>45.73</c:v>
                </c:pt>
                <c:pt idx="22139">
                  <c:v>45.720999999999997</c:v>
                </c:pt>
                <c:pt idx="22140">
                  <c:v>45.713999999999999</c:v>
                </c:pt>
                <c:pt idx="22141">
                  <c:v>45.706000000000003</c:v>
                </c:pt>
                <c:pt idx="22142">
                  <c:v>45.698</c:v>
                </c:pt>
                <c:pt idx="22143">
                  <c:v>45.688000000000002</c:v>
                </c:pt>
                <c:pt idx="22144">
                  <c:v>45.68</c:v>
                </c:pt>
                <c:pt idx="22145">
                  <c:v>45.670999999999999</c:v>
                </c:pt>
                <c:pt idx="22146">
                  <c:v>45.662999999999997</c:v>
                </c:pt>
                <c:pt idx="22147">
                  <c:v>45.655000000000001</c:v>
                </c:pt>
                <c:pt idx="22148">
                  <c:v>45.646999999999998</c:v>
                </c:pt>
                <c:pt idx="22149">
                  <c:v>45.637999999999998</c:v>
                </c:pt>
                <c:pt idx="22150">
                  <c:v>45.63</c:v>
                </c:pt>
                <c:pt idx="22151">
                  <c:v>45.622</c:v>
                </c:pt>
                <c:pt idx="22152">
                  <c:v>45.613999999999997</c:v>
                </c:pt>
                <c:pt idx="22153">
                  <c:v>45.604999999999997</c:v>
                </c:pt>
                <c:pt idx="22154">
                  <c:v>45.597000000000001</c:v>
                </c:pt>
                <c:pt idx="22155">
                  <c:v>45.588999999999999</c:v>
                </c:pt>
                <c:pt idx="22156">
                  <c:v>45.579000000000001</c:v>
                </c:pt>
                <c:pt idx="22157">
                  <c:v>45.572000000000003</c:v>
                </c:pt>
                <c:pt idx="22158">
                  <c:v>45.563000000000002</c:v>
                </c:pt>
                <c:pt idx="22159">
                  <c:v>45.555</c:v>
                </c:pt>
                <c:pt idx="22160">
                  <c:v>45.545999999999999</c:v>
                </c:pt>
                <c:pt idx="22161">
                  <c:v>45.537999999999997</c:v>
                </c:pt>
                <c:pt idx="22162">
                  <c:v>45.53</c:v>
                </c:pt>
                <c:pt idx="22163">
                  <c:v>45.521999999999998</c:v>
                </c:pt>
                <c:pt idx="22164">
                  <c:v>45.512999999999998</c:v>
                </c:pt>
                <c:pt idx="22165">
                  <c:v>45.505000000000003</c:v>
                </c:pt>
                <c:pt idx="22166">
                  <c:v>45.497</c:v>
                </c:pt>
                <c:pt idx="22167">
                  <c:v>45.488</c:v>
                </c:pt>
                <c:pt idx="22168">
                  <c:v>45.48</c:v>
                </c:pt>
                <c:pt idx="22169">
                  <c:v>45.472000000000001</c:v>
                </c:pt>
                <c:pt idx="22170">
                  <c:v>45.463000000000001</c:v>
                </c:pt>
                <c:pt idx="22171">
                  <c:v>45.454999999999998</c:v>
                </c:pt>
                <c:pt idx="22172">
                  <c:v>45.445999999999998</c:v>
                </c:pt>
                <c:pt idx="22173">
                  <c:v>45.438000000000002</c:v>
                </c:pt>
                <c:pt idx="22174">
                  <c:v>45.43</c:v>
                </c:pt>
                <c:pt idx="22175">
                  <c:v>45.420999999999999</c:v>
                </c:pt>
                <c:pt idx="22176">
                  <c:v>45.412999999999997</c:v>
                </c:pt>
                <c:pt idx="22177">
                  <c:v>45.405000000000001</c:v>
                </c:pt>
                <c:pt idx="22178">
                  <c:v>45.396999999999998</c:v>
                </c:pt>
                <c:pt idx="22179">
                  <c:v>45.387999999999998</c:v>
                </c:pt>
                <c:pt idx="22180">
                  <c:v>45.381</c:v>
                </c:pt>
                <c:pt idx="22181">
                  <c:v>45.372</c:v>
                </c:pt>
                <c:pt idx="22182">
                  <c:v>45.363</c:v>
                </c:pt>
                <c:pt idx="22183">
                  <c:v>45.353999999999999</c:v>
                </c:pt>
                <c:pt idx="22184">
                  <c:v>45.347000000000001</c:v>
                </c:pt>
                <c:pt idx="22185">
                  <c:v>45.338000000000001</c:v>
                </c:pt>
                <c:pt idx="22186">
                  <c:v>45.33</c:v>
                </c:pt>
                <c:pt idx="22187">
                  <c:v>45.320999999999998</c:v>
                </c:pt>
                <c:pt idx="22188">
                  <c:v>45.313000000000002</c:v>
                </c:pt>
                <c:pt idx="22189">
                  <c:v>45.305</c:v>
                </c:pt>
                <c:pt idx="22190">
                  <c:v>45.295999999999999</c:v>
                </c:pt>
                <c:pt idx="22191">
                  <c:v>45.287999999999997</c:v>
                </c:pt>
                <c:pt idx="22192">
                  <c:v>45.279000000000003</c:v>
                </c:pt>
                <c:pt idx="22193">
                  <c:v>45.271999999999998</c:v>
                </c:pt>
                <c:pt idx="22194">
                  <c:v>45.264000000000003</c:v>
                </c:pt>
                <c:pt idx="22195">
                  <c:v>45.256</c:v>
                </c:pt>
                <c:pt idx="22196">
                  <c:v>45.246000000000002</c:v>
                </c:pt>
                <c:pt idx="22197">
                  <c:v>45.238</c:v>
                </c:pt>
                <c:pt idx="22198">
                  <c:v>45.23</c:v>
                </c:pt>
                <c:pt idx="22199">
                  <c:v>45.222000000000001</c:v>
                </c:pt>
                <c:pt idx="22200">
                  <c:v>45.213000000000001</c:v>
                </c:pt>
                <c:pt idx="22201">
                  <c:v>45.206000000000003</c:v>
                </c:pt>
                <c:pt idx="22202">
                  <c:v>45.197000000000003</c:v>
                </c:pt>
                <c:pt idx="22203">
                  <c:v>45.189</c:v>
                </c:pt>
                <c:pt idx="22204">
                  <c:v>45.18</c:v>
                </c:pt>
                <c:pt idx="22205">
                  <c:v>45.171999999999997</c:v>
                </c:pt>
                <c:pt idx="22206">
                  <c:v>45.164000000000001</c:v>
                </c:pt>
                <c:pt idx="22207">
                  <c:v>45.154000000000003</c:v>
                </c:pt>
                <c:pt idx="22208">
                  <c:v>45.146999999999998</c:v>
                </c:pt>
                <c:pt idx="22209">
                  <c:v>45.137999999999998</c:v>
                </c:pt>
                <c:pt idx="22210">
                  <c:v>45.13</c:v>
                </c:pt>
                <c:pt idx="22211">
                  <c:v>45.122</c:v>
                </c:pt>
                <c:pt idx="22212">
                  <c:v>45.113</c:v>
                </c:pt>
                <c:pt idx="22213">
                  <c:v>45.104999999999997</c:v>
                </c:pt>
                <c:pt idx="22214">
                  <c:v>45.097000000000001</c:v>
                </c:pt>
                <c:pt idx="22215">
                  <c:v>45.088000000000001</c:v>
                </c:pt>
                <c:pt idx="22216">
                  <c:v>45.08</c:v>
                </c:pt>
                <c:pt idx="22217">
                  <c:v>45.072000000000003</c:v>
                </c:pt>
                <c:pt idx="22218">
                  <c:v>45.064</c:v>
                </c:pt>
                <c:pt idx="22219">
                  <c:v>45.055999999999997</c:v>
                </c:pt>
                <c:pt idx="22220">
                  <c:v>45.046999999999997</c:v>
                </c:pt>
                <c:pt idx="22221">
                  <c:v>45.04</c:v>
                </c:pt>
                <c:pt idx="22222">
                  <c:v>45.03</c:v>
                </c:pt>
                <c:pt idx="22223">
                  <c:v>45.021000000000001</c:v>
                </c:pt>
                <c:pt idx="22224">
                  <c:v>45.012999999999998</c:v>
                </c:pt>
                <c:pt idx="22225">
                  <c:v>45.005000000000003</c:v>
                </c:pt>
                <c:pt idx="22226">
                  <c:v>44.996000000000002</c:v>
                </c:pt>
                <c:pt idx="22227">
                  <c:v>44.988999999999997</c:v>
                </c:pt>
                <c:pt idx="22228">
                  <c:v>44.981000000000002</c:v>
                </c:pt>
                <c:pt idx="22229">
                  <c:v>44.970999999999997</c:v>
                </c:pt>
                <c:pt idx="22230">
                  <c:v>44.963000000000001</c:v>
                </c:pt>
                <c:pt idx="22231">
                  <c:v>44.956000000000003</c:v>
                </c:pt>
                <c:pt idx="22232">
                  <c:v>44.947000000000003</c:v>
                </c:pt>
                <c:pt idx="22233">
                  <c:v>44.938000000000002</c:v>
                </c:pt>
                <c:pt idx="22234">
                  <c:v>44.93</c:v>
                </c:pt>
                <c:pt idx="22235">
                  <c:v>44.923000000000002</c:v>
                </c:pt>
                <c:pt idx="22236">
                  <c:v>44.914000000000001</c:v>
                </c:pt>
                <c:pt idx="22237">
                  <c:v>44.905999999999999</c:v>
                </c:pt>
                <c:pt idx="22238">
                  <c:v>44.896999999999998</c:v>
                </c:pt>
                <c:pt idx="22239">
                  <c:v>44.887999999999998</c:v>
                </c:pt>
                <c:pt idx="22240">
                  <c:v>44.881</c:v>
                </c:pt>
                <c:pt idx="22241">
                  <c:v>44.872</c:v>
                </c:pt>
                <c:pt idx="22242">
                  <c:v>44.863999999999997</c:v>
                </c:pt>
                <c:pt idx="22243">
                  <c:v>44.856000000000002</c:v>
                </c:pt>
                <c:pt idx="22244">
                  <c:v>44.847999999999999</c:v>
                </c:pt>
                <c:pt idx="22245">
                  <c:v>44.838999999999999</c:v>
                </c:pt>
                <c:pt idx="22246">
                  <c:v>44.831000000000003</c:v>
                </c:pt>
                <c:pt idx="22247">
                  <c:v>44.822000000000003</c:v>
                </c:pt>
                <c:pt idx="22248">
                  <c:v>44.814</c:v>
                </c:pt>
                <c:pt idx="22249">
                  <c:v>44.805</c:v>
                </c:pt>
                <c:pt idx="22250">
                  <c:v>44.796999999999997</c:v>
                </c:pt>
                <c:pt idx="22251">
                  <c:v>44.789000000000001</c:v>
                </c:pt>
                <c:pt idx="22252">
                  <c:v>44.780999999999999</c:v>
                </c:pt>
                <c:pt idx="22253">
                  <c:v>44.771999999999998</c:v>
                </c:pt>
                <c:pt idx="22254">
                  <c:v>44.764000000000003</c:v>
                </c:pt>
                <c:pt idx="22255">
                  <c:v>44.756</c:v>
                </c:pt>
                <c:pt idx="22256">
                  <c:v>44.747</c:v>
                </c:pt>
                <c:pt idx="22257">
                  <c:v>44.738999999999997</c:v>
                </c:pt>
                <c:pt idx="22258">
                  <c:v>44.731000000000002</c:v>
                </c:pt>
                <c:pt idx="22259">
                  <c:v>44.722000000000001</c:v>
                </c:pt>
                <c:pt idx="22260">
                  <c:v>44.713999999999999</c:v>
                </c:pt>
                <c:pt idx="22261">
                  <c:v>44.704999999999998</c:v>
                </c:pt>
                <c:pt idx="22262">
                  <c:v>44.697000000000003</c:v>
                </c:pt>
                <c:pt idx="22263">
                  <c:v>44.689</c:v>
                </c:pt>
                <c:pt idx="22264">
                  <c:v>44.680999999999997</c:v>
                </c:pt>
                <c:pt idx="22265">
                  <c:v>44.673000000000002</c:v>
                </c:pt>
                <c:pt idx="22266">
                  <c:v>44.664000000000001</c:v>
                </c:pt>
                <c:pt idx="22267">
                  <c:v>44.655000000000001</c:v>
                </c:pt>
                <c:pt idx="22268">
                  <c:v>44.646999999999998</c:v>
                </c:pt>
                <c:pt idx="22269">
                  <c:v>44.639000000000003</c:v>
                </c:pt>
                <c:pt idx="22270">
                  <c:v>44.63</c:v>
                </c:pt>
                <c:pt idx="22271">
                  <c:v>44.622</c:v>
                </c:pt>
                <c:pt idx="22272">
                  <c:v>44.613</c:v>
                </c:pt>
                <c:pt idx="22273">
                  <c:v>44.604999999999997</c:v>
                </c:pt>
                <c:pt idx="22274">
                  <c:v>44.597000000000001</c:v>
                </c:pt>
                <c:pt idx="22275">
                  <c:v>44.588999999999999</c:v>
                </c:pt>
                <c:pt idx="22276">
                  <c:v>44.581000000000003</c:v>
                </c:pt>
                <c:pt idx="22277">
                  <c:v>44.573</c:v>
                </c:pt>
                <c:pt idx="22278">
                  <c:v>44.564</c:v>
                </c:pt>
                <c:pt idx="22279">
                  <c:v>44.555999999999997</c:v>
                </c:pt>
                <c:pt idx="22280">
                  <c:v>44.546999999999997</c:v>
                </c:pt>
                <c:pt idx="22281">
                  <c:v>44.539000000000001</c:v>
                </c:pt>
                <c:pt idx="22282">
                  <c:v>44.530999999999999</c:v>
                </c:pt>
                <c:pt idx="22283">
                  <c:v>44.523000000000003</c:v>
                </c:pt>
                <c:pt idx="22284">
                  <c:v>44.514000000000003</c:v>
                </c:pt>
                <c:pt idx="22285">
                  <c:v>44.506</c:v>
                </c:pt>
                <c:pt idx="22286">
                  <c:v>44.497999999999998</c:v>
                </c:pt>
                <c:pt idx="22287">
                  <c:v>44.488999999999997</c:v>
                </c:pt>
                <c:pt idx="22288">
                  <c:v>44.481000000000002</c:v>
                </c:pt>
                <c:pt idx="22289">
                  <c:v>44.472000000000001</c:v>
                </c:pt>
                <c:pt idx="22290">
                  <c:v>44.463999999999999</c:v>
                </c:pt>
                <c:pt idx="22291">
                  <c:v>44.456000000000003</c:v>
                </c:pt>
                <c:pt idx="22292">
                  <c:v>44.447000000000003</c:v>
                </c:pt>
                <c:pt idx="22293">
                  <c:v>44.439</c:v>
                </c:pt>
                <c:pt idx="22294">
                  <c:v>44.430999999999997</c:v>
                </c:pt>
                <c:pt idx="22295">
                  <c:v>44.421999999999997</c:v>
                </c:pt>
                <c:pt idx="22296">
                  <c:v>44.414000000000001</c:v>
                </c:pt>
                <c:pt idx="22297">
                  <c:v>44.405000000000001</c:v>
                </c:pt>
                <c:pt idx="22298">
                  <c:v>44.398000000000003</c:v>
                </c:pt>
                <c:pt idx="22299">
                  <c:v>44.387999999999998</c:v>
                </c:pt>
                <c:pt idx="22300">
                  <c:v>44.381</c:v>
                </c:pt>
                <c:pt idx="22301">
                  <c:v>44.372</c:v>
                </c:pt>
                <c:pt idx="22302">
                  <c:v>44.363999999999997</c:v>
                </c:pt>
                <c:pt idx="22303">
                  <c:v>44.356999999999999</c:v>
                </c:pt>
                <c:pt idx="22304">
                  <c:v>44.345999999999997</c:v>
                </c:pt>
                <c:pt idx="22305">
                  <c:v>44.338999999999999</c:v>
                </c:pt>
                <c:pt idx="22306">
                  <c:v>44.331000000000003</c:v>
                </c:pt>
                <c:pt idx="22307">
                  <c:v>44.323</c:v>
                </c:pt>
                <c:pt idx="22308">
                  <c:v>44.314</c:v>
                </c:pt>
                <c:pt idx="22309">
                  <c:v>44.305999999999997</c:v>
                </c:pt>
                <c:pt idx="22310">
                  <c:v>44.296999999999997</c:v>
                </c:pt>
                <c:pt idx="22311">
                  <c:v>44.289000000000001</c:v>
                </c:pt>
                <c:pt idx="22312">
                  <c:v>44.280999999999999</c:v>
                </c:pt>
                <c:pt idx="22313">
                  <c:v>44.273000000000003</c:v>
                </c:pt>
                <c:pt idx="22314">
                  <c:v>44.264000000000003</c:v>
                </c:pt>
                <c:pt idx="22315">
                  <c:v>44.255000000000003</c:v>
                </c:pt>
                <c:pt idx="22316">
                  <c:v>44.247</c:v>
                </c:pt>
                <c:pt idx="22317">
                  <c:v>44.24</c:v>
                </c:pt>
                <c:pt idx="22318">
                  <c:v>44.23</c:v>
                </c:pt>
                <c:pt idx="22319">
                  <c:v>44.222000000000001</c:v>
                </c:pt>
                <c:pt idx="22320">
                  <c:v>44.213999999999999</c:v>
                </c:pt>
                <c:pt idx="22321">
                  <c:v>44.206000000000003</c:v>
                </c:pt>
                <c:pt idx="22322">
                  <c:v>44.198</c:v>
                </c:pt>
                <c:pt idx="22323">
                  <c:v>44.189</c:v>
                </c:pt>
                <c:pt idx="22324">
                  <c:v>44.180999999999997</c:v>
                </c:pt>
                <c:pt idx="22325">
                  <c:v>44.173000000000002</c:v>
                </c:pt>
                <c:pt idx="22326">
                  <c:v>44.164000000000001</c:v>
                </c:pt>
                <c:pt idx="22327">
                  <c:v>44.155999999999999</c:v>
                </c:pt>
                <c:pt idx="22328">
                  <c:v>44.146999999999998</c:v>
                </c:pt>
                <c:pt idx="22329">
                  <c:v>44.139000000000003</c:v>
                </c:pt>
                <c:pt idx="22330">
                  <c:v>44.131</c:v>
                </c:pt>
                <c:pt idx="22331">
                  <c:v>44.122</c:v>
                </c:pt>
                <c:pt idx="22332">
                  <c:v>44.113999999999997</c:v>
                </c:pt>
                <c:pt idx="22333">
                  <c:v>44.104999999999997</c:v>
                </c:pt>
                <c:pt idx="22334">
                  <c:v>44.097000000000001</c:v>
                </c:pt>
                <c:pt idx="22335">
                  <c:v>44.09</c:v>
                </c:pt>
                <c:pt idx="22336">
                  <c:v>44.081000000000003</c:v>
                </c:pt>
                <c:pt idx="22337">
                  <c:v>44.073</c:v>
                </c:pt>
                <c:pt idx="22338">
                  <c:v>44.064</c:v>
                </c:pt>
                <c:pt idx="22339">
                  <c:v>44.055999999999997</c:v>
                </c:pt>
                <c:pt idx="22340">
                  <c:v>44.048000000000002</c:v>
                </c:pt>
                <c:pt idx="22341">
                  <c:v>44.04</c:v>
                </c:pt>
                <c:pt idx="22342">
                  <c:v>44.030999999999999</c:v>
                </c:pt>
                <c:pt idx="22343">
                  <c:v>44.023000000000003</c:v>
                </c:pt>
                <c:pt idx="22344">
                  <c:v>44.014000000000003</c:v>
                </c:pt>
                <c:pt idx="22345">
                  <c:v>44.006</c:v>
                </c:pt>
                <c:pt idx="22346">
                  <c:v>43.997</c:v>
                </c:pt>
                <c:pt idx="22347">
                  <c:v>43.99</c:v>
                </c:pt>
                <c:pt idx="22348">
                  <c:v>43.981000000000002</c:v>
                </c:pt>
                <c:pt idx="22349">
                  <c:v>43.972000000000001</c:v>
                </c:pt>
                <c:pt idx="22350">
                  <c:v>43.963999999999999</c:v>
                </c:pt>
                <c:pt idx="22351">
                  <c:v>43.956000000000003</c:v>
                </c:pt>
                <c:pt idx="22352">
                  <c:v>43.948</c:v>
                </c:pt>
                <c:pt idx="22353">
                  <c:v>43.939</c:v>
                </c:pt>
                <c:pt idx="22354">
                  <c:v>43.930999999999997</c:v>
                </c:pt>
                <c:pt idx="22355">
                  <c:v>43.923000000000002</c:v>
                </c:pt>
                <c:pt idx="22356">
                  <c:v>43.914000000000001</c:v>
                </c:pt>
                <c:pt idx="22357">
                  <c:v>43.905999999999999</c:v>
                </c:pt>
                <c:pt idx="22358">
                  <c:v>43.896999999999998</c:v>
                </c:pt>
                <c:pt idx="22359">
                  <c:v>43.889000000000003</c:v>
                </c:pt>
                <c:pt idx="22360">
                  <c:v>43.881</c:v>
                </c:pt>
                <c:pt idx="22361">
                  <c:v>43.872</c:v>
                </c:pt>
                <c:pt idx="22362">
                  <c:v>43.863999999999997</c:v>
                </c:pt>
                <c:pt idx="22363">
                  <c:v>43.854999999999997</c:v>
                </c:pt>
                <c:pt idx="22364">
                  <c:v>43.847999999999999</c:v>
                </c:pt>
                <c:pt idx="22365">
                  <c:v>43.838999999999999</c:v>
                </c:pt>
                <c:pt idx="22366">
                  <c:v>43.831000000000003</c:v>
                </c:pt>
                <c:pt idx="22367">
                  <c:v>43.822000000000003</c:v>
                </c:pt>
                <c:pt idx="22368">
                  <c:v>43.814999999999998</c:v>
                </c:pt>
                <c:pt idx="22369">
                  <c:v>43.805999999999997</c:v>
                </c:pt>
                <c:pt idx="22370">
                  <c:v>43.798000000000002</c:v>
                </c:pt>
                <c:pt idx="22371">
                  <c:v>43.789000000000001</c:v>
                </c:pt>
                <c:pt idx="22372">
                  <c:v>43.780999999999999</c:v>
                </c:pt>
                <c:pt idx="22373">
                  <c:v>43.773000000000003</c:v>
                </c:pt>
                <c:pt idx="22374">
                  <c:v>43.765000000000001</c:v>
                </c:pt>
                <c:pt idx="22375">
                  <c:v>43.756</c:v>
                </c:pt>
                <c:pt idx="22376">
                  <c:v>43.747999999999998</c:v>
                </c:pt>
                <c:pt idx="22377">
                  <c:v>43.74</c:v>
                </c:pt>
                <c:pt idx="22378">
                  <c:v>43.731000000000002</c:v>
                </c:pt>
                <c:pt idx="22379">
                  <c:v>43.722999999999999</c:v>
                </c:pt>
                <c:pt idx="22380">
                  <c:v>43.715000000000003</c:v>
                </c:pt>
                <c:pt idx="22381">
                  <c:v>43.706000000000003</c:v>
                </c:pt>
                <c:pt idx="22382">
                  <c:v>43.698</c:v>
                </c:pt>
                <c:pt idx="22383">
                  <c:v>43.69</c:v>
                </c:pt>
                <c:pt idx="22384">
                  <c:v>43.682000000000002</c:v>
                </c:pt>
                <c:pt idx="22385">
                  <c:v>43.673000000000002</c:v>
                </c:pt>
                <c:pt idx="22386">
                  <c:v>43.664999999999999</c:v>
                </c:pt>
                <c:pt idx="22387">
                  <c:v>43.655999999999999</c:v>
                </c:pt>
                <c:pt idx="22388">
                  <c:v>43.649000000000001</c:v>
                </c:pt>
                <c:pt idx="22389">
                  <c:v>43.64</c:v>
                </c:pt>
                <c:pt idx="22390">
                  <c:v>43.631999999999998</c:v>
                </c:pt>
                <c:pt idx="22391">
                  <c:v>43.622</c:v>
                </c:pt>
                <c:pt idx="22392">
                  <c:v>43.615000000000002</c:v>
                </c:pt>
                <c:pt idx="22393">
                  <c:v>43.606000000000002</c:v>
                </c:pt>
                <c:pt idx="22394">
                  <c:v>43.597999999999999</c:v>
                </c:pt>
                <c:pt idx="22395">
                  <c:v>43.59</c:v>
                </c:pt>
                <c:pt idx="22396">
                  <c:v>43.581000000000003</c:v>
                </c:pt>
                <c:pt idx="22397">
                  <c:v>43.573</c:v>
                </c:pt>
                <c:pt idx="22398">
                  <c:v>43.564999999999998</c:v>
                </c:pt>
                <c:pt idx="22399">
                  <c:v>43.555999999999997</c:v>
                </c:pt>
                <c:pt idx="22400">
                  <c:v>43.548000000000002</c:v>
                </c:pt>
                <c:pt idx="22401">
                  <c:v>43.539000000000001</c:v>
                </c:pt>
                <c:pt idx="22402">
                  <c:v>43.530999999999999</c:v>
                </c:pt>
                <c:pt idx="22403">
                  <c:v>43.523000000000003</c:v>
                </c:pt>
                <c:pt idx="22404">
                  <c:v>43.514000000000003</c:v>
                </c:pt>
                <c:pt idx="22405">
                  <c:v>43.506</c:v>
                </c:pt>
                <c:pt idx="22406">
                  <c:v>43.499000000000002</c:v>
                </c:pt>
                <c:pt idx="22407">
                  <c:v>43.49</c:v>
                </c:pt>
                <c:pt idx="22408">
                  <c:v>43.481000000000002</c:v>
                </c:pt>
                <c:pt idx="22409">
                  <c:v>43.472999999999999</c:v>
                </c:pt>
                <c:pt idx="22410">
                  <c:v>43.463999999999999</c:v>
                </c:pt>
                <c:pt idx="22411">
                  <c:v>43.456000000000003</c:v>
                </c:pt>
                <c:pt idx="22412">
                  <c:v>43.448</c:v>
                </c:pt>
                <c:pt idx="22413">
                  <c:v>43.439</c:v>
                </c:pt>
                <c:pt idx="22414">
                  <c:v>43.430999999999997</c:v>
                </c:pt>
                <c:pt idx="22415">
                  <c:v>43.423999999999999</c:v>
                </c:pt>
                <c:pt idx="22416">
                  <c:v>43.414999999999999</c:v>
                </c:pt>
                <c:pt idx="22417">
                  <c:v>43.405999999999999</c:v>
                </c:pt>
                <c:pt idx="22418">
                  <c:v>43.398000000000003</c:v>
                </c:pt>
                <c:pt idx="22419">
                  <c:v>43.39</c:v>
                </c:pt>
                <c:pt idx="22420">
                  <c:v>43.381999999999998</c:v>
                </c:pt>
                <c:pt idx="22421">
                  <c:v>43.372</c:v>
                </c:pt>
                <c:pt idx="22422">
                  <c:v>43.365000000000002</c:v>
                </c:pt>
                <c:pt idx="22423">
                  <c:v>43.356999999999999</c:v>
                </c:pt>
                <c:pt idx="22424">
                  <c:v>43.347999999999999</c:v>
                </c:pt>
                <c:pt idx="22425">
                  <c:v>43.34</c:v>
                </c:pt>
                <c:pt idx="22426">
                  <c:v>43.331000000000003</c:v>
                </c:pt>
                <c:pt idx="22427">
                  <c:v>43.323</c:v>
                </c:pt>
                <c:pt idx="22428">
                  <c:v>43.314</c:v>
                </c:pt>
                <c:pt idx="22429">
                  <c:v>43.305999999999997</c:v>
                </c:pt>
                <c:pt idx="22430">
                  <c:v>43.298000000000002</c:v>
                </c:pt>
                <c:pt idx="22431">
                  <c:v>43.29</c:v>
                </c:pt>
                <c:pt idx="22432">
                  <c:v>43.280999999999999</c:v>
                </c:pt>
                <c:pt idx="22433">
                  <c:v>43.273000000000003</c:v>
                </c:pt>
                <c:pt idx="22434">
                  <c:v>43.265000000000001</c:v>
                </c:pt>
                <c:pt idx="22435">
                  <c:v>43.256</c:v>
                </c:pt>
                <c:pt idx="22436">
                  <c:v>43.247999999999998</c:v>
                </c:pt>
                <c:pt idx="22437">
                  <c:v>43.24</c:v>
                </c:pt>
                <c:pt idx="22438">
                  <c:v>43.231000000000002</c:v>
                </c:pt>
                <c:pt idx="22439">
                  <c:v>43.222999999999999</c:v>
                </c:pt>
                <c:pt idx="22440">
                  <c:v>43.215000000000003</c:v>
                </c:pt>
                <c:pt idx="22441">
                  <c:v>43.207000000000001</c:v>
                </c:pt>
                <c:pt idx="22442">
                  <c:v>43.198999999999998</c:v>
                </c:pt>
                <c:pt idx="22443">
                  <c:v>43.189</c:v>
                </c:pt>
                <c:pt idx="22444">
                  <c:v>43.182000000000002</c:v>
                </c:pt>
                <c:pt idx="22445">
                  <c:v>43.173000000000002</c:v>
                </c:pt>
                <c:pt idx="22446">
                  <c:v>43.164999999999999</c:v>
                </c:pt>
                <c:pt idx="22447">
                  <c:v>43.155999999999999</c:v>
                </c:pt>
                <c:pt idx="22448">
                  <c:v>43.148000000000003</c:v>
                </c:pt>
                <c:pt idx="22449">
                  <c:v>43.14</c:v>
                </c:pt>
                <c:pt idx="22450">
                  <c:v>43.131</c:v>
                </c:pt>
                <c:pt idx="22451">
                  <c:v>43.124000000000002</c:v>
                </c:pt>
                <c:pt idx="22452">
                  <c:v>43.113999999999997</c:v>
                </c:pt>
                <c:pt idx="22453">
                  <c:v>43.106999999999999</c:v>
                </c:pt>
                <c:pt idx="22454">
                  <c:v>43.097999999999999</c:v>
                </c:pt>
                <c:pt idx="22455">
                  <c:v>43.09</c:v>
                </c:pt>
                <c:pt idx="22456">
                  <c:v>43.081000000000003</c:v>
                </c:pt>
                <c:pt idx="22457">
                  <c:v>43.073</c:v>
                </c:pt>
                <c:pt idx="22458">
                  <c:v>43.064999999999998</c:v>
                </c:pt>
                <c:pt idx="22459">
                  <c:v>43.057000000000002</c:v>
                </c:pt>
                <c:pt idx="22460">
                  <c:v>43.048000000000002</c:v>
                </c:pt>
                <c:pt idx="22461">
                  <c:v>43.04</c:v>
                </c:pt>
                <c:pt idx="22462">
                  <c:v>43.03</c:v>
                </c:pt>
                <c:pt idx="22463">
                  <c:v>43.023000000000003</c:v>
                </c:pt>
                <c:pt idx="22464">
                  <c:v>43.015000000000001</c:v>
                </c:pt>
                <c:pt idx="22465">
                  <c:v>43.006999999999998</c:v>
                </c:pt>
                <c:pt idx="22466">
                  <c:v>42.997</c:v>
                </c:pt>
                <c:pt idx="22467">
                  <c:v>42.99</c:v>
                </c:pt>
                <c:pt idx="22468">
                  <c:v>42.981000000000002</c:v>
                </c:pt>
                <c:pt idx="22469">
                  <c:v>42.972000000000001</c:v>
                </c:pt>
                <c:pt idx="22470">
                  <c:v>42.965000000000003</c:v>
                </c:pt>
                <c:pt idx="22471">
                  <c:v>42.956000000000003</c:v>
                </c:pt>
                <c:pt idx="22472">
                  <c:v>42.947000000000003</c:v>
                </c:pt>
                <c:pt idx="22473">
                  <c:v>42.94</c:v>
                </c:pt>
                <c:pt idx="22474">
                  <c:v>42.932000000000002</c:v>
                </c:pt>
                <c:pt idx="22475">
                  <c:v>42.923000000000002</c:v>
                </c:pt>
                <c:pt idx="22476">
                  <c:v>42.914000000000001</c:v>
                </c:pt>
                <c:pt idx="22477">
                  <c:v>42.906999999999996</c:v>
                </c:pt>
                <c:pt idx="22478">
                  <c:v>42.898000000000003</c:v>
                </c:pt>
                <c:pt idx="22479">
                  <c:v>42.89</c:v>
                </c:pt>
                <c:pt idx="22480">
                  <c:v>42.881</c:v>
                </c:pt>
                <c:pt idx="22481">
                  <c:v>42.872999999999998</c:v>
                </c:pt>
                <c:pt idx="22482">
                  <c:v>42.865000000000002</c:v>
                </c:pt>
                <c:pt idx="22483">
                  <c:v>42.856999999999999</c:v>
                </c:pt>
                <c:pt idx="22484">
                  <c:v>42.848999999999997</c:v>
                </c:pt>
                <c:pt idx="22485">
                  <c:v>42.838999999999999</c:v>
                </c:pt>
                <c:pt idx="22486">
                  <c:v>42.832000000000001</c:v>
                </c:pt>
                <c:pt idx="22487">
                  <c:v>42.823</c:v>
                </c:pt>
                <c:pt idx="22488">
                  <c:v>42.814999999999998</c:v>
                </c:pt>
                <c:pt idx="22489">
                  <c:v>42.805999999999997</c:v>
                </c:pt>
                <c:pt idx="22490">
                  <c:v>42.798000000000002</c:v>
                </c:pt>
                <c:pt idx="22491">
                  <c:v>42.79</c:v>
                </c:pt>
                <c:pt idx="22492">
                  <c:v>42.780999999999999</c:v>
                </c:pt>
                <c:pt idx="22493">
                  <c:v>42.774000000000001</c:v>
                </c:pt>
                <c:pt idx="22494">
                  <c:v>42.765000000000001</c:v>
                </c:pt>
                <c:pt idx="22495">
                  <c:v>42.756</c:v>
                </c:pt>
                <c:pt idx="22496">
                  <c:v>42.747999999999998</c:v>
                </c:pt>
                <c:pt idx="22497">
                  <c:v>42.738999999999997</c:v>
                </c:pt>
                <c:pt idx="22498">
                  <c:v>42.731000000000002</c:v>
                </c:pt>
                <c:pt idx="22499">
                  <c:v>42.723999999999997</c:v>
                </c:pt>
                <c:pt idx="22500">
                  <c:v>42.715000000000003</c:v>
                </c:pt>
                <c:pt idx="22501">
                  <c:v>42.706000000000003</c:v>
                </c:pt>
                <c:pt idx="22502">
                  <c:v>42.698</c:v>
                </c:pt>
                <c:pt idx="22503">
                  <c:v>42.69</c:v>
                </c:pt>
                <c:pt idx="22504">
                  <c:v>42.682000000000002</c:v>
                </c:pt>
                <c:pt idx="22505">
                  <c:v>42.673000000000002</c:v>
                </c:pt>
                <c:pt idx="22506">
                  <c:v>42.664999999999999</c:v>
                </c:pt>
                <c:pt idx="22507">
                  <c:v>42.655999999999999</c:v>
                </c:pt>
                <c:pt idx="22508">
                  <c:v>42.648000000000003</c:v>
                </c:pt>
                <c:pt idx="22509">
                  <c:v>42.64</c:v>
                </c:pt>
                <c:pt idx="22510">
                  <c:v>42.631</c:v>
                </c:pt>
                <c:pt idx="22511">
                  <c:v>42.624000000000002</c:v>
                </c:pt>
                <c:pt idx="22512">
                  <c:v>42.615000000000002</c:v>
                </c:pt>
                <c:pt idx="22513">
                  <c:v>42.606000000000002</c:v>
                </c:pt>
                <c:pt idx="22514">
                  <c:v>42.597999999999999</c:v>
                </c:pt>
                <c:pt idx="22515">
                  <c:v>42.588999999999999</c:v>
                </c:pt>
                <c:pt idx="22516">
                  <c:v>42.582000000000001</c:v>
                </c:pt>
                <c:pt idx="22517">
                  <c:v>42.573</c:v>
                </c:pt>
                <c:pt idx="22518">
                  <c:v>42.564</c:v>
                </c:pt>
                <c:pt idx="22519">
                  <c:v>42.557000000000002</c:v>
                </c:pt>
                <c:pt idx="22520">
                  <c:v>42.548000000000002</c:v>
                </c:pt>
                <c:pt idx="22521">
                  <c:v>42.539000000000001</c:v>
                </c:pt>
                <c:pt idx="22522">
                  <c:v>42.531999999999996</c:v>
                </c:pt>
                <c:pt idx="22523">
                  <c:v>42.523000000000003</c:v>
                </c:pt>
                <c:pt idx="22524">
                  <c:v>42.515000000000001</c:v>
                </c:pt>
                <c:pt idx="22525">
                  <c:v>42.506</c:v>
                </c:pt>
                <c:pt idx="22526">
                  <c:v>42.499000000000002</c:v>
                </c:pt>
                <c:pt idx="22527">
                  <c:v>42.49</c:v>
                </c:pt>
                <c:pt idx="22528">
                  <c:v>42.481000000000002</c:v>
                </c:pt>
                <c:pt idx="22529">
                  <c:v>42.472000000000001</c:v>
                </c:pt>
                <c:pt idx="22530">
                  <c:v>42.465000000000003</c:v>
                </c:pt>
                <c:pt idx="22531">
                  <c:v>42.456000000000003</c:v>
                </c:pt>
                <c:pt idx="22532">
                  <c:v>42.448</c:v>
                </c:pt>
                <c:pt idx="22533">
                  <c:v>42.44</c:v>
                </c:pt>
                <c:pt idx="22534">
                  <c:v>42.432000000000002</c:v>
                </c:pt>
                <c:pt idx="22535">
                  <c:v>42.423000000000002</c:v>
                </c:pt>
                <c:pt idx="22536">
                  <c:v>42.414999999999999</c:v>
                </c:pt>
                <c:pt idx="22537">
                  <c:v>42.406999999999996</c:v>
                </c:pt>
                <c:pt idx="22538">
                  <c:v>42.398000000000003</c:v>
                </c:pt>
                <c:pt idx="22539">
                  <c:v>42.389000000000003</c:v>
                </c:pt>
                <c:pt idx="22540">
                  <c:v>42.381999999999998</c:v>
                </c:pt>
                <c:pt idx="22541">
                  <c:v>42.372999999999998</c:v>
                </c:pt>
                <c:pt idx="22542">
                  <c:v>42.363999999999997</c:v>
                </c:pt>
                <c:pt idx="22543">
                  <c:v>42.356999999999999</c:v>
                </c:pt>
                <c:pt idx="22544">
                  <c:v>42.347999999999999</c:v>
                </c:pt>
                <c:pt idx="22545">
                  <c:v>42.34</c:v>
                </c:pt>
                <c:pt idx="22546">
                  <c:v>42.331000000000003</c:v>
                </c:pt>
                <c:pt idx="22547">
                  <c:v>42.323</c:v>
                </c:pt>
                <c:pt idx="22548">
                  <c:v>42.314999999999998</c:v>
                </c:pt>
                <c:pt idx="22549">
                  <c:v>42.307000000000002</c:v>
                </c:pt>
                <c:pt idx="22550">
                  <c:v>42.296999999999997</c:v>
                </c:pt>
                <c:pt idx="22551">
                  <c:v>42.29</c:v>
                </c:pt>
                <c:pt idx="22552">
                  <c:v>42.280999999999999</c:v>
                </c:pt>
                <c:pt idx="22553">
                  <c:v>42.273000000000003</c:v>
                </c:pt>
                <c:pt idx="22554">
                  <c:v>42.264000000000003</c:v>
                </c:pt>
                <c:pt idx="22555">
                  <c:v>42.256999999999998</c:v>
                </c:pt>
                <c:pt idx="22556">
                  <c:v>42.247999999999998</c:v>
                </c:pt>
                <c:pt idx="22557">
                  <c:v>42.24</c:v>
                </c:pt>
                <c:pt idx="22558">
                  <c:v>42.231000000000002</c:v>
                </c:pt>
                <c:pt idx="22559">
                  <c:v>42.222999999999999</c:v>
                </c:pt>
                <c:pt idx="22560">
                  <c:v>42.215000000000003</c:v>
                </c:pt>
                <c:pt idx="22561">
                  <c:v>42.207000000000001</c:v>
                </c:pt>
                <c:pt idx="22562">
                  <c:v>42.198999999999998</c:v>
                </c:pt>
                <c:pt idx="22563">
                  <c:v>42.191000000000003</c:v>
                </c:pt>
                <c:pt idx="22564">
                  <c:v>42.182000000000002</c:v>
                </c:pt>
                <c:pt idx="22565">
                  <c:v>42.173000000000002</c:v>
                </c:pt>
                <c:pt idx="22566">
                  <c:v>42.164999999999999</c:v>
                </c:pt>
                <c:pt idx="22567">
                  <c:v>42.156999999999996</c:v>
                </c:pt>
                <c:pt idx="22568">
                  <c:v>42.149000000000001</c:v>
                </c:pt>
                <c:pt idx="22569">
                  <c:v>42.140999999999998</c:v>
                </c:pt>
                <c:pt idx="22570">
                  <c:v>42.131999999999998</c:v>
                </c:pt>
                <c:pt idx="22571">
                  <c:v>42.122999999999998</c:v>
                </c:pt>
                <c:pt idx="22572">
                  <c:v>42.115000000000002</c:v>
                </c:pt>
                <c:pt idx="22573">
                  <c:v>42.106999999999999</c:v>
                </c:pt>
                <c:pt idx="22574">
                  <c:v>42.098999999999997</c:v>
                </c:pt>
                <c:pt idx="22575">
                  <c:v>42.09</c:v>
                </c:pt>
                <c:pt idx="22576">
                  <c:v>42.082000000000001</c:v>
                </c:pt>
                <c:pt idx="22577">
                  <c:v>42.073999999999998</c:v>
                </c:pt>
                <c:pt idx="22578">
                  <c:v>42.066000000000003</c:v>
                </c:pt>
                <c:pt idx="22579">
                  <c:v>42.058</c:v>
                </c:pt>
                <c:pt idx="22580">
                  <c:v>42.048999999999999</c:v>
                </c:pt>
                <c:pt idx="22581">
                  <c:v>42.040999999999997</c:v>
                </c:pt>
                <c:pt idx="22582">
                  <c:v>42.031999999999996</c:v>
                </c:pt>
                <c:pt idx="22583">
                  <c:v>42.024000000000001</c:v>
                </c:pt>
                <c:pt idx="22584">
                  <c:v>42.015000000000001</c:v>
                </c:pt>
                <c:pt idx="22585">
                  <c:v>42.006999999999998</c:v>
                </c:pt>
                <c:pt idx="22586">
                  <c:v>41.997999999999998</c:v>
                </c:pt>
                <c:pt idx="22587">
                  <c:v>41.99</c:v>
                </c:pt>
                <c:pt idx="22588">
                  <c:v>41.981999999999999</c:v>
                </c:pt>
                <c:pt idx="22589">
                  <c:v>41.972999999999999</c:v>
                </c:pt>
                <c:pt idx="22590">
                  <c:v>41.965000000000003</c:v>
                </c:pt>
                <c:pt idx="22591">
                  <c:v>41.957000000000001</c:v>
                </c:pt>
                <c:pt idx="22592">
                  <c:v>41.948999999999998</c:v>
                </c:pt>
                <c:pt idx="22593">
                  <c:v>41.941000000000003</c:v>
                </c:pt>
                <c:pt idx="22594">
                  <c:v>41.932000000000002</c:v>
                </c:pt>
                <c:pt idx="22595">
                  <c:v>41.924999999999997</c:v>
                </c:pt>
                <c:pt idx="22596">
                  <c:v>41.915999999999997</c:v>
                </c:pt>
                <c:pt idx="22597">
                  <c:v>41.908000000000001</c:v>
                </c:pt>
                <c:pt idx="22598">
                  <c:v>41.899000000000001</c:v>
                </c:pt>
                <c:pt idx="22599">
                  <c:v>41.890999999999998</c:v>
                </c:pt>
                <c:pt idx="22600">
                  <c:v>41.881999999999998</c:v>
                </c:pt>
                <c:pt idx="22601">
                  <c:v>41.874000000000002</c:v>
                </c:pt>
                <c:pt idx="22602">
                  <c:v>41.866</c:v>
                </c:pt>
                <c:pt idx="22603">
                  <c:v>41.857999999999997</c:v>
                </c:pt>
                <c:pt idx="22604">
                  <c:v>41.848999999999997</c:v>
                </c:pt>
                <c:pt idx="22605">
                  <c:v>41.841000000000001</c:v>
                </c:pt>
                <c:pt idx="22606">
                  <c:v>41.832999999999998</c:v>
                </c:pt>
                <c:pt idx="22607">
                  <c:v>41.823999999999998</c:v>
                </c:pt>
                <c:pt idx="22608">
                  <c:v>41.816000000000003</c:v>
                </c:pt>
                <c:pt idx="22609">
                  <c:v>41.807000000000002</c:v>
                </c:pt>
                <c:pt idx="22610">
                  <c:v>41.798999999999999</c:v>
                </c:pt>
                <c:pt idx="22611">
                  <c:v>41.790999999999997</c:v>
                </c:pt>
                <c:pt idx="22612">
                  <c:v>41.783000000000001</c:v>
                </c:pt>
                <c:pt idx="22613">
                  <c:v>41.774999999999999</c:v>
                </c:pt>
                <c:pt idx="22614">
                  <c:v>41.765000000000001</c:v>
                </c:pt>
                <c:pt idx="22615">
                  <c:v>41.756999999999998</c:v>
                </c:pt>
                <c:pt idx="22616">
                  <c:v>41.749000000000002</c:v>
                </c:pt>
                <c:pt idx="22617">
                  <c:v>41.741</c:v>
                </c:pt>
                <c:pt idx="22618">
                  <c:v>41.732999999999997</c:v>
                </c:pt>
                <c:pt idx="22619">
                  <c:v>41.723999999999997</c:v>
                </c:pt>
                <c:pt idx="22620">
                  <c:v>41.715000000000003</c:v>
                </c:pt>
                <c:pt idx="22621">
                  <c:v>41.707999999999998</c:v>
                </c:pt>
                <c:pt idx="22622">
                  <c:v>41.7</c:v>
                </c:pt>
                <c:pt idx="22623">
                  <c:v>41.691000000000003</c:v>
                </c:pt>
                <c:pt idx="22624">
                  <c:v>41.682000000000002</c:v>
                </c:pt>
                <c:pt idx="22625">
                  <c:v>41.674999999999997</c:v>
                </c:pt>
                <c:pt idx="22626">
                  <c:v>41.667000000000002</c:v>
                </c:pt>
                <c:pt idx="22627">
                  <c:v>41.658000000000001</c:v>
                </c:pt>
                <c:pt idx="22628">
                  <c:v>41.649000000000001</c:v>
                </c:pt>
                <c:pt idx="22629">
                  <c:v>41.640999999999998</c:v>
                </c:pt>
                <c:pt idx="22630">
                  <c:v>41.631999999999998</c:v>
                </c:pt>
                <c:pt idx="22631">
                  <c:v>41.624000000000002</c:v>
                </c:pt>
                <c:pt idx="22632">
                  <c:v>41.616</c:v>
                </c:pt>
                <c:pt idx="22633">
                  <c:v>41.607999999999997</c:v>
                </c:pt>
                <c:pt idx="22634">
                  <c:v>41.6</c:v>
                </c:pt>
                <c:pt idx="22635">
                  <c:v>41.59</c:v>
                </c:pt>
                <c:pt idx="22636">
                  <c:v>41.582999999999998</c:v>
                </c:pt>
                <c:pt idx="22637">
                  <c:v>41.573999999999998</c:v>
                </c:pt>
                <c:pt idx="22638">
                  <c:v>41.566000000000003</c:v>
                </c:pt>
                <c:pt idx="22639">
                  <c:v>41.558</c:v>
                </c:pt>
                <c:pt idx="22640">
                  <c:v>41.55</c:v>
                </c:pt>
                <c:pt idx="22641">
                  <c:v>41.540999999999997</c:v>
                </c:pt>
                <c:pt idx="22642">
                  <c:v>41.533000000000001</c:v>
                </c:pt>
                <c:pt idx="22643">
                  <c:v>41.524999999999999</c:v>
                </c:pt>
                <c:pt idx="22644">
                  <c:v>41.517000000000003</c:v>
                </c:pt>
                <c:pt idx="22645">
                  <c:v>41.508000000000003</c:v>
                </c:pt>
                <c:pt idx="22646">
                  <c:v>41.499000000000002</c:v>
                </c:pt>
                <c:pt idx="22647">
                  <c:v>41.491</c:v>
                </c:pt>
                <c:pt idx="22648">
                  <c:v>41.482999999999997</c:v>
                </c:pt>
                <c:pt idx="22649">
                  <c:v>41.473999999999997</c:v>
                </c:pt>
                <c:pt idx="22650">
                  <c:v>41.466000000000001</c:v>
                </c:pt>
                <c:pt idx="22651">
                  <c:v>41.457000000000001</c:v>
                </c:pt>
                <c:pt idx="22652">
                  <c:v>41.448999999999998</c:v>
                </c:pt>
                <c:pt idx="22653">
                  <c:v>41.441000000000003</c:v>
                </c:pt>
                <c:pt idx="22654">
                  <c:v>41.433</c:v>
                </c:pt>
                <c:pt idx="22655">
                  <c:v>41.423999999999999</c:v>
                </c:pt>
                <c:pt idx="22656">
                  <c:v>41.414999999999999</c:v>
                </c:pt>
                <c:pt idx="22657">
                  <c:v>41.406999999999996</c:v>
                </c:pt>
                <c:pt idx="22658">
                  <c:v>41.399000000000001</c:v>
                </c:pt>
                <c:pt idx="22659">
                  <c:v>41.390999999999998</c:v>
                </c:pt>
                <c:pt idx="22660">
                  <c:v>41.383000000000003</c:v>
                </c:pt>
                <c:pt idx="22661">
                  <c:v>41.375</c:v>
                </c:pt>
                <c:pt idx="22662">
                  <c:v>41.366</c:v>
                </c:pt>
                <c:pt idx="22663">
                  <c:v>41.357999999999997</c:v>
                </c:pt>
                <c:pt idx="22664">
                  <c:v>41.35</c:v>
                </c:pt>
                <c:pt idx="22665">
                  <c:v>41.341000000000001</c:v>
                </c:pt>
                <c:pt idx="22666">
                  <c:v>41.332000000000001</c:v>
                </c:pt>
                <c:pt idx="22667">
                  <c:v>41.323999999999998</c:v>
                </c:pt>
                <c:pt idx="22668">
                  <c:v>41.317</c:v>
                </c:pt>
                <c:pt idx="22669">
                  <c:v>41.308</c:v>
                </c:pt>
                <c:pt idx="22670">
                  <c:v>41.3</c:v>
                </c:pt>
                <c:pt idx="22671">
                  <c:v>41.290999999999997</c:v>
                </c:pt>
                <c:pt idx="22672">
                  <c:v>41.283000000000001</c:v>
                </c:pt>
                <c:pt idx="22673">
                  <c:v>41.274000000000001</c:v>
                </c:pt>
                <c:pt idx="22674">
                  <c:v>41.265999999999998</c:v>
                </c:pt>
                <c:pt idx="22675">
                  <c:v>41.256999999999998</c:v>
                </c:pt>
                <c:pt idx="22676">
                  <c:v>41.249000000000002</c:v>
                </c:pt>
                <c:pt idx="22677">
                  <c:v>41.241</c:v>
                </c:pt>
                <c:pt idx="22678">
                  <c:v>41.234000000000002</c:v>
                </c:pt>
                <c:pt idx="22679">
                  <c:v>41.225000000000001</c:v>
                </c:pt>
                <c:pt idx="22680">
                  <c:v>41.216000000000001</c:v>
                </c:pt>
                <c:pt idx="22681">
                  <c:v>41.207999999999998</c:v>
                </c:pt>
                <c:pt idx="22682">
                  <c:v>41.198999999999998</c:v>
                </c:pt>
                <c:pt idx="22683">
                  <c:v>41.192</c:v>
                </c:pt>
                <c:pt idx="22684">
                  <c:v>41.183</c:v>
                </c:pt>
                <c:pt idx="22685">
                  <c:v>41.174999999999997</c:v>
                </c:pt>
                <c:pt idx="22686">
                  <c:v>41.165999999999997</c:v>
                </c:pt>
                <c:pt idx="22687">
                  <c:v>41.158000000000001</c:v>
                </c:pt>
                <c:pt idx="22688">
                  <c:v>41.15</c:v>
                </c:pt>
                <c:pt idx="22689">
                  <c:v>41.140999999999998</c:v>
                </c:pt>
                <c:pt idx="22690">
                  <c:v>41.133000000000003</c:v>
                </c:pt>
                <c:pt idx="22691">
                  <c:v>41.124000000000002</c:v>
                </c:pt>
                <c:pt idx="22692">
                  <c:v>41.116</c:v>
                </c:pt>
                <c:pt idx="22693">
                  <c:v>41.107999999999997</c:v>
                </c:pt>
                <c:pt idx="22694">
                  <c:v>41.098999999999997</c:v>
                </c:pt>
                <c:pt idx="22695">
                  <c:v>41.091000000000001</c:v>
                </c:pt>
                <c:pt idx="22696">
                  <c:v>41.082999999999998</c:v>
                </c:pt>
                <c:pt idx="22697">
                  <c:v>41.075000000000003</c:v>
                </c:pt>
                <c:pt idx="22698">
                  <c:v>41.066000000000003</c:v>
                </c:pt>
                <c:pt idx="22699">
                  <c:v>41.057000000000002</c:v>
                </c:pt>
                <c:pt idx="22700">
                  <c:v>41.048999999999999</c:v>
                </c:pt>
                <c:pt idx="22701">
                  <c:v>41.04</c:v>
                </c:pt>
                <c:pt idx="22702">
                  <c:v>41.033000000000001</c:v>
                </c:pt>
                <c:pt idx="22703">
                  <c:v>41.024999999999999</c:v>
                </c:pt>
                <c:pt idx="22704">
                  <c:v>41.015999999999998</c:v>
                </c:pt>
                <c:pt idx="22705">
                  <c:v>41.008000000000003</c:v>
                </c:pt>
                <c:pt idx="22706">
                  <c:v>40.999000000000002</c:v>
                </c:pt>
                <c:pt idx="22707">
                  <c:v>40.991</c:v>
                </c:pt>
                <c:pt idx="22708">
                  <c:v>40.982999999999997</c:v>
                </c:pt>
                <c:pt idx="22709">
                  <c:v>40.973999999999997</c:v>
                </c:pt>
                <c:pt idx="22710">
                  <c:v>40.966000000000001</c:v>
                </c:pt>
                <c:pt idx="22711">
                  <c:v>40.957999999999998</c:v>
                </c:pt>
                <c:pt idx="22712">
                  <c:v>40.948999999999998</c:v>
                </c:pt>
                <c:pt idx="22713">
                  <c:v>40.942</c:v>
                </c:pt>
                <c:pt idx="22714">
                  <c:v>40.933</c:v>
                </c:pt>
                <c:pt idx="22715">
                  <c:v>40.924999999999997</c:v>
                </c:pt>
                <c:pt idx="22716">
                  <c:v>40.917000000000002</c:v>
                </c:pt>
                <c:pt idx="22717">
                  <c:v>40.908000000000001</c:v>
                </c:pt>
                <c:pt idx="22718">
                  <c:v>40.899000000000001</c:v>
                </c:pt>
                <c:pt idx="22719">
                  <c:v>40.892000000000003</c:v>
                </c:pt>
                <c:pt idx="22720">
                  <c:v>40.883000000000003</c:v>
                </c:pt>
                <c:pt idx="22721">
                  <c:v>40.874000000000002</c:v>
                </c:pt>
                <c:pt idx="22722">
                  <c:v>40.866</c:v>
                </c:pt>
                <c:pt idx="22723">
                  <c:v>40.857999999999997</c:v>
                </c:pt>
                <c:pt idx="22724">
                  <c:v>40.85</c:v>
                </c:pt>
                <c:pt idx="22725">
                  <c:v>40.841999999999999</c:v>
                </c:pt>
                <c:pt idx="22726">
                  <c:v>40.832000000000001</c:v>
                </c:pt>
                <c:pt idx="22727">
                  <c:v>40.825000000000003</c:v>
                </c:pt>
                <c:pt idx="22728">
                  <c:v>40.816000000000003</c:v>
                </c:pt>
                <c:pt idx="22729">
                  <c:v>40.808</c:v>
                </c:pt>
                <c:pt idx="22730">
                  <c:v>40.799999999999997</c:v>
                </c:pt>
                <c:pt idx="22731">
                  <c:v>40.792000000000002</c:v>
                </c:pt>
                <c:pt idx="22732">
                  <c:v>40.783000000000001</c:v>
                </c:pt>
                <c:pt idx="22733">
                  <c:v>40.774000000000001</c:v>
                </c:pt>
                <c:pt idx="22734">
                  <c:v>40.765999999999998</c:v>
                </c:pt>
                <c:pt idx="22735">
                  <c:v>40.758000000000003</c:v>
                </c:pt>
                <c:pt idx="22736">
                  <c:v>40.75</c:v>
                </c:pt>
                <c:pt idx="22737">
                  <c:v>40.741</c:v>
                </c:pt>
                <c:pt idx="22738">
                  <c:v>40.731999999999999</c:v>
                </c:pt>
                <c:pt idx="22739">
                  <c:v>40.723999999999997</c:v>
                </c:pt>
                <c:pt idx="22740">
                  <c:v>40.716999999999999</c:v>
                </c:pt>
                <c:pt idx="22741">
                  <c:v>40.707999999999998</c:v>
                </c:pt>
                <c:pt idx="22742">
                  <c:v>40.698999999999998</c:v>
                </c:pt>
                <c:pt idx="22743">
                  <c:v>40.691000000000003</c:v>
                </c:pt>
                <c:pt idx="22744">
                  <c:v>40.683</c:v>
                </c:pt>
                <c:pt idx="22745">
                  <c:v>40.674999999999997</c:v>
                </c:pt>
                <c:pt idx="22746">
                  <c:v>40.665999999999997</c:v>
                </c:pt>
                <c:pt idx="22747">
                  <c:v>40.658000000000001</c:v>
                </c:pt>
                <c:pt idx="22748">
                  <c:v>40.649000000000001</c:v>
                </c:pt>
                <c:pt idx="22749">
                  <c:v>40.640999999999998</c:v>
                </c:pt>
                <c:pt idx="22750">
                  <c:v>40.633000000000003</c:v>
                </c:pt>
                <c:pt idx="22751">
                  <c:v>40.625</c:v>
                </c:pt>
                <c:pt idx="22752">
                  <c:v>40.615000000000002</c:v>
                </c:pt>
                <c:pt idx="22753">
                  <c:v>40.606999999999999</c:v>
                </c:pt>
                <c:pt idx="22754">
                  <c:v>40.598999999999997</c:v>
                </c:pt>
                <c:pt idx="22755">
                  <c:v>40.590000000000003</c:v>
                </c:pt>
                <c:pt idx="22756">
                  <c:v>40.582999999999998</c:v>
                </c:pt>
                <c:pt idx="22757">
                  <c:v>40.575000000000003</c:v>
                </c:pt>
                <c:pt idx="22758">
                  <c:v>40.566000000000003</c:v>
                </c:pt>
                <c:pt idx="22759">
                  <c:v>40.558</c:v>
                </c:pt>
                <c:pt idx="22760">
                  <c:v>40.549999999999997</c:v>
                </c:pt>
                <c:pt idx="22761">
                  <c:v>40.540999999999997</c:v>
                </c:pt>
                <c:pt idx="22762">
                  <c:v>40.531999999999996</c:v>
                </c:pt>
                <c:pt idx="22763">
                  <c:v>40.524999999999999</c:v>
                </c:pt>
                <c:pt idx="22764">
                  <c:v>40.517000000000003</c:v>
                </c:pt>
                <c:pt idx="22765">
                  <c:v>40.508000000000003</c:v>
                </c:pt>
                <c:pt idx="22766">
                  <c:v>40.499000000000002</c:v>
                </c:pt>
                <c:pt idx="22767">
                  <c:v>40.491</c:v>
                </c:pt>
                <c:pt idx="22768">
                  <c:v>40.482999999999997</c:v>
                </c:pt>
                <c:pt idx="22769">
                  <c:v>40.475000000000001</c:v>
                </c:pt>
                <c:pt idx="22770">
                  <c:v>40.466000000000001</c:v>
                </c:pt>
                <c:pt idx="22771">
                  <c:v>40.457000000000001</c:v>
                </c:pt>
                <c:pt idx="22772">
                  <c:v>40.448999999999998</c:v>
                </c:pt>
                <c:pt idx="22773">
                  <c:v>40.441000000000003</c:v>
                </c:pt>
                <c:pt idx="22774">
                  <c:v>40.433</c:v>
                </c:pt>
                <c:pt idx="22775">
                  <c:v>40.424999999999997</c:v>
                </c:pt>
                <c:pt idx="22776">
                  <c:v>40.415999999999997</c:v>
                </c:pt>
                <c:pt idx="22777">
                  <c:v>40.408000000000001</c:v>
                </c:pt>
                <c:pt idx="22778">
                  <c:v>40.399000000000001</c:v>
                </c:pt>
                <c:pt idx="22779">
                  <c:v>40.390999999999998</c:v>
                </c:pt>
                <c:pt idx="22780">
                  <c:v>40.383000000000003</c:v>
                </c:pt>
                <c:pt idx="22781">
                  <c:v>40.375</c:v>
                </c:pt>
                <c:pt idx="22782">
                  <c:v>40.366</c:v>
                </c:pt>
                <c:pt idx="22783">
                  <c:v>40.356999999999999</c:v>
                </c:pt>
                <c:pt idx="22784">
                  <c:v>40.348999999999997</c:v>
                </c:pt>
                <c:pt idx="22785">
                  <c:v>40.341000000000001</c:v>
                </c:pt>
                <c:pt idx="22786">
                  <c:v>40.332999999999998</c:v>
                </c:pt>
                <c:pt idx="22787">
                  <c:v>40.325000000000003</c:v>
                </c:pt>
                <c:pt idx="22788">
                  <c:v>40.316000000000003</c:v>
                </c:pt>
                <c:pt idx="22789">
                  <c:v>40.307000000000002</c:v>
                </c:pt>
                <c:pt idx="22790">
                  <c:v>40.299999999999997</c:v>
                </c:pt>
                <c:pt idx="22791">
                  <c:v>40.290999999999997</c:v>
                </c:pt>
                <c:pt idx="22792">
                  <c:v>40.283000000000001</c:v>
                </c:pt>
                <c:pt idx="22793">
                  <c:v>40.274999999999999</c:v>
                </c:pt>
                <c:pt idx="22794">
                  <c:v>40.265999999999998</c:v>
                </c:pt>
                <c:pt idx="22795">
                  <c:v>40.258000000000003</c:v>
                </c:pt>
                <c:pt idx="22796">
                  <c:v>40.25</c:v>
                </c:pt>
                <c:pt idx="22797">
                  <c:v>40.241</c:v>
                </c:pt>
                <c:pt idx="22798">
                  <c:v>40.232999999999997</c:v>
                </c:pt>
                <c:pt idx="22799">
                  <c:v>40.223999999999997</c:v>
                </c:pt>
                <c:pt idx="22800">
                  <c:v>40.216000000000001</c:v>
                </c:pt>
                <c:pt idx="22801">
                  <c:v>40.207999999999998</c:v>
                </c:pt>
                <c:pt idx="22802">
                  <c:v>40.200000000000003</c:v>
                </c:pt>
                <c:pt idx="22803">
                  <c:v>40.192</c:v>
                </c:pt>
                <c:pt idx="22804">
                  <c:v>40.183</c:v>
                </c:pt>
                <c:pt idx="22805">
                  <c:v>40.173999999999999</c:v>
                </c:pt>
                <c:pt idx="22806">
                  <c:v>40.167000000000002</c:v>
                </c:pt>
                <c:pt idx="22807">
                  <c:v>40.158000000000001</c:v>
                </c:pt>
                <c:pt idx="22808">
                  <c:v>40.15</c:v>
                </c:pt>
                <c:pt idx="22809">
                  <c:v>40.140999999999998</c:v>
                </c:pt>
                <c:pt idx="22810">
                  <c:v>40.133000000000003</c:v>
                </c:pt>
                <c:pt idx="22811">
                  <c:v>40.124000000000002</c:v>
                </c:pt>
                <c:pt idx="22812">
                  <c:v>40.116</c:v>
                </c:pt>
                <c:pt idx="22813">
                  <c:v>40.107999999999997</c:v>
                </c:pt>
                <c:pt idx="22814">
                  <c:v>40.098999999999997</c:v>
                </c:pt>
                <c:pt idx="22815">
                  <c:v>40.091999999999999</c:v>
                </c:pt>
                <c:pt idx="22816">
                  <c:v>40.082000000000001</c:v>
                </c:pt>
                <c:pt idx="22817">
                  <c:v>40.075000000000003</c:v>
                </c:pt>
                <c:pt idx="22818">
                  <c:v>40.067</c:v>
                </c:pt>
                <c:pt idx="22819">
                  <c:v>40.058</c:v>
                </c:pt>
                <c:pt idx="22820">
                  <c:v>40.048999999999999</c:v>
                </c:pt>
                <c:pt idx="22821">
                  <c:v>40.040999999999997</c:v>
                </c:pt>
                <c:pt idx="22822">
                  <c:v>40.033000000000001</c:v>
                </c:pt>
                <c:pt idx="22823">
                  <c:v>40.024000000000001</c:v>
                </c:pt>
                <c:pt idx="22824">
                  <c:v>40.015999999999998</c:v>
                </c:pt>
                <c:pt idx="22825">
                  <c:v>40.008000000000003</c:v>
                </c:pt>
                <c:pt idx="22826">
                  <c:v>40</c:v>
                </c:pt>
                <c:pt idx="22827">
                  <c:v>39.991</c:v>
                </c:pt>
                <c:pt idx="22828">
                  <c:v>39.981999999999999</c:v>
                </c:pt>
                <c:pt idx="22829">
                  <c:v>39.975999999999999</c:v>
                </c:pt>
                <c:pt idx="22830">
                  <c:v>39.966999999999999</c:v>
                </c:pt>
                <c:pt idx="22831">
                  <c:v>39.957000000000001</c:v>
                </c:pt>
                <c:pt idx="22832">
                  <c:v>39.950000000000003</c:v>
                </c:pt>
                <c:pt idx="22833">
                  <c:v>39.941000000000003</c:v>
                </c:pt>
                <c:pt idx="22834">
                  <c:v>39.933</c:v>
                </c:pt>
                <c:pt idx="22835">
                  <c:v>39.924999999999997</c:v>
                </c:pt>
                <c:pt idx="22836">
                  <c:v>39.917000000000002</c:v>
                </c:pt>
                <c:pt idx="22837">
                  <c:v>39.908000000000001</c:v>
                </c:pt>
                <c:pt idx="22838">
                  <c:v>39.9</c:v>
                </c:pt>
                <c:pt idx="22839">
                  <c:v>39.892000000000003</c:v>
                </c:pt>
                <c:pt idx="22840">
                  <c:v>39.883000000000003</c:v>
                </c:pt>
                <c:pt idx="22841">
                  <c:v>39.874000000000002</c:v>
                </c:pt>
                <c:pt idx="22842">
                  <c:v>39.866999999999997</c:v>
                </c:pt>
                <c:pt idx="22843">
                  <c:v>39.857999999999997</c:v>
                </c:pt>
                <c:pt idx="22844">
                  <c:v>39.848999999999997</c:v>
                </c:pt>
                <c:pt idx="22845">
                  <c:v>39.841000000000001</c:v>
                </c:pt>
                <c:pt idx="22846">
                  <c:v>39.832999999999998</c:v>
                </c:pt>
                <c:pt idx="22847">
                  <c:v>39.825000000000003</c:v>
                </c:pt>
                <c:pt idx="22848">
                  <c:v>39.816000000000003</c:v>
                </c:pt>
                <c:pt idx="22849">
                  <c:v>39.807000000000002</c:v>
                </c:pt>
                <c:pt idx="22850">
                  <c:v>39.799999999999997</c:v>
                </c:pt>
                <c:pt idx="22851">
                  <c:v>39.790999999999997</c:v>
                </c:pt>
                <c:pt idx="22852">
                  <c:v>39.783000000000001</c:v>
                </c:pt>
                <c:pt idx="22853">
                  <c:v>39.774999999999999</c:v>
                </c:pt>
                <c:pt idx="22854">
                  <c:v>39.767000000000003</c:v>
                </c:pt>
                <c:pt idx="22855">
                  <c:v>39.759</c:v>
                </c:pt>
                <c:pt idx="22856">
                  <c:v>39.75</c:v>
                </c:pt>
                <c:pt idx="22857">
                  <c:v>39.741999999999997</c:v>
                </c:pt>
                <c:pt idx="22858">
                  <c:v>39.734000000000002</c:v>
                </c:pt>
                <c:pt idx="22859">
                  <c:v>39.725000000000001</c:v>
                </c:pt>
                <c:pt idx="22860">
                  <c:v>39.716999999999999</c:v>
                </c:pt>
                <c:pt idx="22861">
                  <c:v>39.707999999999998</c:v>
                </c:pt>
                <c:pt idx="22862">
                  <c:v>39.700000000000003</c:v>
                </c:pt>
                <c:pt idx="22863">
                  <c:v>39.691000000000003</c:v>
                </c:pt>
                <c:pt idx="22864">
                  <c:v>39.683</c:v>
                </c:pt>
                <c:pt idx="22865">
                  <c:v>39.674999999999997</c:v>
                </c:pt>
                <c:pt idx="22866">
                  <c:v>39.667000000000002</c:v>
                </c:pt>
                <c:pt idx="22867">
                  <c:v>39.658000000000001</c:v>
                </c:pt>
                <c:pt idx="22868">
                  <c:v>39.65</c:v>
                </c:pt>
                <c:pt idx="22869">
                  <c:v>39.642000000000003</c:v>
                </c:pt>
                <c:pt idx="22870">
                  <c:v>39.634</c:v>
                </c:pt>
                <c:pt idx="22871">
                  <c:v>39.625</c:v>
                </c:pt>
                <c:pt idx="22872">
                  <c:v>39.616999999999997</c:v>
                </c:pt>
                <c:pt idx="22873">
                  <c:v>39.609000000000002</c:v>
                </c:pt>
                <c:pt idx="22874">
                  <c:v>39.6</c:v>
                </c:pt>
                <c:pt idx="22875">
                  <c:v>39.593000000000004</c:v>
                </c:pt>
                <c:pt idx="22876">
                  <c:v>39.584000000000003</c:v>
                </c:pt>
                <c:pt idx="22877">
                  <c:v>39.575000000000003</c:v>
                </c:pt>
                <c:pt idx="22878">
                  <c:v>39.567</c:v>
                </c:pt>
                <c:pt idx="22879">
                  <c:v>39.558</c:v>
                </c:pt>
                <c:pt idx="22880">
                  <c:v>39.549999999999997</c:v>
                </c:pt>
                <c:pt idx="22881">
                  <c:v>39.542000000000002</c:v>
                </c:pt>
                <c:pt idx="22882">
                  <c:v>39.533000000000001</c:v>
                </c:pt>
                <c:pt idx="22883">
                  <c:v>39.524999999999999</c:v>
                </c:pt>
                <c:pt idx="22884">
                  <c:v>39.517000000000003</c:v>
                </c:pt>
                <c:pt idx="22885">
                  <c:v>39.509</c:v>
                </c:pt>
                <c:pt idx="22886">
                  <c:v>39.5</c:v>
                </c:pt>
                <c:pt idx="22887">
                  <c:v>39.491999999999997</c:v>
                </c:pt>
                <c:pt idx="22888">
                  <c:v>39.484000000000002</c:v>
                </c:pt>
                <c:pt idx="22889">
                  <c:v>39.475999999999999</c:v>
                </c:pt>
                <c:pt idx="22890">
                  <c:v>39.466999999999999</c:v>
                </c:pt>
                <c:pt idx="22891">
                  <c:v>39.459000000000003</c:v>
                </c:pt>
                <c:pt idx="22892">
                  <c:v>39.451000000000001</c:v>
                </c:pt>
                <c:pt idx="22893">
                  <c:v>39.442</c:v>
                </c:pt>
                <c:pt idx="22894">
                  <c:v>39.433999999999997</c:v>
                </c:pt>
                <c:pt idx="22895">
                  <c:v>39.426000000000002</c:v>
                </c:pt>
                <c:pt idx="22896">
                  <c:v>39.417000000000002</c:v>
                </c:pt>
                <c:pt idx="22897">
                  <c:v>39.408000000000001</c:v>
                </c:pt>
                <c:pt idx="22898">
                  <c:v>39.401000000000003</c:v>
                </c:pt>
                <c:pt idx="22899">
                  <c:v>39.392000000000003</c:v>
                </c:pt>
                <c:pt idx="22900">
                  <c:v>39.384</c:v>
                </c:pt>
                <c:pt idx="22901">
                  <c:v>39.375</c:v>
                </c:pt>
                <c:pt idx="22902">
                  <c:v>39.366999999999997</c:v>
                </c:pt>
                <c:pt idx="22903">
                  <c:v>39.359000000000002</c:v>
                </c:pt>
                <c:pt idx="22904">
                  <c:v>39.350999999999999</c:v>
                </c:pt>
                <c:pt idx="22905">
                  <c:v>39.341999999999999</c:v>
                </c:pt>
                <c:pt idx="22906">
                  <c:v>39.334000000000003</c:v>
                </c:pt>
                <c:pt idx="22907">
                  <c:v>39.325000000000003</c:v>
                </c:pt>
                <c:pt idx="22908">
                  <c:v>39.317</c:v>
                </c:pt>
                <c:pt idx="22909">
                  <c:v>39.308999999999997</c:v>
                </c:pt>
                <c:pt idx="22910">
                  <c:v>39.299999999999997</c:v>
                </c:pt>
                <c:pt idx="22911">
                  <c:v>39.292000000000002</c:v>
                </c:pt>
                <c:pt idx="22912">
                  <c:v>39.284999999999997</c:v>
                </c:pt>
                <c:pt idx="22913">
                  <c:v>39.276000000000003</c:v>
                </c:pt>
                <c:pt idx="22914">
                  <c:v>39.267000000000003</c:v>
                </c:pt>
                <c:pt idx="22915">
                  <c:v>39.259</c:v>
                </c:pt>
                <c:pt idx="22916">
                  <c:v>39.250999999999998</c:v>
                </c:pt>
                <c:pt idx="22917">
                  <c:v>39.243000000000002</c:v>
                </c:pt>
                <c:pt idx="22918">
                  <c:v>39.234000000000002</c:v>
                </c:pt>
                <c:pt idx="22919">
                  <c:v>39.225999999999999</c:v>
                </c:pt>
                <c:pt idx="22920">
                  <c:v>39.216999999999999</c:v>
                </c:pt>
                <c:pt idx="22921">
                  <c:v>39.207999999999998</c:v>
                </c:pt>
                <c:pt idx="22922">
                  <c:v>39.201000000000001</c:v>
                </c:pt>
                <c:pt idx="22923">
                  <c:v>39.192</c:v>
                </c:pt>
                <c:pt idx="22924">
                  <c:v>39.183999999999997</c:v>
                </c:pt>
                <c:pt idx="22925">
                  <c:v>39.176000000000002</c:v>
                </c:pt>
                <c:pt idx="22926">
                  <c:v>39.167000000000002</c:v>
                </c:pt>
                <c:pt idx="22927">
                  <c:v>39.158000000000001</c:v>
                </c:pt>
                <c:pt idx="22928">
                  <c:v>39.151000000000003</c:v>
                </c:pt>
                <c:pt idx="22929">
                  <c:v>39.142000000000003</c:v>
                </c:pt>
                <c:pt idx="22930">
                  <c:v>39.134</c:v>
                </c:pt>
                <c:pt idx="22931">
                  <c:v>39.125</c:v>
                </c:pt>
                <c:pt idx="22932">
                  <c:v>39.116999999999997</c:v>
                </c:pt>
                <c:pt idx="22933">
                  <c:v>39.107999999999997</c:v>
                </c:pt>
                <c:pt idx="22934">
                  <c:v>39.1</c:v>
                </c:pt>
                <c:pt idx="22935">
                  <c:v>39.091999999999999</c:v>
                </c:pt>
                <c:pt idx="22936">
                  <c:v>39.084000000000003</c:v>
                </c:pt>
                <c:pt idx="22937">
                  <c:v>39.076000000000001</c:v>
                </c:pt>
                <c:pt idx="22938">
                  <c:v>39.067</c:v>
                </c:pt>
                <c:pt idx="22939">
                  <c:v>39.058999999999997</c:v>
                </c:pt>
                <c:pt idx="22940">
                  <c:v>39.049999999999997</c:v>
                </c:pt>
                <c:pt idx="22941">
                  <c:v>39.042000000000002</c:v>
                </c:pt>
                <c:pt idx="22942">
                  <c:v>39.033000000000001</c:v>
                </c:pt>
                <c:pt idx="22943">
                  <c:v>39.026000000000003</c:v>
                </c:pt>
                <c:pt idx="22944">
                  <c:v>39.017000000000003</c:v>
                </c:pt>
                <c:pt idx="22945">
                  <c:v>39.009</c:v>
                </c:pt>
                <c:pt idx="22946">
                  <c:v>39</c:v>
                </c:pt>
                <c:pt idx="22947">
                  <c:v>38.991999999999997</c:v>
                </c:pt>
                <c:pt idx="22948">
                  <c:v>38.982999999999997</c:v>
                </c:pt>
                <c:pt idx="22949">
                  <c:v>38.975999999999999</c:v>
                </c:pt>
                <c:pt idx="22950">
                  <c:v>38.966999999999999</c:v>
                </c:pt>
                <c:pt idx="22951">
                  <c:v>38.96</c:v>
                </c:pt>
                <c:pt idx="22952">
                  <c:v>38.950000000000003</c:v>
                </c:pt>
                <c:pt idx="22953">
                  <c:v>38.942</c:v>
                </c:pt>
                <c:pt idx="22954">
                  <c:v>38.933999999999997</c:v>
                </c:pt>
                <c:pt idx="22955">
                  <c:v>38.924999999999997</c:v>
                </c:pt>
                <c:pt idx="22956">
                  <c:v>38.917000000000002</c:v>
                </c:pt>
                <c:pt idx="22957">
                  <c:v>38.908999999999999</c:v>
                </c:pt>
                <c:pt idx="22958">
                  <c:v>38.9</c:v>
                </c:pt>
                <c:pt idx="22959">
                  <c:v>38.892000000000003</c:v>
                </c:pt>
                <c:pt idx="22960">
                  <c:v>38.883000000000003</c:v>
                </c:pt>
                <c:pt idx="22961">
                  <c:v>38.875999999999998</c:v>
                </c:pt>
                <c:pt idx="22962">
                  <c:v>38.868000000000002</c:v>
                </c:pt>
                <c:pt idx="22963">
                  <c:v>38.859000000000002</c:v>
                </c:pt>
                <c:pt idx="22964">
                  <c:v>38.85</c:v>
                </c:pt>
                <c:pt idx="22965">
                  <c:v>38.843000000000004</c:v>
                </c:pt>
                <c:pt idx="22966">
                  <c:v>38.834000000000003</c:v>
                </c:pt>
                <c:pt idx="22967">
                  <c:v>38.826000000000001</c:v>
                </c:pt>
                <c:pt idx="22968">
                  <c:v>38.817</c:v>
                </c:pt>
                <c:pt idx="22969">
                  <c:v>38.808</c:v>
                </c:pt>
                <c:pt idx="22970">
                  <c:v>38.801000000000002</c:v>
                </c:pt>
                <c:pt idx="22971">
                  <c:v>38.792000000000002</c:v>
                </c:pt>
                <c:pt idx="22972">
                  <c:v>38.783999999999999</c:v>
                </c:pt>
                <c:pt idx="22973">
                  <c:v>38.776000000000003</c:v>
                </c:pt>
                <c:pt idx="22974">
                  <c:v>38.767000000000003</c:v>
                </c:pt>
                <c:pt idx="22975">
                  <c:v>38.759</c:v>
                </c:pt>
                <c:pt idx="22976">
                  <c:v>38.750999999999998</c:v>
                </c:pt>
                <c:pt idx="22977">
                  <c:v>38.743000000000002</c:v>
                </c:pt>
                <c:pt idx="22978">
                  <c:v>38.734000000000002</c:v>
                </c:pt>
                <c:pt idx="22979">
                  <c:v>38.725000000000001</c:v>
                </c:pt>
                <c:pt idx="22980">
                  <c:v>38.718000000000004</c:v>
                </c:pt>
                <c:pt idx="22981">
                  <c:v>38.71</c:v>
                </c:pt>
                <c:pt idx="22982">
                  <c:v>38.701000000000001</c:v>
                </c:pt>
                <c:pt idx="22983">
                  <c:v>38.692999999999998</c:v>
                </c:pt>
                <c:pt idx="22984">
                  <c:v>38.683999999999997</c:v>
                </c:pt>
                <c:pt idx="22985">
                  <c:v>38.674999999999997</c:v>
                </c:pt>
                <c:pt idx="22986">
                  <c:v>38.667000000000002</c:v>
                </c:pt>
                <c:pt idx="22987">
                  <c:v>38.659999999999997</c:v>
                </c:pt>
                <c:pt idx="22988">
                  <c:v>38.65</c:v>
                </c:pt>
                <c:pt idx="22989">
                  <c:v>38.643000000000001</c:v>
                </c:pt>
                <c:pt idx="22990">
                  <c:v>38.634</c:v>
                </c:pt>
                <c:pt idx="22991">
                  <c:v>38.625999999999998</c:v>
                </c:pt>
                <c:pt idx="22992">
                  <c:v>38.618000000000002</c:v>
                </c:pt>
                <c:pt idx="22993">
                  <c:v>38.61</c:v>
                </c:pt>
                <c:pt idx="22994">
                  <c:v>38.600999999999999</c:v>
                </c:pt>
                <c:pt idx="22995">
                  <c:v>38.593000000000004</c:v>
                </c:pt>
                <c:pt idx="22996">
                  <c:v>38.584000000000003</c:v>
                </c:pt>
                <c:pt idx="22997">
                  <c:v>38.576999999999998</c:v>
                </c:pt>
                <c:pt idx="22998">
                  <c:v>38.567</c:v>
                </c:pt>
                <c:pt idx="22999">
                  <c:v>38.558999999999997</c:v>
                </c:pt>
                <c:pt idx="23000">
                  <c:v>38.552</c:v>
                </c:pt>
                <c:pt idx="23001">
                  <c:v>38.542999999999999</c:v>
                </c:pt>
                <c:pt idx="23002">
                  <c:v>38.533999999999999</c:v>
                </c:pt>
                <c:pt idx="23003">
                  <c:v>38.526000000000003</c:v>
                </c:pt>
                <c:pt idx="23004">
                  <c:v>38.518000000000001</c:v>
                </c:pt>
                <c:pt idx="23005">
                  <c:v>38.51</c:v>
                </c:pt>
                <c:pt idx="23006">
                  <c:v>38.502000000000002</c:v>
                </c:pt>
                <c:pt idx="23007">
                  <c:v>38.491999999999997</c:v>
                </c:pt>
                <c:pt idx="23008">
                  <c:v>38.482999999999997</c:v>
                </c:pt>
                <c:pt idx="23009">
                  <c:v>38.475999999999999</c:v>
                </c:pt>
                <c:pt idx="23010">
                  <c:v>38.466999999999999</c:v>
                </c:pt>
                <c:pt idx="23011">
                  <c:v>38.459000000000003</c:v>
                </c:pt>
                <c:pt idx="23012">
                  <c:v>38.451000000000001</c:v>
                </c:pt>
                <c:pt idx="23013">
                  <c:v>38.442999999999998</c:v>
                </c:pt>
                <c:pt idx="23014">
                  <c:v>38.433999999999997</c:v>
                </c:pt>
                <c:pt idx="23015">
                  <c:v>38.426000000000002</c:v>
                </c:pt>
                <c:pt idx="23016">
                  <c:v>38.417000000000002</c:v>
                </c:pt>
                <c:pt idx="23017">
                  <c:v>38.408999999999999</c:v>
                </c:pt>
                <c:pt idx="23018">
                  <c:v>38.401000000000003</c:v>
                </c:pt>
                <c:pt idx="23019">
                  <c:v>38.392000000000003</c:v>
                </c:pt>
                <c:pt idx="23020">
                  <c:v>38.384999999999998</c:v>
                </c:pt>
                <c:pt idx="23021">
                  <c:v>38.375999999999998</c:v>
                </c:pt>
                <c:pt idx="23022">
                  <c:v>38.368000000000002</c:v>
                </c:pt>
                <c:pt idx="23023">
                  <c:v>38.357999999999997</c:v>
                </c:pt>
                <c:pt idx="23024">
                  <c:v>38.350999999999999</c:v>
                </c:pt>
                <c:pt idx="23025">
                  <c:v>38.343000000000004</c:v>
                </c:pt>
                <c:pt idx="23026">
                  <c:v>38.335000000000001</c:v>
                </c:pt>
                <c:pt idx="23027">
                  <c:v>38.326000000000001</c:v>
                </c:pt>
                <c:pt idx="23028">
                  <c:v>38.317</c:v>
                </c:pt>
                <c:pt idx="23029">
                  <c:v>38.308999999999997</c:v>
                </c:pt>
                <c:pt idx="23030">
                  <c:v>38.299999999999997</c:v>
                </c:pt>
                <c:pt idx="23031">
                  <c:v>38.292999999999999</c:v>
                </c:pt>
                <c:pt idx="23032">
                  <c:v>38.283999999999999</c:v>
                </c:pt>
                <c:pt idx="23033">
                  <c:v>38.276000000000003</c:v>
                </c:pt>
                <c:pt idx="23034">
                  <c:v>38.267000000000003</c:v>
                </c:pt>
                <c:pt idx="23035">
                  <c:v>38.259</c:v>
                </c:pt>
                <c:pt idx="23036">
                  <c:v>38.250999999999998</c:v>
                </c:pt>
                <c:pt idx="23037">
                  <c:v>38.243000000000002</c:v>
                </c:pt>
                <c:pt idx="23038">
                  <c:v>38.234999999999999</c:v>
                </c:pt>
                <c:pt idx="23039">
                  <c:v>38.225999999999999</c:v>
                </c:pt>
                <c:pt idx="23040">
                  <c:v>38.216999999999999</c:v>
                </c:pt>
                <c:pt idx="23041">
                  <c:v>38.21</c:v>
                </c:pt>
                <c:pt idx="23042">
                  <c:v>38.200000000000003</c:v>
                </c:pt>
                <c:pt idx="23043">
                  <c:v>38.192999999999998</c:v>
                </c:pt>
                <c:pt idx="23044">
                  <c:v>38.183999999999997</c:v>
                </c:pt>
                <c:pt idx="23045">
                  <c:v>38.176000000000002</c:v>
                </c:pt>
                <c:pt idx="23046">
                  <c:v>38.167999999999999</c:v>
                </c:pt>
                <c:pt idx="23047">
                  <c:v>38.159999999999997</c:v>
                </c:pt>
                <c:pt idx="23048">
                  <c:v>38.151000000000003</c:v>
                </c:pt>
                <c:pt idx="23049">
                  <c:v>38.143999999999998</c:v>
                </c:pt>
                <c:pt idx="23050">
                  <c:v>38.134999999999998</c:v>
                </c:pt>
                <c:pt idx="23051">
                  <c:v>38.127000000000002</c:v>
                </c:pt>
                <c:pt idx="23052">
                  <c:v>38.118000000000002</c:v>
                </c:pt>
                <c:pt idx="23053">
                  <c:v>38.11</c:v>
                </c:pt>
                <c:pt idx="23054">
                  <c:v>38.100999999999999</c:v>
                </c:pt>
                <c:pt idx="23055">
                  <c:v>38.094000000000001</c:v>
                </c:pt>
                <c:pt idx="23056">
                  <c:v>38.084000000000003</c:v>
                </c:pt>
                <c:pt idx="23057">
                  <c:v>38.076000000000001</c:v>
                </c:pt>
                <c:pt idx="23058">
                  <c:v>38.069000000000003</c:v>
                </c:pt>
                <c:pt idx="23059">
                  <c:v>38.06</c:v>
                </c:pt>
                <c:pt idx="23060">
                  <c:v>38.051000000000002</c:v>
                </c:pt>
                <c:pt idx="23061">
                  <c:v>38.042000000000002</c:v>
                </c:pt>
                <c:pt idx="23062">
                  <c:v>38.034999999999997</c:v>
                </c:pt>
                <c:pt idx="23063">
                  <c:v>38.026000000000003</c:v>
                </c:pt>
                <c:pt idx="23064">
                  <c:v>38.018000000000001</c:v>
                </c:pt>
                <c:pt idx="23065">
                  <c:v>38.009</c:v>
                </c:pt>
                <c:pt idx="23066">
                  <c:v>38.002000000000002</c:v>
                </c:pt>
                <c:pt idx="23067">
                  <c:v>37.993000000000002</c:v>
                </c:pt>
                <c:pt idx="23068">
                  <c:v>37.984000000000002</c:v>
                </c:pt>
                <c:pt idx="23069">
                  <c:v>37.976999999999997</c:v>
                </c:pt>
                <c:pt idx="23070">
                  <c:v>37.968000000000004</c:v>
                </c:pt>
                <c:pt idx="23071">
                  <c:v>37.96</c:v>
                </c:pt>
                <c:pt idx="23072">
                  <c:v>37.951000000000001</c:v>
                </c:pt>
                <c:pt idx="23073">
                  <c:v>37.942999999999998</c:v>
                </c:pt>
                <c:pt idx="23074">
                  <c:v>37.935000000000002</c:v>
                </c:pt>
                <c:pt idx="23075">
                  <c:v>37.926000000000002</c:v>
                </c:pt>
                <c:pt idx="23076">
                  <c:v>37.917999999999999</c:v>
                </c:pt>
                <c:pt idx="23077">
                  <c:v>37.908999999999999</c:v>
                </c:pt>
                <c:pt idx="23078">
                  <c:v>37.901000000000003</c:v>
                </c:pt>
                <c:pt idx="23079">
                  <c:v>37.893999999999998</c:v>
                </c:pt>
                <c:pt idx="23080">
                  <c:v>37.884999999999998</c:v>
                </c:pt>
                <c:pt idx="23081">
                  <c:v>37.875999999999998</c:v>
                </c:pt>
                <c:pt idx="23082">
                  <c:v>37.869</c:v>
                </c:pt>
                <c:pt idx="23083">
                  <c:v>37.86</c:v>
                </c:pt>
                <c:pt idx="23084">
                  <c:v>37.851999999999997</c:v>
                </c:pt>
                <c:pt idx="23085">
                  <c:v>37.843000000000004</c:v>
                </c:pt>
                <c:pt idx="23086">
                  <c:v>37.835000000000001</c:v>
                </c:pt>
                <c:pt idx="23087">
                  <c:v>37.826999999999998</c:v>
                </c:pt>
                <c:pt idx="23088">
                  <c:v>37.817999999999998</c:v>
                </c:pt>
                <c:pt idx="23089">
                  <c:v>37.808999999999997</c:v>
                </c:pt>
                <c:pt idx="23090">
                  <c:v>37.802</c:v>
                </c:pt>
                <c:pt idx="23091">
                  <c:v>37.792999999999999</c:v>
                </c:pt>
                <c:pt idx="23092">
                  <c:v>37.784999999999997</c:v>
                </c:pt>
                <c:pt idx="23093">
                  <c:v>37.777000000000001</c:v>
                </c:pt>
                <c:pt idx="23094">
                  <c:v>37.768000000000001</c:v>
                </c:pt>
                <c:pt idx="23095">
                  <c:v>37.76</c:v>
                </c:pt>
                <c:pt idx="23096">
                  <c:v>37.752000000000002</c:v>
                </c:pt>
                <c:pt idx="23097">
                  <c:v>37.744</c:v>
                </c:pt>
                <c:pt idx="23098">
                  <c:v>37.734999999999999</c:v>
                </c:pt>
                <c:pt idx="23099">
                  <c:v>37.726999999999997</c:v>
                </c:pt>
                <c:pt idx="23100">
                  <c:v>37.718000000000004</c:v>
                </c:pt>
                <c:pt idx="23101">
                  <c:v>37.71</c:v>
                </c:pt>
                <c:pt idx="23102">
                  <c:v>37.701000000000001</c:v>
                </c:pt>
                <c:pt idx="23103">
                  <c:v>37.694000000000003</c:v>
                </c:pt>
                <c:pt idx="23104">
                  <c:v>37.685000000000002</c:v>
                </c:pt>
                <c:pt idx="23105">
                  <c:v>37.677</c:v>
                </c:pt>
                <c:pt idx="23106">
                  <c:v>37.668999999999997</c:v>
                </c:pt>
                <c:pt idx="23107">
                  <c:v>37.659999999999997</c:v>
                </c:pt>
                <c:pt idx="23108">
                  <c:v>37.652000000000001</c:v>
                </c:pt>
                <c:pt idx="23109">
                  <c:v>37.643000000000001</c:v>
                </c:pt>
                <c:pt idx="23110">
                  <c:v>37.634999999999998</c:v>
                </c:pt>
                <c:pt idx="23111">
                  <c:v>37.627000000000002</c:v>
                </c:pt>
                <c:pt idx="23112">
                  <c:v>37.619</c:v>
                </c:pt>
                <c:pt idx="23113">
                  <c:v>37.609000000000002</c:v>
                </c:pt>
                <c:pt idx="23114">
                  <c:v>37.601999999999997</c:v>
                </c:pt>
                <c:pt idx="23115">
                  <c:v>37.593000000000004</c:v>
                </c:pt>
                <c:pt idx="23116">
                  <c:v>37.585000000000001</c:v>
                </c:pt>
                <c:pt idx="23117">
                  <c:v>37.576999999999998</c:v>
                </c:pt>
                <c:pt idx="23118">
                  <c:v>37.567999999999998</c:v>
                </c:pt>
                <c:pt idx="23119">
                  <c:v>37.558999999999997</c:v>
                </c:pt>
                <c:pt idx="23120">
                  <c:v>37.551000000000002</c:v>
                </c:pt>
                <c:pt idx="23121">
                  <c:v>37.542999999999999</c:v>
                </c:pt>
                <c:pt idx="23122">
                  <c:v>37.534999999999997</c:v>
                </c:pt>
                <c:pt idx="23123">
                  <c:v>37.527000000000001</c:v>
                </c:pt>
                <c:pt idx="23124">
                  <c:v>37.518000000000001</c:v>
                </c:pt>
                <c:pt idx="23125">
                  <c:v>37.51</c:v>
                </c:pt>
                <c:pt idx="23126">
                  <c:v>37.502000000000002</c:v>
                </c:pt>
                <c:pt idx="23127">
                  <c:v>37.494</c:v>
                </c:pt>
                <c:pt idx="23128">
                  <c:v>37.484999999999999</c:v>
                </c:pt>
                <c:pt idx="23129">
                  <c:v>37.476999999999997</c:v>
                </c:pt>
                <c:pt idx="23130">
                  <c:v>37.468000000000004</c:v>
                </c:pt>
                <c:pt idx="23131">
                  <c:v>37.460999999999999</c:v>
                </c:pt>
                <c:pt idx="23132">
                  <c:v>37.451999999999998</c:v>
                </c:pt>
                <c:pt idx="23133">
                  <c:v>37.444000000000003</c:v>
                </c:pt>
                <c:pt idx="23134">
                  <c:v>37.436</c:v>
                </c:pt>
                <c:pt idx="23135">
                  <c:v>37.427</c:v>
                </c:pt>
                <c:pt idx="23136">
                  <c:v>37.418999999999997</c:v>
                </c:pt>
                <c:pt idx="23137">
                  <c:v>37.409999999999997</c:v>
                </c:pt>
                <c:pt idx="23138">
                  <c:v>37.402000000000001</c:v>
                </c:pt>
                <c:pt idx="23139">
                  <c:v>37.393999999999998</c:v>
                </c:pt>
                <c:pt idx="23140">
                  <c:v>37.386000000000003</c:v>
                </c:pt>
                <c:pt idx="23141">
                  <c:v>37.377000000000002</c:v>
                </c:pt>
                <c:pt idx="23142">
                  <c:v>37.369</c:v>
                </c:pt>
                <c:pt idx="23143">
                  <c:v>37.36</c:v>
                </c:pt>
                <c:pt idx="23144">
                  <c:v>37.351999999999997</c:v>
                </c:pt>
                <c:pt idx="23145">
                  <c:v>37.343000000000004</c:v>
                </c:pt>
                <c:pt idx="23146">
                  <c:v>37.335999999999999</c:v>
                </c:pt>
                <c:pt idx="23147">
                  <c:v>37.328000000000003</c:v>
                </c:pt>
                <c:pt idx="23148">
                  <c:v>37.319000000000003</c:v>
                </c:pt>
                <c:pt idx="23149">
                  <c:v>37.311</c:v>
                </c:pt>
                <c:pt idx="23150">
                  <c:v>37.302</c:v>
                </c:pt>
                <c:pt idx="23151">
                  <c:v>37.292999999999999</c:v>
                </c:pt>
                <c:pt idx="23152">
                  <c:v>37.284999999999997</c:v>
                </c:pt>
                <c:pt idx="23153">
                  <c:v>37.277000000000001</c:v>
                </c:pt>
                <c:pt idx="23154">
                  <c:v>37.268000000000001</c:v>
                </c:pt>
                <c:pt idx="23155">
                  <c:v>37.26</c:v>
                </c:pt>
                <c:pt idx="23156">
                  <c:v>37.253</c:v>
                </c:pt>
                <c:pt idx="23157">
                  <c:v>37.244</c:v>
                </c:pt>
                <c:pt idx="23158">
                  <c:v>37.234999999999999</c:v>
                </c:pt>
                <c:pt idx="23159">
                  <c:v>37.225999999999999</c:v>
                </c:pt>
                <c:pt idx="23160">
                  <c:v>37.219000000000001</c:v>
                </c:pt>
                <c:pt idx="23161">
                  <c:v>37.21</c:v>
                </c:pt>
                <c:pt idx="23162">
                  <c:v>37.201999999999998</c:v>
                </c:pt>
                <c:pt idx="23163">
                  <c:v>37.192999999999998</c:v>
                </c:pt>
                <c:pt idx="23164">
                  <c:v>37.186</c:v>
                </c:pt>
                <c:pt idx="23165">
                  <c:v>37.176000000000002</c:v>
                </c:pt>
                <c:pt idx="23166">
                  <c:v>37.168999999999997</c:v>
                </c:pt>
                <c:pt idx="23167">
                  <c:v>37.161000000000001</c:v>
                </c:pt>
                <c:pt idx="23168">
                  <c:v>37.152000000000001</c:v>
                </c:pt>
                <c:pt idx="23169">
                  <c:v>37.143999999999998</c:v>
                </c:pt>
                <c:pt idx="23170">
                  <c:v>37.134999999999998</c:v>
                </c:pt>
                <c:pt idx="23171">
                  <c:v>37.127000000000002</c:v>
                </c:pt>
                <c:pt idx="23172">
                  <c:v>37.118000000000002</c:v>
                </c:pt>
                <c:pt idx="23173">
                  <c:v>37.110999999999997</c:v>
                </c:pt>
                <c:pt idx="23174">
                  <c:v>37.100999999999999</c:v>
                </c:pt>
                <c:pt idx="23175">
                  <c:v>37.093000000000004</c:v>
                </c:pt>
                <c:pt idx="23176">
                  <c:v>37.085000000000001</c:v>
                </c:pt>
                <c:pt idx="23177">
                  <c:v>37.076000000000001</c:v>
                </c:pt>
                <c:pt idx="23178">
                  <c:v>37.069000000000003</c:v>
                </c:pt>
                <c:pt idx="23179">
                  <c:v>37.058999999999997</c:v>
                </c:pt>
                <c:pt idx="23180">
                  <c:v>37.052</c:v>
                </c:pt>
                <c:pt idx="23181">
                  <c:v>37.043999999999997</c:v>
                </c:pt>
                <c:pt idx="23182">
                  <c:v>37.036000000000001</c:v>
                </c:pt>
                <c:pt idx="23183">
                  <c:v>37.026000000000003</c:v>
                </c:pt>
                <c:pt idx="23184">
                  <c:v>37.018000000000001</c:v>
                </c:pt>
                <c:pt idx="23185">
                  <c:v>37.01</c:v>
                </c:pt>
                <c:pt idx="23186">
                  <c:v>37.002000000000002</c:v>
                </c:pt>
                <c:pt idx="23187">
                  <c:v>36.994</c:v>
                </c:pt>
                <c:pt idx="23188">
                  <c:v>36.984999999999999</c:v>
                </c:pt>
                <c:pt idx="23189">
                  <c:v>36.976999999999997</c:v>
                </c:pt>
                <c:pt idx="23190">
                  <c:v>36.968000000000004</c:v>
                </c:pt>
                <c:pt idx="23191">
                  <c:v>36.959000000000003</c:v>
                </c:pt>
                <c:pt idx="23192">
                  <c:v>36.951000000000001</c:v>
                </c:pt>
                <c:pt idx="23193">
                  <c:v>36.944000000000003</c:v>
                </c:pt>
                <c:pt idx="23194">
                  <c:v>36.936</c:v>
                </c:pt>
                <c:pt idx="23195">
                  <c:v>36.927</c:v>
                </c:pt>
                <c:pt idx="23196">
                  <c:v>36.918999999999997</c:v>
                </c:pt>
                <c:pt idx="23197">
                  <c:v>36.911000000000001</c:v>
                </c:pt>
                <c:pt idx="23198">
                  <c:v>36.902999999999999</c:v>
                </c:pt>
                <c:pt idx="23199">
                  <c:v>36.893000000000001</c:v>
                </c:pt>
                <c:pt idx="23200">
                  <c:v>36.884999999999998</c:v>
                </c:pt>
                <c:pt idx="23201">
                  <c:v>36.877000000000002</c:v>
                </c:pt>
                <c:pt idx="23202">
                  <c:v>36.869</c:v>
                </c:pt>
                <c:pt idx="23203">
                  <c:v>36.86</c:v>
                </c:pt>
                <c:pt idx="23204">
                  <c:v>36.850999999999999</c:v>
                </c:pt>
                <c:pt idx="23205">
                  <c:v>36.844000000000001</c:v>
                </c:pt>
                <c:pt idx="23206">
                  <c:v>36.835999999999999</c:v>
                </c:pt>
                <c:pt idx="23207">
                  <c:v>36.826999999999998</c:v>
                </c:pt>
                <c:pt idx="23208">
                  <c:v>36.817999999999998</c:v>
                </c:pt>
                <c:pt idx="23209">
                  <c:v>36.811</c:v>
                </c:pt>
                <c:pt idx="23210">
                  <c:v>36.802999999999997</c:v>
                </c:pt>
                <c:pt idx="23211">
                  <c:v>36.793999999999997</c:v>
                </c:pt>
                <c:pt idx="23212">
                  <c:v>36.786000000000001</c:v>
                </c:pt>
                <c:pt idx="23213">
                  <c:v>36.777000000000001</c:v>
                </c:pt>
                <c:pt idx="23214">
                  <c:v>36.768999999999998</c:v>
                </c:pt>
                <c:pt idx="23215">
                  <c:v>36.76</c:v>
                </c:pt>
                <c:pt idx="23216">
                  <c:v>36.752000000000002</c:v>
                </c:pt>
                <c:pt idx="23217">
                  <c:v>36.744</c:v>
                </c:pt>
                <c:pt idx="23218">
                  <c:v>36.735999999999997</c:v>
                </c:pt>
                <c:pt idx="23219">
                  <c:v>36.728000000000002</c:v>
                </c:pt>
                <c:pt idx="23220">
                  <c:v>36.719000000000001</c:v>
                </c:pt>
                <c:pt idx="23221">
                  <c:v>36.710999999999999</c:v>
                </c:pt>
                <c:pt idx="23222">
                  <c:v>36.703000000000003</c:v>
                </c:pt>
                <c:pt idx="23223">
                  <c:v>36.694000000000003</c:v>
                </c:pt>
                <c:pt idx="23224">
                  <c:v>36.686</c:v>
                </c:pt>
                <c:pt idx="23225">
                  <c:v>36.677999999999997</c:v>
                </c:pt>
                <c:pt idx="23226">
                  <c:v>36.668999999999997</c:v>
                </c:pt>
                <c:pt idx="23227">
                  <c:v>36.659999999999997</c:v>
                </c:pt>
                <c:pt idx="23228">
                  <c:v>36.652000000000001</c:v>
                </c:pt>
                <c:pt idx="23229">
                  <c:v>36.643999999999998</c:v>
                </c:pt>
                <c:pt idx="23230">
                  <c:v>36.634999999999998</c:v>
                </c:pt>
                <c:pt idx="23231">
                  <c:v>36.627000000000002</c:v>
                </c:pt>
                <c:pt idx="23232">
                  <c:v>36.619</c:v>
                </c:pt>
                <c:pt idx="23233">
                  <c:v>36.610999999999997</c:v>
                </c:pt>
                <c:pt idx="23234">
                  <c:v>36.601999999999997</c:v>
                </c:pt>
                <c:pt idx="23235">
                  <c:v>36.594000000000001</c:v>
                </c:pt>
                <c:pt idx="23236">
                  <c:v>36.585999999999999</c:v>
                </c:pt>
                <c:pt idx="23237">
                  <c:v>36.578000000000003</c:v>
                </c:pt>
                <c:pt idx="23238">
                  <c:v>36.569000000000003</c:v>
                </c:pt>
                <c:pt idx="23239">
                  <c:v>36.561</c:v>
                </c:pt>
                <c:pt idx="23240">
                  <c:v>36.552</c:v>
                </c:pt>
                <c:pt idx="23241">
                  <c:v>36.543999999999997</c:v>
                </c:pt>
                <c:pt idx="23242">
                  <c:v>36.536000000000001</c:v>
                </c:pt>
                <c:pt idx="23243">
                  <c:v>36.527000000000001</c:v>
                </c:pt>
                <c:pt idx="23244">
                  <c:v>36.518999999999998</c:v>
                </c:pt>
                <c:pt idx="23245">
                  <c:v>36.51</c:v>
                </c:pt>
                <c:pt idx="23246">
                  <c:v>36.502000000000002</c:v>
                </c:pt>
                <c:pt idx="23247">
                  <c:v>36.494</c:v>
                </c:pt>
                <c:pt idx="23248">
                  <c:v>36.485999999999997</c:v>
                </c:pt>
                <c:pt idx="23249">
                  <c:v>36.478000000000002</c:v>
                </c:pt>
                <c:pt idx="23250">
                  <c:v>36.47</c:v>
                </c:pt>
                <c:pt idx="23251">
                  <c:v>36.460999999999999</c:v>
                </c:pt>
                <c:pt idx="23252">
                  <c:v>36.451000000000001</c:v>
                </c:pt>
                <c:pt idx="23253">
                  <c:v>36.444000000000003</c:v>
                </c:pt>
                <c:pt idx="23254">
                  <c:v>36.436</c:v>
                </c:pt>
                <c:pt idx="23255">
                  <c:v>36.427999999999997</c:v>
                </c:pt>
                <c:pt idx="23256">
                  <c:v>36.418999999999997</c:v>
                </c:pt>
                <c:pt idx="23257">
                  <c:v>36.411000000000001</c:v>
                </c:pt>
                <c:pt idx="23258">
                  <c:v>36.402999999999999</c:v>
                </c:pt>
                <c:pt idx="23259">
                  <c:v>36.393999999999998</c:v>
                </c:pt>
                <c:pt idx="23260">
                  <c:v>36.386000000000003</c:v>
                </c:pt>
                <c:pt idx="23261">
                  <c:v>36.378</c:v>
                </c:pt>
                <c:pt idx="23262">
                  <c:v>36.369</c:v>
                </c:pt>
                <c:pt idx="23263">
                  <c:v>36.360999999999997</c:v>
                </c:pt>
                <c:pt idx="23264">
                  <c:v>36.353000000000002</c:v>
                </c:pt>
                <c:pt idx="23265">
                  <c:v>36.344999999999999</c:v>
                </c:pt>
                <c:pt idx="23266">
                  <c:v>36.335999999999999</c:v>
                </c:pt>
                <c:pt idx="23267">
                  <c:v>36.328000000000003</c:v>
                </c:pt>
                <c:pt idx="23268">
                  <c:v>36.319000000000003</c:v>
                </c:pt>
                <c:pt idx="23269">
                  <c:v>36.311</c:v>
                </c:pt>
                <c:pt idx="23270">
                  <c:v>36.302999999999997</c:v>
                </c:pt>
                <c:pt idx="23271">
                  <c:v>36.293999999999997</c:v>
                </c:pt>
                <c:pt idx="23272">
                  <c:v>36.286000000000001</c:v>
                </c:pt>
                <c:pt idx="23273">
                  <c:v>36.277000000000001</c:v>
                </c:pt>
                <c:pt idx="23274">
                  <c:v>36.268999999999998</c:v>
                </c:pt>
                <c:pt idx="23275">
                  <c:v>36.261000000000003</c:v>
                </c:pt>
                <c:pt idx="23276">
                  <c:v>36.252000000000002</c:v>
                </c:pt>
                <c:pt idx="23277">
                  <c:v>36.244</c:v>
                </c:pt>
                <c:pt idx="23278">
                  <c:v>36.237000000000002</c:v>
                </c:pt>
                <c:pt idx="23279">
                  <c:v>36.228999999999999</c:v>
                </c:pt>
                <c:pt idx="23280">
                  <c:v>36.22</c:v>
                </c:pt>
                <c:pt idx="23281">
                  <c:v>36.210999999999999</c:v>
                </c:pt>
                <c:pt idx="23282">
                  <c:v>36.203000000000003</c:v>
                </c:pt>
                <c:pt idx="23283">
                  <c:v>36.195999999999998</c:v>
                </c:pt>
                <c:pt idx="23284">
                  <c:v>36.185000000000002</c:v>
                </c:pt>
                <c:pt idx="23285">
                  <c:v>36.177999999999997</c:v>
                </c:pt>
                <c:pt idx="23286">
                  <c:v>36.17</c:v>
                </c:pt>
                <c:pt idx="23287">
                  <c:v>36.161000000000001</c:v>
                </c:pt>
                <c:pt idx="23288">
                  <c:v>36.152000000000001</c:v>
                </c:pt>
                <c:pt idx="23289">
                  <c:v>36.143000000000001</c:v>
                </c:pt>
                <c:pt idx="23290">
                  <c:v>36.134999999999998</c:v>
                </c:pt>
                <c:pt idx="23291">
                  <c:v>36.128</c:v>
                </c:pt>
                <c:pt idx="23292">
                  <c:v>36.119</c:v>
                </c:pt>
                <c:pt idx="23293">
                  <c:v>36.110999999999997</c:v>
                </c:pt>
                <c:pt idx="23294">
                  <c:v>36.101999999999997</c:v>
                </c:pt>
                <c:pt idx="23295">
                  <c:v>36.094999999999999</c:v>
                </c:pt>
                <c:pt idx="23296">
                  <c:v>36.085999999999999</c:v>
                </c:pt>
                <c:pt idx="23297">
                  <c:v>36.078000000000003</c:v>
                </c:pt>
                <c:pt idx="23298">
                  <c:v>36.069000000000003</c:v>
                </c:pt>
                <c:pt idx="23299">
                  <c:v>36.06</c:v>
                </c:pt>
                <c:pt idx="23300">
                  <c:v>36.052999999999997</c:v>
                </c:pt>
                <c:pt idx="23301">
                  <c:v>36.045000000000002</c:v>
                </c:pt>
                <c:pt idx="23302">
                  <c:v>36.036999999999999</c:v>
                </c:pt>
                <c:pt idx="23303">
                  <c:v>36.027000000000001</c:v>
                </c:pt>
                <c:pt idx="23304">
                  <c:v>36.018999999999998</c:v>
                </c:pt>
                <c:pt idx="23305">
                  <c:v>36.011000000000003</c:v>
                </c:pt>
                <c:pt idx="23306">
                  <c:v>36.003</c:v>
                </c:pt>
                <c:pt idx="23307">
                  <c:v>35.994</c:v>
                </c:pt>
                <c:pt idx="23308">
                  <c:v>35.985999999999997</c:v>
                </c:pt>
                <c:pt idx="23309">
                  <c:v>35.976999999999997</c:v>
                </c:pt>
                <c:pt idx="23310">
                  <c:v>35.97</c:v>
                </c:pt>
                <c:pt idx="23311">
                  <c:v>35.960999999999999</c:v>
                </c:pt>
                <c:pt idx="23312">
                  <c:v>35.953000000000003</c:v>
                </c:pt>
                <c:pt idx="23313">
                  <c:v>35.944000000000003</c:v>
                </c:pt>
                <c:pt idx="23314">
                  <c:v>35.936</c:v>
                </c:pt>
                <c:pt idx="23315">
                  <c:v>35.927999999999997</c:v>
                </c:pt>
                <c:pt idx="23316">
                  <c:v>35.92</c:v>
                </c:pt>
                <c:pt idx="23317">
                  <c:v>35.911000000000001</c:v>
                </c:pt>
                <c:pt idx="23318">
                  <c:v>35.902999999999999</c:v>
                </c:pt>
                <c:pt idx="23319">
                  <c:v>35.893999999999998</c:v>
                </c:pt>
                <c:pt idx="23320">
                  <c:v>35.886000000000003</c:v>
                </c:pt>
                <c:pt idx="23321">
                  <c:v>35.878</c:v>
                </c:pt>
                <c:pt idx="23322">
                  <c:v>35.869</c:v>
                </c:pt>
                <c:pt idx="23323">
                  <c:v>35.860999999999997</c:v>
                </c:pt>
                <c:pt idx="23324">
                  <c:v>35.851999999999997</c:v>
                </c:pt>
                <c:pt idx="23325">
                  <c:v>35.844000000000001</c:v>
                </c:pt>
                <c:pt idx="23326">
                  <c:v>35.835000000000001</c:v>
                </c:pt>
                <c:pt idx="23327">
                  <c:v>35.826999999999998</c:v>
                </c:pt>
                <c:pt idx="23328">
                  <c:v>35.819000000000003</c:v>
                </c:pt>
                <c:pt idx="23329">
                  <c:v>35.811</c:v>
                </c:pt>
                <c:pt idx="23330">
                  <c:v>35.802</c:v>
                </c:pt>
                <c:pt idx="23331">
                  <c:v>35.793999999999997</c:v>
                </c:pt>
                <c:pt idx="23332">
                  <c:v>35.786000000000001</c:v>
                </c:pt>
                <c:pt idx="23333">
                  <c:v>35.777999999999999</c:v>
                </c:pt>
                <c:pt idx="23334">
                  <c:v>35.770000000000003</c:v>
                </c:pt>
                <c:pt idx="23335">
                  <c:v>35.761000000000003</c:v>
                </c:pt>
                <c:pt idx="23336">
                  <c:v>35.753999999999998</c:v>
                </c:pt>
                <c:pt idx="23337">
                  <c:v>35.744</c:v>
                </c:pt>
                <c:pt idx="23338">
                  <c:v>35.735999999999997</c:v>
                </c:pt>
                <c:pt idx="23339">
                  <c:v>35.728000000000002</c:v>
                </c:pt>
                <c:pt idx="23340">
                  <c:v>35.72</c:v>
                </c:pt>
                <c:pt idx="23341">
                  <c:v>35.712000000000003</c:v>
                </c:pt>
                <c:pt idx="23342">
                  <c:v>35.703000000000003</c:v>
                </c:pt>
                <c:pt idx="23343">
                  <c:v>35.694000000000003</c:v>
                </c:pt>
                <c:pt idx="23344">
                  <c:v>35.686</c:v>
                </c:pt>
                <c:pt idx="23345">
                  <c:v>35.677</c:v>
                </c:pt>
                <c:pt idx="23346">
                  <c:v>35.668999999999997</c:v>
                </c:pt>
                <c:pt idx="23347">
                  <c:v>35.661000000000001</c:v>
                </c:pt>
                <c:pt idx="23348">
                  <c:v>35.652000000000001</c:v>
                </c:pt>
                <c:pt idx="23349">
                  <c:v>35.645000000000003</c:v>
                </c:pt>
                <c:pt idx="23350">
                  <c:v>35.636000000000003</c:v>
                </c:pt>
                <c:pt idx="23351">
                  <c:v>35.628</c:v>
                </c:pt>
                <c:pt idx="23352">
                  <c:v>35.619999999999997</c:v>
                </c:pt>
                <c:pt idx="23353">
                  <c:v>35.610999999999997</c:v>
                </c:pt>
                <c:pt idx="23354">
                  <c:v>35.601999999999997</c:v>
                </c:pt>
                <c:pt idx="23355">
                  <c:v>35.594999999999999</c:v>
                </c:pt>
                <c:pt idx="23356">
                  <c:v>35.585999999999999</c:v>
                </c:pt>
                <c:pt idx="23357">
                  <c:v>35.578000000000003</c:v>
                </c:pt>
                <c:pt idx="23358">
                  <c:v>35.57</c:v>
                </c:pt>
                <c:pt idx="23359">
                  <c:v>35.56</c:v>
                </c:pt>
                <c:pt idx="23360">
                  <c:v>35.552999999999997</c:v>
                </c:pt>
                <c:pt idx="23361">
                  <c:v>35.545000000000002</c:v>
                </c:pt>
                <c:pt idx="23362">
                  <c:v>35.536000000000001</c:v>
                </c:pt>
                <c:pt idx="23363">
                  <c:v>35.527000000000001</c:v>
                </c:pt>
                <c:pt idx="23364">
                  <c:v>35.520000000000003</c:v>
                </c:pt>
                <c:pt idx="23365">
                  <c:v>35.511000000000003</c:v>
                </c:pt>
                <c:pt idx="23366">
                  <c:v>35.503</c:v>
                </c:pt>
                <c:pt idx="23367">
                  <c:v>35.494</c:v>
                </c:pt>
                <c:pt idx="23368">
                  <c:v>35.487000000000002</c:v>
                </c:pt>
                <c:pt idx="23369">
                  <c:v>35.478999999999999</c:v>
                </c:pt>
                <c:pt idx="23370">
                  <c:v>35.47</c:v>
                </c:pt>
                <c:pt idx="23371">
                  <c:v>35.460999999999999</c:v>
                </c:pt>
                <c:pt idx="23372">
                  <c:v>35.453000000000003</c:v>
                </c:pt>
                <c:pt idx="23373">
                  <c:v>35.445</c:v>
                </c:pt>
                <c:pt idx="23374">
                  <c:v>35.436999999999998</c:v>
                </c:pt>
                <c:pt idx="23375">
                  <c:v>35.429000000000002</c:v>
                </c:pt>
                <c:pt idx="23376">
                  <c:v>35.418999999999997</c:v>
                </c:pt>
                <c:pt idx="23377">
                  <c:v>35.411000000000001</c:v>
                </c:pt>
                <c:pt idx="23378">
                  <c:v>35.402999999999999</c:v>
                </c:pt>
                <c:pt idx="23379">
                  <c:v>35.393999999999998</c:v>
                </c:pt>
                <c:pt idx="23380">
                  <c:v>35.387</c:v>
                </c:pt>
                <c:pt idx="23381">
                  <c:v>35.378</c:v>
                </c:pt>
                <c:pt idx="23382">
                  <c:v>35.369</c:v>
                </c:pt>
                <c:pt idx="23383">
                  <c:v>35.360999999999997</c:v>
                </c:pt>
                <c:pt idx="23384">
                  <c:v>35.353000000000002</c:v>
                </c:pt>
                <c:pt idx="23385">
                  <c:v>35.344999999999999</c:v>
                </c:pt>
                <c:pt idx="23386">
                  <c:v>35.337000000000003</c:v>
                </c:pt>
                <c:pt idx="23387">
                  <c:v>35.328000000000003</c:v>
                </c:pt>
                <c:pt idx="23388">
                  <c:v>35.319000000000003</c:v>
                </c:pt>
                <c:pt idx="23389">
                  <c:v>35.311999999999998</c:v>
                </c:pt>
                <c:pt idx="23390">
                  <c:v>35.302999999999997</c:v>
                </c:pt>
                <c:pt idx="23391">
                  <c:v>35.295000000000002</c:v>
                </c:pt>
                <c:pt idx="23392">
                  <c:v>35.286000000000001</c:v>
                </c:pt>
                <c:pt idx="23393">
                  <c:v>35.277999999999999</c:v>
                </c:pt>
                <c:pt idx="23394">
                  <c:v>35.270000000000003</c:v>
                </c:pt>
                <c:pt idx="23395">
                  <c:v>35.262</c:v>
                </c:pt>
                <c:pt idx="23396">
                  <c:v>35.253</c:v>
                </c:pt>
                <c:pt idx="23397">
                  <c:v>35.244</c:v>
                </c:pt>
                <c:pt idx="23398">
                  <c:v>35.234999999999999</c:v>
                </c:pt>
                <c:pt idx="23399">
                  <c:v>35.228000000000002</c:v>
                </c:pt>
                <c:pt idx="23400">
                  <c:v>35.22</c:v>
                </c:pt>
                <c:pt idx="23401">
                  <c:v>35.210999999999999</c:v>
                </c:pt>
                <c:pt idx="23402">
                  <c:v>35.203000000000003</c:v>
                </c:pt>
                <c:pt idx="23403">
                  <c:v>35.195</c:v>
                </c:pt>
                <c:pt idx="23404">
                  <c:v>35.186999999999998</c:v>
                </c:pt>
                <c:pt idx="23405">
                  <c:v>35.177999999999997</c:v>
                </c:pt>
                <c:pt idx="23406">
                  <c:v>35.170999999999999</c:v>
                </c:pt>
                <c:pt idx="23407">
                  <c:v>35.161000000000001</c:v>
                </c:pt>
                <c:pt idx="23408">
                  <c:v>35.154000000000003</c:v>
                </c:pt>
                <c:pt idx="23409">
                  <c:v>35.146000000000001</c:v>
                </c:pt>
                <c:pt idx="23410">
                  <c:v>35.137</c:v>
                </c:pt>
                <c:pt idx="23411">
                  <c:v>35.128</c:v>
                </c:pt>
                <c:pt idx="23412">
                  <c:v>35.119999999999997</c:v>
                </c:pt>
                <c:pt idx="23413">
                  <c:v>35.110999999999997</c:v>
                </c:pt>
                <c:pt idx="23414">
                  <c:v>35.103999999999999</c:v>
                </c:pt>
                <c:pt idx="23415">
                  <c:v>35.095999999999997</c:v>
                </c:pt>
                <c:pt idx="23416">
                  <c:v>35.087000000000003</c:v>
                </c:pt>
                <c:pt idx="23417">
                  <c:v>35.078000000000003</c:v>
                </c:pt>
                <c:pt idx="23418">
                  <c:v>35.070999999999998</c:v>
                </c:pt>
                <c:pt idx="23419">
                  <c:v>35.061999999999998</c:v>
                </c:pt>
                <c:pt idx="23420">
                  <c:v>35.054000000000002</c:v>
                </c:pt>
                <c:pt idx="23421">
                  <c:v>35.045999999999999</c:v>
                </c:pt>
                <c:pt idx="23422">
                  <c:v>35.036999999999999</c:v>
                </c:pt>
                <c:pt idx="23423">
                  <c:v>35.029000000000003</c:v>
                </c:pt>
                <c:pt idx="23424">
                  <c:v>35.018999999999998</c:v>
                </c:pt>
                <c:pt idx="23425">
                  <c:v>35.011000000000003</c:v>
                </c:pt>
                <c:pt idx="23426">
                  <c:v>35.003</c:v>
                </c:pt>
                <c:pt idx="23427">
                  <c:v>34.994999999999997</c:v>
                </c:pt>
                <c:pt idx="23428">
                  <c:v>34.985999999999997</c:v>
                </c:pt>
                <c:pt idx="23429">
                  <c:v>34.978000000000002</c:v>
                </c:pt>
                <c:pt idx="23430">
                  <c:v>34.969000000000001</c:v>
                </c:pt>
                <c:pt idx="23431">
                  <c:v>34.960999999999999</c:v>
                </c:pt>
                <c:pt idx="23432">
                  <c:v>34.953000000000003</c:v>
                </c:pt>
                <c:pt idx="23433">
                  <c:v>34.945999999999998</c:v>
                </c:pt>
                <c:pt idx="23434">
                  <c:v>34.938000000000002</c:v>
                </c:pt>
                <c:pt idx="23435">
                  <c:v>34.927999999999997</c:v>
                </c:pt>
                <c:pt idx="23436">
                  <c:v>34.92</c:v>
                </c:pt>
                <c:pt idx="23437">
                  <c:v>34.911000000000001</c:v>
                </c:pt>
                <c:pt idx="23438">
                  <c:v>34.902999999999999</c:v>
                </c:pt>
                <c:pt idx="23439">
                  <c:v>34.895000000000003</c:v>
                </c:pt>
                <c:pt idx="23440">
                  <c:v>34.887</c:v>
                </c:pt>
                <c:pt idx="23441">
                  <c:v>34.878999999999998</c:v>
                </c:pt>
                <c:pt idx="23442">
                  <c:v>34.869999999999997</c:v>
                </c:pt>
                <c:pt idx="23443">
                  <c:v>34.862000000000002</c:v>
                </c:pt>
                <c:pt idx="23444">
                  <c:v>34.853999999999999</c:v>
                </c:pt>
                <c:pt idx="23445">
                  <c:v>34.845999999999997</c:v>
                </c:pt>
                <c:pt idx="23446">
                  <c:v>34.837000000000003</c:v>
                </c:pt>
                <c:pt idx="23447">
                  <c:v>34.829000000000001</c:v>
                </c:pt>
                <c:pt idx="23448">
                  <c:v>34.82</c:v>
                </c:pt>
                <c:pt idx="23449">
                  <c:v>34.811999999999998</c:v>
                </c:pt>
                <c:pt idx="23450">
                  <c:v>34.802999999999997</c:v>
                </c:pt>
                <c:pt idx="23451">
                  <c:v>34.795000000000002</c:v>
                </c:pt>
                <c:pt idx="23452">
                  <c:v>34.786999999999999</c:v>
                </c:pt>
                <c:pt idx="23453">
                  <c:v>34.777999999999999</c:v>
                </c:pt>
                <c:pt idx="23454">
                  <c:v>34.770000000000003</c:v>
                </c:pt>
                <c:pt idx="23455">
                  <c:v>34.762</c:v>
                </c:pt>
                <c:pt idx="23456">
                  <c:v>34.753</c:v>
                </c:pt>
                <c:pt idx="23457">
                  <c:v>34.746000000000002</c:v>
                </c:pt>
                <c:pt idx="23458">
                  <c:v>34.737000000000002</c:v>
                </c:pt>
                <c:pt idx="23459">
                  <c:v>34.728999999999999</c:v>
                </c:pt>
                <c:pt idx="23460">
                  <c:v>34.72</c:v>
                </c:pt>
                <c:pt idx="23461">
                  <c:v>34.712000000000003</c:v>
                </c:pt>
                <c:pt idx="23462">
                  <c:v>34.703000000000003</c:v>
                </c:pt>
                <c:pt idx="23463">
                  <c:v>34.695</c:v>
                </c:pt>
                <c:pt idx="23464">
                  <c:v>34.686</c:v>
                </c:pt>
                <c:pt idx="23465">
                  <c:v>34.677999999999997</c:v>
                </c:pt>
                <c:pt idx="23466">
                  <c:v>34.67</c:v>
                </c:pt>
                <c:pt idx="23467">
                  <c:v>34.661999999999999</c:v>
                </c:pt>
                <c:pt idx="23468">
                  <c:v>34.654000000000003</c:v>
                </c:pt>
                <c:pt idx="23469">
                  <c:v>34.646000000000001</c:v>
                </c:pt>
                <c:pt idx="23470">
                  <c:v>34.637</c:v>
                </c:pt>
                <c:pt idx="23471">
                  <c:v>34.628999999999998</c:v>
                </c:pt>
                <c:pt idx="23472">
                  <c:v>34.621000000000002</c:v>
                </c:pt>
                <c:pt idx="23473">
                  <c:v>34.612000000000002</c:v>
                </c:pt>
                <c:pt idx="23474">
                  <c:v>34.603999999999999</c:v>
                </c:pt>
                <c:pt idx="23475">
                  <c:v>34.595999999999997</c:v>
                </c:pt>
                <c:pt idx="23476">
                  <c:v>34.587000000000003</c:v>
                </c:pt>
                <c:pt idx="23477">
                  <c:v>34.578000000000003</c:v>
                </c:pt>
                <c:pt idx="23478">
                  <c:v>34.57</c:v>
                </c:pt>
                <c:pt idx="23479">
                  <c:v>34.561999999999998</c:v>
                </c:pt>
                <c:pt idx="23480">
                  <c:v>34.552999999999997</c:v>
                </c:pt>
                <c:pt idx="23481">
                  <c:v>34.545000000000002</c:v>
                </c:pt>
                <c:pt idx="23482">
                  <c:v>34.536999999999999</c:v>
                </c:pt>
                <c:pt idx="23483">
                  <c:v>34.529000000000003</c:v>
                </c:pt>
                <c:pt idx="23484">
                  <c:v>34.520000000000003</c:v>
                </c:pt>
                <c:pt idx="23485">
                  <c:v>34.512</c:v>
                </c:pt>
                <c:pt idx="23486">
                  <c:v>34.503999999999998</c:v>
                </c:pt>
                <c:pt idx="23487">
                  <c:v>34.496000000000002</c:v>
                </c:pt>
                <c:pt idx="23488">
                  <c:v>34.488</c:v>
                </c:pt>
                <c:pt idx="23489">
                  <c:v>34.479999999999997</c:v>
                </c:pt>
                <c:pt idx="23490">
                  <c:v>34.472000000000001</c:v>
                </c:pt>
                <c:pt idx="23491">
                  <c:v>34.463000000000001</c:v>
                </c:pt>
                <c:pt idx="23492">
                  <c:v>34.454000000000001</c:v>
                </c:pt>
                <c:pt idx="23493">
                  <c:v>34.445999999999998</c:v>
                </c:pt>
                <c:pt idx="23494">
                  <c:v>34.436999999999998</c:v>
                </c:pt>
                <c:pt idx="23495">
                  <c:v>34.429000000000002</c:v>
                </c:pt>
                <c:pt idx="23496">
                  <c:v>34.420999999999999</c:v>
                </c:pt>
                <c:pt idx="23497">
                  <c:v>34.412999999999997</c:v>
                </c:pt>
                <c:pt idx="23498">
                  <c:v>34.402999999999999</c:v>
                </c:pt>
                <c:pt idx="23499">
                  <c:v>34.396000000000001</c:v>
                </c:pt>
                <c:pt idx="23500">
                  <c:v>34.387999999999998</c:v>
                </c:pt>
                <c:pt idx="23501">
                  <c:v>34.378999999999998</c:v>
                </c:pt>
                <c:pt idx="23502">
                  <c:v>34.371000000000002</c:v>
                </c:pt>
                <c:pt idx="23503">
                  <c:v>34.363</c:v>
                </c:pt>
                <c:pt idx="23504">
                  <c:v>34.353999999999999</c:v>
                </c:pt>
                <c:pt idx="23505">
                  <c:v>34.345999999999997</c:v>
                </c:pt>
                <c:pt idx="23506">
                  <c:v>34.338000000000001</c:v>
                </c:pt>
                <c:pt idx="23507">
                  <c:v>34.329000000000001</c:v>
                </c:pt>
                <c:pt idx="23508">
                  <c:v>34.320999999999998</c:v>
                </c:pt>
                <c:pt idx="23509">
                  <c:v>34.311999999999998</c:v>
                </c:pt>
                <c:pt idx="23510">
                  <c:v>34.304000000000002</c:v>
                </c:pt>
                <c:pt idx="23511">
                  <c:v>34.295999999999999</c:v>
                </c:pt>
                <c:pt idx="23512">
                  <c:v>34.286999999999999</c:v>
                </c:pt>
                <c:pt idx="23513">
                  <c:v>34.279000000000003</c:v>
                </c:pt>
                <c:pt idx="23514">
                  <c:v>34.271000000000001</c:v>
                </c:pt>
                <c:pt idx="23515">
                  <c:v>34.262</c:v>
                </c:pt>
                <c:pt idx="23516">
                  <c:v>34.253999999999998</c:v>
                </c:pt>
                <c:pt idx="23517">
                  <c:v>34.246000000000002</c:v>
                </c:pt>
                <c:pt idx="23518">
                  <c:v>34.237000000000002</c:v>
                </c:pt>
                <c:pt idx="23519">
                  <c:v>34.228999999999999</c:v>
                </c:pt>
                <c:pt idx="23520">
                  <c:v>34.220999999999997</c:v>
                </c:pt>
                <c:pt idx="23521">
                  <c:v>34.212000000000003</c:v>
                </c:pt>
                <c:pt idx="23522">
                  <c:v>34.204000000000001</c:v>
                </c:pt>
                <c:pt idx="23523">
                  <c:v>34.195999999999998</c:v>
                </c:pt>
                <c:pt idx="23524">
                  <c:v>34.188000000000002</c:v>
                </c:pt>
                <c:pt idx="23525">
                  <c:v>34.179000000000002</c:v>
                </c:pt>
                <c:pt idx="23526">
                  <c:v>34.17</c:v>
                </c:pt>
                <c:pt idx="23527">
                  <c:v>34.161999999999999</c:v>
                </c:pt>
                <c:pt idx="23528">
                  <c:v>34.154000000000003</c:v>
                </c:pt>
                <c:pt idx="23529">
                  <c:v>34.146000000000001</c:v>
                </c:pt>
                <c:pt idx="23530">
                  <c:v>34.137</c:v>
                </c:pt>
                <c:pt idx="23531">
                  <c:v>34.128999999999998</c:v>
                </c:pt>
                <c:pt idx="23532">
                  <c:v>34.121000000000002</c:v>
                </c:pt>
                <c:pt idx="23533">
                  <c:v>34.113</c:v>
                </c:pt>
                <c:pt idx="23534">
                  <c:v>34.103999999999999</c:v>
                </c:pt>
                <c:pt idx="23535">
                  <c:v>34.094999999999999</c:v>
                </c:pt>
                <c:pt idx="23536">
                  <c:v>34.088000000000001</c:v>
                </c:pt>
                <c:pt idx="23537">
                  <c:v>34.079000000000001</c:v>
                </c:pt>
                <c:pt idx="23538">
                  <c:v>34.07</c:v>
                </c:pt>
                <c:pt idx="23539">
                  <c:v>34.063000000000002</c:v>
                </c:pt>
                <c:pt idx="23540">
                  <c:v>34.054000000000002</c:v>
                </c:pt>
                <c:pt idx="23541">
                  <c:v>34.045999999999999</c:v>
                </c:pt>
                <c:pt idx="23542">
                  <c:v>34.039000000000001</c:v>
                </c:pt>
                <c:pt idx="23543">
                  <c:v>34.029000000000003</c:v>
                </c:pt>
                <c:pt idx="23544">
                  <c:v>34.021000000000001</c:v>
                </c:pt>
                <c:pt idx="23545">
                  <c:v>34.012</c:v>
                </c:pt>
                <c:pt idx="23546">
                  <c:v>34.003999999999998</c:v>
                </c:pt>
                <c:pt idx="23547">
                  <c:v>33.997</c:v>
                </c:pt>
                <c:pt idx="23548">
                  <c:v>33.988</c:v>
                </c:pt>
                <c:pt idx="23549">
                  <c:v>33.978999999999999</c:v>
                </c:pt>
                <c:pt idx="23550">
                  <c:v>33.970999999999997</c:v>
                </c:pt>
                <c:pt idx="23551">
                  <c:v>33.963000000000001</c:v>
                </c:pt>
                <c:pt idx="23552">
                  <c:v>33.954000000000001</c:v>
                </c:pt>
                <c:pt idx="23553">
                  <c:v>33.945999999999998</c:v>
                </c:pt>
                <c:pt idx="23554">
                  <c:v>33.938000000000002</c:v>
                </c:pt>
                <c:pt idx="23555">
                  <c:v>33.929000000000002</c:v>
                </c:pt>
                <c:pt idx="23556">
                  <c:v>33.920999999999999</c:v>
                </c:pt>
                <c:pt idx="23557">
                  <c:v>33.911999999999999</c:v>
                </c:pt>
                <c:pt idx="23558">
                  <c:v>33.904000000000003</c:v>
                </c:pt>
                <c:pt idx="23559">
                  <c:v>33.896000000000001</c:v>
                </c:pt>
                <c:pt idx="23560">
                  <c:v>33.887</c:v>
                </c:pt>
                <c:pt idx="23561">
                  <c:v>33.880000000000003</c:v>
                </c:pt>
                <c:pt idx="23562">
                  <c:v>33.871000000000002</c:v>
                </c:pt>
                <c:pt idx="23563">
                  <c:v>33.863999999999997</c:v>
                </c:pt>
                <c:pt idx="23564">
                  <c:v>33.853999999999999</c:v>
                </c:pt>
                <c:pt idx="23565">
                  <c:v>33.845999999999997</c:v>
                </c:pt>
                <c:pt idx="23566">
                  <c:v>33.837000000000003</c:v>
                </c:pt>
                <c:pt idx="23567">
                  <c:v>33.829000000000001</c:v>
                </c:pt>
                <c:pt idx="23568">
                  <c:v>33.820999999999998</c:v>
                </c:pt>
                <c:pt idx="23569">
                  <c:v>33.813000000000002</c:v>
                </c:pt>
                <c:pt idx="23570">
                  <c:v>33.804000000000002</c:v>
                </c:pt>
                <c:pt idx="23571">
                  <c:v>33.795000000000002</c:v>
                </c:pt>
                <c:pt idx="23572">
                  <c:v>33.786999999999999</c:v>
                </c:pt>
                <c:pt idx="23573">
                  <c:v>33.779000000000003</c:v>
                </c:pt>
                <c:pt idx="23574">
                  <c:v>33.771000000000001</c:v>
                </c:pt>
                <c:pt idx="23575">
                  <c:v>33.762</c:v>
                </c:pt>
                <c:pt idx="23576">
                  <c:v>33.753999999999998</c:v>
                </c:pt>
                <c:pt idx="23577">
                  <c:v>33.746000000000002</c:v>
                </c:pt>
                <c:pt idx="23578">
                  <c:v>33.737000000000002</c:v>
                </c:pt>
                <c:pt idx="23579">
                  <c:v>33.728999999999999</c:v>
                </c:pt>
                <c:pt idx="23580">
                  <c:v>33.720999999999997</c:v>
                </c:pt>
                <c:pt idx="23581">
                  <c:v>33.712000000000003</c:v>
                </c:pt>
                <c:pt idx="23582">
                  <c:v>33.704000000000001</c:v>
                </c:pt>
                <c:pt idx="23583">
                  <c:v>33.695999999999998</c:v>
                </c:pt>
                <c:pt idx="23584">
                  <c:v>33.686999999999998</c:v>
                </c:pt>
                <c:pt idx="23585">
                  <c:v>33.679000000000002</c:v>
                </c:pt>
                <c:pt idx="23586">
                  <c:v>33.67</c:v>
                </c:pt>
                <c:pt idx="23587">
                  <c:v>33.661999999999999</c:v>
                </c:pt>
                <c:pt idx="23588">
                  <c:v>33.654000000000003</c:v>
                </c:pt>
                <c:pt idx="23589">
                  <c:v>33.645000000000003</c:v>
                </c:pt>
                <c:pt idx="23590">
                  <c:v>33.637</c:v>
                </c:pt>
                <c:pt idx="23591">
                  <c:v>33.628999999999998</c:v>
                </c:pt>
                <c:pt idx="23592">
                  <c:v>33.621000000000002</c:v>
                </c:pt>
                <c:pt idx="23593">
                  <c:v>33.613</c:v>
                </c:pt>
                <c:pt idx="23594">
                  <c:v>33.604999999999997</c:v>
                </c:pt>
                <c:pt idx="23595">
                  <c:v>33.595999999999997</c:v>
                </c:pt>
                <c:pt idx="23596">
                  <c:v>33.587000000000003</c:v>
                </c:pt>
                <c:pt idx="23597">
                  <c:v>33.579000000000001</c:v>
                </c:pt>
                <c:pt idx="23598">
                  <c:v>33.57</c:v>
                </c:pt>
                <c:pt idx="23599">
                  <c:v>33.561999999999998</c:v>
                </c:pt>
                <c:pt idx="23600">
                  <c:v>33.554000000000002</c:v>
                </c:pt>
                <c:pt idx="23601">
                  <c:v>33.545999999999999</c:v>
                </c:pt>
                <c:pt idx="23602">
                  <c:v>33.536999999999999</c:v>
                </c:pt>
                <c:pt idx="23603">
                  <c:v>33.527999999999999</c:v>
                </c:pt>
                <c:pt idx="23604">
                  <c:v>33.521000000000001</c:v>
                </c:pt>
                <c:pt idx="23605">
                  <c:v>33.512</c:v>
                </c:pt>
                <c:pt idx="23606">
                  <c:v>33.503999999999998</c:v>
                </c:pt>
                <c:pt idx="23607">
                  <c:v>33.496000000000002</c:v>
                </c:pt>
                <c:pt idx="23608">
                  <c:v>33.487000000000002</c:v>
                </c:pt>
                <c:pt idx="23609">
                  <c:v>33.478999999999999</c:v>
                </c:pt>
                <c:pt idx="23610">
                  <c:v>33.470999999999997</c:v>
                </c:pt>
                <c:pt idx="23611">
                  <c:v>33.460999999999999</c:v>
                </c:pt>
                <c:pt idx="23612">
                  <c:v>33.454000000000001</c:v>
                </c:pt>
                <c:pt idx="23613">
                  <c:v>33.445999999999998</c:v>
                </c:pt>
                <c:pt idx="23614">
                  <c:v>33.438000000000002</c:v>
                </c:pt>
                <c:pt idx="23615">
                  <c:v>33.429000000000002</c:v>
                </c:pt>
                <c:pt idx="23616">
                  <c:v>33.42</c:v>
                </c:pt>
                <c:pt idx="23617">
                  <c:v>33.412999999999997</c:v>
                </c:pt>
                <c:pt idx="23618">
                  <c:v>33.404000000000003</c:v>
                </c:pt>
                <c:pt idx="23619">
                  <c:v>33.396000000000001</c:v>
                </c:pt>
                <c:pt idx="23620">
                  <c:v>33.387</c:v>
                </c:pt>
                <c:pt idx="23621">
                  <c:v>33.378999999999998</c:v>
                </c:pt>
                <c:pt idx="23622">
                  <c:v>33.371000000000002</c:v>
                </c:pt>
                <c:pt idx="23623">
                  <c:v>33.363</c:v>
                </c:pt>
                <c:pt idx="23624">
                  <c:v>33.353999999999999</c:v>
                </c:pt>
                <c:pt idx="23625">
                  <c:v>33.344999999999999</c:v>
                </c:pt>
                <c:pt idx="23626">
                  <c:v>33.338000000000001</c:v>
                </c:pt>
                <c:pt idx="23627">
                  <c:v>33.329000000000001</c:v>
                </c:pt>
                <c:pt idx="23628">
                  <c:v>33.320999999999998</c:v>
                </c:pt>
                <c:pt idx="23629">
                  <c:v>33.311999999999998</c:v>
                </c:pt>
                <c:pt idx="23630">
                  <c:v>33.304000000000002</c:v>
                </c:pt>
                <c:pt idx="23631">
                  <c:v>33.295999999999999</c:v>
                </c:pt>
                <c:pt idx="23632">
                  <c:v>33.286999999999999</c:v>
                </c:pt>
                <c:pt idx="23633">
                  <c:v>33.279000000000003</c:v>
                </c:pt>
                <c:pt idx="23634">
                  <c:v>33.271000000000001</c:v>
                </c:pt>
                <c:pt idx="23635">
                  <c:v>33.262999999999998</c:v>
                </c:pt>
                <c:pt idx="23636">
                  <c:v>33.255000000000003</c:v>
                </c:pt>
                <c:pt idx="23637">
                  <c:v>33.244999999999997</c:v>
                </c:pt>
                <c:pt idx="23638">
                  <c:v>33.237000000000002</c:v>
                </c:pt>
                <c:pt idx="23639">
                  <c:v>33.228999999999999</c:v>
                </c:pt>
                <c:pt idx="23640">
                  <c:v>33.220999999999997</c:v>
                </c:pt>
                <c:pt idx="23641">
                  <c:v>33.212000000000003</c:v>
                </c:pt>
                <c:pt idx="23642">
                  <c:v>33.204000000000001</c:v>
                </c:pt>
                <c:pt idx="23643">
                  <c:v>33.195999999999998</c:v>
                </c:pt>
                <c:pt idx="23644">
                  <c:v>33.186999999999998</c:v>
                </c:pt>
                <c:pt idx="23645">
                  <c:v>33.179000000000002</c:v>
                </c:pt>
                <c:pt idx="23646">
                  <c:v>33.170999999999999</c:v>
                </c:pt>
                <c:pt idx="23647">
                  <c:v>33.161999999999999</c:v>
                </c:pt>
                <c:pt idx="23648">
                  <c:v>33.154000000000003</c:v>
                </c:pt>
                <c:pt idx="23649">
                  <c:v>33.146000000000001</c:v>
                </c:pt>
                <c:pt idx="23650">
                  <c:v>33.137999999999998</c:v>
                </c:pt>
                <c:pt idx="23651">
                  <c:v>33.128999999999998</c:v>
                </c:pt>
                <c:pt idx="23652">
                  <c:v>33.119999999999997</c:v>
                </c:pt>
                <c:pt idx="23653">
                  <c:v>33.112000000000002</c:v>
                </c:pt>
                <c:pt idx="23654">
                  <c:v>33.103999999999999</c:v>
                </c:pt>
                <c:pt idx="23655">
                  <c:v>33.095999999999997</c:v>
                </c:pt>
                <c:pt idx="23656">
                  <c:v>33.088000000000001</c:v>
                </c:pt>
                <c:pt idx="23657">
                  <c:v>33.079000000000001</c:v>
                </c:pt>
                <c:pt idx="23658">
                  <c:v>33.07</c:v>
                </c:pt>
                <c:pt idx="23659">
                  <c:v>33.061999999999998</c:v>
                </c:pt>
                <c:pt idx="23660">
                  <c:v>33.054000000000002</c:v>
                </c:pt>
                <c:pt idx="23661">
                  <c:v>33.045000000000002</c:v>
                </c:pt>
                <c:pt idx="23662">
                  <c:v>33.036999999999999</c:v>
                </c:pt>
                <c:pt idx="23663">
                  <c:v>33.027999999999999</c:v>
                </c:pt>
                <c:pt idx="23664">
                  <c:v>33.021000000000001</c:v>
                </c:pt>
                <c:pt idx="23665">
                  <c:v>33.012999999999998</c:v>
                </c:pt>
                <c:pt idx="23666">
                  <c:v>33.005000000000003</c:v>
                </c:pt>
                <c:pt idx="23667">
                  <c:v>32.996000000000002</c:v>
                </c:pt>
                <c:pt idx="23668">
                  <c:v>32.987000000000002</c:v>
                </c:pt>
                <c:pt idx="23669">
                  <c:v>32.978999999999999</c:v>
                </c:pt>
                <c:pt idx="23670">
                  <c:v>32.970999999999997</c:v>
                </c:pt>
                <c:pt idx="23671">
                  <c:v>32.962000000000003</c:v>
                </c:pt>
                <c:pt idx="23672">
                  <c:v>32.954999999999998</c:v>
                </c:pt>
                <c:pt idx="23673">
                  <c:v>32.945</c:v>
                </c:pt>
                <c:pt idx="23674">
                  <c:v>32.936999999999998</c:v>
                </c:pt>
                <c:pt idx="23675">
                  <c:v>32.929000000000002</c:v>
                </c:pt>
                <c:pt idx="23676">
                  <c:v>32.92</c:v>
                </c:pt>
                <c:pt idx="23677">
                  <c:v>32.911999999999999</c:v>
                </c:pt>
                <c:pt idx="23678">
                  <c:v>32.904000000000003</c:v>
                </c:pt>
                <c:pt idx="23679">
                  <c:v>32.896000000000001</c:v>
                </c:pt>
                <c:pt idx="23680">
                  <c:v>32.889000000000003</c:v>
                </c:pt>
                <c:pt idx="23681">
                  <c:v>32.878999999999998</c:v>
                </c:pt>
                <c:pt idx="23682">
                  <c:v>32.872</c:v>
                </c:pt>
                <c:pt idx="23683">
                  <c:v>32.863</c:v>
                </c:pt>
                <c:pt idx="23684">
                  <c:v>32.853000000000002</c:v>
                </c:pt>
                <c:pt idx="23685">
                  <c:v>32.845999999999997</c:v>
                </c:pt>
                <c:pt idx="23686">
                  <c:v>32.838000000000001</c:v>
                </c:pt>
                <c:pt idx="23687">
                  <c:v>32.83</c:v>
                </c:pt>
                <c:pt idx="23688">
                  <c:v>32.82</c:v>
                </c:pt>
                <c:pt idx="23689">
                  <c:v>32.811999999999998</c:v>
                </c:pt>
                <c:pt idx="23690">
                  <c:v>32.804000000000002</c:v>
                </c:pt>
                <c:pt idx="23691">
                  <c:v>32.795999999999999</c:v>
                </c:pt>
                <c:pt idx="23692">
                  <c:v>32.786999999999999</c:v>
                </c:pt>
                <c:pt idx="23693">
                  <c:v>32.779000000000003</c:v>
                </c:pt>
                <c:pt idx="23694">
                  <c:v>32.770000000000003</c:v>
                </c:pt>
                <c:pt idx="23695">
                  <c:v>32.762999999999998</c:v>
                </c:pt>
                <c:pt idx="23696">
                  <c:v>32.753999999999998</c:v>
                </c:pt>
                <c:pt idx="23697">
                  <c:v>32.744999999999997</c:v>
                </c:pt>
                <c:pt idx="23698">
                  <c:v>32.737000000000002</c:v>
                </c:pt>
                <c:pt idx="23699">
                  <c:v>32.728999999999999</c:v>
                </c:pt>
                <c:pt idx="23700">
                  <c:v>32.720999999999997</c:v>
                </c:pt>
                <c:pt idx="23701">
                  <c:v>32.713000000000001</c:v>
                </c:pt>
                <c:pt idx="23702">
                  <c:v>32.704999999999998</c:v>
                </c:pt>
                <c:pt idx="23703">
                  <c:v>32.695999999999998</c:v>
                </c:pt>
                <c:pt idx="23704">
                  <c:v>32.686999999999998</c:v>
                </c:pt>
                <c:pt idx="23705">
                  <c:v>32.679000000000002</c:v>
                </c:pt>
                <c:pt idx="23706">
                  <c:v>32.670999999999999</c:v>
                </c:pt>
                <c:pt idx="23707">
                  <c:v>32.662999999999997</c:v>
                </c:pt>
                <c:pt idx="23708">
                  <c:v>32.654000000000003</c:v>
                </c:pt>
                <c:pt idx="23709">
                  <c:v>32.646000000000001</c:v>
                </c:pt>
                <c:pt idx="23710">
                  <c:v>32.639000000000003</c:v>
                </c:pt>
                <c:pt idx="23711">
                  <c:v>32.630000000000003</c:v>
                </c:pt>
                <c:pt idx="23712">
                  <c:v>32.622</c:v>
                </c:pt>
                <c:pt idx="23713">
                  <c:v>32.613</c:v>
                </c:pt>
                <c:pt idx="23714">
                  <c:v>32.604999999999997</c:v>
                </c:pt>
                <c:pt idx="23715">
                  <c:v>32.595999999999997</c:v>
                </c:pt>
                <c:pt idx="23716">
                  <c:v>32.588000000000001</c:v>
                </c:pt>
                <c:pt idx="23717">
                  <c:v>32.58</c:v>
                </c:pt>
                <c:pt idx="23718">
                  <c:v>32.570999999999998</c:v>
                </c:pt>
                <c:pt idx="23719">
                  <c:v>32.563000000000002</c:v>
                </c:pt>
                <c:pt idx="23720">
                  <c:v>32.555</c:v>
                </c:pt>
                <c:pt idx="23721">
                  <c:v>32.545999999999999</c:v>
                </c:pt>
                <c:pt idx="23722">
                  <c:v>32.537999999999997</c:v>
                </c:pt>
                <c:pt idx="23723">
                  <c:v>32.53</c:v>
                </c:pt>
                <c:pt idx="23724">
                  <c:v>32.521000000000001</c:v>
                </c:pt>
                <c:pt idx="23725">
                  <c:v>32.512999999999998</c:v>
                </c:pt>
                <c:pt idx="23726">
                  <c:v>32.505000000000003</c:v>
                </c:pt>
                <c:pt idx="23727">
                  <c:v>32.496000000000002</c:v>
                </c:pt>
                <c:pt idx="23728">
                  <c:v>32.488999999999997</c:v>
                </c:pt>
                <c:pt idx="23729">
                  <c:v>32.479999999999997</c:v>
                </c:pt>
                <c:pt idx="23730">
                  <c:v>32.470999999999997</c:v>
                </c:pt>
                <c:pt idx="23731">
                  <c:v>32.463000000000001</c:v>
                </c:pt>
                <c:pt idx="23732">
                  <c:v>32.454000000000001</c:v>
                </c:pt>
                <c:pt idx="23733">
                  <c:v>32.447000000000003</c:v>
                </c:pt>
                <c:pt idx="23734">
                  <c:v>32.438000000000002</c:v>
                </c:pt>
                <c:pt idx="23735">
                  <c:v>32.43</c:v>
                </c:pt>
                <c:pt idx="23736">
                  <c:v>32.420999999999999</c:v>
                </c:pt>
                <c:pt idx="23737">
                  <c:v>32.412999999999997</c:v>
                </c:pt>
                <c:pt idx="23738">
                  <c:v>32.405000000000001</c:v>
                </c:pt>
                <c:pt idx="23739">
                  <c:v>32.396000000000001</c:v>
                </c:pt>
                <c:pt idx="23740">
                  <c:v>32.387999999999998</c:v>
                </c:pt>
                <c:pt idx="23741">
                  <c:v>32.380000000000003</c:v>
                </c:pt>
                <c:pt idx="23742">
                  <c:v>32.371000000000002</c:v>
                </c:pt>
                <c:pt idx="23743">
                  <c:v>32.363</c:v>
                </c:pt>
                <c:pt idx="23744">
                  <c:v>32.354999999999997</c:v>
                </c:pt>
                <c:pt idx="23745">
                  <c:v>32.345999999999997</c:v>
                </c:pt>
                <c:pt idx="23746">
                  <c:v>32.338000000000001</c:v>
                </c:pt>
                <c:pt idx="23747">
                  <c:v>32.33</c:v>
                </c:pt>
                <c:pt idx="23748">
                  <c:v>32.320999999999998</c:v>
                </c:pt>
                <c:pt idx="23749">
                  <c:v>32.314</c:v>
                </c:pt>
                <c:pt idx="23750">
                  <c:v>32.305</c:v>
                </c:pt>
                <c:pt idx="23751">
                  <c:v>32.295999999999999</c:v>
                </c:pt>
                <c:pt idx="23752">
                  <c:v>32.287999999999997</c:v>
                </c:pt>
                <c:pt idx="23753">
                  <c:v>32.28</c:v>
                </c:pt>
                <c:pt idx="23754">
                  <c:v>32.271999999999998</c:v>
                </c:pt>
                <c:pt idx="23755">
                  <c:v>32.264000000000003</c:v>
                </c:pt>
                <c:pt idx="23756">
                  <c:v>32.256</c:v>
                </c:pt>
                <c:pt idx="23757">
                  <c:v>32.246000000000002</c:v>
                </c:pt>
                <c:pt idx="23758">
                  <c:v>32.238</c:v>
                </c:pt>
                <c:pt idx="23759">
                  <c:v>32.229999999999997</c:v>
                </c:pt>
                <c:pt idx="23760">
                  <c:v>32.220999999999997</c:v>
                </c:pt>
                <c:pt idx="23761">
                  <c:v>32.213000000000001</c:v>
                </c:pt>
                <c:pt idx="23762">
                  <c:v>32.204999999999998</c:v>
                </c:pt>
                <c:pt idx="23763">
                  <c:v>32.197000000000003</c:v>
                </c:pt>
                <c:pt idx="23764">
                  <c:v>32.189</c:v>
                </c:pt>
                <c:pt idx="23765">
                  <c:v>32.18</c:v>
                </c:pt>
                <c:pt idx="23766">
                  <c:v>32.170999999999999</c:v>
                </c:pt>
                <c:pt idx="23767">
                  <c:v>32.164000000000001</c:v>
                </c:pt>
                <c:pt idx="23768">
                  <c:v>32.155000000000001</c:v>
                </c:pt>
                <c:pt idx="23769">
                  <c:v>32.146999999999998</c:v>
                </c:pt>
                <c:pt idx="23770">
                  <c:v>32.137999999999998</c:v>
                </c:pt>
                <c:pt idx="23771">
                  <c:v>32.130000000000003</c:v>
                </c:pt>
                <c:pt idx="23772">
                  <c:v>32.122</c:v>
                </c:pt>
                <c:pt idx="23773">
                  <c:v>32.113</c:v>
                </c:pt>
                <c:pt idx="23774">
                  <c:v>32.103999999999999</c:v>
                </c:pt>
                <c:pt idx="23775">
                  <c:v>32.095999999999997</c:v>
                </c:pt>
                <c:pt idx="23776">
                  <c:v>32.088000000000001</c:v>
                </c:pt>
                <c:pt idx="23777">
                  <c:v>32.08</c:v>
                </c:pt>
                <c:pt idx="23778">
                  <c:v>32.070999999999998</c:v>
                </c:pt>
                <c:pt idx="23779">
                  <c:v>32.063000000000002</c:v>
                </c:pt>
                <c:pt idx="23780">
                  <c:v>32.055</c:v>
                </c:pt>
                <c:pt idx="23781">
                  <c:v>32.046999999999997</c:v>
                </c:pt>
                <c:pt idx="23782">
                  <c:v>32.039000000000001</c:v>
                </c:pt>
                <c:pt idx="23783">
                  <c:v>32.030999999999999</c:v>
                </c:pt>
                <c:pt idx="23784">
                  <c:v>32.021999999999998</c:v>
                </c:pt>
                <c:pt idx="23785">
                  <c:v>32.012999999999998</c:v>
                </c:pt>
                <c:pt idx="23786">
                  <c:v>32.005000000000003</c:v>
                </c:pt>
                <c:pt idx="23787">
                  <c:v>31.995999999999999</c:v>
                </c:pt>
                <c:pt idx="23788">
                  <c:v>31.989000000000001</c:v>
                </c:pt>
                <c:pt idx="23789">
                  <c:v>31.981000000000002</c:v>
                </c:pt>
                <c:pt idx="23790">
                  <c:v>31.972000000000001</c:v>
                </c:pt>
                <c:pt idx="23791">
                  <c:v>31.963000000000001</c:v>
                </c:pt>
                <c:pt idx="23792">
                  <c:v>31.954999999999998</c:v>
                </c:pt>
                <c:pt idx="23793">
                  <c:v>31.946000000000002</c:v>
                </c:pt>
                <c:pt idx="23794">
                  <c:v>31.937999999999999</c:v>
                </c:pt>
                <c:pt idx="23795">
                  <c:v>31.928999999999998</c:v>
                </c:pt>
                <c:pt idx="23796">
                  <c:v>31.920999999999999</c:v>
                </c:pt>
                <c:pt idx="23797">
                  <c:v>31.913</c:v>
                </c:pt>
                <c:pt idx="23798">
                  <c:v>31.904</c:v>
                </c:pt>
                <c:pt idx="23799">
                  <c:v>31.896999999999998</c:v>
                </c:pt>
                <c:pt idx="23800">
                  <c:v>31.888000000000002</c:v>
                </c:pt>
                <c:pt idx="23801">
                  <c:v>31.88</c:v>
                </c:pt>
                <c:pt idx="23802">
                  <c:v>31.870999999999999</c:v>
                </c:pt>
                <c:pt idx="23803">
                  <c:v>31.861999999999998</c:v>
                </c:pt>
                <c:pt idx="23804">
                  <c:v>31.855</c:v>
                </c:pt>
                <c:pt idx="23805">
                  <c:v>31.846</c:v>
                </c:pt>
                <c:pt idx="23806">
                  <c:v>31.838000000000001</c:v>
                </c:pt>
                <c:pt idx="23807">
                  <c:v>31.83</c:v>
                </c:pt>
                <c:pt idx="23808">
                  <c:v>31.821000000000002</c:v>
                </c:pt>
                <c:pt idx="23809">
                  <c:v>31.812999999999999</c:v>
                </c:pt>
                <c:pt idx="23810">
                  <c:v>31.805</c:v>
                </c:pt>
                <c:pt idx="23811">
                  <c:v>31.795999999999999</c:v>
                </c:pt>
                <c:pt idx="23812">
                  <c:v>31.788</c:v>
                </c:pt>
                <c:pt idx="23813">
                  <c:v>31.780999999999999</c:v>
                </c:pt>
                <c:pt idx="23814">
                  <c:v>31.771999999999998</c:v>
                </c:pt>
                <c:pt idx="23815">
                  <c:v>31.763000000000002</c:v>
                </c:pt>
                <c:pt idx="23816">
                  <c:v>31.754000000000001</c:v>
                </c:pt>
                <c:pt idx="23817">
                  <c:v>31.745999999999999</c:v>
                </c:pt>
                <c:pt idx="23818">
                  <c:v>31.738</c:v>
                </c:pt>
                <c:pt idx="23819">
                  <c:v>31.728999999999999</c:v>
                </c:pt>
                <c:pt idx="23820">
                  <c:v>31.722000000000001</c:v>
                </c:pt>
                <c:pt idx="23821">
                  <c:v>31.713000000000001</c:v>
                </c:pt>
                <c:pt idx="23822">
                  <c:v>31.704000000000001</c:v>
                </c:pt>
                <c:pt idx="23823">
                  <c:v>31.696000000000002</c:v>
                </c:pt>
                <c:pt idx="23824">
                  <c:v>31.687000000000001</c:v>
                </c:pt>
                <c:pt idx="23825">
                  <c:v>31.678999999999998</c:v>
                </c:pt>
                <c:pt idx="23826">
                  <c:v>31.670999999999999</c:v>
                </c:pt>
                <c:pt idx="23827">
                  <c:v>31.663</c:v>
                </c:pt>
                <c:pt idx="23828">
                  <c:v>31.655000000000001</c:v>
                </c:pt>
                <c:pt idx="23829">
                  <c:v>31.646999999999998</c:v>
                </c:pt>
                <c:pt idx="23830">
                  <c:v>31.638000000000002</c:v>
                </c:pt>
                <c:pt idx="23831">
                  <c:v>31.63</c:v>
                </c:pt>
                <c:pt idx="23832">
                  <c:v>31.620999999999999</c:v>
                </c:pt>
                <c:pt idx="23833">
                  <c:v>31.613</c:v>
                </c:pt>
                <c:pt idx="23834">
                  <c:v>31.605</c:v>
                </c:pt>
                <c:pt idx="23835">
                  <c:v>31.597000000000001</c:v>
                </c:pt>
                <c:pt idx="23836">
                  <c:v>31.588000000000001</c:v>
                </c:pt>
                <c:pt idx="23837">
                  <c:v>31.58</c:v>
                </c:pt>
                <c:pt idx="23838">
                  <c:v>31.571000000000002</c:v>
                </c:pt>
                <c:pt idx="23839">
                  <c:v>31.562000000000001</c:v>
                </c:pt>
                <c:pt idx="23840">
                  <c:v>31.555</c:v>
                </c:pt>
                <c:pt idx="23841">
                  <c:v>31.547000000000001</c:v>
                </c:pt>
                <c:pt idx="23842">
                  <c:v>31.538</c:v>
                </c:pt>
                <c:pt idx="23843">
                  <c:v>31.53</c:v>
                </c:pt>
                <c:pt idx="23844">
                  <c:v>31.521000000000001</c:v>
                </c:pt>
                <c:pt idx="23845">
                  <c:v>31.512</c:v>
                </c:pt>
                <c:pt idx="23846">
                  <c:v>31.504000000000001</c:v>
                </c:pt>
                <c:pt idx="23847">
                  <c:v>31.495000000000001</c:v>
                </c:pt>
                <c:pt idx="23848">
                  <c:v>31.488</c:v>
                </c:pt>
                <c:pt idx="23849">
                  <c:v>31.48</c:v>
                </c:pt>
                <c:pt idx="23850">
                  <c:v>31.471</c:v>
                </c:pt>
                <c:pt idx="23851">
                  <c:v>31.463000000000001</c:v>
                </c:pt>
                <c:pt idx="23852">
                  <c:v>31.454000000000001</c:v>
                </c:pt>
                <c:pt idx="23853">
                  <c:v>31.446000000000002</c:v>
                </c:pt>
                <c:pt idx="23854">
                  <c:v>31.437000000000001</c:v>
                </c:pt>
                <c:pt idx="23855">
                  <c:v>31.428999999999998</c:v>
                </c:pt>
                <c:pt idx="23856">
                  <c:v>31.420999999999999</c:v>
                </c:pt>
                <c:pt idx="23857">
                  <c:v>31.411999999999999</c:v>
                </c:pt>
                <c:pt idx="23858">
                  <c:v>31.405000000000001</c:v>
                </c:pt>
                <c:pt idx="23859">
                  <c:v>31.396000000000001</c:v>
                </c:pt>
                <c:pt idx="23860">
                  <c:v>31.388000000000002</c:v>
                </c:pt>
                <c:pt idx="23861">
                  <c:v>31.379000000000001</c:v>
                </c:pt>
                <c:pt idx="23862">
                  <c:v>31.370999999999999</c:v>
                </c:pt>
                <c:pt idx="23863">
                  <c:v>31.363</c:v>
                </c:pt>
                <c:pt idx="23864">
                  <c:v>31.353999999999999</c:v>
                </c:pt>
                <c:pt idx="23865">
                  <c:v>31.347000000000001</c:v>
                </c:pt>
                <c:pt idx="23866">
                  <c:v>31.338000000000001</c:v>
                </c:pt>
                <c:pt idx="23867">
                  <c:v>31.329000000000001</c:v>
                </c:pt>
                <c:pt idx="23868">
                  <c:v>31.321000000000002</c:v>
                </c:pt>
                <c:pt idx="23869">
                  <c:v>31.312000000000001</c:v>
                </c:pt>
                <c:pt idx="23870">
                  <c:v>31.305</c:v>
                </c:pt>
                <c:pt idx="23871">
                  <c:v>31.295999999999999</c:v>
                </c:pt>
                <c:pt idx="23872">
                  <c:v>31.288</c:v>
                </c:pt>
                <c:pt idx="23873">
                  <c:v>31.279</c:v>
                </c:pt>
                <c:pt idx="23874">
                  <c:v>31.271000000000001</c:v>
                </c:pt>
                <c:pt idx="23875">
                  <c:v>31.263999999999999</c:v>
                </c:pt>
                <c:pt idx="23876">
                  <c:v>31.254000000000001</c:v>
                </c:pt>
                <c:pt idx="23877">
                  <c:v>31.245999999999999</c:v>
                </c:pt>
                <c:pt idx="23878">
                  <c:v>31.238</c:v>
                </c:pt>
                <c:pt idx="23879">
                  <c:v>31.23</c:v>
                </c:pt>
                <c:pt idx="23880">
                  <c:v>31.221</c:v>
                </c:pt>
                <c:pt idx="23881">
                  <c:v>31.212</c:v>
                </c:pt>
                <c:pt idx="23882">
                  <c:v>31.204000000000001</c:v>
                </c:pt>
                <c:pt idx="23883">
                  <c:v>31.196999999999999</c:v>
                </c:pt>
                <c:pt idx="23884">
                  <c:v>31.187999999999999</c:v>
                </c:pt>
                <c:pt idx="23885">
                  <c:v>31.178999999999998</c:v>
                </c:pt>
                <c:pt idx="23886">
                  <c:v>31.170999999999999</c:v>
                </c:pt>
                <c:pt idx="23887">
                  <c:v>31.163</c:v>
                </c:pt>
                <c:pt idx="23888">
                  <c:v>31.155000000000001</c:v>
                </c:pt>
                <c:pt idx="23889">
                  <c:v>31.146999999999998</c:v>
                </c:pt>
                <c:pt idx="23890">
                  <c:v>31.138000000000002</c:v>
                </c:pt>
                <c:pt idx="23891">
                  <c:v>31.13</c:v>
                </c:pt>
                <c:pt idx="23892">
                  <c:v>31.122</c:v>
                </c:pt>
                <c:pt idx="23893">
                  <c:v>31.113</c:v>
                </c:pt>
                <c:pt idx="23894">
                  <c:v>31.103999999999999</c:v>
                </c:pt>
                <c:pt idx="23895">
                  <c:v>31.097999999999999</c:v>
                </c:pt>
                <c:pt idx="23896">
                  <c:v>31.088999999999999</c:v>
                </c:pt>
                <c:pt idx="23897">
                  <c:v>31.08</c:v>
                </c:pt>
                <c:pt idx="23898">
                  <c:v>31.071999999999999</c:v>
                </c:pt>
                <c:pt idx="23899">
                  <c:v>31.064</c:v>
                </c:pt>
                <c:pt idx="23900">
                  <c:v>31.055</c:v>
                </c:pt>
                <c:pt idx="23901">
                  <c:v>31.045999999999999</c:v>
                </c:pt>
                <c:pt idx="23902">
                  <c:v>31.038</c:v>
                </c:pt>
                <c:pt idx="23903">
                  <c:v>31.03</c:v>
                </c:pt>
                <c:pt idx="23904">
                  <c:v>31.021999999999998</c:v>
                </c:pt>
                <c:pt idx="23905">
                  <c:v>31.013999999999999</c:v>
                </c:pt>
                <c:pt idx="23906">
                  <c:v>31.004999999999999</c:v>
                </c:pt>
                <c:pt idx="23907">
                  <c:v>30.995999999999999</c:v>
                </c:pt>
                <c:pt idx="23908">
                  <c:v>30.989000000000001</c:v>
                </c:pt>
                <c:pt idx="23909">
                  <c:v>30.98</c:v>
                </c:pt>
                <c:pt idx="23910">
                  <c:v>30.972999999999999</c:v>
                </c:pt>
                <c:pt idx="23911">
                  <c:v>30.963000000000001</c:v>
                </c:pt>
                <c:pt idx="23912">
                  <c:v>30.954999999999998</c:v>
                </c:pt>
                <c:pt idx="23913">
                  <c:v>30.946999999999999</c:v>
                </c:pt>
                <c:pt idx="23914">
                  <c:v>30.937999999999999</c:v>
                </c:pt>
                <c:pt idx="23915">
                  <c:v>30.931000000000001</c:v>
                </c:pt>
                <c:pt idx="23916">
                  <c:v>30.922000000000001</c:v>
                </c:pt>
                <c:pt idx="23917">
                  <c:v>30.914000000000001</c:v>
                </c:pt>
                <c:pt idx="23918">
                  <c:v>30.905999999999999</c:v>
                </c:pt>
                <c:pt idx="23919">
                  <c:v>30.896999999999998</c:v>
                </c:pt>
                <c:pt idx="23920">
                  <c:v>30.888999999999999</c:v>
                </c:pt>
                <c:pt idx="23921">
                  <c:v>30.881</c:v>
                </c:pt>
                <c:pt idx="23922">
                  <c:v>30.872</c:v>
                </c:pt>
                <c:pt idx="23923">
                  <c:v>30.864000000000001</c:v>
                </c:pt>
                <c:pt idx="23924">
                  <c:v>30.856000000000002</c:v>
                </c:pt>
                <c:pt idx="23925">
                  <c:v>30.847000000000001</c:v>
                </c:pt>
                <c:pt idx="23926">
                  <c:v>30.838000000000001</c:v>
                </c:pt>
                <c:pt idx="23927">
                  <c:v>30.83</c:v>
                </c:pt>
                <c:pt idx="23928">
                  <c:v>30.821999999999999</c:v>
                </c:pt>
                <c:pt idx="23929">
                  <c:v>30.814</c:v>
                </c:pt>
                <c:pt idx="23930">
                  <c:v>30.805</c:v>
                </c:pt>
                <c:pt idx="23931">
                  <c:v>30.795999999999999</c:v>
                </c:pt>
                <c:pt idx="23932">
                  <c:v>30.788</c:v>
                </c:pt>
                <c:pt idx="23933">
                  <c:v>30.78</c:v>
                </c:pt>
                <c:pt idx="23934">
                  <c:v>30.771999999999998</c:v>
                </c:pt>
                <c:pt idx="23935">
                  <c:v>30.763999999999999</c:v>
                </c:pt>
                <c:pt idx="23936">
                  <c:v>30.754999999999999</c:v>
                </c:pt>
                <c:pt idx="23937">
                  <c:v>30.747</c:v>
                </c:pt>
                <c:pt idx="23938">
                  <c:v>30.738</c:v>
                </c:pt>
                <c:pt idx="23939">
                  <c:v>30.73</c:v>
                </c:pt>
                <c:pt idx="23940">
                  <c:v>30.722000000000001</c:v>
                </c:pt>
                <c:pt idx="23941">
                  <c:v>30.713000000000001</c:v>
                </c:pt>
                <c:pt idx="23942">
                  <c:v>30.706</c:v>
                </c:pt>
                <c:pt idx="23943">
                  <c:v>30.696999999999999</c:v>
                </c:pt>
                <c:pt idx="23944">
                  <c:v>30.687999999999999</c:v>
                </c:pt>
                <c:pt idx="23945">
                  <c:v>30.68</c:v>
                </c:pt>
                <c:pt idx="23946">
                  <c:v>30.670999999999999</c:v>
                </c:pt>
                <c:pt idx="23947">
                  <c:v>30.663</c:v>
                </c:pt>
                <c:pt idx="23948">
                  <c:v>30.655000000000001</c:v>
                </c:pt>
                <c:pt idx="23949">
                  <c:v>30.646999999999998</c:v>
                </c:pt>
                <c:pt idx="23950">
                  <c:v>30.638000000000002</c:v>
                </c:pt>
                <c:pt idx="23951">
                  <c:v>30.629000000000001</c:v>
                </c:pt>
                <c:pt idx="23952">
                  <c:v>30.622</c:v>
                </c:pt>
                <c:pt idx="23953">
                  <c:v>30.613</c:v>
                </c:pt>
                <c:pt idx="23954">
                  <c:v>30.605</c:v>
                </c:pt>
                <c:pt idx="23955">
                  <c:v>30.597000000000001</c:v>
                </c:pt>
                <c:pt idx="23956">
                  <c:v>30.588999999999999</c:v>
                </c:pt>
                <c:pt idx="23957">
                  <c:v>30.581</c:v>
                </c:pt>
                <c:pt idx="23958">
                  <c:v>30.571999999999999</c:v>
                </c:pt>
                <c:pt idx="23959">
                  <c:v>30.564</c:v>
                </c:pt>
                <c:pt idx="23960">
                  <c:v>30.555</c:v>
                </c:pt>
                <c:pt idx="23961">
                  <c:v>30.547000000000001</c:v>
                </c:pt>
                <c:pt idx="23962">
                  <c:v>30.539000000000001</c:v>
                </c:pt>
                <c:pt idx="23963">
                  <c:v>30.53</c:v>
                </c:pt>
                <c:pt idx="23964">
                  <c:v>30.521999999999998</c:v>
                </c:pt>
                <c:pt idx="23965">
                  <c:v>30.513999999999999</c:v>
                </c:pt>
                <c:pt idx="23966">
                  <c:v>30.504999999999999</c:v>
                </c:pt>
                <c:pt idx="23967">
                  <c:v>30.497</c:v>
                </c:pt>
                <c:pt idx="23968">
                  <c:v>30.489000000000001</c:v>
                </c:pt>
                <c:pt idx="23969">
                  <c:v>30.48</c:v>
                </c:pt>
                <c:pt idx="23970">
                  <c:v>30.472000000000001</c:v>
                </c:pt>
                <c:pt idx="23971">
                  <c:v>30.463999999999999</c:v>
                </c:pt>
                <c:pt idx="23972">
                  <c:v>30.456</c:v>
                </c:pt>
                <c:pt idx="23973">
                  <c:v>30.446999999999999</c:v>
                </c:pt>
                <c:pt idx="23974">
                  <c:v>30.439</c:v>
                </c:pt>
                <c:pt idx="23975">
                  <c:v>30.43</c:v>
                </c:pt>
                <c:pt idx="23976">
                  <c:v>30.422000000000001</c:v>
                </c:pt>
                <c:pt idx="23977">
                  <c:v>30.413</c:v>
                </c:pt>
                <c:pt idx="23978">
                  <c:v>30.405000000000001</c:v>
                </c:pt>
                <c:pt idx="23979">
                  <c:v>30.396999999999998</c:v>
                </c:pt>
                <c:pt idx="23980">
                  <c:v>30.388999999999999</c:v>
                </c:pt>
                <c:pt idx="23981">
                  <c:v>30.38</c:v>
                </c:pt>
                <c:pt idx="23982">
                  <c:v>30.372</c:v>
                </c:pt>
                <c:pt idx="23983">
                  <c:v>30.364000000000001</c:v>
                </c:pt>
                <c:pt idx="23984">
                  <c:v>30.355</c:v>
                </c:pt>
                <c:pt idx="23985">
                  <c:v>30.347000000000001</c:v>
                </c:pt>
                <c:pt idx="23986">
                  <c:v>30.338000000000001</c:v>
                </c:pt>
                <c:pt idx="23987">
                  <c:v>30.33</c:v>
                </c:pt>
                <c:pt idx="23988">
                  <c:v>30.321999999999999</c:v>
                </c:pt>
                <c:pt idx="23989">
                  <c:v>30.312999999999999</c:v>
                </c:pt>
                <c:pt idx="23990">
                  <c:v>30.305</c:v>
                </c:pt>
                <c:pt idx="23991">
                  <c:v>30.297000000000001</c:v>
                </c:pt>
                <c:pt idx="23992">
                  <c:v>30.289000000000001</c:v>
                </c:pt>
                <c:pt idx="23993">
                  <c:v>30.28</c:v>
                </c:pt>
                <c:pt idx="23994">
                  <c:v>30.271999999999998</c:v>
                </c:pt>
                <c:pt idx="23995">
                  <c:v>30.263999999999999</c:v>
                </c:pt>
                <c:pt idx="23996">
                  <c:v>30.256</c:v>
                </c:pt>
                <c:pt idx="23997">
                  <c:v>30.247</c:v>
                </c:pt>
                <c:pt idx="23998">
                  <c:v>30.239000000000001</c:v>
                </c:pt>
                <c:pt idx="23999">
                  <c:v>30.231000000000002</c:v>
                </c:pt>
                <c:pt idx="24000">
                  <c:v>30.222000000000001</c:v>
                </c:pt>
                <c:pt idx="24001">
                  <c:v>30.213999999999999</c:v>
                </c:pt>
                <c:pt idx="24002">
                  <c:v>30.206</c:v>
                </c:pt>
                <c:pt idx="24003">
                  <c:v>30.196999999999999</c:v>
                </c:pt>
                <c:pt idx="24004">
                  <c:v>30.189</c:v>
                </c:pt>
                <c:pt idx="24005">
                  <c:v>30.18</c:v>
                </c:pt>
                <c:pt idx="24006">
                  <c:v>30.172000000000001</c:v>
                </c:pt>
                <c:pt idx="24007">
                  <c:v>30.164000000000001</c:v>
                </c:pt>
                <c:pt idx="24008">
                  <c:v>30.155000000000001</c:v>
                </c:pt>
                <c:pt idx="24009">
                  <c:v>30.148</c:v>
                </c:pt>
                <c:pt idx="24010">
                  <c:v>30.138999999999999</c:v>
                </c:pt>
                <c:pt idx="24011">
                  <c:v>30.131</c:v>
                </c:pt>
                <c:pt idx="24012">
                  <c:v>30.122</c:v>
                </c:pt>
                <c:pt idx="24013">
                  <c:v>30.114999999999998</c:v>
                </c:pt>
                <c:pt idx="24014">
                  <c:v>30.106000000000002</c:v>
                </c:pt>
                <c:pt idx="24015">
                  <c:v>30.097999999999999</c:v>
                </c:pt>
                <c:pt idx="24016">
                  <c:v>30.088999999999999</c:v>
                </c:pt>
                <c:pt idx="24017">
                  <c:v>30.08</c:v>
                </c:pt>
                <c:pt idx="24018">
                  <c:v>30.073</c:v>
                </c:pt>
                <c:pt idx="24019">
                  <c:v>30.064</c:v>
                </c:pt>
                <c:pt idx="24020">
                  <c:v>30.056000000000001</c:v>
                </c:pt>
                <c:pt idx="24021">
                  <c:v>30.047999999999998</c:v>
                </c:pt>
                <c:pt idx="24022">
                  <c:v>30.039000000000001</c:v>
                </c:pt>
                <c:pt idx="24023">
                  <c:v>30.030999999999999</c:v>
                </c:pt>
                <c:pt idx="24024">
                  <c:v>30.021999999999998</c:v>
                </c:pt>
                <c:pt idx="24025">
                  <c:v>30.013999999999999</c:v>
                </c:pt>
                <c:pt idx="24026">
                  <c:v>30.006</c:v>
                </c:pt>
                <c:pt idx="24027">
                  <c:v>29.997</c:v>
                </c:pt>
                <c:pt idx="24028">
                  <c:v>29.989000000000001</c:v>
                </c:pt>
                <c:pt idx="24029">
                  <c:v>29.981000000000002</c:v>
                </c:pt>
                <c:pt idx="24030">
                  <c:v>29.972000000000001</c:v>
                </c:pt>
                <c:pt idx="24031">
                  <c:v>29.965</c:v>
                </c:pt>
                <c:pt idx="24032">
                  <c:v>29.954999999999998</c:v>
                </c:pt>
                <c:pt idx="24033">
                  <c:v>29.946999999999999</c:v>
                </c:pt>
                <c:pt idx="24034">
                  <c:v>29.939</c:v>
                </c:pt>
                <c:pt idx="24035">
                  <c:v>29.931000000000001</c:v>
                </c:pt>
                <c:pt idx="24036">
                  <c:v>29.922000000000001</c:v>
                </c:pt>
                <c:pt idx="24037">
                  <c:v>29.914999999999999</c:v>
                </c:pt>
                <c:pt idx="24038">
                  <c:v>29.905999999999999</c:v>
                </c:pt>
                <c:pt idx="24039">
                  <c:v>29.896999999999998</c:v>
                </c:pt>
                <c:pt idx="24040">
                  <c:v>29.89</c:v>
                </c:pt>
                <c:pt idx="24041">
                  <c:v>29.881</c:v>
                </c:pt>
                <c:pt idx="24042">
                  <c:v>29.873000000000001</c:v>
                </c:pt>
                <c:pt idx="24043">
                  <c:v>29.864999999999998</c:v>
                </c:pt>
                <c:pt idx="24044">
                  <c:v>29.856999999999999</c:v>
                </c:pt>
                <c:pt idx="24045">
                  <c:v>29.847999999999999</c:v>
                </c:pt>
                <c:pt idx="24046">
                  <c:v>29.84</c:v>
                </c:pt>
                <c:pt idx="24047">
                  <c:v>29.831</c:v>
                </c:pt>
                <c:pt idx="24048">
                  <c:v>29.821999999999999</c:v>
                </c:pt>
                <c:pt idx="24049">
                  <c:v>29.814</c:v>
                </c:pt>
                <c:pt idx="24050">
                  <c:v>29.806000000000001</c:v>
                </c:pt>
                <c:pt idx="24051">
                  <c:v>29.797999999999998</c:v>
                </c:pt>
                <c:pt idx="24052">
                  <c:v>29.79</c:v>
                </c:pt>
                <c:pt idx="24053">
                  <c:v>29.780999999999999</c:v>
                </c:pt>
                <c:pt idx="24054">
                  <c:v>29.773</c:v>
                </c:pt>
                <c:pt idx="24055">
                  <c:v>29.765000000000001</c:v>
                </c:pt>
                <c:pt idx="24056">
                  <c:v>29.756</c:v>
                </c:pt>
                <c:pt idx="24057">
                  <c:v>29.747</c:v>
                </c:pt>
                <c:pt idx="24058">
                  <c:v>29.739000000000001</c:v>
                </c:pt>
                <c:pt idx="24059">
                  <c:v>29.731000000000002</c:v>
                </c:pt>
                <c:pt idx="24060">
                  <c:v>29.722999999999999</c:v>
                </c:pt>
                <c:pt idx="24061">
                  <c:v>29.713999999999999</c:v>
                </c:pt>
                <c:pt idx="24062">
                  <c:v>29.706</c:v>
                </c:pt>
                <c:pt idx="24063">
                  <c:v>29.699000000000002</c:v>
                </c:pt>
                <c:pt idx="24064">
                  <c:v>29.689</c:v>
                </c:pt>
                <c:pt idx="24065">
                  <c:v>29.681000000000001</c:v>
                </c:pt>
                <c:pt idx="24066">
                  <c:v>29.672999999999998</c:v>
                </c:pt>
                <c:pt idx="24067">
                  <c:v>29.664000000000001</c:v>
                </c:pt>
                <c:pt idx="24068">
                  <c:v>29.655999999999999</c:v>
                </c:pt>
                <c:pt idx="24069">
                  <c:v>29.646999999999998</c:v>
                </c:pt>
                <c:pt idx="24070">
                  <c:v>29.638999999999999</c:v>
                </c:pt>
                <c:pt idx="24071">
                  <c:v>29.631</c:v>
                </c:pt>
                <c:pt idx="24072">
                  <c:v>29.623000000000001</c:v>
                </c:pt>
                <c:pt idx="24073">
                  <c:v>29.614000000000001</c:v>
                </c:pt>
                <c:pt idx="24074">
                  <c:v>29.606000000000002</c:v>
                </c:pt>
                <c:pt idx="24075">
                  <c:v>29.597000000000001</c:v>
                </c:pt>
                <c:pt idx="24076">
                  <c:v>29.59</c:v>
                </c:pt>
                <c:pt idx="24077">
                  <c:v>29.581</c:v>
                </c:pt>
                <c:pt idx="24078">
                  <c:v>29.573</c:v>
                </c:pt>
                <c:pt idx="24079">
                  <c:v>29.565000000000001</c:v>
                </c:pt>
                <c:pt idx="24080">
                  <c:v>29.556000000000001</c:v>
                </c:pt>
                <c:pt idx="24081">
                  <c:v>29.547000000000001</c:v>
                </c:pt>
                <c:pt idx="24082">
                  <c:v>29.54</c:v>
                </c:pt>
                <c:pt idx="24083">
                  <c:v>29.530999999999999</c:v>
                </c:pt>
                <c:pt idx="24084">
                  <c:v>29.523</c:v>
                </c:pt>
                <c:pt idx="24085">
                  <c:v>29.515000000000001</c:v>
                </c:pt>
                <c:pt idx="24086">
                  <c:v>29.504999999999999</c:v>
                </c:pt>
                <c:pt idx="24087">
                  <c:v>29.498000000000001</c:v>
                </c:pt>
                <c:pt idx="24088">
                  <c:v>29.489000000000001</c:v>
                </c:pt>
                <c:pt idx="24089">
                  <c:v>29.481000000000002</c:v>
                </c:pt>
                <c:pt idx="24090">
                  <c:v>29.472000000000001</c:v>
                </c:pt>
                <c:pt idx="24091">
                  <c:v>29.463999999999999</c:v>
                </c:pt>
                <c:pt idx="24092">
                  <c:v>29.456</c:v>
                </c:pt>
                <c:pt idx="24093">
                  <c:v>29.448</c:v>
                </c:pt>
                <c:pt idx="24094">
                  <c:v>29.439</c:v>
                </c:pt>
                <c:pt idx="24095">
                  <c:v>29.431000000000001</c:v>
                </c:pt>
                <c:pt idx="24096">
                  <c:v>29.422999999999998</c:v>
                </c:pt>
                <c:pt idx="24097">
                  <c:v>29.414000000000001</c:v>
                </c:pt>
                <c:pt idx="24098">
                  <c:v>29.405999999999999</c:v>
                </c:pt>
                <c:pt idx="24099">
                  <c:v>29.396999999999998</c:v>
                </c:pt>
                <c:pt idx="24100">
                  <c:v>29.388999999999999</c:v>
                </c:pt>
                <c:pt idx="24101">
                  <c:v>29.381</c:v>
                </c:pt>
                <c:pt idx="24102">
                  <c:v>29.373000000000001</c:v>
                </c:pt>
                <c:pt idx="24103">
                  <c:v>29.364999999999998</c:v>
                </c:pt>
                <c:pt idx="24104">
                  <c:v>29.356000000000002</c:v>
                </c:pt>
                <c:pt idx="24105">
                  <c:v>29.347999999999999</c:v>
                </c:pt>
                <c:pt idx="24106">
                  <c:v>29.338999999999999</c:v>
                </c:pt>
                <c:pt idx="24107">
                  <c:v>29.332000000000001</c:v>
                </c:pt>
                <c:pt idx="24108">
                  <c:v>29.323</c:v>
                </c:pt>
                <c:pt idx="24109">
                  <c:v>29.315000000000001</c:v>
                </c:pt>
                <c:pt idx="24110">
                  <c:v>29.306999999999999</c:v>
                </c:pt>
                <c:pt idx="24111">
                  <c:v>29.297999999999998</c:v>
                </c:pt>
                <c:pt idx="24112">
                  <c:v>29.29</c:v>
                </c:pt>
                <c:pt idx="24113">
                  <c:v>29.280999999999999</c:v>
                </c:pt>
                <c:pt idx="24114">
                  <c:v>29.273</c:v>
                </c:pt>
                <c:pt idx="24115">
                  <c:v>29.265000000000001</c:v>
                </c:pt>
                <c:pt idx="24116">
                  <c:v>29.256</c:v>
                </c:pt>
                <c:pt idx="24117">
                  <c:v>29.248000000000001</c:v>
                </c:pt>
                <c:pt idx="24118">
                  <c:v>29.239000000000001</c:v>
                </c:pt>
                <c:pt idx="24119">
                  <c:v>29.231999999999999</c:v>
                </c:pt>
                <c:pt idx="24120">
                  <c:v>29.222000000000001</c:v>
                </c:pt>
                <c:pt idx="24121">
                  <c:v>29.215</c:v>
                </c:pt>
                <c:pt idx="24122">
                  <c:v>29.207000000000001</c:v>
                </c:pt>
                <c:pt idx="24123">
                  <c:v>29.198</c:v>
                </c:pt>
                <c:pt idx="24124">
                  <c:v>29.189</c:v>
                </c:pt>
                <c:pt idx="24125">
                  <c:v>29.181000000000001</c:v>
                </c:pt>
                <c:pt idx="24126">
                  <c:v>29.172000000000001</c:v>
                </c:pt>
                <c:pt idx="24127">
                  <c:v>29.164999999999999</c:v>
                </c:pt>
                <c:pt idx="24128">
                  <c:v>29.155999999999999</c:v>
                </c:pt>
                <c:pt idx="24129">
                  <c:v>29.149000000000001</c:v>
                </c:pt>
                <c:pt idx="24130">
                  <c:v>29.140999999999998</c:v>
                </c:pt>
                <c:pt idx="24131">
                  <c:v>29.132000000000001</c:v>
                </c:pt>
                <c:pt idx="24132">
                  <c:v>29.123000000000001</c:v>
                </c:pt>
                <c:pt idx="24133">
                  <c:v>29.114999999999998</c:v>
                </c:pt>
                <c:pt idx="24134">
                  <c:v>29.106000000000002</c:v>
                </c:pt>
                <c:pt idx="24135">
                  <c:v>29.097999999999999</c:v>
                </c:pt>
                <c:pt idx="24136">
                  <c:v>29.09</c:v>
                </c:pt>
                <c:pt idx="24137">
                  <c:v>29.081</c:v>
                </c:pt>
                <c:pt idx="24138">
                  <c:v>29.073</c:v>
                </c:pt>
                <c:pt idx="24139">
                  <c:v>29.065000000000001</c:v>
                </c:pt>
                <c:pt idx="24140">
                  <c:v>29.058</c:v>
                </c:pt>
                <c:pt idx="24141">
                  <c:v>29.048999999999999</c:v>
                </c:pt>
                <c:pt idx="24142">
                  <c:v>29.04</c:v>
                </c:pt>
                <c:pt idx="24143">
                  <c:v>29.030999999999999</c:v>
                </c:pt>
                <c:pt idx="24144">
                  <c:v>29.024000000000001</c:v>
                </c:pt>
                <c:pt idx="24145">
                  <c:v>29.015999999999998</c:v>
                </c:pt>
                <c:pt idx="24146">
                  <c:v>29.007999999999999</c:v>
                </c:pt>
                <c:pt idx="24147">
                  <c:v>28.998999999999999</c:v>
                </c:pt>
                <c:pt idx="24148">
                  <c:v>28.99</c:v>
                </c:pt>
                <c:pt idx="24149">
                  <c:v>28.981999999999999</c:v>
                </c:pt>
                <c:pt idx="24150">
                  <c:v>28.974</c:v>
                </c:pt>
                <c:pt idx="24151">
                  <c:v>28.966000000000001</c:v>
                </c:pt>
                <c:pt idx="24152">
                  <c:v>28.957000000000001</c:v>
                </c:pt>
                <c:pt idx="24153">
                  <c:v>28.949000000000002</c:v>
                </c:pt>
                <c:pt idx="24154">
                  <c:v>28.94</c:v>
                </c:pt>
                <c:pt idx="24155">
                  <c:v>28.931999999999999</c:v>
                </c:pt>
                <c:pt idx="24156">
                  <c:v>28.922999999999998</c:v>
                </c:pt>
                <c:pt idx="24157">
                  <c:v>28.914999999999999</c:v>
                </c:pt>
                <c:pt idx="24158">
                  <c:v>28.907</c:v>
                </c:pt>
                <c:pt idx="24159">
                  <c:v>28.899000000000001</c:v>
                </c:pt>
                <c:pt idx="24160">
                  <c:v>28.89</c:v>
                </c:pt>
                <c:pt idx="24161">
                  <c:v>28.882000000000001</c:v>
                </c:pt>
                <c:pt idx="24162">
                  <c:v>28.873000000000001</c:v>
                </c:pt>
                <c:pt idx="24163">
                  <c:v>28.864999999999998</c:v>
                </c:pt>
                <c:pt idx="24164">
                  <c:v>28.856999999999999</c:v>
                </c:pt>
                <c:pt idx="24165">
                  <c:v>28.849</c:v>
                </c:pt>
                <c:pt idx="24166">
                  <c:v>28.84</c:v>
                </c:pt>
                <c:pt idx="24167">
                  <c:v>28.832999999999998</c:v>
                </c:pt>
                <c:pt idx="24168">
                  <c:v>28.824000000000002</c:v>
                </c:pt>
                <c:pt idx="24169">
                  <c:v>28.815999999999999</c:v>
                </c:pt>
                <c:pt idx="24170">
                  <c:v>28.806999999999999</c:v>
                </c:pt>
                <c:pt idx="24171">
                  <c:v>28.798999999999999</c:v>
                </c:pt>
                <c:pt idx="24172">
                  <c:v>28.791</c:v>
                </c:pt>
                <c:pt idx="24173">
                  <c:v>28.782</c:v>
                </c:pt>
                <c:pt idx="24174">
                  <c:v>28.773</c:v>
                </c:pt>
                <c:pt idx="24175">
                  <c:v>28.765000000000001</c:v>
                </c:pt>
                <c:pt idx="24176">
                  <c:v>28.757000000000001</c:v>
                </c:pt>
                <c:pt idx="24177">
                  <c:v>28.748999999999999</c:v>
                </c:pt>
                <c:pt idx="24178">
                  <c:v>28.741</c:v>
                </c:pt>
                <c:pt idx="24179">
                  <c:v>28.731999999999999</c:v>
                </c:pt>
                <c:pt idx="24180">
                  <c:v>28.724</c:v>
                </c:pt>
                <c:pt idx="24181">
                  <c:v>28.716000000000001</c:v>
                </c:pt>
                <c:pt idx="24182">
                  <c:v>28.706</c:v>
                </c:pt>
                <c:pt idx="24183">
                  <c:v>28.699000000000002</c:v>
                </c:pt>
                <c:pt idx="24184">
                  <c:v>28.69</c:v>
                </c:pt>
                <c:pt idx="24185">
                  <c:v>28.681000000000001</c:v>
                </c:pt>
                <c:pt idx="24186">
                  <c:v>28.673999999999999</c:v>
                </c:pt>
                <c:pt idx="24187">
                  <c:v>28.666</c:v>
                </c:pt>
                <c:pt idx="24188">
                  <c:v>28.657</c:v>
                </c:pt>
                <c:pt idx="24189">
                  <c:v>28.649000000000001</c:v>
                </c:pt>
                <c:pt idx="24190">
                  <c:v>28.64</c:v>
                </c:pt>
                <c:pt idx="24191">
                  <c:v>28.632000000000001</c:v>
                </c:pt>
                <c:pt idx="24192">
                  <c:v>28.623999999999999</c:v>
                </c:pt>
                <c:pt idx="24193">
                  <c:v>28.616</c:v>
                </c:pt>
                <c:pt idx="24194">
                  <c:v>28.608000000000001</c:v>
                </c:pt>
                <c:pt idx="24195">
                  <c:v>28.599</c:v>
                </c:pt>
                <c:pt idx="24196">
                  <c:v>28.59</c:v>
                </c:pt>
                <c:pt idx="24197">
                  <c:v>28.582999999999998</c:v>
                </c:pt>
                <c:pt idx="24198">
                  <c:v>28.574000000000002</c:v>
                </c:pt>
                <c:pt idx="24199">
                  <c:v>28.565000000000001</c:v>
                </c:pt>
                <c:pt idx="24200">
                  <c:v>28.556999999999999</c:v>
                </c:pt>
                <c:pt idx="24201">
                  <c:v>28.547999999999998</c:v>
                </c:pt>
                <c:pt idx="24202">
                  <c:v>28.54</c:v>
                </c:pt>
                <c:pt idx="24203">
                  <c:v>28.533000000000001</c:v>
                </c:pt>
                <c:pt idx="24204">
                  <c:v>28.523</c:v>
                </c:pt>
                <c:pt idx="24205">
                  <c:v>28.515999999999998</c:v>
                </c:pt>
                <c:pt idx="24206">
                  <c:v>28.507999999999999</c:v>
                </c:pt>
                <c:pt idx="24207">
                  <c:v>28.498999999999999</c:v>
                </c:pt>
                <c:pt idx="24208">
                  <c:v>28.491</c:v>
                </c:pt>
                <c:pt idx="24209">
                  <c:v>28.481999999999999</c:v>
                </c:pt>
                <c:pt idx="24210">
                  <c:v>28.474</c:v>
                </c:pt>
                <c:pt idx="24211">
                  <c:v>28.465</c:v>
                </c:pt>
                <c:pt idx="24212">
                  <c:v>28.457999999999998</c:v>
                </c:pt>
                <c:pt idx="24213">
                  <c:v>28.449000000000002</c:v>
                </c:pt>
                <c:pt idx="24214">
                  <c:v>28.44</c:v>
                </c:pt>
                <c:pt idx="24215">
                  <c:v>28.431999999999999</c:v>
                </c:pt>
                <c:pt idx="24216">
                  <c:v>28.423999999999999</c:v>
                </c:pt>
                <c:pt idx="24217">
                  <c:v>28.414999999999999</c:v>
                </c:pt>
                <c:pt idx="24218">
                  <c:v>28.407</c:v>
                </c:pt>
                <c:pt idx="24219">
                  <c:v>28.399000000000001</c:v>
                </c:pt>
                <c:pt idx="24220">
                  <c:v>28.390999999999998</c:v>
                </c:pt>
                <c:pt idx="24221">
                  <c:v>28.382000000000001</c:v>
                </c:pt>
                <c:pt idx="24222">
                  <c:v>28.373999999999999</c:v>
                </c:pt>
                <c:pt idx="24223">
                  <c:v>28.366</c:v>
                </c:pt>
                <c:pt idx="24224">
                  <c:v>28.358000000000001</c:v>
                </c:pt>
                <c:pt idx="24225">
                  <c:v>28.349</c:v>
                </c:pt>
                <c:pt idx="24226">
                  <c:v>28.341000000000001</c:v>
                </c:pt>
                <c:pt idx="24227">
                  <c:v>28.332999999999998</c:v>
                </c:pt>
                <c:pt idx="24228">
                  <c:v>28.324000000000002</c:v>
                </c:pt>
                <c:pt idx="24229">
                  <c:v>28.315000000000001</c:v>
                </c:pt>
                <c:pt idx="24230">
                  <c:v>28.306999999999999</c:v>
                </c:pt>
                <c:pt idx="24231">
                  <c:v>28.298999999999999</c:v>
                </c:pt>
                <c:pt idx="24232">
                  <c:v>28.291</c:v>
                </c:pt>
                <c:pt idx="24233">
                  <c:v>28.282</c:v>
                </c:pt>
                <c:pt idx="24234">
                  <c:v>28.274000000000001</c:v>
                </c:pt>
                <c:pt idx="24235">
                  <c:v>28.265000000000001</c:v>
                </c:pt>
                <c:pt idx="24236">
                  <c:v>28.257000000000001</c:v>
                </c:pt>
                <c:pt idx="24237">
                  <c:v>28.248999999999999</c:v>
                </c:pt>
                <c:pt idx="24238">
                  <c:v>28.241</c:v>
                </c:pt>
                <c:pt idx="24239">
                  <c:v>28.231999999999999</c:v>
                </c:pt>
                <c:pt idx="24240">
                  <c:v>28.224</c:v>
                </c:pt>
                <c:pt idx="24241">
                  <c:v>28.215</c:v>
                </c:pt>
                <c:pt idx="24242">
                  <c:v>28.207000000000001</c:v>
                </c:pt>
                <c:pt idx="24243">
                  <c:v>28.199000000000002</c:v>
                </c:pt>
                <c:pt idx="24244">
                  <c:v>28.19</c:v>
                </c:pt>
                <c:pt idx="24245">
                  <c:v>28.181999999999999</c:v>
                </c:pt>
                <c:pt idx="24246">
                  <c:v>28.173999999999999</c:v>
                </c:pt>
                <c:pt idx="24247">
                  <c:v>28.166</c:v>
                </c:pt>
                <c:pt idx="24248">
                  <c:v>28.157</c:v>
                </c:pt>
                <c:pt idx="24249">
                  <c:v>28.149000000000001</c:v>
                </c:pt>
                <c:pt idx="24250">
                  <c:v>28.140999999999998</c:v>
                </c:pt>
                <c:pt idx="24251">
                  <c:v>28.132000000000001</c:v>
                </c:pt>
                <c:pt idx="24252">
                  <c:v>28.123999999999999</c:v>
                </c:pt>
                <c:pt idx="24253">
                  <c:v>28.116</c:v>
                </c:pt>
                <c:pt idx="24254">
                  <c:v>28.106999999999999</c:v>
                </c:pt>
                <c:pt idx="24255">
                  <c:v>28.099</c:v>
                </c:pt>
                <c:pt idx="24256">
                  <c:v>28.09</c:v>
                </c:pt>
                <c:pt idx="24257">
                  <c:v>28.082000000000001</c:v>
                </c:pt>
                <c:pt idx="24258">
                  <c:v>28.074000000000002</c:v>
                </c:pt>
                <c:pt idx="24259">
                  <c:v>28.065999999999999</c:v>
                </c:pt>
                <c:pt idx="24260">
                  <c:v>28.058</c:v>
                </c:pt>
                <c:pt idx="24261">
                  <c:v>28.048999999999999</c:v>
                </c:pt>
                <c:pt idx="24262">
                  <c:v>28.04</c:v>
                </c:pt>
                <c:pt idx="24263">
                  <c:v>28.032</c:v>
                </c:pt>
                <c:pt idx="24264">
                  <c:v>28.024000000000001</c:v>
                </c:pt>
                <c:pt idx="24265">
                  <c:v>28.015999999999998</c:v>
                </c:pt>
                <c:pt idx="24266">
                  <c:v>28.007999999999999</c:v>
                </c:pt>
                <c:pt idx="24267">
                  <c:v>28</c:v>
                </c:pt>
                <c:pt idx="24268">
                  <c:v>27.991</c:v>
                </c:pt>
                <c:pt idx="24269">
                  <c:v>27.981999999999999</c:v>
                </c:pt>
                <c:pt idx="24270">
                  <c:v>27.974</c:v>
                </c:pt>
                <c:pt idx="24271">
                  <c:v>27.966000000000001</c:v>
                </c:pt>
                <c:pt idx="24272">
                  <c:v>27.956</c:v>
                </c:pt>
                <c:pt idx="24273">
                  <c:v>27.949000000000002</c:v>
                </c:pt>
                <c:pt idx="24274">
                  <c:v>27.940999999999999</c:v>
                </c:pt>
                <c:pt idx="24275">
                  <c:v>27.931999999999999</c:v>
                </c:pt>
                <c:pt idx="24276">
                  <c:v>27.923999999999999</c:v>
                </c:pt>
                <c:pt idx="24277">
                  <c:v>27.916</c:v>
                </c:pt>
                <c:pt idx="24278">
                  <c:v>27.907</c:v>
                </c:pt>
                <c:pt idx="24279">
                  <c:v>27.9</c:v>
                </c:pt>
                <c:pt idx="24280">
                  <c:v>27.890999999999998</c:v>
                </c:pt>
                <c:pt idx="24281">
                  <c:v>27.882999999999999</c:v>
                </c:pt>
                <c:pt idx="24282">
                  <c:v>27.873999999999999</c:v>
                </c:pt>
                <c:pt idx="24283">
                  <c:v>27.867000000000001</c:v>
                </c:pt>
                <c:pt idx="24284">
                  <c:v>27.856999999999999</c:v>
                </c:pt>
                <c:pt idx="24285">
                  <c:v>27.849</c:v>
                </c:pt>
                <c:pt idx="24286">
                  <c:v>27.841000000000001</c:v>
                </c:pt>
                <c:pt idx="24287">
                  <c:v>27.832000000000001</c:v>
                </c:pt>
                <c:pt idx="24288">
                  <c:v>27.824000000000002</c:v>
                </c:pt>
                <c:pt idx="24289">
                  <c:v>27.815999999999999</c:v>
                </c:pt>
                <c:pt idx="24290">
                  <c:v>27.808</c:v>
                </c:pt>
                <c:pt idx="24291">
                  <c:v>27.798999999999999</c:v>
                </c:pt>
                <c:pt idx="24292">
                  <c:v>27.79</c:v>
                </c:pt>
                <c:pt idx="24293">
                  <c:v>27.783000000000001</c:v>
                </c:pt>
                <c:pt idx="24294">
                  <c:v>27.774000000000001</c:v>
                </c:pt>
                <c:pt idx="24295">
                  <c:v>27.765999999999998</c:v>
                </c:pt>
                <c:pt idx="24296">
                  <c:v>27.757999999999999</c:v>
                </c:pt>
                <c:pt idx="24297">
                  <c:v>27.748999999999999</c:v>
                </c:pt>
                <c:pt idx="24298">
                  <c:v>27.74</c:v>
                </c:pt>
                <c:pt idx="24299">
                  <c:v>27.733000000000001</c:v>
                </c:pt>
                <c:pt idx="24300">
                  <c:v>27.724</c:v>
                </c:pt>
                <c:pt idx="24301">
                  <c:v>27.716000000000001</c:v>
                </c:pt>
                <c:pt idx="24302">
                  <c:v>27.707999999999998</c:v>
                </c:pt>
                <c:pt idx="24303">
                  <c:v>27.699000000000002</c:v>
                </c:pt>
                <c:pt idx="24304">
                  <c:v>27.690999999999999</c:v>
                </c:pt>
                <c:pt idx="24305">
                  <c:v>27.681999999999999</c:v>
                </c:pt>
                <c:pt idx="24306">
                  <c:v>27.673999999999999</c:v>
                </c:pt>
                <c:pt idx="24307">
                  <c:v>27.666</c:v>
                </c:pt>
                <c:pt idx="24308">
                  <c:v>27.657</c:v>
                </c:pt>
                <c:pt idx="24309">
                  <c:v>27.65</c:v>
                </c:pt>
                <c:pt idx="24310">
                  <c:v>27.640999999999998</c:v>
                </c:pt>
                <c:pt idx="24311">
                  <c:v>27.632000000000001</c:v>
                </c:pt>
                <c:pt idx="24312">
                  <c:v>27.623999999999999</c:v>
                </c:pt>
                <c:pt idx="24313">
                  <c:v>27.617000000000001</c:v>
                </c:pt>
                <c:pt idx="24314">
                  <c:v>27.606999999999999</c:v>
                </c:pt>
                <c:pt idx="24315">
                  <c:v>27.599</c:v>
                </c:pt>
                <c:pt idx="24316">
                  <c:v>27.59</c:v>
                </c:pt>
                <c:pt idx="24317">
                  <c:v>27.582000000000001</c:v>
                </c:pt>
                <c:pt idx="24318">
                  <c:v>27.573</c:v>
                </c:pt>
                <c:pt idx="24319">
                  <c:v>27.565999999999999</c:v>
                </c:pt>
                <c:pt idx="24320">
                  <c:v>27.556999999999999</c:v>
                </c:pt>
                <c:pt idx="24321">
                  <c:v>27.548999999999999</c:v>
                </c:pt>
                <c:pt idx="24322">
                  <c:v>27.541</c:v>
                </c:pt>
                <c:pt idx="24323">
                  <c:v>27.532</c:v>
                </c:pt>
                <c:pt idx="24324">
                  <c:v>27.524000000000001</c:v>
                </c:pt>
                <c:pt idx="24325">
                  <c:v>27.515000000000001</c:v>
                </c:pt>
                <c:pt idx="24326">
                  <c:v>27.506</c:v>
                </c:pt>
                <c:pt idx="24327">
                  <c:v>27.498999999999999</c:v>
                </c:pt>
                <c:pt idx="24328">
                  <c:v>27.49</c:v>
                </c:pt>
                <c:pt idx="24329">
                  <c:v>27.483000000000001</c:v>
                </c:pt>
                <c:pt idx="24330">
                  <c:v>27.474</c:v>
                </c:pt>
                <c:pt idx="24331">
                  <c:v>27.466000000000001</c:v>
                </c:pt>
                <c:pt idx="24332">
                  <c:v>27.457000000000001</c:v>
                </c:pt>
                <c:pt idx="24333">
                  <c:v>27.449000000000002</c:v>
                </c:pt>
                <c:pt idx="24334">
                  <c:v>27.44</c:v>
                </c:pt>
                <c:pt idx="24335">
                  <c:v>27.431999999999999</c:v>
                </c:pt>
                <c:pt idx="24336">
                  <c:v>27.425000000000001</c:v>
                </c:pt>
                <c:pt idx="24337">
                  <c:v>27.416</c:v>
                </c:pt>
                <c:pt idx="24338">
                  <c:v>27.407</c:v>
                </c:pt>
                <c:pt idx="24339">
                  <c:v>27.399000000000001</c:v>
                </c:pt>
                <c:pt idx="24340">
                  <c:v>27.39</c:v>
                </c:pt>
                <c:pt idx="24341">
                  <c:v>27.382000000000001</c:v>
                </c:pt>
                <c:pt idx="24342">
                  <c:v>27.373999999999999</c:v>
                </c:pt>
                <c:pt idx="24343">
                  <c:v>27.366</c:v>
                </c:pt>
                <c:pt idx="24344">
                  <c:v>27.358000000000001</c:v>
                </c:pt>
                <c:pt idx="24345">
                  <c:v>27.349</c:v>
                </c:pt>
                <c:pt idx="24346">
                  <c:v>27.341000000000001</c:v>
                </c:pt>
                <c:pt idx="24347">
                  <c:v>27.332000000000001</c:v>
                </c:pt>
                <c:pt idx="24348">
                  <c:v>27.323</c:v>
                </c:pt>
                <c:pt idx="24349">
                  <c:v>27.315000000000001</c:v>
                </c:pt>
                <c:pt idx="24350">
                  <c:v>27.308</c:v>
                </c:pt>
                <c:pt idx="24351">
                  <c:v>27.3</c:v>
                </c:pt>
                <c:pt idx="24352">
                  <c:v>27.291</c:v>
                </c:pt>
                <c:pt idx="24353">
                  <c:v>27.283000000000001</c:v>
                </c:pt>
                <c:pt idx="24354">
                  <c:v>27.274000000000001</c:v>
                </c:pt>
                <c:pt idx="24355">
                  <c:v>27.265999999999998</c:v>
                </c:pt>
                <c:pt idx="24356">
                  <c:v>27.259</c:v>
                </c:pt>
                <c:pt idx="24357">
                  <c:v>27.25</c:v>
                </c:pt>
                <c:pt idx="24358">
                  <c:v>27.241</c:v>
                </c:pt>
                <c:pt idx="24359">
                  <c:v>27.231999999999999</c:v>
                </c:pt>
                <c:pt idx="24360">
                  <c:v>27.224</c:v>
                </c:pt>
                <c:pt idx="24361">
                  <c:v>27.216000000000001</c:v>
                </c:pt>
                <c:pt idx="24362">
                  <c:v>27.207000000000001</c:v>
                </c:pt>
                <c:pt idx="24363">
                  <c:v>27.2</c:v>
                </c:pt>
                <c:pt idx="24364">
                  <c:v>27.190999999999999</c:v>
                </c:pt>
                <c:pt idx="24365">
                  <c:v>27.181999999999999</c:v>
                </c:pt>
                <c:pt idx="24366">
                  <c:v>27.173999999999999</c:v>
                </c:pt>
                <c:pt idx="24367">
                  <c:v>27.164999999999999</c:v>
                </c:pt>
                <c:pt idx="24368">
                  <c:v>27.158000000000001</c:v>
                </c:pt>
                <c:pt idx="24369">
                  <c:v>27.15</c:v>
                </c:pt>
                <c:pt idx="24370">
                  <c:v>27.140999999999998</c:v>
                </c:pt>
                <c:pt idx="24371">
                  <c:v>27.132999999999999</c:v>
                </c:pt>
                <c:pt idx="24372">
                  <c:v>27.123999999999999</c:v>
                </c:pt>
                <c:pt idx="24373">
                  <c:v>27.116</c:v>
                </c:pt>
                <c:pt idx="24374">
                  <c:v>27.106999999999999</c:v>
                </c:pt>
                <c:pt idx="24375">
                  <c:v>27.1</c:v>
                </c:pt>
                <c:pt idx="24376">
                  <c:v>27.091000000000001</c:v>
                </c:pt>
                <c:pt idx="24377">
                  <c:v>27.082000000000001</c:v>
                </c:pt>
                <c:pt idx="24378">
                  <c:v>27.074000000000002</c:v>
                </c:pt>
                <c:pt idx="24379">
                  <c:v>27.065999999999999</c:v>
                </c:pt>
                <c:pt idx="24380">
                  <c:v>27.058</c:v>
                </c:pt>
                <c:pt idx="24381">
                  <c:v>27.05</c:v>
                </c:pt>
                <c:pt idx="24382">
                  <c:v>27.041</c:v>
                </c:pt>
                <c:pt idx="24383">
                  <c:v>27.033000000000001</c:v>
                </c:pt>
                <c:pt idx="24384">
                  <c:v>27.024999999999999</c:v>
                </c:pt>
                <c:pt idx="24385">
                  <c:v>27.015999999999998</c:v>
                </c:pt>
                <c:pt idx="24386">
                  <c:v>27.007999999999999</c:v>
                </c:pt>
                <c:pt idx="24387">
                  <c:v>26.998999999999999</c:v>
                </c:pt>
                <c:pt idx="24388">
                  <c:v>26.992000000000001</c:v>
                </c:pt>
                <c:pt idx="24389">
                  <c:v>26.983000000000001</c:v>
                </c:pt>
                <c:pt idx="24390">
                  <c:v>26.975000000000001</c:v>
                </c:pt>
                <c:pt idx="24391">
                  <c:v>26.966999999999999</c:v>
                </c:pt>
                <c:pt idx="24392">
                  <c:v>26.957999999999998</c:v>
                </c:pt>
                <c:pt idx="24393">
                  <c:v>26.95</c:v>
                </c:pt>
                <c:pt idx="24394">
                  <c:v>26.942</c:v>
                </c:pt>
                <c:pt idx="24395">
                  <c:v>26.933</c:v>
                </c:pt>
                <c:pt idx="24396">
                  <c:v>26.923999999999999</c:v>
                </c:pt>
                <c:pt idx="24397">
                  <c:v>26.917000000000002</c:v>
                </c:pt>
                <c:pt idx="24398">
                  <c:v>26.908000000000001</c:v>
                </c:pt>
                <c:pt idx="24399">
                  <c:v>26.899000000000001</c:v>
                </c:pt>
                <c:pt idx="24400">
                  <c:v>26.891999999999999</c:v>
                </c:pt>
                <c:pt idx="24401">
                  <c:v>26.882000000000001</c:v>
                </c:pt>
                <c:pt idx="24402">
                  <c:v>26.875</c:v>
                </c:pt>
                <c:pt idx="24403">
                  <c:v>26.866</c:v>
                </c:pt>
                <c:pt idx="24404">
                  <c:v>26.858000000000001</c:v>
                </c:pt>
                <c:pt idx="24405">
                  <c:v>26.849</c:v>
                </c:pt>
                <c:pt idx="24406">
                  <c:v>26.841999999999999</c:v>
                </c:pt>
                <c:pt idx="24407">
                  <c:v>26.832999999999998</c:v>
                </c:pt>
                <c:pt idx="24408">
                  <c:v>26.824999999999999</c:v>
                </c:pt>
                <c:pt idx="24409">
                  <c:v>26.817</c:v>
                </c:pt>
                <c:pt idx="24410">
                  <c:v>26.808</c:v>
                </c:pt>
                <c:pt idx="24411">
                  <c:v>26.8</c:v>
                </c:pt>
                <c:pt idx="24412">
                  <c:v>26.791</c:v>
                </c:pt>
                <c:pt idx="24413">
                  <c:v>26.783000000000001</c:v>
                </c:pt>
                <c:pt idx="24414">
                  <c:v>26.774999999999999</c:v>
                </c:pt>
                <c:pt idx="24415">
                  <c:v>26.765999999999998</c:v>
                </c:pt>
                <c:pt idx="24416">
                  <c:v>26.757999999999999</c:v>
                </c:pt>
                <c:pt idx="24417">
                  <c:v>26.75</c:v>
                </c:pt>
                <c:pt idx="24418">
                  <c:v>26.741</c:v>
                </c:pt>
                <c:pt idx="24419">
                  <c:v>26.733000000000001</c:v>
                </c:pt>
                <c:pt idx="24420">
                  <c:v>26.725000000000001</c:v>
                </c:pt>
                <c:pt idx="24421">
                  <c:v>26.715</c:v>
                </c:pt>
                <c:pt idx="24422">
                  <c:v>26.707999999999998</c:v>
                </c:pt>
                <c:pt idx="24423">
                  <c:v>26.699000000000002</c:v>
                </c:pt>
                <c:pt idx="24424">
                  <c:v>26.692</c:v>
                </c:pt>
                <c:pt idx="24425">
                  <c:v>26.681999999999999</c:v>
                </c:pt>
                <c:pt idx="24426">
                  <c:v>26.675000000000001</c:v>
                </c:pt>
                <c:pt idx="24427">
                  <c:v>26.666</c:v>
                </c:pt>
                <c:pt idx="24428">
                  <c:v>26.658999999999999</c:v>
                </c:pt>
                <c:pt idx="24429">
                  <c:v>26.649000000000001</c:v>
                </c:pt>
                <c:pt idx="24430">
                  <c:v>26.640999999999998</c:v>
                </c:pt>
                <c:pt idx="24431">
                  <c:v>26.632999999999999</c:v>
                </c:pt>
                <c:pt idx="24432">
                  <c:v>26.625</c:v>
                </c:pt>
                <c:pt idx="24433">
                  <c:v>26.617000000000001</c:v>
                </c:pt>
                <c:pt idx="24434">
                  <c:v>26.608000000000001</c:v>
                </c:pt>
                <c:pt idx="24435">
                  <c:v>26.599</c:v>
                </c:pt>
                <c:pt idx="24436">
                  <c:v>26.591000000000001</c:v>
                </c:pt>
                <c:pt idx="24437">
                  <c:v>26.582999999999998</c:v>
                </c:pt>
                <c:pt idx="24438">
                  <c:v>26.576000000000001</c:v>
                </c:pt>
                <c:pt idx="24439">
                  <c:v>26.565999999999999</c:v>
                </c:pt>
                <c:pt idx="24440">
                  <c:v>26.558</c:v>
                </c:pt>
                <c:pt idx="24441">
                  <c:v>26.55</c:v>
                </c:pt>
                <c:pt idx="24442">
                  <c:v>26.542000000000002</c:v>
                </c:pt>
                <c:pt idx="24443">
                  <c:v>26.533000000000001</c:v>
                </c:pt>
                <c:pt idx="24444">
                  <c:v>26.524999999999999</c:v>
                </c:pt>
                <c:pt idx="24445">
                  <c:v>26.515999999999998</c:v>
                </c:pt>
                <c:pt idx="24446">
                  <c:v>26.509</c:v>
                </c:pt>
                <c:pt idx="24447">
                  <c:v>26.5</c:v>
                </c:pt>
                <c:pt idx="24448">
                  <c:v>26.492000000000001</c:v>
                </c:pt>
                <c:pt idx="24449">
                  <c:v>26.483000000000001</c:v>
                </c:pt>
                <c:pt idx="24450">
                  <c:v>26.475000000000001</c:v>
                </c:pt>
                <c:pt idx="24451">
                  <c:v>26.466000000000001</c:v>
                </c:pt>
                <c:pt idx="24452">
                  <c:v>26.457999999999998</c:v>
                </c:pt>
                <c:pt idx="24453">
                  <c:v>26.451000000000001</c:v>
                </c:pt>
                <c:pt idx="24454">
                  <c:v>26.442</c:v>
                </c:pt>
                <c:pt idx="24455">
                  <c:v>26.433</c:v>
                </c:pt>
                <c:pt idx="24456">
                  <c:v>26.425000000000001</c:v>
                </c:pt>
                <c:pt idx="24457">
                  <c:v>26.416</c:v>
                </c:pt>
                <c:pt idx="24458">
                  <c:v>26.408999999999999</c:v>
                </c:pt>
                <c:pt idx="24459">
                  <c:v>26.4</c:v>
                </c:pt>
                <c:pt idx="24460">
                  <c:v>26.391999999999999</c:v>
                </c:pt>
                <c:pt idx="24461">
                  <c:v>26.384</c:v>
                </c:pt>
                <c:pt idx="24462">
                  <c:v>26.375</c:v>
                </c:pt>
                <c:pt idx="24463">
                  <c:v>26.367000000000001</c:v>
                </c:pt>
                <c:pt idx="24464">
                  <c:v>26.359000000000002</c:v>
                </c:pt>
                <c:pt idx="24465">
                  <c:v>26.35</c:v>
                </c:pt>
                <c:pt idx="24466">
                  <c:v>26.341999999999999</c:v>
                </c:pt>
                <c:pt idx="24467">
                  <c:v>26.332999999999998</c:v>
                </c:pt>
                <c:pt idx="24468">
                  <c:v>26.324999999999999</c:v>
                </c:pt>
                <c:pt idx="24469">
                  <c:v>26.317</c:v>
                </c:pt>
                <c:pt idx="24470">
                  <c:v>26.308</c:v>
                </c:pt>
                <c:pt idx="24471">
                  <c:v>26.3</c:v>
                </c:pt>
                <c:pt idx="24472">
                  <c:v>26.291</c:v>
                </c:pt>
                <c:pt idx="24473">
                  <c:v>26.283000000000001</c:v>
                </c:pt>
                <c:pt idx="24474">
                  <c:v>26.274999999999999</c:v>
                </c:pt>
                <c:pt idx="24475">
                  <c:v>26.266999999999999</c:v>
                </c:pt>
                <c:pt idx="24476">
                  <c:v>26.257999999999999</c:v>
                </c:pt>
                <c:pt idx="24477">
                  <c:v>26.25</c:v>
                </c:pt>
                <c:pt idx="24478">
                  <c:v>26.242000000000001</c:v>
                </c:pt>
                <c:pt idx="24479">
                  <c:v>26.231999999999999</c:v>
                </c:pt>
                <c:pt idx="24480">
                  <c:v>26.224</c:v>
                </c:pt>
                <c:pt idx="24481">
                  <c:v>26.216000000000001</c:v>
                </c:pt>
                <c:pt idx="24482">
                  <c:v>26.209</c:v>
                </c:pt>
                <c:pt idx="24483">
                  <c:v>26.2</c:v>
                </c:pt>
                <c:pt idx="24484">
                  <c:v>26.192</c:v>
                </c:pt>
                <c:pt idx="24485">
                  <c:v>26.183</c:v>
                </c:pt>
                <c:pt idx="24486">
                  <c:v>26.175999999999998</c:v>
                </c:pt>
                <c:pt idx="24487">
                  <c:v>26.167000000000002</c:v>
                </c:pt>
                <c:pt idx="24488">
                  <c:v>26.158000000000001</c:v>
                </c:pt>
                <c:pt idx="24489">
                  <c:v>26.15</c:v>
                </c:pt>
                <c:pt idx="24490">
                  <c:v>26.141999999999999</c:v>
                </c:pt>
                <c:pt idx="24491">
                  <c:v>26.134</c:v>
                </c:pt>
                <c:pt idx="24492">
                  <c:v>26.125</c:v>
                </c:pt>
                <c:pt idx="24493">
                  <c:v>26.117000000000001</c:v>
                </c:pt>
                <c:pt idx="24494">
                  <c:v>26.109000000000002</c:v>
                </c:pt>
                <c:pt idx="24495">
                  <c:v>26.1</c:v>
                </c:pt>
                <c:pt idx="24496">
                  <c:v>26.091999999999999</c:v>
                </c:pt>
                <c:pt idx="24497">
                  <c:v>26.084</c:v>
                </c:pt>
                <c:pt idx="24498">
                  <c:v>26.076000000000001</c:v>
                </c:pt>
                <c:pt idx="24499">
                  <c:v>26.067</c:v>
                </c:pt>
                <c:pt idx="24500">
                  <c:v>26.06</c:v>
                </c:pt>
                <c:pt idx="24501">
                  <c:v>26.05</c:v>
                </c:pt>
                <c:pt idx="24502">
                  <c:v>26.042000000000002</c:v>
                </c:pt>
                <c:pt idx="24503">
                  <c:v>26.033999999999999</c:v>
                </c:pt>
                <c:pt idx="24504">
                  <c:v>26.024999999999999</c:v>
                </c:pt>
                <c:pt idx="24505">
                  <c:v>26.016999999999999</c:v>
                </c:pt>
                <c:pt idx="24506">
                  <c:v>26.009</c:v>
                </c:pt>
                <c:pt idx="24507">
                  <c:v>26.001000000000001</c:v>
                </c:pt>
                <c:pt idx="24508">
                  <c:v>25.992000000000001</c:v>
                </c:pt>
                <c:pt idx="24509">
                  <c:v>25.984000000000002</c:v>
                </c:pt>
                <c:pt idx="24510">
                  <c:v>25.975999999999999</c:v>
                </c:pt>
                <c:pt idx="24511">
                  <c:v>25.966999999999999</c:v>
                </c:pt>
                <c:pt idx="24512">
                  <c:v>25.959</c:v>
                </c:pt>
                <c:pt idx="24513">
                  <c:v>25.951000000000001</c:v>
                </c:pt>
                <c:pt idx="24514">
                  <c:v>25.942</c:v>
                </c:pt>
                <c:pt idx="24515">
                  <c:v>25.933</c:v>
                </c:pt>
                <c:pt idx="24516">
                  <c:v>25.925000000000001</c:v>
                </c:pt>
                <c:pt idx="24517">
                  <c:v>25.916</c:v>
                </c:pt>
                <c:pt idx="24518">
                  <c:v>25.908000000000001</c:v>
                </c:pt>
                <c:pt idx="24519">
                  <c:v>25.901</c:v>
                </c:pt>
                <c:pt idx="24520">
                  <c:v>25.890999999999998</c:v>
                </c:pt>
                <c:pt idx="24521">
                  <c:v>25.884</c:v>
                </c:pt>
                <c:pt idx="24522">
                  <c:v>25.875</c:v>
                </c:pt>
                <c:pt idx="24523">
                  <c:v>25.867000000000001</c:v>
                </c:pt>
                <c:pt idx="24524">
                  <c:v>25.859000000000002</c:v>
                </c:pt>
                <c:pt idx="24525">
                  <c:v>25.850999999999999</c:v>
                </c:pt>
                <c:pt idx="24526">
                  <c:v>25.841999999999999</c:v>
                </c:pt>
                <c:pt idx="24527">
                  <c:v>25.834</c:v>
                </c:pt>
                <c:pt idx="24528">
                  <c:v>25.824999999999999</c:v>
                </c:pt>
                <c:pt idx="24529">
                  <c:v>25.817</c:v>
                </c:pt>
                <c:pt idx="24530">
                  <c:v>25.808</c:v>
                </c:pt>
                <c:pt idx="24531">
                  <c:v>25.8</c:v>
                </c:pt>
                <c:pt idx="24532">
                  <c:v>25.792000000000002</c:v>
                </c:pt>
                <c:pt idx="24533">
                  <c:v>25.783999999999999</c:v>
                </c:pt>
                <c:pt idx="24534">
                  <c:v>25.776</c:v>
                </c:pt>
                <c:pt idx="24535">
                  <c:v>25.765999999999998</c:v>
                </c:pt>
                <c:pt idx="24536">
                  <c:v>25.759</c:v>
                </c:pt>
                <c:pt idx="24537">
                  <c:v>25.75</c:v>
                </c:pt>
                <c:pt idx="24538">
                  <c:v>25.742000000000001</c:v>
                </c:pt>
                <c:pt idx="24539">
                  <c:v>25.734000000000002</c:v>
                </c:pt>
                <c:pt idx="24540">
                  <c:v>25.725999999999999</c:v>
                </c:pt>
                <c:pt idx="24541">
                  <c:v>25.718</c:v>
                </c:pt>
                <c:pt idx="24542">
                  <c:v>25.709</c:v>
                </c:pt>
                <c:pt idx="24543">
                  <c:v>25.7</c:v>
                </c:pt>
                <c:pt idx="24544">
                  <c:v>25.692</c:v>
                </c:pt>
                <c:pt idx="24545">
                  <c:v>25.684000000000001</c:v>
                </c:pt>
                <c:pt idx="24546">
                  <c:v>25.675000000000001</c:v>
                </c:pt>
              </c:numCache>
            </c:numRef>
          </c:xVal>
          <c:yVal>
            <c:numRef>
              <c:f>Sheet1!$G:$G</c:f>
              <c:numCache>
                <c:formatCode>General</c:formatCode>
                <c:ptCount val="65536"/>
                <c:pt idx="0">
                  <c:v>-0.19477</c:v>
                </c:pt>
                <c:pt idx="1">
                  <c:v>-0.194768</c:v>
                </c:pt>
                <c:pt idx="2">
                  <c:v>-0.194767</c:v>
                </c:pt>
                <c:pt idx="3">
                  <c:v>-0.19476499999999999</c:v>
                </c:pt>
                <c:pt idx="4">
                  <c:v>-0.19476299999999999</c:v>
                </c:pt>
                <c:pt idx="5">
                  <c:v>-0.19476299999999999</c:v>
                </c:pt>
                <c:pt idx="6">
                  <c:v>-0.19476499999999999</c:v>
                </c:pt>
                <c:pt idx="7">
                  <c:v>-0.194771</c:v>
                </c:pt>
                <c:pt idx="8">
                  <c:v>-0.19477700000000001</c:v>
                </c:pt>
                <c:pt idx="9">
                  <c:v>-0.19478400000000001</c:v>
                </c:pt>
                <c:pt idx="10">
                  <c:v>-0.19479299999999999</c:v>
                </c:pt>
                <c:pt idx="11">
                  <c:v>-0.194804</c:v>
                </c:pt>
                <c:pt idx="12">
                  <c:v>-0.194828</c:v>
                </c:pt>
                <c:pt idx="13">
                  <c:v>-0.194881</c:v>
                </c:pt>
                <c:pt idx="14">
                  <c:v>-0.19495699999999999</c:v>
                </c:pt>
                <c:pt idx="15">
                  <c:v>-0.19506399999999999</c:v>
                </c:pt>
                <c:pt idx="16">
                  <c:v>-0.195269</c:v>
                </c:pt>
                <c:pt idx="17">
                  <c:v>-0.19562099999999999</c:v>
                </c:pt>
                <c:pt idx="18">
                  <c:v>-0.19616500000000001</c:v>
                </c:pt>
                <c:pt idx="19">
                  <c:v>-0.19697300000000001</c:v>
                </c:pt>
                <c:pt idx="20">
                  <c:v>-0.19822999999999999</c:v>
                </c:pt>
                <c:pt idx="21">
                  <c:v>-0.20017299999999999</c:v>
                </c:pt>
                <c:pt idx="22">
                  <c:v>-0.202824</c:v>
                </c:pt>
                <c:pt idx="23">
                  <c:v>-0.20569699999999999</c:v>
                </c:pt>
                <c:pt idx="24">
                  <c:v>-0.20911199999999999</c:v>
                </c:pt>
                <c:pt idx="25">
                  <c:v>-0.21239</c:v>
                </c:pt>
                <c:pt idx="26">
                  <c:v>-0.21573899999999999</c:v>
                </c:pt>
                <c:pt idx="27">
                  <c:v>-0.21861</c:v>
                </c:pt>
                <c:pt idx="28">
                  <c:v>-0.22103200000000001</c:v>
                </c:pt>
                <c:pt idx="29">
                  <c:v>-0.223859</c:v>
                </c:pt>
                <c:pt idx="30">
                  <c:v>-0.225685</c:v>
                </c:pt>
                <c:pt idx="31">
                  <c:v>-0.22834099999999999</c:v>
                </c:pt>
                <c:pt idx="32">
                  <c:v>-0.23099</c:v>
                </c:pt>
                <c:pt idx="33">
                  <c:v>-0.233288</c:v>
                </c:pt>
                <c:pt idx="34">
                  <c:v>-0.23552400000000001</c:v>
                </c:pt>
                <c:pt idx="35">
                  <c:v>-0.23778199999999999</c:v>
                </c:pt>
                <c:pt idx="36">
                  <c:v>-0.23997199999999999</c:v>
                </c:pt>
                <c:pt idx="37">
                  <c:v>-0.242012</c:v>
                </c:pt>
                <c:pt idx="38">
                  <c:v>-0.24365100000000001</c:v>
                </c:pt>
                <c:pt idx="39">
                  <c:v>-0.24523800000000001</c:v>
                </c:pt>
                <c:pt idx="40">
                  <c:v>-0.24690999999999999</c:v>
                </c:pt>
                <c:pt idx="41">
                  <c:v>-0.247917</c:v>
                </c:pt>
                <c:pt idx="42">
                  <c:v>-0.248948</c:v>
                </c:pt>
                <c:pt idx="43">
                  <c:v>-0.249693</c:v>
                </c:pt>
                <c:pt idx="44">
                  <c:v>-0.25065199999999999</c:v>
                </c:pt>
                <c:pt idx="45">
                  <c:v>-0.25114999999999998</c:v>
                </c:pt>
                <c:pt idx="46">
                  <c:v>-0.25179499999999999</c:v>
                </c:pt>
                <c:pt idx="47">
                  <c:v>-0.25196400000000002</c:v>
                </c:pt>
                <c:pt idx="48">
                  <c:v>-0.25226799999999999</c:v>
                </c:pt>
                <c:pt idx="49">
                  <c:v>-0.25250699999999998</c:v>
                </c:pt>
                <c:pt idx="50">
                  <c:v>-0.25209900000000002</c:v>
                </c:pt>
                <c:pt idx="51">
                  <c:v>-0.25173699999999999</c:v>
                </c:pt>
                <c:pt idx="52">
                  <c:v>-0.25097199999999997</c:v>
                </c:pt>
                <c:pt idx="53">
                  <c:v>-0.250004</c:v>
                </c:pt>
                <c:pt idx="54">
                  <c:v>-0.24938199999999999</c:v>
                </c:pt>
                <c:pt idx="55">
                  <c:v>-0.24865899999999999</c:v>
                </c:pt>
                <c:pt idx="56">
                  <c:v>-0.248002</c:v>
                </c:pt>
                <c:pt idx="57">
                  <c:v>-0.245502</c:v>
                </c:pt>
                <c:pt idx="58">
                  <c:v>-0.24402099999999999</c:v>
                </c:pt>
                <c:pt idx="59">
                  <c:v>-0.242897</c:v>
                </c:pt>
                <c:pt idx="60">
                  <c:v>-0.24198800000000001</c:v>
                </c:pt>
                <c:pt idx="61">
                  <c:v>-0.24135100000000001</c:v>
                </c:pt>
                <c:pt idx="62">
                  <c:v>-0.24062700000000001</c:v>
                </c:pt>
                <c:pt idx="63">
                  <c:v>-0.23930899999999999</c:v>
                </c:pt>
                <c:pt idx="64">
                  <c:v>-0.23733599999999999</c:v>
                </c:pt>
                <c:pt idx="65">
                  <c:v>-0.23471900000000001</c:v>
                </c:pt>
                <c:pt idx="66">
                  <c:v>-0.231765</c:v>
                </c:pt>
                <c:pt idx="67">
                  <c:v>-0.22784199999999999</c:v>
                </c:pt>
                <c:pt idx="68">
                  <c:v>-0.22315699999999999</c:v>
                </c:pt>
                <c:pt idx="69">
                  <c:v>-0.21889700000000001</c:v>
                </c:pt>
                <c:pt idx="70">
                  <c:v>-0.214751</c:v>
                </c:pt>
                <c:pt idx="71">
                  <c:v>-0.21146999999999999</c:v>
                </c:pt>
                <c:pt idx="72">
                  <c:v>-0.20816399999999999</c:v>
                </c:pt>
                <c:pt idx="73">
                  <c:v>-0.204758</c:v>
                </c:pt>
                <c:pt idx="74">
                  <c:v>-0.20128299999999999</c:v>
                </c:pt>
                <c:pt idx="75">
                  <c:v>-0.19811000000000001</c:v>
                </c:pt>
                <c:pt idx="76">
                  <c:v>-0.19454099999999999</c:v>
                </c:pt>
                <c:pt idx="77">
                  <c:v>-0.19109000000000001</c:v>
                </c:pt>
                <c:pt idx="78">
                  <c:v>-0.187551</c:v>
                </c:pt>
                <c:pt idx="79">
                  <c:v>-0.184142</c:v>
                </c:pt>
                <c:pt idx="80">
                  <c:v>-0.18035399999999999</c:v>
                </c:pt>
                <c:pt idx="81">
                  <c:v>-0.17662600000000001</c:v>
                </c:pt>
                <c:pt idx="82">
                  <c:v>-0.17288100000000001</c:v>
                </c:pt>
                <c:pt idx="83">
                  <c:v>-0.16894100000000001</c:v>
                </c:pt>
                <c:pt idx="84">
                  <c:v>-0.16534699999999999</c:v>
                </c:pt>
                <c:pt idx="85">
                  <c:v>-0.16147500000000001</c:v>
                </c:pt>
                <c:pt idx="86">
                  <c:v>-0.157828</c:v>
                </c:pt>
                <c:pt idx="87">
                  <c:v>-0.15429899999999999</c:v>
                </c:pt>
                <c:pt idx="88">
                  <c:v>-0.15054799999999999</c:v>
                </c:pt>
                <c:pt idx="89">
                  <c:v>-0.14684700000000001</c:v>
                </c:pt>
                <c:pt idx="90">
                  <c:v>-0.143095</c:v>
                </c:pt>
                <c:pt idx="91">
                  <c:v>-0.139483</c:v>
                </c:pt>
                <c:pt idx="92">
                  <c:v>-0.13553399999999999</c:v>
                </c:pt>
                <c:pt idx="93">
                  <c:v>-0.131663</c:v>
                </c:pt>
                <c:pt idx="94">
                  <c:v>-0.12771199999999999</c:v>
                </c:pt>
                <c:pt idx="95">
                  <c:v>-0.124016</c:v>
                </c:pt>
                <c:pt idx="96">
                  <c:v>-0.120324</c:v>
                </c:pt>
                <c:pt idx="97">
                  <c:v>-0.116384</c:v>
                </c:pt>
                <c:pt idx="98">
                  <c:v>-0.11283799999999999</c:v>
                </c:pt>
                <c:pt idx="99">
                  <c:v>-0.109553</c:v>
                </c:pt>
                <c:pt idx="100">
                  <c:v>-0.10644000000000001</c:v>
                </c:pt>
                <c:pt idx="101">
                  <c:v>-0.103105</c:v>
                </c:pt>
                <c:pt idx="102">
                  <c:v>-9.9965399999999996E-2</c:v>
                </c:pt>
                <c:pt idx="103">
                  <c:v>-9.7181600000000007E-2</c:v>
                </c:pt>
                <c:pt idx="104">
                  <c:v>-9.4031500000000004E-2</c:v>
                </c:pt>
                <c:pt idx="105">
                  <c:v>-9.0911099999999995E-2</c:v>
                </c:pt>
                <c:pt idx="106">
                  <c:v>-8.7376099999999998E-2</c:v>
                </c:pt>
                <c:pt idx="107">
                  <c:v>-8.4027199999999996E-2</c:v>
                </c:pt>
                <c:pt idx="108">
                  <c:v>-8.0245300000000006E-2</c:v>
                </c:pt>
                <c:pt idx="109">
                  <c:v>-7.6927400000000007E-2</c:v>
                </c:pt>
                <c:pt idx="110">
                  <c:v>-7.3540099999999997E-2</c:v>
                </c:pt>
                <c:pt idx="111">
                  <c:v>-7.0330500000000004E-2</c:v>
                </c:pt>
                <c:pt idx="112">
                  <c:v>-6.7242099999999999E-2</c:v>
                </c:pt>
                <c:pt idx="113">
                  <c:v>-6.4415899999999998E-2</c:v>
                </c:pt>
                <c:pt idx="114">
                  <c:v>-6.1778199999999998E-2</c:v>
                </c:pt>
                <c:pt idx="115">
                  <c:v>-5.8849199999999997E-2</c:v>
                </c:pt>
                <c:pt idx="116">
                  <c:v>-5.6142699999999997E-2</c:v>
                </c:pt>
                <c:pt idx="117">
                  <c:v>-5.3208100000000001E-2</c:v>
                </c:pt>
                <c:pt idx="118">
                  <c:v>-5.0745600000000002E-2</c:v>
                </c:pt>
                <c:pt idx="119">
                  <c:v>-4.7962299999999999E-2</c:v>
                </c:pt>
                <c:pt idx="120">
                  <c:v>-4.5073299999999997E-2</c:v>
                </c:pt>
                <c:pt idx="121">
                  <c:v>-4.2728200000000001E-2</c:v>
                </c:pt>
                <c:pt idx="122">
                  <c:v>-4.0001500000000002E-2</c:v>
                </c:pt>
                <c:pt idx="123">
                  <c:v>-3.77597E-2</c:v>
                </c:pt>
                <c:pt idx="124">
                  <c:v>-3.5090900000000001E-2</c:v>
                </c:pt>
                <c:pt idx="125">
                  <c:v>-3.27818E-2</c:v>
                </c:pt>
                <c:pt idx="126">
                  <c:v>-3.06022E-2</c:v>
                </c:pt>
                <c:pt idx="127">
                  <c:v>-2.8553200000000001E-2</c:v>
                </c:pt>
                <c:pt idx="128">
                  <c:v>-2.6633E-2</c:v>
                </c:pt>
                <c:pt idx="129">
                  <c:v>-2.4498300000000001E-2</c:v>
                </c:pt>
                <c:pt idx="130">
                  <c:v>-2.19408E-2</c:v>
                </c:pt>
                <c:pt idx="131">
                  <c:v>-1.94977E-2</c:v>
                </c:pt>
                <c:pt idx="132">
                  <c:v>-1.7133900000000001E-2</c:v>
                </c:pt>
                <c:pt idx="133">
                  <c:v>-1.5113100000000001E-2</c:v>
                </c:pt>
                <c:pt idx="134">
                  <c:v>-1.3148999999999999E-2</c:v>
                </c:pt>
                <c:pt idx="135">
                  <c:v>-1.0875599999999999E-2</c:v>
                </c:pt>
                <c:pt idx="136">
                  <c:v>-8.5198400000000007E-3</c:v>
                </c:pt>
                <c:pt idx="137">
                  <c:v>-6.8521700000000003E-3</c:v>
                </c:pt>
                <c:pt idx="138">
                  <c:v>-5.1508600000000002E-3</c:v>
                </c:pt>
                <c:pt idx="139">
                  <c:v>-3.2479700000000002E-3</c:v>
                </c:pt>
                <c:pt idx="140">
                  <c:v>-1.70828E-3</c:v>
                </c:pt>
                <c:pt idx="141">
                  <c:v>5.2484700000000003E-5</c:v>
                </c:pt>
                <c:pt idx="142">
                  <c:v>1.6244899999999999E-3</c:v>
                </c:pt>
                <c:pt idx="143">
                  <c:v>3.3352099999999999E-3</c:v>
                </c:pt>
                <c:pt idx="144">
                  <c:v>5.1691100000000002E-3</c:v>
                </c:pt>
                <c:pt idx="145">
                  <c:v>6.81907E-3</c:v>
                </c:pt>
                <c:pt idx="146">
                  <c:v>8.3203700000000005E-3</c:v>
                </c:pt>
                <c:pt idx="147">
                  <c:v>9.6738399999999995E-3</c:v>
                </c:pt>
                <c:pt idx="148">
                  <c:v>1.11737E-2</c:v>
                </c:pt>
                <c:pt idx="149">
                  <c:v>1.24738E-2</c:v>
                </c:pt>
                <c:pt idx="150">
                  <c:v>1.40371E-2</c:v>
                </c:pt>
                <c:pt idx="151">
                  <c:v>1.53746E-2</c:v>
                </c:pt>
                <c:pt idx="152">
                  <c:v>1.6671700000000001E-2</c:v>
                </c:pt>
                <c:pt idx="153">
                  <c:v>1.8190000000000001E-2</c:v>
                </c:pt>
                <c:pt idx="154">
                  <c:v>1.94603E-2</c:v>
                </c:pt>
                <c:pt idx="155">
                  <c:v>2.0743600000000001E-2</c:v>
                </c:pt>
                <c:pt idx="156">
                  <c:v>2.2381499999999999E-2</c:v>
                </c:pt>
                <c:pt idx="157">
                  <c:v>2.3519200000000001E-2</c:v>
                </c:pt>
                <c:pt idx="158">
                  <c:v>2.4839900000000002E-2</c:v>
                </c:pt>
                <c:pt idx="159">
                  <c:v>2.6495299999999999E-2</c:v>
                </c:pt>
                <c:pt idx="160">
                  <c:v>2.7446600000000002E-2</c:v>
                </c:pt>
                <c:pt idx="161">
                  <c:v>2.9117799999999999E-2</c:v>
                </c:pt>
                <c:pt idx="162">
                  <c:v>3.0075000000000001E-2</c:v>
                </c:pt>
                <c:pt idx="163">
                  <c:v>3.0885699999999999E-2</c:v>
                </c:pt>
                <c:pt idx="164">
                  <c:v>3.20439E-2</c:v>
                </c:pt>
                <c:pt idx="165">
                  <c:v>3.3190799999999999E-2</c:v>
                </c:pt>
                <c:pt idx="166">
                  <c:v>3.4395000000000002E-2</c:v>
                </c:pt>
                <c:pt idx="167">
                  <c:v>3.5489600000000003E-2</c:v>
                </c:pt>
                <c:pt idx="168">
                  <c:v>3.6744699999999998E-2</c:v>
                </c:pt>
                <c:pt idx="169">
                  <c:v>3.771E-2</c:v>
                </c:pt>
                <c:pt idx="170">
                  <c:v>3.8518700000000003E-2</c:v>
                </c:pt>
                <c:pt idx="171">
                  <c:v>3.9352699999999997E-2</c:v>
                </c:pt>
                <c:pt idx="172">
                  <c:v>4.0472899999999999E-2</c:v>
                </c:pt>
                <c:pt idx="173">
                  <c:v>4.1390400000000001E-2</c:v>
                </c:pt>
                <c:pt idx="174">
                  <c:v>4.2448699999999999E-2</c:v>
                </c:pt>
                <c:pt idx="175">
                  <c:v>4.33505E-2</c:v>
                </c:pt>
                <c:pt idx="176">
                  <c:v>4.3716400000000002E-2</c:v>
                </c:pt>
                <c:pt idx="177">
                  <c:v>4.4546299999999997E-2</c:v>
                </c:pt>
                <c:pt idx="178">
                  <c:v>4.5578800000000003E-2</c:v>
                </c:pt>
                <c:pt idx="179">
                  <c:v>4.6661599999999998E-2</c:v>
                </c:pt>
                <c:pt idx="180">
                  <c:v>4.7749E-2</c:v>
                </c:pt>
                <c:pt idx="181">
                  <c:v>4.8603399999999998E-2</c:v>
                </c:pt>
                <c:pt idx="182">
                  <c:v>4.9442E-2</c:v>
                </c:pt>
                <c:pt idx="183">
                  <c:v>5.0347700000000002E-2</c:v>
                </c:pt>
                <c:pt idx="184">
                  <c:v>5.0914800000000003E-2</c:v>
                </c:pt>
                <c:pt idx="185">
                  <c:v>5.1500200000000003E-2</c:v>
                </c:pt>
                <c:pt idx="186">
                  <c:v>5.2028699999999997E-2</c:v>
                </c:pt>
                <c:pt idx="187">
                  <c:v>5.2646900000000003E-2</c:v>
                </c:pt>
                <c:pt idx="188">
                  <c:v>5.3191500000000003E-2</c:v>
                </c:pt>
                <c:pt idx="189">
                  <c:v>5.3579799999999997E-2</c:v>
                </c:pt>
                <c:pt idx="190">
                  <c:v>5.4378099999999999E-2</c:v>
                </c:pt>
                <c:pt idx="191">
                  <c:v>5.5342099999999998E-2</c:v>
                </c:pt>
                <c:pt idx="192">
                  <c:v>5.61749E-2</c:v>
                </c:pt>
                <c:pt idx="193">
                  <c:v>5.6833099999999998E-2</c:v>
                </c:pt>
                <c:pt idx="194">
                  <c:v>5.7517199999999997E-2</c:v>
                </c:pt>
                <c:pt idx="195">
                  <c:v>5.8020500000000003E-2</c:v>
                </c:pt>
                <c:pt idx="196">
                  <c:v>5.8549700000000003E-2</c:v>
                </c:pt>
                <c:pt idx="197">
                  <c:v>5.9066500000000001E-2</c:v>
                </c:pt>
                <c:pt idx="198">
                  <c:v>5.94499E-2</c:v>
                </c:pt>
                <c:pt idx="199">
                  <c:v>5.9649899999999999E-2</c:v>
                </c:pt>
                <c:pt idx="200">
                  <c:v>6.0130500000000003E-2</c:v>
                </c:pt>
                <c:pt idx="201">
                  <c:v>6.0655599999999997E-2</c:v>
                </c:pt>
                <c:pt idx="202">
                  <c:v>6.0989300000000003E-2</c:v>
                </c:pt>
                <c:pt idx="203">
                  <c:v>6.1507600000000003E-2</c:v>
                </c:pt>
                <c:pt idx="204">
                  <c:v>6.2415199999999997E-2</c:v>
                </c:pt>
                <c:pt idx="205">
                  <c:v>6.3090400000000005E-2</c:v>
                </c:pt>
                <c:pt idx="206">
                  <c:v>6.3843899999999995E-2</c:v>
                </c:pt>
                <c:pt idx="207">
                  <c:v>6.4410099999999998E-2</c:v>
                </c:pt>
                <c:pt idx="208">
                  <c:v>6.4871899999999996E-2</c:v>
                </c:pt>
                <c:pt idx="209">
                  <c:v>6.5325400000000006E-2</c:v>
                </c:pt>
                <c:pt idx="210">
                  <c:v>6.5833100000000006E-2</c:v>
                </c:pt>
                <c:pt idx="211">
                  <c:v>6.6189300000000006E-2</c:v>
                </c:pt>
                <c:pt idx="212">
                  <c:v>6.6547700000000001E-2</c:v>
                </c:pt>
                <c:pt idx="213">
                  <c:v>6.6951499999999997E-2</c:v>
                </c:pt>
                <c:pt idx="214">
                  <c:v>6.7258999999999999E-2</c:v>
                </c:pt>
                <c:pt idx="215">
                  <c:v>6.7631899999999995E-2</c:v>
                </c:pt>
                <c:pt idx="216">
                  <c:v>6.7892300000000003E-2</c:v>
                </c:pt>
                <c:pt idx="217">
                  <c:v>6.81118E-2</c:v>
                </c:pt>
                <c:pt idx="218">
                  <c:v>6.8360099999999993E-2</c:v>
                </c:pt>
                <c:pt idx="219">
                  <c:v>6.8660799999999994E-2</c:v>
                </c:pt>
                <c:pt idx="220">
                  <c:v>6.89998E-2</c:v>
                </c:pt>
                <c:pt idx="221">
                  <c:v>6.95075E-2</c:v>
                </c:pt>
                <c:pt idx="222">
                  <c:v>6.9923100000000002E-2</c:v>
                </c:pt>
                <c:pt idx="223">
                  <c:v>7.0245199999999994E-2</c:v>
                </c:pt>
                <c:pt idx="224">
                  <c:v>7.0660299999999995E-2</c:v>
                </c:pt>
                <c:pt idx="225">
                  <c:v>7.1046100000000001E-2</c:v>
                </c:pt>
                <c:pt idx="226">
                  <c:v>7.1499400000000005E-2</c:v>
                </c:pt>
                <c:pt idx="227">
                  <c:v>7.1827699999999994E-2</c:v>
                </c:pt>
                <c:pt idx="228">
                  <c:v>7.2156799999999993E-2</c:v>
                </c:pt>
                <c:pt idx="229">
                  <c:v>7.2346499999999994E-2</c:v>
                </c:pt>
                <c:pt idx="230">
                  <c:v>7.26078E-2</c:v>
                </c:pt>
                <c:pt idx="231">
                  <c:v>7.2919800000000007E-2</c:v>
                </c:pt>
                <c:pt idx="232">
                  <c:v>7.3185E-2</c:v>
                </c:pt>
                <c:pt idx="233">
                  <c:v>7.3389599999999999E-2</c:v>
                </c:pt>
                <c:pt idx="234">
                  <c:v>7.3601299999999995E-2</c:v>
                </c:pt>
                <c:pt idx="235">
                  <c:v>7.3791599999999999E-2</c:v>
                </c:pt>
                <c:pt idx="236">
                  <c:v>7.3970400000000006E-2</c:v>
                </c:pt>
                <c:pt idx="237">
                  <c:v>7.4161900000000003E-2</c:v>
                </c:pt>
                <c:pt idx="238">
                  <c:v>7.4312199999999995E-2</c:v>
                </c:pt>
                <c:pt idx="239">
                  <c:v>7.4376200000000003E-2</c:v>
                </c:pt>
                <c:pt idx="240">
                  <c:v>7.44755E-2</c:v>
                </c:pt>
                <c:pt idx="241">
                  <c:v>7.4558799999999995E-2</c:v>
                </c:pt>
                <c:pt idx="242">
                  <c:v>7.4711200000000005E-2</c:v>
                </c:pt>
                <c:pt idx="243">
                  <c:v>7.4810199999999993E-2</c:v>
                </c:pt>
                <c:pt idx="244">
                  <c:v>7.4934500000000001E-2</c:v>
                </c:pt>
                <c:pt idx="245">
                  <c:v>7.5026700000000002E-2</c:v>
                </c:pt>
                <c:pt idx="246">
                  <c:v>7.5122800000000003E-2</c:v>
                </c:pt>
                <c:pt idx="247">
                  <c:v>7.5239200000000006E-2</c:v>
                </c:pt>
                <c:pt idx="248">
                  <c:v>7.5411900000000004E-2</c:v>
                </c:pt>
                <c:pt idx="249">
                  <c:v>7.5645199999999996E-2</c:v>
                </c:pt>
                <c:pt idx="250">
                  <c:v>7.5831800000000005E-2</c:v>
                </c:pt>
                <c:pt idx="251">
                  <c:v>7.5982400000000005E-2</c:v>
                </c:pt>
                <c:pt idx="252">
                  <c:v>7.6075199999999996E-2</c:v>
                </c:pt>
                <c:pt idx="253">
                  <c:v>7.6131000000000004E-2</c:v>
                </c:pt>
                <c:pt idx="254">
                  <c:v>7.6187699999999997E-2</c:v>
                </c:pt>
                <c:pt idx="255">
                  <c:v>7.6234700000000002E-2</c:v>
                </c:pt>
                <c:pt idx="256">
                  <c:v>7.6277899999999996E-2</c:v>
                </c:pt>
                <c:pt idx="257">
                  <c:v>7.63239E-2</c:v>
                </c:pt>
                <c:pt idx="258">
                  <c:v>7.6362200000000005E-2</c:v>
                </c:pt>
                <c:pt idx="259">
                  <c:v>7.6380900000000002E-2</c:v>
                </c:pt>
                <c:pt idx="260">
                  <c:v>7.6403799999999994E-2</c:v>
                </c:pt>
                <c:pt idx="261">
                  <c:v>7.64378E-2</c:v>
                </c:pt>
                <c:pt idx="262">
                  <c:v>7.6477000000000003E-2</c:v>
                </c:pt>
                <c:pt idx="263">
                  <c:v>7.65401E-2</c:v>
                </c:pt>
                <c:pt idx="264">
                  <c:v>7.6601299999999997E-2</c:v>
                </c:pt>
                <c:pt idx="265">
                  <c:v>7.6668899999999998E-2</c:v>
                </c:pt>
                <c:pt idx="266">
                  <c:v>7.6746900000000007E-2</c:v>
                </c:pt>
                <c:pt idx="267">
                  <c:v>7.6837000000000003E-2</c:v>
                </c:pt>
                <c:pt idx="268">
                  <c:v>7.6929200000000003E-2</c:v>
                </c:pt>
                <c:pt idx="269">
                  <c:v>7.6989600000000005E-2</c:v>
                </c:pt>
                <c:pt idx="270">
                  <c:v>7.7057100000000003E-2</c:v>
                </c:pt>
                <c:pt idx="271">
                  <c:v>7.7110200000000004E-2</c:v>
                </c:pt>
                <c:pt idx="272">
                  <c:v>7.7166399999999996E-2</c:v>
                </c:pt>
                <c:pt idx="273">
                  <c:v>7.7199799999999999E-2</c:v>
                </c:pt>
                <c:pt idx="274">
                  <c:v>7.7228900000000003E-2</c:v>
                </c:pt>
                <c:pt idx="275">
                  <c:v>7.7255799999999999E-2</c:v>
                </c:pt>
                <c:pt idx="276">
                  <c:v>7.7285599999999996E-2</c:v>
                </c:pt>
                <c:pt idx="277">
                  <c:v>7.7309000000000003E-2</c:v>
                </c:pt>
                <c:pt idx="278">
                  <c:v>7.7341199999999999E-2</c:v>
                </c:pt>
                <c:pt idx="279">
                  <c:v>7.73644E-2</c:v>
                </c:pt>
                <c:pt idx="280">
                  <c:v>7.7390799999999996E-2</c:v>
                </c:pt>
                <c:pt idx="281">
                  <c:v>7.7407500000000004E-2</c:v>
                </c:pt>
                <c:pt idx="282">
                  <c:v>7.7424300000000001E-2</c:v>
                </c:pt>
                <c:pt idx="283">
                  <c:v>7.7448600000000006E-2</c:v>
                </c:pt>
                <c:pt idx="284">
                  <c:v>7.7488199999999993E-2</c:v>
                </c:pt>
                <c:pt idx="285">
                  <c:v>7.7520199999999997E-2</c:v>
                </c:pt>
                <c:pt idx="286">
                  <c:v>7.7560799999999999E-2</c:v>
                </c:pt>
                <c:pt idx="287">
                  <c:v>7.7596999999999999E-2</c:v>
                </c:pt>
                <c:pt idx="288">
                  <c:v>7.76202E-2</c:v>
                </c:pt>
                <c:pt idx="289">
                  <c:v>7.7644500000000005E-2</c:v>
                </c:pt>
                <c:pt idx="290">
                  <c:v>7.7656600000000006E-2</c:v>
                </c:pt>
                <c:pt idx="291">
                  <c:v>7.7668500000000001E-2</c:v>
                </c:pt>
                <c:pt idx="292">
                  <c:v>7.7680899999999997E-2</c:v>
                </c:pt>
                <c:pt idx="293">
                  <c:v>7.7694600000000003E-2</c:v>
                </c:pt>
                <c:pt idx="294">
                  <c:v>7.7709E-2</c:v>
                </c:pt>
                <c:pt idx="295">
                  <c:v>7.7725000000000002E-2</c:v>
                </c:pt>
                <c:pt idx="296">
                  <c:v>7.7753500000000003E-2</c:v>
                </c:pt>
                <c:pt idx="297">
                  <c:v>7.7788300000000005E-2</c:v>
                </c:pt>
                <c:pt idx="298">
                  <c:v>7.7828900000000006E-2</c:v>
                </c:pt>
                <c:pt idx="299">
                  <c:v>7.7865400000000001E-2</c:v>
                </c:pt>
                <c:pt idx="300">
                  <c:v>7.7893699999999996E-2</c:v>
                </c:pt>
                <c:pt idx="301">
                  <c:v>7.79165E-2</c:v>
                </c:pt>
                <c:pt idx="302">
                  <c:v>7.7940499999999996E-2</c:v>
                </c:pt>
                <c:pt idx="303">
                  <c:v>7.79585E-2</c:v>
                </c:pt>
                <c:pt idx="304">
                  <c:v>7.8073400000000001E-2</c:v>
                </c:pt>
                <c:pt idx="305">
                  <c:v>7.81636E-2</c:v>
                </c:pt>
                <c:pt idx="306">
                  <c:v>7.8230099999999997E-2</c:v>
                </c:pt>
                <c:pt idx="307">
                  <c:v>7.8243999999999994E-2</c:v>
                </c:pt>
                <c:pt idx="308">
                  <c:v>7.8259099999999998E-2</c:v>
                </c:pt>
                <c:pt idx="309">
                  <c:v>7.8273599999999999E-2</c:v>
                </c:pt>
                <c:pt idx="310">
                  <c:v>7.8289700000000004E-2</c:v>
                </c:pt>
                <c:pt idx="311">
                  <c:v>7.8306700000000007E-2</c:v>
                </c:pt>
                <c:pt idx="312">
                  <c:v>7.8325400000000003E-2</c:v>
                </c:pt>
                <c:pt idx="313">
                  <c:v>7.8345300000000007E-2</c:v>
                </c:pt>
                <c:pt idx="314">
                  <c:v>7.8363100000000005E-2</c:v>
                </c:pt>
                <c:pt idx="315">
                  <c:v>7.8379400000000002E-2</c:v>
                </c:pt>
                <c:pt idx="316">
                  <c:v>7.8395699999999999E-2</c:v>
                </c:pt>
                <c:pt idx="317">
                  <c:v>7.8412300000000004E-2</c:v>
                </c:pt>
                <c:pt idx="318">
                  <c:v>7.8428899999999996E-2</c:v>
                </c:pt>
                <c:pt idx="319">
                  <c:v>7.8446799999999997E-2</c:v>
                </c:pt>
                <c:pt idx="320">
                  <c:v>7.8461799999999998E-2</c:v>
                </c:pt>
                <c:pt idx="321">
                  <c:v>7.8480099999999997E-2</c:v>
                </c:pt>
                <c:pt idx="322">
                  <c:v>7.8496700000000003E-2</c:v>
                </c:pt>
                <c:pt idx="323">
                  <c:v>7.8541899999999998E-2</c:v>
                </c:pt>
                <c:pt idx="324">
                  <c:v>7.8573299999999999E-2</c:v>
                </c:pt>
                <c:pt idx="325">
                  <c:v>7.8600799999999998E-2</c:v>
                </c:pt>
                <c:pt idx="326">
                  <c:v>7.8615000000000004E-2</c:v>
                </c:pt>
                <c:pt idx="327">
                  <c:v>7.8641500000000003E-2</c:v>
                </c:pt>
                <c:pt idx="328">
                  <c:v>7.8664399999999995E-2</c:v>
                </c:pt>
                <c:pt idx="329">
                  <c:v>7.8691700000000003E-2</c:v>
                </c:pt>
                <c:pt idx="330">
                  <c:v>7.8706700000000004E-2</c:v>
                </c:pt>
                <c:pt idx="331">
                  <c:v>7.8722899999999998E-2</c:v>
                </c:pt>
                <c:pt idx="332">
                  <c:v>7.8738199999999994E-2</c:v>
                </c:pt>
                <c:pt idx="333">
                  <c:v>7.8753100000000006E-2</c:v>
                </c:pt>
                <c:pt idx="334">
                  <c:v>7.8767699999999996E-2</c:v>
                </c:pt>
                <c:pt idx="335">
                  <c:v>7.87804E-2</c:v>
                </c:pt>
                <c:pt idx="336">
                  <c:v>7.8794600000000006E-2</c:v>
                </c:pt>
                <c:pt idx="337">
                  <c:v>7.8811199999999998E-2</c:v>
                </c:pt>
                <c:pt idx="338">
                  <c:v>7.8825999999999993E-2</c:v>
                </c:pt>
                <c:pt idx="339">
                  <c:v>7.8837599999999994E-2</c:v>
                </c:pt>
                <c:pt idx="340">
                  <c:v>7.8847200000000006E-2</c:v>
                </c:pt>
                <c:pt idx="341">
                  <c:v>7.8855800000000004E-2</c:v>
                </c:pt>
                <c:pt idx="342">
                  <c:v>7.8863299999999997E-2</c:v>
                </c:pt>
                <c:pt idx="343">
                  <c:v>7.8871399999999994E-2</c:v>
                </c:pt>
                <c:pt idx="344">
                  <c:v>7.8881000000000007E-2</c:v>
                </c:pt>
                <c:pt idx="345">
                  <c:v>7.88938E-2</c:v>
                </c:pt>
                <c:pt idx="346">
                  <c:v>7.89049E-2</c:v>
                </c:pt>
                <c:pt idx="347">
                  <c:v>7.8915200000000005E-2</c:v>
                </c:pt>
                <c:pt idx="348">
                  <c:v>7.89247E-2</c:v>
                </c:pt>
                <c:pt idx="349">
                  <c:v>7.8933199999999995E-2</c:v>
                </c:pt>
                <c:pt idx="350">
                  <c:v>7.8942799999999994E-2</c:v>
                </c:pt>
                <c:pt idx="351">
                  <c:v>7.8952800000000004E-2</c:v>
                </c:pt>
                <c:pt idx="352">
                  <c:v>7.8962000000000004E-2</c:v>
                </c:pt>
                <c:pt idx="353">
                  <c:v>7.8971299999999994E-2</c:v>
                </c:pt>
                <c:pt idx="354">
                  <c:v>7.8979199999999999E-2</c:v>
                </c:pt>
                <c:pt idx="355">
                  <c:v>7.8986299999999995E-2</c:v>
                </c:pt>
                <c:pt idx="356">
                  <c:v>7.89932E-2</c:v>
                </c:pt>
                <c:pt idx="357">
                  <c:v>7.9001000000000002E-2</c:v>
                </c:pt>
                <c:pt idx="358">
                  <c:v>7.9009599999999999E-2</c:v>
                </c:pt>
                <c:pt idx="359">
                  <c:v>7.9013700000000006E-2</c:v>
                </c:pt>
                <c:pt idx="360">
                  <c:v>7.9020099999999996E-2</c:v>
                </c:pt>
                <c:pt idx="361">
                  <c:v>7.9028200000000007E-2</c:v>
                </c:pt>
                <c:pt idx="362">
                  <c:v>7.90352E-2</c:v>
                </c:pt>
                <c:pt idx="363">
                  <c:v>7.9042000000000001E-2</c:v>
                </c:pt>
                <c:pt idx="364">
                  <c:v>7.9048400000000005E-2</c:v>
                </c:pt>
                <c:pt idx="365">
                  <c:v>7.9052700000000004E-2</c:v>
                </c:pt>
                <c:pt idx="366">
                  <c:v>7.9056500000000002E-2</c:v>
                </c:pt>
                <c:pt idx="367">
                  <c:v>7.9058699999999996E-2</c:v>
                </c:pt>
                <c:pt idx="368">
                  <c:v>7.9057600000000006E-2</c:v>
                </c:pt>
                <c:pt idx="369">
                  <c:v>7.9061099999999995E-2</c:v>
                </c:pt>
                <c:pt idx="370">
                  <c:v>7.90632E-2</c:v>
                </c:pt>
                <c:pt idx="371">
                  <c:v>7.9065800000000006E-2</c:v>
                </c:pt>
                <c:pt idx="372">
                  <c:v>7.9067799999999994E-2</c:v>
                </c:pt>
                <c:pt idx="373">
                  <c:v>7.9071900000000001E-2</c:v>
                </c:pt>
                <c:pt idx="374">
                  <c:v>7.9074199999999997E-2</c:v>
                </c:pt>
                <c:pt idx="375">
                  <c:v>7.9076999999999995E-2</c:v>
                </c:pt>
                <c:pt idx="376">
                  <c:v>7.9077300000000003E-2</c:v>
                </c:pt>
                <c:pt idx="377">
                  <c:v>7.9075800000000002E-2</c:v>
                </c:pt>
                <c:pt idx="378">
                  <c:v>7.9075400000000004E-2</c:v>
                </c:pt>
                <c:pt idx="379">
                  <c:v>7.9072799999999999E-2</c:v>
                </c:pt>
                <c:pt idx="380">
                  <c:v>7.9069200000000006E-2</c:v>
                </c:pt>
                <c:pt idx="381">
                  <c:v>7.9065800000000006E-2</c:v>
                </c:pt>
                <c:pt idx="382">
                  <c:v>7.9061900000000004E-2</c:v>
                </c:pt>
                <c:pt idx="383">
                  <c:v>7.9056000000000001E-2</c:v>
                </c:pt>
                <c:pt idx="384">
                  <c:v>7.9051700000000003E-2</c:v>
                </c:pt>
                <c:pt idx="385">
                  <c:v>7.9047199999999998E-2</c:v>
                </c:pt>
                <c:pt idx="386">
                  <c:v>7.9046099999999994E-2</c:v>
                </c:pt>
                <c:pt idx="387">
                  <c:v>7.9042799999999996E-2</c:v>
                </c:pt>
                <c:pt idx="388">
                  <c:v>7.9041500000000001E-2</c:v>
                </c:pt>
                <c:pt idx="389">
                  <c:v>7.9039600000000002E-2</c:v>
                </c:pt>
                <c:pt idx="390">
                  <c:v>7.9036899999999993E-2</c:v>
                </c:pt>
                <c:pt idx="391">
                  <c:v>7.9033300000000001E-2</c:v>
                </c:pt>
                <c:pt idx="392">
                  <c:v>7.9027E-2</c:v>
                </c:pt>
                <c:pt idx="393">
                  <c:v>7.9022400000000007E-2</c:v>
                </c:pt>
                <c:pt idx="394">
                  <c:v>7.9016299999999998E-2</c:v>
                </c:pt>
                <c:pt idx="395">
                  <c:v>7.9009099999999999E-2</c:v>
                </c:pt>
                <c:pt idx="396">
                  <c:v>7.90024E-2</c:v>
                </c:pt>
                <c:pt idx="397">
                  <c:v>7.8996999999999998E-2</c:v>
                </c:pt>
                <c:pt idx="398">
                  <c:v>7.8990900000000003E-2</c:v>
                </c:pt>
                <c:pt idx="399">
                  <c:v>7.8983700000000004E-2</c:v>
                </c:pt>
                <c:pt idx="400">
                  <c:v>7.8974900000000001E-2</c:v>
                </c:pt>
                <c:pt idx="401">
                  <c:v>7.8968800000000006E-2</c:v>
                </c:pt>
                <c:pt idx="402">
                  <c:v>7.8961299999999998E-2</c:v>
                </c:pt>
                <c:pt idx="403">
                  <c:v>7.8953499999999996E-2</c:v>
                </c:pt>
                <c:pt idx="404">
                  <c:v>7.8944399999999998E-2</c:v>
                </c:pt>
                <c:pt idx="405">
                  <c:v>7.8933900000000001E-2</c:v>
                </c:pt>
                <c:pt idx="406">
                  <c:v>7.8920599999999994E-2</c:v>
                </c:pt>
                <c:pt idx="407">
                  <c:v>7.8900700000000004E-2</c:v>
                </c:pt>
                <c:pt idx="408">
                  <c:v>7.8885800000000006E-2</c:v>
                </c:pt>
                <c:pt idx="409">
                  <c:v>7.8870999999999997E-2</c:v>
                </c:pt>
                <c:pt idx="410">
                  <c:v>7.8858999999999999E-2</c:v>
                </c:pt>
                <c:pt idx="411">
                  <c:v>7.8847399999999998E-2</c:v>
                </c:pt>
                <c:pt idx="412">
                  <c:v>7.8838000000000005E-2</c:v>
                </c:pt>
                <c:pt idx="413">
                  <c:v>7.8827999999999995E-2</c:v>
                </c:pt>
                <c:pt idx="414">
                  <c:v>7.8818200000000005E-2</c:v>
                </c:pt>
                <c:pt idx="415">
                  <c:v>7.8805200000000006E-2</c:v>
                </c:pt>
                <c:pt idx="416">
                  <c:v>7.8792600000000004E-2</c:v>
                </c:pt>
                <c:pt idx="417">
                  <c:v>7.8776100000000002E-2</c:v>
                </c:pt>
                <c:pt idx="418">
                  <c:v>7.8755900000000004E-2</c:v>
                </c:pt>
                <c:pt idx="419">
                  <c:v>7.8725699999999996E-2</c:v>
                </c:pt>
                <c:pt idx="420">
                  <c:v>7.8694500000000001E-2</c:v>
                </c:pt>
                <c:pt idx="421">
                  <c:v>7.8669100000000006E-2</c:v>
                </c:pt>
                <c:pt idx="422">
                  <c:v>7.8637299999999993E-2</c:v>
                </c:pt>
                <c:pt idx="423">
                  <c:v>7.8617699999999999E-2</c:v>
                </c:pt>
                <c:pt idx="424">
                  <c:v>7.8600500000000004E-2</c:v>
                </c:pt>
                <c:pt idx="425">
                  <c:v>7.8583100000000003E-2</c:v>
                </c:pt>
                <c:pt idx="426">
                  <c:v>7.8564899999999993E-2</c:v>
                </c:pt>
                <c:pt idx="427">
                  <c:v>7.8544299999999997E-2</c:v>
                </c:pt>
                <c:pt idx="428">
                  <c:v>7.8522499999999995E-2</c:v>
                </c:pt>
                <c:pt idx="429">
                  <c:v>7.8502600000000006E-2</c:v>
                </c:pt>
                <c:pt idx="430">
                  <c:v>7.8479699999999999E-2</c:v>
                </c:pt>
                <c:pt idx="431">
                  <c:v>7.8457899999999997E-2</c:v>
                </c:pt>
                <c:pt idx="432">
                  <c:v>7.8437499999999993E-2</c:v>
                </c:pt>
                <c:pt idx="433">
                  <c:v>7.8415799999999994E-2</c:v>
                </c:pt>
                <c:pt idx="434">
                  <c:v>7.83943E-2</c:v>
                </c:pt>
                <c:pt idx="435">
                  <c:v>7.8374100000000002E-2</c:v>
                </c:pt>
                <c:pt idx="436">
                  <c:v>7.8354199999999999E-2</c:v>
                </c:pt>
                <c:pt idx="437">
                  <c:v>7.8333E-2</c:v>
                </c:pt>
                <c:pt idx="438">
                  <c:v>7.8311099999999995E-2</c:v>
                </c:pt>
                <c:pt idx="439">
                  <c:v>7.8288200000000002E-2</c:v>
                </c:pt>
                <c:pt idx="440">
                  <c:v>7.8265000000000001E-2</c:v>
                </c:pt>
                <c:pt idx="441">
                  <c:v>7.8242599999999995E-2</c:v>
                </c:pt>
                <c:pt idx="442">
                  <c:v>7.8221499999999999E-2</c:v>
                </c:pt>
                <c:pt idx="443">
                  <c:v>7.8198100000000006E-2</c:v>
                </c:pt>
                <c:pt idx="444">
                  <c:v>7.8175700000000001E-2</c:v>
                </c:pt>
                <c:pt idx="445">
                  <c:v>7.8154000000000001E-2</c:v>
                </c:pt>
                <c:pt idx="446">
                  <c:v>7.8132499999999994E-2</c:v>
                </c:pt>
                <c:pt idx="447">
                  <c:v>7.8110100000000002E-2</c:v>
                </c:pt>
                <c:pt idx="448">
                  <c:v>7.8087900000000002E-2</c:v>
                </c:pt>
                <c:pt idx="449">
                  <c:v>7.8064400000000006E-2</c:v>
                </c:pt>
                <c:pt idx="450">
                  <c:v>7.8039800000000006E-2</c:v>
                </c:pt>
                <c:pt idx="451">
                  <c:v>7.8014E-2</c:v>
                </c:pt>
                <c:pt idx="452">
                  <c:v>7.7980800000000003E-2</c:v>
                </c:pt>
                <c:pt idx="453">
                  <c:v>7.7954099999999998E-2</c:v>
                </c:pt>
                <c:pt idx="454">
                  <c:v>7.7927800000000005E-2</c:v>
                </c:pt>
                <c:pt idx="455">
                  <c:v>7.79001E-2</c:v>
                </c:pt>
                <c:pt idx="456">
                  <c:v>7.7873499999999998E-2</c:v>
                </c:pt>
                <c:pt idx="457">
                  <c:v>7.7845399999999995E-2</c:v>
                </c:pt>
                <c:pt idx="458">
                  <c:v>7.7819100000000002E-2</c:v>
                </c:pt>
                <c:pt idx="459">
                  <c:v>7.7794799999999997E-2</c:v>
                </c:pt>
                <c:pt idx="460">
                  <c:v>7.7769599999999994E-2</c:v>
                </c:pt>
                <c:pt idx="461">
                  <c:v>7.7743300000000001E-2</c:v>
                </c:pt>
                <c:pt idx="462">
                  <c:v>7.7718499999999996E-2</c:v>
                </c:pt>
                <c:pt idx="463">
                  <c:v>7.7693700000000004E-2</c:v>
                </c:pt>
                <c:pt idx="464">
                  <c:v>7.7667799999999995E-2</c:v>
                </c:pt>
                <c:pt idx="465">
                  <c:v>7.76419E-2</c:v>
                </c:pt>
                <c:pt idx="466">
                  <c:v>7.7615299999999998E-2</c:v>
                </c:pt>
                <c:pt idx="467">
                  <c:v>7.7588199999999996E-2</c:v>
                </c:pt>
                <c:pt idx="468">
                  <c:v>7.7561199999999997E-2</c:v>
                </c:pt>
                <c:pt idx="469">
                  <c:v>7.7536999999999995E-2</c:v>
                </c:pt>
                <c:pt idx="470">
                  <c:v>7.7513200000000004E-2</c:v>
                </c:pt>
                <c:pt idx="471">
                  <c:v>7.7488299999999996E-2</c:v>
                </c:pt>
                <c:pt idx="472">
                  <c:v>7.7463900000000002E-2</c:v>
                </c:pt>
                <c:pt idx="473">
                  <c:v>7.7438900000000005E-2</c:v>
                </c:pt>
                <c:pt idx="474">
                  <c:v>7.7411400000000005E-2</c:v>
                </c:pt>
                <c:pt idx="475">
                  <c:v>7.7382000000000006E-2</c:v>
                </c:pt>
                <c:pt idx="476">
                  <c:v>7.7355800000000002E-2</c:v>
                </c:pt>
                <c:pt idx="477">
                  <c:v>7.7330099999999999E-2</c:v>
                </c:pt>
                <c:pt idx="478">
                  <c:v>7.7304499999999998E-2</c:v>
                </c:pt>
                <c:pt idx="479">
                  <c:v>7.7275999999999997E-2</c:v>
                </c:pt>
                <c:pt idx="480">
                  <c:v>7.7247200000000002E-2</c:v>
                </c:pt>
                <c:pt idx="481">
                  <c:v>7.72206E-2</c:v>
                </c:pt>
                <c:pt idx="482">
                  <c:v>7.7193800000000007E-2</c:v>
                </c:pt>
                <c:pt idx="483">
                  <c:v>7.7171100000000006E-2</c:v>
                </c:pt>
                <c:pt idx="484">
                  <c:v>7.7149400000000007E-2</c:v>
                </c:pt>
                <c:pt idx="485">
                  <c:v>7.7126799999999995E-2</c:v>
                </c:pt>
                <c:pt idx="486">
                  <c:v>7.7102599999999993E-2</c:v>
                </c:pt>
                <c:pt idx="487">
                  <c:v>7.7077999999999994E-2</c:v>
                </c:pt>
                <c:pt idx="488">
                  <c:v>7.7054300000000006E-2</c:v>
                </c:pt>
                <c:pt idx="489">
                  <c:v>7.7029E-2</c:v>
                </c:pt>
                <c:pt idx="490">
                  <c:v>7.7001700000000006E-2</c:v>
                </c:pt>
                <c:pt idx="491">
                  <c:v>7.6972899999999997E-2</c:v>
                </c:pt>
                <c:pt idx="492">
                  <c:v>7.6942999999999998E-2</c:v>
                </c:pt>
                <c:pt idx="493">
                  <c:v>7.6913700000000002E-2</c:v>
                </c:pt>
                <c:pt idx="494">
                  <c:v>7.6884599999999997E-2</c:v>
                </c:pt>
                <c:pt idx="495">
                  <c:v>7.6857200000000001E-2</c:v>
                </c:pt>
                <c:pt idx="496">
                  <c:v>7.6829800000000004E-2</c:v>
                </c:pt>
                <c:pt idx="497">
                  <c:v>7.6803800000000005E-2</c:v>
                </c:pt>
                <c:pt idx="498">
                  <c:v>7.6777999999999999E-2</c:v>
                </c:pt>
                <c:pt idx="499">
                  <c:v>7.6751899999999998E-2</c:v>
                </c:pt>
                <c:pt idx="500">
                  <c:v>7.6723600000000003E-2</c:v>
                </c:pt>
                <c:pt idx="501">
                  <c:v>7.6693899999999995E-2</c:v>
                </c:pt>
                <c:pt idx="502">
                  <c:v>7.6661800000000002E-2</c:v>
                </c:pt>
                <c:pt idx="503">
                  <c:v>7.6629500000000003E-2</c:v>
                </c:pt>
                <c:pt idx="504">
                  <c:v>7.6591199999999998E-2</c:v>
                </c:pt>
                <c:pt idx="505">
                  <c:v>7.6556200000000005E-2</c:v>
                </c:pt>
                <c:pt idx="506">
                  <c:v>7.6521199999999998E-2</c:v>
                </c:pt>
                <c:pt idx="507">
                  <c:v>7.6486799999999994E-2</c:v>
                </c:pt>
                <c:pt idx="508">
                  <c:v>7.6456099999999999E-2</c:v>
                </c:pt>
                <c:pt idx="509">
                  <c:v>7.6425300000000002E-2</c:v>
                </c:pt>
                <c:pt idx="510">
                  <c:v>7.6396699999999998E-2</c:v>
                </c:pt>
                <c:pt idx="511">
                  <c:v>7.6369099999999995E-2</c:v>
                </c:pt>
                <c:pt idx="512">
                  <c:v>7.6338500000000004E-2</c:v>
                </c:pt>
                <c:pt idx="513">
                  <c:v>7.6307200000000006E-2</c:v>
                </c:pt>
                <c:pt idx="514">
                  <c:v>7.6275499999999996E-2</c:v>
                </c:pt>
                <c:pt idx="515">
                  <c:v>7.62438E-2</c:v>
                </c:pt>
                <c:pt idx="516">
                  <c:v>7.6209700000000005E-2</c:v>
                </c:pt>
                <c:pt idx="517">
                  <c:v>7.6175300000000001E-2</c:v>
                </c:pt>
                <c:pt idx="518">
                  <c:v>7.6141399999999998E-2</c:v>
                </c:pt>
                <c:pt idx="519">
                  <c:v>7.6107099999999997E-2</c:v>
                </c:pt>
                <c:pt idx="520">
                  <c:v>7.6073199999999994E-2</c:v>
                </c:pt>
                <c:pt idx="521">
                  <c:v>7.6039300000000004E-2</c:v>
                </c:pt>
                <c:pt idx="522">
                  <c:v>7.6005000000000003E-2</c:v>
                </c:pt>
                <c:pt idx="523">
                  <c:v>7.5970300000000004E-2</c:v>
                </c:pt>
                <c:pt idx="524">
                  <c:v>7.5933500000000001E-2</c:v>
                </c:pt>
                <c:pt idx="525">
                  <c:v>7.5898699999999999E-2</c:v>
                </c:pt>
                <c:pt idx="526">
                  <c:v>7.5862399999999997E-2</c:v>
                </c:pt>
                <c:pt idx="527">
                  <c:v>7.5824000000000003E-2</c:v>
                </c:pt>
                <c:pt idx="528">
                  <c:v>7.5784000000000004E-2</c:v>
                </c:pt>
                <c:pt idx="529">
                  <c:v>7.5746800000000003E-2</c:v>
                </c:pt>
                <c:pt idx="530">
                  <c:v>7.5708300000000006E-2</c:v>
                </c:pt>
                <c:pt idx="531">
                  <c:v>7.5672199999999995E-2</c:v>
                </c:pt>
                <c:pt idx="532">
                  <c:v>7.5636599999999998E-2</c:v>
                </c:pt>
                <c:pt idx="533">
                  <c:v>7.5601000000000002E-2</c:v>
                </c:pt>
                <c:pt idx="534">
                  <c:v>7.5562900000000002E-2</c:v>
                </c:pt>
                <c:pt idx="535">
                  <c:v>7.5504100000000005E-2</c:v>
                </c:pt>
                <c:pt idx="536">
                  <c:v>7.5453999999999993E-2</c:v>
                </c:pt>
                <c:pt idx="537">
                  <c:v>7.53799E-2</c:v>
                </c:pt>
                <c:pt idx="538">
                  <c:v>7.5338799999999997E-2</c:v>
                </c:pt>
                <c:pt idx="539">
                  <c:v>7.5288499999999994E-2</c:v>
                </c:pt>
                <c:pt idx="540">
                  <c:v>7.5239100000000003E-2</c:v>
                </c:pt>
                <c:pt idx="541">
                  <c:v>7.5175599999999995E-2</c:v>
                </c:pt>
                <c:pt idx="542">
                  <c:v>7.5074299999999997E-2</c:v>
                </c:pt>
                <c:pt idx="543">
                  <c:v>7.5008500000000006E-2</c:v>
                </c:pt>
                <c:pt idx="544">
                  <c:v>7.4956800000000004E-2</c:v>
                </c:pt>
                <c:pt idx="545">
                  <c:v>7.4889999999999998E-2</c:v>
                </c:pt>
                <c:pt idx="546">
                  <c:v>7.4836600000000003E-2</c:v>
                </c:pt>
                <c:pt idx="547">
                  <c:v>7.4794100000000002E-2</c:v>
                </c:pt>
                <c:pt idx="548">
                  <c:v>7.4744199999999997E-2</c:v>
                </c:pt>
                <c:pt idx="549">
                  <c:v>7.47033E-2</c:v>
                </c:pt>
                <c:pt idx="550">
                  <c:v>7.4663800000000002E-2</c:v>
                </c:pt>
                <c:pt idx="551">
                  <c:v>7.4623400000000006E-2</c:v>
                </c:pt>
                <c:pt idx="552">
                  <c:v>7.4582800000000005E-2</c:v>
                </c:pt>
                <c:pt idx="553">
                  <c:v>7.4541399999999994E-2</c:v>
                </c:pt>
                <c:pt idx="554">
                  <c:v>7.4500300000000005E-2</c:v>
                </c:pt>
                <c:pt idx="555">
                  <c:v>7.4460299999999993E-2</c:v>
                </c:pt>
                <c:pt idx="556">
                  <c:v>7.4417899999999995E-2</c:v>
                </c:pt>
                <c:pt idx="557">
                  <c:v>7.4375700000000003E-2</c:v>
                </c:pt>
                <c:pt idx="558">
                  <c:v>7.4332400000000007E-2</c:v>
                </c:pt>
                <c:pt idx="559">
                  <c:v>7.4288300000000002E-2</c:v>
                </c:pt>
                <c:pt idx="560">
                  <c:v>7.4244500000000005E-2</c:v>
                </c:pt>
                <c:pt idx="561">
                  <c:v>7.4200100000000005E-2</c:v>
                </c:pt>
                <c:pt idx="562">
                  <c:v>7.4154700000000004E-2</c:v>
                </c:pt>
                <c:pt idx="563">
                  <c:v>7.4106199999999997E-2</c:v>
                </c:pt>
                <c:pt idx="564">
                  <c:v>7.4047100000000005E-2</c:v>
                </c:pt>
                <c:pt idx="565">
                  <c:v>7.3985400000000007E-2</c:v>
                </c:pt>
                <c:pt idx="566">
                  <c:v>7.39398E-2</c:v>
                </c:pt>
                <c:pt idx="567">
                  <c:v>7.3894299999999996E-2</c:v>
                </c:pt>
                <c:pt idx="568">
                  <c:v>7.3847999999999997E-2</c:v>
                </c:pt>
                <c:pt idx="569">
                  <c:v>7.3803599999999997E-2</c:v>
                </c:pt>
                <c:pt idx="570">
                  <c:v>7.3761499999999994E-2</c:v>
                </c:pt>
                <c:pt idx="571">
                  <c:v>7.3721300000000003E-2</c:v>
                </c:pt>
                <c:pt idx="572">
                  <c:v>7.3682300000000006E-2</c:v>
                </c:pt>
                <c:pt idx="573">
                  <c:v>7.3643299999999995E-2</c:v>
                </c:pt>
                <c:pt idx="574">
                  <c:v>7.3604500000000003E-2</c:v>
                </c:pt>
                <c:pt idx="575">
                  <c:v>7.3562100000000005E-2</c:v>
                </c:pt>
                <c:pt idx="576">
                  <c:v>7.3516999999999999E-2</c:v>
                </c:pt>
                <c:pt idx="577">
                  <c:v>7.3472300000000004E-2</c:v>
                </c:pt>
                <c:pt idx="578">
                  <c:v>7.3425699999999997E-2</c:v>
                </c:pt>
                <c:pt idx="579">
                  <c:v>7.3378600000000002E-2</c:v>
                </c:pt>
                <c:pt idx="580">
                  <c:v>7.33317E-2</c:v>
                </c:pt>
                <c:pt idx="581">
                  <c:v>7.3275499999999993E-2</c:v>
                </c:pt>
                <c:pt idx="582">
                  <c:v>7.3229100000000005E-2</c:v>
                </c:pt>
                <c:pt idx="583">
                  <c:v>7.31845E-2</c:v>
                </c:pt>
                <c:pt idx="584">
                  <c:v>7.3141499999999998E-2</c:v>
                </c:pt>
                <c:pt idx="585">
                  <c:v>7.3097800000000004E-2</c:v>
                </c:pt>
                <c:pt idx="586">
                  <c:v>7.3053599999999996E-2</c:v>
                </c:pt>
                <c:pt idx="587">
                  <c:v>7.3009500000000005E-2</c:v>
                </c:pt>
                <c:pt idx="588">
                  <c:v>7.2964299999999996E-2</c:v>
                </c:pt>
                <c:pt idx="589">
                  <c:v>7.2916999999999996E-2</c:v>
                </c:pt>
                <c:pt idx="590">
                  <c:v>7.2859300000000002E-2</c:v>
                </c:pt>
                <c:pt idx="591">
                  <c:v>7.2796299999999994E-2</c:v>
                </c:pt>
                <c:pt idx="592">
                  <c:v>7.2730000000000003E-2</c:v>
                </c:pt>
                <c:pt idx="593">
                  <c:v>7.2681999999999997E-2</c:v>
                </c:pt>
                <c:pt idx="594">
                  <c:v>7.2636900000000004E-2</c:v>
                </c:pt>
                <c:pt idx="595">
                  <c:v>7.2591000000000003E-2</c:v>
                </c:pt>
                <c:pt idx="596">
                  <c:v>7.2548000000000001E-2</c:v>
                </c:pt>
                <c:pt idx="597">
                  <c:v>7.2505299999999995E-2</c:v>
                </c:pt>
                <c:pt idx="598">
                  <c:v>7.2461300000000006E-2</c:v>
                </c:pt>
                <c:pt idx="599">
                  <c:v>7.2414900000000004E-2</c:v>
                </c:pt>
                <c:pt idx="600">
                  <c:v>7.2369900000000001E-2</c:v>
                </c:pt>
                <c:pt idx="601">
                  <c:v>7.2323999999999999E-2</c:v>
                </c:pt>
                <c:pt idx="602">
                  <c:v>7.2276999999999994E-2</c:v>
                </c:pt>
                <c:pt idx="603">
                  <c:v>7.2231400000000001E-2</c:v>
                </c:pt>
                <c:pt idx="604">
                  <c:v>7.2185700000000005E-2</c:v>
                </c:pt>
                <c:pt idx="605">
                  <c:v>7.2140200000000002E-2</c:v>
                </c:pt>
                <c:pt idx="606">
                  <c:v>7.2094699999999998E-2</c:v>
                </c:pt>
                <c:pt idx="607">
                  <c:v>7.2053000000000006E-2</c:v>
                </c:pt>
                <c:pt idx="608">
                  <c:v>7.20113E-2</c:v>
                </c:pt>
                <c:pt idx="609">
                  <c:v>7.1968699999999997E-2</c:v>
                </c:pt>
                <c:pt idx="610">
                  <c:v>7.1925000000000003E-2</c:v>
                </c:pt>
                <c:pt idx="611">
                  <c:v>7.1881600000000004E-2</c:v>
                </c:pt>
                <c:pt idx="612">
                  <c:v>7.1837899999999996E-2</c:v>
                </c:pt>
                <c:pt idx="613">
                  <c:v>7.1792800000000004E-2</c:v>
                </c:pt>
                <c:pt idx="614">
                  <c:v>7.1747500000000006E-2</c:v>
                </c:pt>
                <c:pt idx="615">
                  <c:v>7.1701299999999996E-2</c:v>
                </c:pt>
                <c:pt idx="616">
                  <c:v>7.1655800000000006E-2</c:v>
                </c:pt>
                <c:pt idx="617">
                  <c:v>7.1607900000000002E-2</c:v>
                </c:pt>
                <c:pt idx="618">
                  <c:v>7.1559999999999999E-2</c:v>
                </c:pt>
                <c:pt idx="619">
                  <c:v>7.1513499999999994E-2</c:v>
                </c:pt>
                <c:pt idx="620">
                  <c:v>7.1467699999999995E-2</c:v>
                </c:pt>
                <c:pt idx="621">
                  <c:v>7.14225E-2</c:v>
                </c:pt>
                <c:pt idx="622">
                  <c:v>7.1378300000000006E-2</c:v>
                </c:pt>
                <c:pt idx="623">
                  <c:v>7.1334300000000003E-2</c:v>
                </c:pt>
                <c:pt idx="624">
                  <c:v>7.12893E-2</c:v>
                </c:pt>
                <c:pt idx="625">
                  <c:v>7.1245299999999998E-2</c:v>
                </c:pt>
                <c:pt idx="626">
                  <c:v>7.1201200000000006E-2</c:v>
                </c:pt>
                <c:pt idx="627">
                  <c:v>7.1158600000000002E-2</c:v>
                </c:pt>
                <c:pt idx="628">
                  <c:v>7.1113800000000005E-2</c:v>
                </c:pt>
                <c:pt idx="629">
                  <c:v>7.1072200000000002E-2</c:v>
                </c:pt>
                <c:pt idx="630">
                  <c:v>7.1029400000000006E-2</c:v>
                </c:pt>
                <c:pt idx="631">
                  <c:v>7.0986499999999994E-2</c:v>
                </c:pt>
                <c:pt idx="632">
                  <c:v>7.0944599999999997E-2</c:v>
                </c:pt>
                <c:pt idx="633">
                  <c:v>7.0904900000000007E-2</c:v>
                </c:pt>
                <c:pt idx="634">
                  <c:v>7.0867200000000005E-2</c:v>
                </c:pt>
                <c:pt idx="635">
                  <c:v>7.0827500000000002E-2</c:v>
                </c:pt>
                <c:pt idx="636">
                  <c:v>7.0786100000000005E-2</c:v>
                </c:pt>
                <c:pt idx="637">
                  <c:v>7.0746299999999998E-2</c:v>
                </c:pt>
                <c:pt idx="638">
                  <c:v>7.0705599999999993E-2</c:v>
                </c:pt>
                <c:pt idx="639">
                  <c:v>7.0663900000000002E-2</c:v>
                </c:pt>
                <c:pt idx="640">
                  <c:v>7.0622599999999994E-2</c:v>
                </c:pt>
                <c:pt idx="641">
                  <c:v>7.0583199999999999E-2</c:v>
                </c:pt>
                <c:pt idx="642">
                  <c:v>7.0541599999999996E-2</c:v>
                </c:pt>
                <c:pt idx="643">
                  <c:v>7.0498599999999995E-2</c:v>
                </c:pt>
                <c:pt idx="644">
                  <c:v>7.0458199999999999E-2</c:v>
                </c:pt>
                <c:pt idx="645">
                  <c:v>7.0418499999999995E-2</c:v>
                </c:pt>
                <c:pt idx="646">
                  <c:v>7.0381799999999994E-2</c:v>
                </c:pt>
                <c:pt idx="647">
                  <c:v>7.0343500000000003E-2</c:v>
                </c:pt>
                <c:pt idx="648">
                  <c:v>7.0307300000000003E-2</c:v>
                </c:pt>
                <c:pt idx="649">
                  <c:v>7.0269399999999996E-2</c:v>
                </c:pt>
                <c:pt idx="650">
                  <c:v>7.0231000000000002E-2</c:v>
                </c:pt>
                <c:pt idx="651">
                  <c:v>7.0192199999999996E-2</c:v>
                </c:pt>
                <c:pt idx="652">
                  <c:v>7.0152999999999993E-2</c:v>
                </c:pt>
                <c:pt idx="653">
                  <c:v>7.0109199999999997E-2</c:v>
                </c:pt>
                <c:pt idx="654">
                  <c:v>7.00659E-2</c:v>
                </c:pt>
                <c:pt idx="655">
                  <c:v>7.0025500000000004E-2</c:v>
                </c:pt>
                <c:pt idx="656">
                  <c:v>6.9986099999999996E-2</c:v>
                </c:pt>
                <c:pt idx="657">
                  <c:v>6.9945300000000002E-2</c:v>
                </c:pt>
                <c:pt idx="658">
                  <c:v>6.9904099999999997E-2</c:v>
                </c:pt>
                <c:pt idx="659">
                  <c:v>6.9864800000000005E-2</c:v>
                </c:pt>
                <c:pt idx="660">
                  <c:v>6.9824399999999995E-2</c:v>
                </c:pt>
                <c:pt idx="661">
                  <c:v>6.9783100000000001E-2</c:v>
                </c:pt>
                <c:pt idx="662">
                  <c:v>6.9746299999999997E-2</c:v>
                </c:pt>
                <c:pt idx="663">
                  <c:v>6.9709400000000005E-2</c:v>
                </c:pt>
                <c:pt idx="664">
                  <c:v>6.9670300000000004E-2</c:v>
                </c:pt>
                <c:pt idx="665">
                  <c:v>6.9630700000000004E-2</c:v>
                </c:pt>
                <c:pt idx="666">
                  <c:v>6.9593600000000005E-2</c:v>
                </c:pt>
                <c:pt idx="667">
                  <c:v>6.9558200000000001E-2</c:v>
                </c:pt>
                <c:pt idx="668">
                  <c:v>6.9519300000000006E-2</c:v>
                </c:pt>
                <c:pt idx="669">
                  <c:v>6.9480600000000003E-2</c:v>
                </c:pt>
                <c:pt idx="670">
                  <c:v>6.9444000000000006E-2</c:v>
                </c:pt>
                <c:pt idx="671">
                  <c:v>6.9405499999999995E-2</c:v>
                </c:pt>
                <c:pt idx="672">
                  <c:v>6.9368600000000002E-2</c:v>
                </c:pt>
                <c:pt idx="673">
                  <c:v>6.93304E-2</c:v>
                </c:pt>
                <c:pt idx="674">
                  <c:v>6.9289299999999998E-2</c:v>
                </c:pt>
                <c:pt idx="675">
                  <c:v>6.9245399999999999E-2</c:v>
                </c:pt>
                <c:pt idx="676">
                  <c:v>6.9200899999999996E-2</c:v>
                </c:pt>
                <c:pt idx="677">
                  <c:v>6.9156999999999996E-2</c:v>
                </c:pt>
                <c:pt idx="678">
                  <c:v>6.9112599999999996E-2</c:v>
                </c:pt>
                <c:pt idx="679">
                  <c:v>6.9068900000000003E-2</c:v>
                </c:pt>
                <c:pt idx="680">
                  <c:v>6.9026799999999999E-2</c:v>
                </c:pt>
                <c:pt idx="681">
                  <c:v>6.8984199999999996E-2</c:v>
                </c:pt>
                <c:pt idx="682">
                  <c:v>6.89414E-2</c:v>
                </c:pt>
                <c:pt idx="683">
                  <c:v>6.8898100000000004E-2</c:v>
                </c:pt>
                <c:pt idx="684">
                  <c:v>6.8851700000000002E-2</c:v>
                </c:pt>
                <c:pt idx="685">
                  <c:v>6.8808599999999998E-2</c:v>
                </c:pt>
                <c:pt idx="686">
                  <c:v>6.8764000000000006E-2</c:v>
                </c:pt>
                <c:pt idx="687">
                  <c:v>6.8721099999999993E-2</c:v>
                </c:pt>
                <c:pt idx="688">
                  <c:v>6.8680599999999994E-2</c:v>
                </c:pt>
                <c:pt idx="689">
                  <c:v>6.8642499999999995E-2</c:v>
                </c:pt>
                <c:pt idx="690">
                  <c:v>6.8605399999999997E-2</c:v>
                </c:pt>
                <c:pt idx="691">
                  <c:v>6.8567699999999995E-2</c:v>
                </c:pt>
                <c:pt idx="692">
                  <c:v>6.8529999999999994E-2</c:v>
                </c:pt>
                <c:pt idx="693">
                  <c:v>6.8490400000000007E-2</c:v>
                </c:pt>
                <c:pt idx="694">
                  <c:v>6.8449099999999999E-2</c:v>
                </c:pt>
                <c:pt idx="695">
                  <c:v>6.8405800000000003E-2</c:v>
                </c:pt>
                <c:pt idx="696">
                  <c:v>6.8360400000000002E-2</c:v>
                </c:pt>
                <c:pt idx="697">
                  <c:v>6.8315299999999995E-2</c:v>
                </c:pt>
                <c:pt idx="698">
                  <c:v>6.8270899999999995E-2</c:v>
                </c:pt>
                <c:pt idx="699">
                  <c:v>6.8229999999999999E-2</c:v>
                </c:pt>
                <c:pt idx="700">
                  <c:v>6.8190600000000004E-2</c:v>
                </c:pt>
                <c:pt idx="701">
                  <c:v>6.8154099999999995E-2</c:v>
                </c:pt>
                <c:pt idx="702">
                  <c:v>6.8114800000000003E-2</c:v>
                </c:pt>
                <c:pt idx="703">
                  <c:v>6.8075399999999994E-2</c:v>
                </c:pt>
                <c:pt idx="704">
                  <c:v>6.8035499999999999E-2</c:v>
                </c:pt>
                <c:pt idx="705">
                  <c:v>6.7995700000000006E-2</c:v>
                </c:pt>
                <c:pt idx="706">
                  <c:v>6.7954899999999999E-2</c:v>
                </c:pt>
                <c:pt idx="707">
                  <c:v>6.7911299999999994E-2</c:v>
                </c:pt>
                <c:pt idx="708">
                  <c:v>6.7867899999999995E-2</c:v>
                </c:pt>
                <c:pt idx="709">
                  <c:v>6.7824499999999996E-2</c:v>
                </c:pt>
                <c:pt idx="710">
                  <c:v>6.7779800000000001E-2</c:v>
                </c:pt>
                <c:pt idx="711">
                  <c:v>6.77339E-2</c:v>
                </c:pt>
                <c:pt idx="712">
                  <c:v>6.7688600000000002E-2</c:v>
                </c:pt>
                <c:pt idx="713">
                  <c:v>6.7644099999999999E-2</c:v>
                </c:pt>
                <c:pt idx="714">
                  <c:v>6.7603099999999999E-2</c:v>
                </c:pt>
                <c:pt idx="715">
                  <c:v>6.7564299999999994E-2</c:v>
                </c:pt>
                <c:pt idx="716">
                  <c:v>6.7523399999999997E-2</c:v>
                </c:pt>
                <c:pt idx="717">
                  <c:v>6.7482E-2</c:v>
                </c:pt>
                <c:pt idx="718">
                  <c:v>6.7439600000000002E-2</c:v>
                </c:pt>
                <c:pt idx="719">
                  <c:v>6.7398600000000003E-2</c:v>
                </c:pt>
                <c:pt idx="720">
                  <c:v>6.7355899999999996E-2</c:v>
                </c:pt>
                <c:pt idx="721">
                  <c:v>6.7314100000000002E-2</c:v>
                </c:pt>
                <c:pt idx="722">
                  <c:v>6.7271600000000001E-2</c:v>
                </c:pt>
                <c:pt idx="723">
                  <c:v>6.7228700000000002E-2</c:v>
                </c:pt>
                <c:pt idx="724">
                  <c:v>6.7184099999999997E-2</c:v>
                </c:pt>
                <c:pt idx="725">
                  <c:v>6.7142099999999996E-2</c:v>
                </c:pt>
                <c:pt idx="726">
                  <c:v>6.7100599999999996E-2</c:v>
                </c:pt>
                <c:pt idx="727">
                  <c:v>6.7059499999999994E-2</c:v>
                </c:pt>
                <c:pt idx="728">
                  <c:v>6.7019400000000007E-2</c:v>
                </c:pt>
                <c:pt idx="729">
                  <c:v>6.6977400000000006E-2</c:v>
                </c:pt>
                <c:pt idx="730">
                  <c:v>6.6932800000000001E-2</c:v>
                </c:pt>
                <c:pt idx="731">
                  <c:v>6.6886600000000004E-2</c:v>
                </c:pt>
                <c:pt idx="732">
                  <c:v>6.6840999999999998E-2</c:v>
                </c:pt>
                <c:pt idx="733">
                  <c:v>6.6796099999999997E-2</c:v>
                </c:pt>
                <c:pt idx="734">
                  <c:v>6.6750799999999999E-2</c:v>
                </c:pt>
                <c:pt idx="735">
                  <c:v>6.6702499999999998E-2</c:v>
                </c:pt>
                <c:pt idx="736">
                  <c:v>6.6649899999999998E-2</c:v>
                </c:pt>
                <c:pt idx="737">
                  <c:v>6.6602700000000001E-2</c:v>
                </c:pt>
                <c:pt idx="738">
                  <c:v>6.6555299999999998E-2</c:v>
                </c:pt>
                <c:pt idx="739">
                  <c:v>6.6509200000000004E-2</c:v>
                </c:pt>
                <c:pt idx="740">
                  <c:v>6.64661E-2</c:v>
                </c:pt>
                <c:pt idx="741">
                  <c:v>6.6422200000000001E-2</c:v>
                </c:pt>
                <c:pt idx="742">
                  <c:v>6.6377800000000001E-2</c:v>
                </c:pt>
                <c:pt idx="743">
                  <c:v>6.6331699999999993E-2</c:v>
                </c:pt>
                <c:pt idx="744">
                  <c:v>6.6285899999999995E-2</c:v>
                </c:pt>
                <c:pt idx="745">
                  <c:v>6.6240999999999994E-2</c:v>
                </c:pt>
                <c:pt idx="746">
                  <c:v>6.6195900000000002E-2</c:v>
                </c:pt>
                <c:pt idx="747">
                  <c:v>6.6151000000000001E-2</c:v>
                </c:pt>
                <c:pt idx="748">
                  <c:v>6.6106600000000001E-2</c:v>
                </c:pt>
                <c:pt idx="749">
                  <c:v>6.60612E-2</c:v>
                </c:pt>
                <c:pt idx="750">
                  <c:v>6.6014500000000004E-2</c:v>
                </c:pt>
                <c:pt idx="751">
                  <c:v>6.5970899999999999E-2</c:v>
                </c:pt>
                <c:pt idx="752">
                  <c:v>6.5925999999999998E-2</c:v>
                </c:pt>
                <c:pt idx="753">
                  <c:v>6.5879300000000002E-2</c:v>
                </c:pt>
                <c:pt idx="754">
                  <c:v>6.5831399999999998E-2</c:v>
                </c:pt>
                <c:pt idx="755">
                  <c:v>6.5784200000000001E-2</c:v>
                </c:pt>
                <c:pt idx="756">
                  <c:v>6.5736600000000006E-2</c:v>
                </c:pt>
                <c:pt idx="757">
                  <c:v>6.5689999999999998E-2</c:v>
                </c:pt>
                <c:pt idx="758">
                  <c:v>6.5644099999999997E-2</c:v>
                </c:pt>
                <c:pt idx="759">
                  <c:v>6.5598799999999999E-2</c:v>
                </c:pt>
                <c:pt idx="760">
                  <c:v>6.5549999999999997E-2</c:v>
                </c:pt>
                <c:pt idx="761">
                  <c:v>6.5501299999999998E-2</c:v>
                </c:pt>
                <c:pt idx="762">
                  <c:v>6.5456600000000004E-2</c:v>
                </c:pt>
                <c:pt idx="763">
                  <c:v>6.5408900000000006E-2</c:v>
                </c:pt>
                <c:pt idx="764">
                  <c:v>6.5360399999999999E-2</c:v>
                </c:pt>
                <c:pt idx="765">
                  <c:v>6.5313300000000005E-2</c:v>
                </c:pt>
                <c:pt idx="766">
                  <c:v>6.5265600000000007E-2</c:v>
                </c:pt>
                <c:pt idx="767">
                  <c:v>6.52166E-2</c:v>
                </c:pt>
                <c:pt idx="768">
                  <c:v>6.5168000000000004E-2</c:v>
                </c:pt>
                <c:pt idx="769">
                  <c:v>6.5119700000000003E-2</c:v>
                </c:pt>
                <c:pt idx="770">
                  <c:v>6.5071599999999993E-2</c:v>
                </c:pt>
                <c:pt idx="771">
                  <c:v>6.5024799999999994E-2</c:v>
                </c:pt>
                <c:pt idx="772">
                  <c:v>6.4979499999999996E-2</c:v>
                </c:pt>
                <c:pt idx="773">
                  <c:v>6.4933099999999994E-2</c:v>
                </c:pt>
                <c:pt idx="774">
                  <c:v>6.4885399999999996E-2</c:v>
                </c:pt>
                <c:pt idx="775">
                  <c:v>6.4840999999999996E-2</c:v>
                </c:pt>
                <c:pt idx="776">
                  <c:v>6.4794900000000002E-2</c:v>
                </c:pt>
                <c:pt idx="777">
                  <c:v>6.47504E-2</c:v>
                </c:pt>
                <c:pt idx="778">
                  <c:v>6.4702899999999994E-2</c:v>
                </c:pt>
                <c:pt idx="779">
                  <c:v>6.4653199999999994E-2</c:v>
                </c:pt>
                <c:pt idx="780">
                  <c:v>6.4595600000000003E-2</c:v>
                </c:pt>
                <c:pt idx="781">
                  <c:v>6.4526500000000001E-2</c:v>
                </c:pt>
                <c:pt idx="782">
                  <c:v>6.4477599999999996E-2</c:v>
                </c:pt>
                <c:pt idx="783">
                  <c:v>6.4429600000000004E-2</c:v>
                </c:pt>
                <c:pt idx="784">
                  <c:v>6.4381499999999994E-2</c:v>
                </c:pt>
                <c:pt idx="785">
                  <c:v>6.4332700000000007E-2</c:v>
                </c:pt>
                <c:pt idx="786">
                  <c:v>6.4285400000000006E-2</c:v>
                </c:pt>
                <c:pt idx="787">
                  <c:v>6.4238799999999999E-2</c:v>
                </c:pt>
                <c:pt idx="788">
                  <c:v>6.4191499999999999E-2</c:v>
                </c:pt>
                <c:pt idx="789">
                  <c:v>6.4144599999999996E-2</c:v>
                </c:pt>
                <c:pt idx="790">
                  <c:v>6.4094700000000004E-2</c:v>
                </c:pt>
                <c:pt idx="791">
                  <c:v>6.4043699999999995E-2</c:v>
                </c:pt>
                <c:pt idx="792">
                  <c:v>6.3995099999999999E-2</c:v>
                </c:pt>
                <c:pt idx="793">
                  <c:v>6.3945500000000002E-2</c:v>
                </c:pt>
                <c:pt idx="794">
                  <c:v>6.3897899999999994E-2</c:v>
                </c:pt>
                <c:pt idx="795">
                  <c:v>6.3850599999999993E-2</c:v>
                </c:pt>
                <c:pt idx="796">
                  <c:v>6.3804299999999994E-2</c:v>
                </c:pt>
                <c:pt idx="797">
                  <c:v>6.3759099999999999E-2</c:v>
                </c:pt>
                <c:pt idx="798">
                  <c:v>6.3712699999999997E-2</c:v>
                </c:pt>
                <c:pt idx="799">
                  <c:v>6.3666E-2</c:v>
                </c:pt>
                <c:pt idx="800">
                  <c:v>6.3619700000000001E-2</c:v>
                </c:pt>
                <c:pt idx="801">
                  <c:v>6.3570600000000005E-2</c:v>
                </c:pt>
                <c:pt idx="802">
                  <c:v>6.3520800000000002E-2</c:v>
                </c:pt>
                <c:pt idx="803">
                  <c:v>6.3473000000000002E-2</c:v>
                </c:pt>
                <c:pt idx="804">
                  <c:v>6.3425300000000004E-2</c:v>
                </c:pt>
                <c:pt idx="805">
                  <c:v>6.3379099999999994E-2</c:v>
                </c:pt>
                <c:pt idx="806">
                  <c:v>6.3332200000000005E-2</c:v>
                </c:pt>
                <c:pt idx="807">
                  <c:v>6.32857E-2</c:v>
                </c:pt>
                <c:pt idx="808">
                  <c:v>6.3239900000000002E-2</c:v>
                </c:pt>
                <c:pt idx="809">
                  <c:v>6.3192399999999996E-2</c:v>
                </c:pt>
                <c:pt idx="810">
                  <c:v>6.3145999999999994E-2</c:v>
                </c:pt>
                <c:pt idx="811">
                  <c:v>6.3098199999999993E-2</c:v>
                </c:pt>
                <c:pt idx="812">
                  <c:v>6.3050300000000004E-2</c:v>
                </c:pt>
                <c:pt idx="813">
                  <c:v>6.3001600000000005E-2</c:v>
                </c:pt>
                <c:pt idx="814">
                  <c:v>6.2954399999999994E-2</c:v>
                </c:pt>
                <c:pt idx="815">
                  <c:v>6.2905100000000005E-2</c:v>
                </c:pt>
                <c:pt idx="816">
                  <c:v>6.2857099999999999E-2</c:v>
                </c:pt>
                <c:pt idx="817">
                  <c:v>6.2811000000000006E-2</c:v>
                </c:pt>
                <c:pt idx="818">
                  <c:v>6.27635E-2</c:v>
                </c:pt>
                <c:pt idx="819">
                  <c:v>6.2715199999999999E-2</c:v>
                </c:pt>
                <c:pt idx="820">
                  <c:v>6.2666600000000003E-2</c:v>
                </c:pt>
                <c:pt idx="821">
                  <c:v>6.2618099999999996E-2</c:v>
                </c:pt>
                <c:pt idx="822">
                  <c:v>6.2569899999999998E-2</c:v>
                </c:pt>
                <c:pt idx="823">
                  <c:v>6.2521199999999999E-2</c:v>
                </c:pt>
                <c:pt idx="824">
                  <c:v>6.2472100000000003E-2</c:v>
                </c:pt>
                <c:pt idx="825">
                  <c:v>6.2422499999999999E-2</c:v>
                </c:pt>
                <c:pt idx="826">
                  <c:v>6.2371500000000003E-2</c:v>
                </c:pt>
                <c:pt idx="827">
                  <c:v>6.2323000000000003E-2</c:v>
                </c:pt>
                <c:pt idx="828">
                  <c:v>6.2274400000000001E-2</c:v>
                </c:pt>
                <c:pt idx="829">
                  <c:v>6.2224799999999997E-2</c:v>
                </c:pt>
                <c:pt idx="830">
                  <c:v>6.2176099999999998E-2</c:v>
                </c:pt>
                <c:pt idx="831">
                  <c:v>6.21279E-2</c:v>
                </c:pt>
                <c:pt idx="832">
                  <c:v>6.2081299999999999E-2</c:v>
                </c:pt>
                <c:pt idx="833">
                  <c:v>6.2034800000000001E-2</c:v>
                </c:pt>
                <c:pt idx="834">
                  <c:v>6.1990499999999997E-2</c:v>
                </c:pt>
                <c:pt idx="835">
                  <c:v>6.19467E-2</c:v>
                </c:pt>
                <c:pt idx="836">
                  <c:v>6.1904599999999997E-2</c:v>
                </c:pt>
                <c:pt idx="837">
                  <c:v>6.1863500000000002E-2</c:v>
                </c:pt>
                <c:pt idx="838">
                  <c:v>6.1819699999999998E-2</c:v>
                </c:pt>
                <c:pt idx="839">
                  <c:v>6.1774200000000001E-2</c:v>
                </c:pt>
                <c:pt idx="840">
                  <c:v>6.1724800000000003E-2</c:v>
                </c:pt>
                <c:pt idx="841">
                  <c:v>6.1675000000000001E-2</c:v>
                </c:pt>
                <c:pt idx="842">
                  <c:v>6.1626300000000002E-2</c:v>
                </c:pt>
                <c:pt idx="843">
                  <c:v>6.1576899999999997E-2</c:v>
                </c:pt>
                <c:pt idx="844">
                  <c:v>6.1528800000000002E-2</c:v>
                </c:pt>
                <c:pt idx="845">
                  <c:v>6.14812E-2</c:v>
                </c:pt>
                <c:pt idx="846">
                  <c:v>6.1433000000000001E-2</c:v>
                </c:pt>
                <c:pt idx="847">
                  <c:v>6.1387200000000003E-2</c:v>
                </c:pt>
                <c:pt idx="848">
                  <c:v>6.1343300000000003E-2</c:v>
                </c:pt>
                <c:pt idx="849">
                  <c:v>6.1298499999999999E-2</c:v>
                </c:pt>
                <c:pt idx="850">
                  <c:v>6.1254400000000001E-2</c:v>
                </c:pt>
                <c:pt idx="851">
                  <c:v>6.1206200000000002E-2</c:v>
                </c:pt>
                <c:pt idx="852">
                  <c:v>6.11581E-2</c:v>
                </c:pt>
                <c:pt idx="853">
                  <c:v>6.1109299999999998E-2</c:v>
                </c:pt>
                <c:pt idx="854">
                  <c:v>6.1059799999999997E-2</c:v>
                </c:pt>
                <c:pt idx="855">
                  <c:v>6.1009800000000003E-2</c:v>
                </c:pt>
                <c:pt idx="856">
                  <c:v>6.0961899999999999E-2</c:v>
                </c:pt>
                <c:pt idx="857">
                  <c:v>6.0912899999999999E-2</c:v>
                </c:pt>
                <c:pt idx="858">
                  <c:v>6.0865500000000003E-2</c:v>
                </c:pt>
                <c:pt idx="859">
                  <c:v>6.0817099999999999E-2</c:v>
                </c:pt>
                <c:pt idx="860">
                  <c:v>6.0772100000000003E-2</c:v>
                </c:pt>
                <c:pt idx="861">
                  <c:v>6.0730699999999999E-2</c:v>
                </c:pt>
                <c:pt idx="862">
                  <c:v>6.0689300000000002E-2</c:v>
                </c:pt>
                <c:pt idx="863">
                  <c:v>6.0649399999999999E-2</c:v>
                </c:pt>
                <c:pt idx="864">
                  <c:v>6.0608500000000003E-2</c:v>
                </c:pt>
                <c:pt idx="865">
                  <c:v>6.0564E-2</c:v>
                </c:pt>
                <c:pt idx="866">
                  <c:v>6.05208E-2</c:v>
                </c:pt>
                <c:pt idx="867">
                  <c:v>6.0477900000000001E-2</c:v>
                </c:pt>
                <c:pt idx="868">
                  <c:v>6.0434599999999998E-2</c:v>
                </c:pt>
                <c:pt idx="869">
                  <c:v>6.0390100000000002E-2</c:v>
                </c:pt>
                <c:pt idx="870">
                  <c:v>6.0344000000000002E-2</c:v>
                </c:pt>
                <c:pt idx="871">
                  <c:v>6.0297900000000001E-2</c:v>
                </c:pt>
                <c:pt idx="872">
                  <c:v>6.0253599999999997E-2</c:v>
                </c:pt>
                <c:pt idx="873">
                  <c:v>6.0211399999999998E-2</c:v>
                </c:pt>
                <c:pt idx="874">
                  <c:v>6.0169899999999998E-2</c:v>
                </c:pt>
                <c:pt idx="875">
                  <c:v>6.0129200000000001E-2</c:v>
                </c:pt>
                <c:pt idx="876">
                  <c:v>6.0085699999999999E-2</c:v>
                </c:pt>
                <c:pt idx="877">
                  <c:v>6.00428E-2</c:v>
                </c:pt>
                <c:pt idx="878">
                  <c:v>5.9998799999999998E-2</c:v>
                </c:pt>
                <c:pt idx="879">
                  <c:v>5.9954199999999999E-2</c:v>
                </c:pt>
                <c:pt idx="880">
                  <c:v>5.9908799999999998E-2</c:v>
                </c:pt>
                <c:pt idx="881">
                  <c:v>5.9863100000000002E-2</c:v>
                </c:pt>
                <c:pt idx="882">
                  <c:v>5.9816800000000003E-2</c:v>
                </c:pt>
                <c:pt idx="883">
                  <c:v>5.9769299999999997E-2</c:v>
                </c:pt>
                <c:pt idx="884">
                  <c:v>5.9722400000000002E-2</c:v>
                </c:pt>
                <c:pt idx="885">
                  <c:v>5.9677800000000003E-2</c:v>
                </c:pt>
                <c:pt idx="886">
                  <c:v>5.9633899999999997E-2</c:v>
                </c:pt>
                <c:pt idx="887">
                  <c:v>5.95918E-2</c:v>
                </c:pt>
                <c:pt idx="888">
                  <c:v>5.9547599999999999E-2</c:v>
                </c:pt>
                <c:pt idx="889">
                  <c:v>5.9504000000000001E-2</c:v>
                </c:pt>
                <c:pt idx="890">
                  <c:v>5.9462399999999999E-2</c:v>
                </c:pt>
                <c:pt idx="891">
                  <c:v>5.9416799999999999E-2</c:v>
                </c:pt>
                <c:pt idx="892">
                  <c:v>5.9372599999999998E-2</c:v>
                </c:pt>
                <c:pt idx="893">
                  <c:v>5.9329800000000002E-2</c:v>
                </c:pt>
                <c:pt idx="894">
                  <c:v>5.9287600000000003E-2</c:v>
                </c:pt>
                <c:pt idx="895">
                  <c:v>5.9245100000000002E-2</c:v>
                </c:pt>
                <c:pt idx="896">
                  <c:v>5.9203899999999997E-2</c:v>
                </c:pt>
                <c:pt idx="897">
                  <c:v>5.9164000000000001E-2</c:v>
                </c:pt>
                <c:pt idx="898">
                  <c:v>5.9124900000000001E-2</c:v>
                </c:pt>
                <c:pt idx="899">
                  <c:v>5.9083999999999998E-2</c:v>
                </c:pt>
                <c:pt idx="900">
                  <c:v>5.9042299999999999E-2</c:v>
                </c:pt>
                <c:pt idx="901">
                  <c:v>5.9000700000000003E-2</c:v>
                </c:pt>
                <c:pt idx="902">
                  <c:v>5.8957599999999999E-2</c:v>
                </c:pt>
                <c:pt idx="903">
                  <c:v>5.8916200000000002E-2</c:v>
                </c:pt>
                <c:pt idx="904">
                  <c:v>5.8874500000000003E-2</c:v>
                </c:pt>
                <c:pt idx="905">
                  <c:v>5.8831700000000001E-2</c:v>
                </c:pt>
                <c:pt idx="906">
                  <c:v>5.8788600000000003E-2</c:v>
                </c:pt>
                <c:pt idx="907">
                  <c:v>5.8747599999999997E-2</c:v>
                </c:pt>
                <c:pt idx="908">
                  <c:v>5.8704100000000002E-2</c:v>
                </c:pt>
                <c:pt idx="909">
                  <c:v>5.8662600000000002E-2</c:v>
                </c:pt>
                <c:pt idx="910">
                  <c:v>5.8618799999999999E-2</c:v>
                </c:pt>
                <c:pt idx="911">
                  <c:v>5.8573899999999998E-2</c:v>
                </c:pt>
                <c:pt idx="912">
                  <c:v>5.8527500000000003E-2</c:v>
                </c:pt>
                <c:pt idx="913">
                  <c:v>5.8481999999999999E-2</c:v>
                </c:pt>
                <c:pt idx="914">
                  <c:v>5.8436099999999998E-2</c:v>
                </c:pt>
                <c:pt idx="915">
                  <c:v>5.8390499999999998E-2</c:v>
                </c:pt>
                <c:pt idx="916">
                  <c:v>5.8344E-2</c:v>
                </c:pt>
                <c:pt idx="917">
                  <c:v>5.8302800000000002E-2</c:v>
                </c:pt>
                <c:pt idx="918">
                  <c:v>5.8262500000000002E-2</c:v>
                </c:pt>
                <c:pt idx="919">
                  <c:v>5.8219899999999998E-2</c:v>
                </c:pt>
                <c:pt idx="920">
                  <c:v>5.8178199999999999E-2</c:v>
                </c:pt>
                <c:pt idx="921">
                  <c:v>5.8135899999999997E-2</c:v>
                </c:pt>
                <c:pt idx="922">
                  <c:v>5.8092699999999997E-2</c:v>
                </c:pt>
                <c:pt idx="923">
                  <c:v>5.8051400000000003E-2</c:v>
                </c:pt>
                <c:pt idx="924">
                  <c:v>5.8009600000000001E-2</c:v>
                </c:pt>
                <c:pt idx="925">
                  <c:v>5.7968899999999997E-2</c:v>
                </c:pt>
                <c:pt idx="926">
                  <c:v>5.79275E-2</c:v>
                </c:pt>
                <c:pt idx="927">
                  <c:v>5.7884199999999997E-2</c:v>
                </c:pt>
                <c:pt idx="928">
                  <c:v>5.78416E-2</c:v>
                </c:pt>
                <c:pt idx="929">
                  <c:v>5.7801600000000002E-2</c:v>
                </c:pt>
                <c:pt idx="930">
                  <c:v>5.7761399999999997E-2</c:v>
                </c:pt>
                <c:pt idx="931">
                  <c:v>5.7720599999999997E-2</c:v>
                </c:pt>
                <c:pt idx="932">
                  <c:v>5.7682499999999998E-2</c:v>
                </c:pt>
                <c:pt idx="933">
                  <c:v>5.7643600000000003E-2</c:v>
                </c:pt>
                <c:pt idx="934">
                  <c:v>5.7605099999999999E-2</c:v>
                </c:pt>
                <c:pt idx="935">
                  <c:v>5.7565400000000003E-2</c:v>
                </c:pt>
                <c:pt idx="936">
                  <c:v>5.7525100000000003E-2</c:v>
                </c:pt>
                <c:pt idx="937">
                  <c:v>5.7483199999999998E-2</c:v>
                </c:pt>
                <c:pt idx="938">
                  <c:v>5.7441699999999998E-2</c:v>
                </c:pt>
                <c:pt idx="939">
                  <c:v>5.7398900000000003E-2</c:v>
                </c:pt>
                <c:pt idx="940">
                  <c:v>5.7357900000000003E-2</c:v>
                </c:pt>
                <c:pt idx="941">
                  <c:v>5.7318099999999997E-2</c:v>
                </c:pt>
                <c:pt idx="942">
                  <c:v>5.7279700000000003E-2</c:v>
                </c:pt>
                <c:pt idx="943">
                  <c:v>5.7240800000000001E-2</c:v>
                </c:pt>
                <c:pt idx="944">
                  <c:v>5.72031E-2</c:v>
                </c:pt>
                <c:pt idx="945">
                  <c:v>5.7166500000000002E-2</c:v>
                </c:pt>
                <c:pt idx="946">
                  <c:v>5.7129600000000003E-2</c:v>
                </c:pt>
                <c:pt idx="947">
                  <c:v>5.7092900000000002E-2</c:v>
                </c:pt>
                <c:pt idx="948">
                  <c:v>5.7056599999999999E-2</c:v>
                </c:pt>
                <c:pt idx="949">
                  <c:v>5.70202E-2</c:v>
                </c:pt>
                <c:pt idx="950">
                  <c:v>5.69799E-2</c:v>
                </c:pt>
                <c:pt idx="951">
                  <c:v>5.6939299999999998E-2</c:v>
                </c:pt>
                <c:pt idx="952">
                  <c:v>5.6896799999999997E-2</c:v>
                </c:pt>
                <c:pt idx="953">
                  <c:v>5.6853599999999997E-2</c:v>
                </c:pt>
                <c:pt idx="954">
                  <c:v>5.6809199999999997E-2</c:v>
                </c:pt>
                <c:pt idx="955">
                  <c:v>5.6765599999999999E-2</c:v>
                </c:pt>
                <c:pt idx="956">
                  <c:v>5.6722300000000003E-2</c:v>
                </c:pt>
                <c:pt idx="957">
                  <c:v>5.66819E-2</c:v>
                </c:pt>
                <c:pt idx="958">
                  <c:v>5.6642900000000003E-2</c:v>
                </c:pt>
                <c:pt idx="959">
                  <c:v>5.6606200000000002E-2</c:v>
                </c:pt>
                <c:pt idx="960">
                  <c:v>5.6571700000000003E-2</c:v>
                </c:pt>
                <c:pt idx="961">
                  <c:v>5.6535099999999998E-2</c:v>
                </c:pt>
                <c:pt idx="962">
                  <c:v>5.6498699999999999E-2</c:v>
                </c:pt>
                <c:pt idx="963">
                  <c:v>5.6460499999999997E-2</c:v>
                </c:pt>
                <c:pt idx="964">
                  <c:v>5.6421100000000002E-2</c:v>
                </c:pt>
                <c:pt idx="965">
                  <c:v>5.6379600000000002E-2</c:v>
                </c:pt>
                <c:pt idx="966">
                  <c:v>5.6338199999999998E-2</c:v>
                </c:pt>
                <c:pt idx="967">
                  <c:v>5.6298300000000003E-2</c:v>
                </c:pt>
                <c:pt idx="968">
                  <c:v>5.6260600000000001E-2</c:v>
                </c:pt>
                <c:pt idx="969">
                  <c:v>5.6221699999999999E-2</c:v>
                </c:pt>
                <c:pt idx="970">
                  <c:v>5.6182299999999998E-2</c:v>
                </c:pt>
                <c:pt idx="971">
                  <c:v>5.6144899999999998E-2</c:v>
                </c:pt>
                <c:pt idx="972">
                  <c:v>5.6107400000000002E-2</c:v>
                </c:pt>
                <c:pt idx="973">
                  <c:v>5.6071999999999997E-2</c:v>
                </c:pt>
                <c:pt idx="974">
                  <c:v>5.6034800000000003E-2</c:v>
                </c:pt>
                <c:pt idx="975">
                  <c:v>5.5997199999999997E-2</c:v>
                </c:pt>
                <c:pt idx="976">
                  <c:v>5.5959299999999997E-2</c:v>
                </c:pt>
                <c:pt idx="977">
                  <c:v>5.5918000000000002E-2</c:v>
                </c:pt>
                <c:pt idx="978">
                  <c:v>5.5877299999999998E-2</c:v>
                </c:pt>
                <c:pt idx="979">
                  <c:v>5.5834700000000001E-2</c:v>
                </c:pt>
                <c:pt idx="980">
                  <c:v>5.5796800000000001E-2</c:v>
                </c:pt>
                <c:pt idx="981">
                  <c:v>5.5758599999999998E-2</c:v>
                </c:pt>
                <c:pt idx="982">
                  <c:v>5.5722000000000001E-2</c:v>
                </c:pt>
                <c:pt idx="983">
                  <c:v>5.56841E-2</c:v>
                </c:pt>
                <c:pt idx="984">
                  <c:v>5.5649299999999999E-2</c:v>
                </c:pt>
                <c:pt idx="985">
                  <c:v>5.5611899999999999E-2</c:v>
                </c:pt>
                <c:pt idx="986">
                  <c:v>5.5575399999999997E-2</c:v>
                </c:pt>
                <c:pt idx="987">
                  <c:v>5.5537499999999997E-2</c:v>
                </c:pt>
                <c:pt idx="988">
                  <c:v>5.5500500000000001E-2</c:v>
                </c:pt>
                <c:pt idx="989">
                  <c:v>5.54628E-2</c:v>
                </c:pt>
                <c:pt idx="990">
                  <c:v>5.5423E-2</c:v>
                </c:pt>
                <c:pt idx="991">
                  <c:v>5.5382500000000001E-2</c:v>
                </c:pt>
                <c:pt idx="992">
                  <c:v>5.5344200000000003E-2</c:v>
                </c:pt>
                <c:pt idx="993">
                  <c:v>5.5309900000000002E-2</c:v>
                </c:pt>
                <c:pt idx="994">
                  <c:v>5.5275900000000003E-2</c:v>
                </c:pt>
                <c:pt idx="995">
                  <c:v>5.5244500000000002E-2</c:v>
                </c:pt>
                <c:pt idx="996">
                  <c:v>5.52121E-2</c:v>
                </c:pt>
                <c:pt idx="997">
                  <c:v>5.5177900000000002E-2</c:v>
                </c:pt>
                <c:pt idx="998">
                  <c:v>5.5144600000000002E-2</c:v>
                </c:pt>
                <c:pt idx="999">
                  <c:v>5.5110100000000002E-2</c:v>
                </c:pt>
                <c:pt idx="1000">
                  <c:v>5.5075699999999998E-2</c:v>
                </c:pt>
                <c:pt idx="1001">
                  <c:v>5.50369E-2</c:v>
                </c:pt>
                <c:pt idx="1002">
                  <c:v>5.4998600000000002E-2</c:v>
                </c:pt>
                <c:pt idx="1003">
                  <c:v>5.4958199999999999E-2</c:v>
                </c:pt>
                <c:pt idx="1004">
                  <c:v>5.4916199999999998E-2</c:v>
                </c:pt>
                <c:pt idx="1005">
                  <c:v>5.4877200000000001E-2</c:v>
                </c:pt>
                <c:pt idx="1006">
                  <c:v>5.4838199999999997E-2</c:v>
                </c:pt>
                <c:pt idx="1007">
                  <c:v>5.4801000000000002E-2</c:v>
                </c:pt>
                <c:pt idx="1008">
                  <c:v>5.47664E-2</c:v>
                </c:pt>
                <c:pt idx="1009">
                  <c:v>5.47336E-2</c:v>
                </c:pt>
                <c:pt idx="1010">
                  <c:v>5.4700100000000001E-2</c:v>
                </c:pt>
                <c:pt idx="1011">
                  <c:v>5.4668899999999999E-2</c:v>
                </c:pt>
                <c:pt idx="1012">
                  <c:v>5.46373E-2</c:v>
                </c:pt>
                <c:pt idx="1013">
                  <c:v>5.4603600000000002E-2</c:v>
                </c:pt>
                <c:pt idx="1014">
                  <c:v>5.4566900000000002E-2</c:v>
                </c:pt>
                <c:pt idx="1015">
                  <c:v>5.4525299999999999E-2</c:v>
                </c:pt>
                <c:pt idx="1016">
                  <c:v>5.4483900000000002E-2</c:v>
                </c:pt>
                <c:pt idx="1017">
                  <c:v>5.4442299999999999E-2</c:v>
                </c:pt>
                <c:pt idx="1018">
                  <c:v>5.4399500000000003E-2</c:v>
                </c:pt>
                <c:pt idx="1019">
                  <c:v>5.4358700000000003E-2</c:v>
                </c:pt>
                <c:pt idx="1020">
                  <c:v>5.4316999999999997E-2</c:v>
                </c:pt>
                <c:pt idx="1021">
                  <c:v>5.4277300000000001E-2</c:v>
                </c:pt>
                <c:pt idx="1022">
                  <c:v>5.4236699999999999E-2</c:v>
                </c:pt>
                <c:pt idx="1023">
                  <c:v>5.4197299999999997E-2</c:v>
                </c:pt>
                <c:pt idx="1024">
                  <c:v>5.4158600000000001E-2</c:v>
                </c:pt>
                <c:pt idx="1025">
                  <c:v>5.4118300000000001E-2</c:v>
                </c:pt>
                <c:pt idx="1026">
                  <c:v>5.4076399999999997E-2</c:v>
                </c:pt>
                <c:pt idx="1027">
                  <c:v>5.4034600000000002E-2</c:v>
                </c:pt>
                <c:pt idx="1028">
                  <c:v>5.3993399999999997E-2</c:v>
                </c:pt>
                <c:pt idx="1029">
                  <c:v>5.39537E-2</c:v>
                </c:pt>
                <c:pt idx="1030">
                  <c:v>5.3913000000000003E-2</c:v>
                </c:pt>
                <c:pt idx="1031">
                  <c:v>5.3872200000000002E-2</c:v>
                </c:pt>
                <c:pt idx="1032">
                  <c:v>5.3832400000000002E-2</c:v>
                </c:pt>
                <c:pt idx="1033">
                  <c:v>5.3790499999999998E-2</c:v>
                </c:pt>
                <c:pt idx="1034">
                  <c:v>5.3746200000000001E-2</c:v>
                </c:pt>
                <c:pt idx="1035">
                  <c:v>5.3702100000000003E-2</c:v>
                </c:pt>
                <c:pt idx="1036">
                  <c:v>5.3657299999999998E-2</c:v>
                </c:pt>
                <c:pt idx="1037">
                  <c:v>5.3599099999999997E-2</c:v>
                </c:pt>
                <c:pt idx="1038">
                  <c:v>5.3524000000000002E-2</c:v>
                </c:pt>
                <c:pt idx="1039">
                  <c:v>5.3477799999999999E-2</c:v>
                </c:pt>
                <c:pt idx="1040">
                  <c:v>5.3430699999999998E-2</c:v>
                </c:pt>
                <c:pt idx="1041">
                  <c:v>5.3386599999999999E-2</c:v>
                </c:pt>
                <c:pt idx="1042">
                  <c:v>5.3344900000000001E-2</c:v>
                </c:pt>
                <c:pt idx="1043">
                  <c:v>5.3303200000000002E-2</c:v>
                </c:pt>
                <c:pt idx="1044">
                  <c:v>5.3261900000000001E-2</c:v>
                </c:pt>
                <c:pt idx="1045">
                  <c:v>5.3219900000000001E-2</c:v>
                </c:pt>
                <c:pt idx="1046">
                  <c:v>5.3179200000000003E-2</c:v>
                </c:pt>
                <c:pt idx="1047">
                  <c:v>5.31388E-2</c:v>
                </c:pt>
                <c:pt idx="1048">
                  <c:v>5.30944E-2</c:v>
                </c:pt>
                <c:pt idx="1049">
                  <c:v>5.3048699999999997E-2</c:v>
                </c:pt>
                <c:pt idx="1050">
                  <c:v>5.29928E-2</c:v>
                </c:pt>
                <c:pt idx="1051">
                  <c:v>5.2946399999999998E-2</c:v>
                </c:pt>
                <c:pt idx="1052">
                  <c:v>5.2876100000000002E-2</c:v>
                </c:pt>
                <c:pt idx="1053">
                  <c:v>5.2817299999999998E-2</c:v>
                </c:pt>
                <c:pt idx="1054">
                  <c:v>5.2763400000000002E-2</c:v>
                </c:pt>
                <c:pt idx="1055">
                  <c:v>5.2710600000000003E-2</c:v>
                </c:pt>
                <c:pt idx="1056">
                  <c:v>5.2662E-2</c:v>
                </c:pt>
                <c:pt idx="1057">
                  <c:v>5.2613399999999998E-2</c:v>
                </c:pt>
                <c:pt idx="1058">
                  <c:v>5.2564699999999999E-2</c:v>
                </c:pt>
                <c:pt idx="1059">
                  <c:v>5.2517099999999997E-2</c:v>
                </c:pt>
                <c:pt idx="1060">
                  <c:v>5.2468399999999998E-2</c:v>
                </c:pt>
                <c:pt idx="1061">
                  <c:v>5.2419500000000001E-2</c:v>
                </c:pt>
                <c:pt idx="1062">
                  <c:v>5.2373500000000003E-2</c:v>
                </c:pt>
                <c:pt idx="1063">
                  <c:v>5.2326900000000003E-2</c:v>
                </c:pt>
                <c:pt idx="1064">
                  <c:v>5.2280300000000002E-2</c:v>
                </c:pt>
                <c:pt idx="1065">
                  <c:v>5.2232899999999999E-2</c:v>
                </c:pt>
                <c:pt idx="1066">
                  <c:v>5.2184399999999999E-2</c:v>
                </c:pt>
                <c:pt idx="1067">
                  <c:v>5.2134399999999997E-2</c:v>
                </c:pt>
                <c:pt idx="1068">
                  <c:v>5.2085899999999997E-2</c:v>
                </c:pt>
                <c:pt idx="1069">
                  <c:v>5.2039299999999997E-2</c:v>
                </c:pt>
                <c:pt idx="1070">
                  <c:v>5.19938E-2</c:v>
                </c:pt>
                <c:pt idx="1071">
                  <c:v>5.1948500000000002E-2</c:v>
                </c:pt>
                <c:pt idx="1072">
                  <c:v>5.1905699999999999E-2</c:v>
                </c:pt>
                <c:pt idx="1073">
                  <c:v>5.1866599999999999E-2</c:v>
                </c:pt>
                <c:pt idx="1074">
                  <c:v>5.1825599999999999E-2</c:v>
                </c:pt>
                <c:pt idx="1075">
                  <c:v>5.1785699999999997E-2</c:v>
                </c:pt>
                <c:pt idx="1076">
                  <c:v>5.1743699999999997E-2</c:v>
                </c:pt>
                <c:pt idx="1077">
                  <c:v>5.1699799999999997E-2</c:v>
                </c:pt>
                <c:pt idx="1078">
                  <c:v>5.1656000000000001E-2</c:v>
                </c:pt>
                <c:pt idx="1079">
                  <c:v>5.1613899999999997E-2</c:v>
                </c:pt>
                <c:pt idx="1080">
                  <c:v>5.1570499999999998E-2</c:v>
                </c:pt>
                <c:pt idx="1081">
                  <c:v>5.1526799999999998E-2</c:v>
                </c:pt>
                <c:pt idx="1082">
                  <c:v>5.1485700000000002E-2</c:v>
                </c:pt>
                <c:pt idx="1083">
                  <c:v>5.1443799999999998E-2</c:v>
                </c:pt>
                <c:pt idx="1084">
                  <c:v>5.1404999999999999E-2</c:v>
                </c:pt>
                <c:pt idx="1085">
                  <c:v>5.1365300000000003E-2</c:v>
                </c:pt>
                <c:pt idx="1086">
                  <c:v>5.1324399999999999E-2</c:v>
                </c:pt>
                <c:pt idx="1087">
                  <c:v>5.1281500000000001E-2</c:v>
                </c:pt>
                <c:pt idx="1088">
                  <c:v>5.12378E-2</c:v>
                </c:pt>
                <c:pt idx="1089">
                  <c:v>5.1193900000000001E-2</c:v>
                </c:pt>
                <c:pt idx="1090">
                  <c:v>5.11485E-2</c:v>
                </c:pt>
                <c:pt idx="1091">
                  <c:v>5.1101399999999998E-2</c:v>
                </c:pt>
                <c:pt idx="1092">
                  <c:v>5.1055799999999998E-2</c:v>
                </c:pt>
                <c:pt idx="1093">
                  <c:v>5.1010100000000003E-2</c:v>
                </c:pt>
                <c:pt idx="1094">
                  <c:v>5.0964799999999998E-2</c:v>
                </c:pt>
                <c:pt idx="1095">
                  <c:v>5.0919899999999997E-2</c:v>
                </c:pt>
                <c:pt idx="1096">
                  <c:v>5.0874000000000003E-2</c:v>
                </c:pt>
                <c:pt idx="1097">
                  <c:v>5.08317E-2</c:v>
                </c:pt>
                <c:pt idx="1098">
                  <c:v>5.0791000000000003E-2</c:v>
                </c:pt>
                <c:pt idx="1099">
                  <c:v>5.0750999999999998E-2</c:v>
                </c:pt>
                <c:pt idx="1100">
                  <c:v>5.0712500000000001E-2</c:v>
                </c:pt>
                <c:pt idx="1101">
                  <c:v>5.0673700000000002E-2</c:v>
                </c:pt>
                <c:pt idx="1102">
                  <c:v>5.0636199999999999E-2</c:v>
                </c:pt>
                <c:pt idx="1103">
                  <c:v>5.0601500000000001E-2</c:v>
                </c:pt>
                <c:pt idx="1104">
                  <c:v>5.05631E-2</c:v>
                </c:pt>
                <c:pt idx="1105">
                  <c:v>5.0525E-2</c:v>
                </c:pt>
                <c:pt idx="1106">
                  <c:v>5.0487499999999998E-2</c:v>
                </c:pt>
                <c:pt idx="1107">
                  <c:v>5.0447400000000003E-2</c:v>
                </c:pt>
                <c:pt idx="1108">
                  <c:v>5.04118E-2</c:v>
                </c:pt>
                <c:pt idx="1109">
                  <c:v>5.0375499999999997E-2</c:v>
                </c:pt>
                <c:pt idx="1110">
                  <c:v>5.0337399999999997E-2</c:v>
                </c:pt>
                <c:pt idx="1111">
                  <c:v>5.0299299999999998E-2</c:v>
                </c:pt>
                <c:pt idx="1112">
                  <c:v>5.0260100000000002E-2</c:v>
                </c:pt>
                <c:pt idx="1113">
                  <c:v>5.0224199999999997E-2</c:v>
                </c:pt>
                <c:pt idx="1114">
                  <c:v>5.0189299999999999E-2</c:v>
                </c:pt>
                <c:pt idx="1115">
                  <c:v>5.0153400000000001E-2</c:v>
                </c:pt>
                <c:pt idx="1116">
                  <c:v>5.0119700000000003E-2</c:v>
                </c:pt>
                <c:pt idx="1117">
                  <c:v>5.00858E-2</c:v>
                </c:pt>
                <c:pt idx="1118">
                  <c:v>5.0050699999999997E-2</c:v>
                </c:pt>
                <c:pt idx="1119">
                  <c:v>5.0015999999999998E-2</c:v>
                </c:pt>
                <c:pt idx="1120">
                  <c:v>4.99835E-2</c:v>
                </c:pt>
                <c:pt idx="1121">
                  <c:v>4.9949800000000003E-2</c:v>
                </c:pt>
                <c:pt idx="1122">
                  <c:v>4.9918799999999999E-2</c:v>
                </c:pt>
                <c:pt idx="1123">
                  <c:v>4.9888000000000002E-2</c:v>
                </c:pt>
                <c:pt idx="1124">
                  <c:v>4.9858100000000002E-2</c:v>
                </c:pt>
                <c:pt idx="1125">
                  <c:v>4.9828900000000002E-2</c:v>
                </c:pt>
                <c:pt idx="1126">
                  <c:v>4.9799099999999999E-2</c:v>
                </c:pt>
                <c:pt idx="1127">
                  <c:v>4.9767800000000001E-2</c:v>
                </c:pt>
                <c:pt idx="1128">
                  <c:v>4.9734E-2</c:v>
                </c:pt>
                <c:pt idx="1129">
                  <c:v>4.9701700000000001E-2</c:v>
                </c:pt>
                <c:pt idx="1130">
                  <c:v>4.9671600000000003E-2</c:v>
                </c:pt>
                <c:pt idx="1131">
                  <c:v>4.9643699999999999E-2</c:v>
                </c:pt>
                <c:pt idx="1132">
                  <c:v>4.9614999999999999E-2</c:v>
                </c:pt>
                <c:pt idx="1133">
                  <c:v>4.9586499999999999E-2</c:v>
                </c:pt>
                <c:pt idx="1134">
                  <c:v>4.9555700000000001E-2</c:v>
                </c:pt>
                <c:pt idx="1135">
                  <c:v>4.95243E-2</c:v>
                </c:pt>
                <c:pt idx="1136">
                  <c:v>4.9494499999999997E-2</c:v>
                </c:pt>
                <c:pt idx="1137">
                  <c:v>4.9463E-2</c:v>
                </c:pt>
                <c:pt idx="1138">
                  <c:v>4.9430399999999999E-2</c:v>
                </c:pt>
                <c:pt idx="1139">
                  <c:v>4.9396299999999997E-2</c:v>
                </c:pt>
                <c:pt idx="1140">
                  <c:v>4.9363400000000002E-2</c:v>
                </c:pt>
                <c:pt idx="1141">
                  <c:v>4.9331100000000003E-2</c:v>
                </c:pt>
                <c:pt idx="1142">
                  <c:v>4.9302100000000001E-2</c:v>
                </c:pt>
                <c:pt idx="1143">
                  <c:v>4.9273699999999997E-2</c:v>
                </c:pt>
                <c:pt idx="1144">
                  <c:v>4.9246100000000001E-2</c:v>
                </c:pt>
                <c:pt idx="1145">
                  <c:v>4.92176E-2</c:v>
                </c:pt>
                <c:pt idx="1146">
                  <c:v>4.9189200000000002E-2</c:v>
                </c:pt>
                <c:pt idx="1147">
                  <c:v>4.9161299999999998E-2</c:v>
                </c:pt>
                <c:pt idx="1148">
                  <c:v>4.9133599999999999E-2</c:v>
                </c:pt>
                <c:pt idx="1149">
                  <c:v>4.9105000000000003E-2</c:v>
                </c:pt>
                <c:pt idx="1150">
                  <c:v>4.9076099999999998E-2</c:v>
                </c:pt>
                <c:pt idx="1151">
                  <c:v>4.9047500000000001E-2</c:v>
                </c:pt>
                <c:pt idx="1152">
                  <c:v>4.9015799999999998E-2</c:v>
                </c:pt>
                <c:pt idx="1153">
                  <c:v>4.8982900000000003E-2</c:v>
                </c:pt>
                <c:pt idx="1154">
                  <c:v>4.8951700000000001E-2</c:v>
                </c:pt>
                <c:pt idx="1155">
                  <c:v>4.8920100000000001E-2</c:v>
                </c:pt>
                <c:pt idx="1156">
                  <c:v>4.8888000000000001E-2</c:v>
                </c:pt>
                <c:pt idx="1157">
                  <c:v>4.8856299999999998E-2</c:v>
                </c:pt>
                <c:pt idx="1158">
                  <c:v>4.8824199999999998E-2</c:v>
                </c:pt>
                <c:pt idx="1159">
                  <c:v>4.8793099999999999E-2</c:v>
                </c:pt>
                <c:pt idx="1160">
                  <c:v>4.8761400000000003E-2</c:v>
                </c:pt>
                <c:pt idx="1161">
                  <c:v>4.87287E-2</c:v>
                </c:pt>
                <c:pt idx="1162">
                  <c:v>4.8698100000000001E-2</c:v>
                </c:pt>
                <c:pt idx="1163">
                  <c:v>4.8664899999999997E-2</c:v>
                </c:pt>
                <c:pt idx="1164">
                  <c:v>4.8634200000000002E-2</c:v>
                </c:pt>
                <c:pt idx="1165">
                  <c:v>4.8602800000000002E-2</c:v>
                </c:pt>
                <c:pt idx="1166">
                  <c:v>4.8572499999999998E-2</c:v>
                </c:pt>
                <c:pt idx="1167">
                  <c:v>4.8541899999999999E-2</c:v>
                </c:pt>
                <c:pt idx="1168">
                  <c:v>4.8511699999999998E-2</c:v>
                </c:pt>
                <c:pt idx="1169">
                  <c:v>4.8484600000000003E-2</c:v>
                </c:pt>
                <c:pt idx="1170">
                  <c:v>4.84565E-2</c:v>
                </c:pt>
                <c:pt idx="1171">
                  <c:v>4.84266E-2</c:v>
                </c:pt>
                <c:pt idx="1172">
                  <c:v>4.8397799999999998E-2</c:v>
                </c:pt>
                <c:pt idx="1173">
                  <c:v>4.8369700000000002E-2</c:v>
                </c:pt>
                <c:pt idx="1174">
                  <c:v>4.8341799999999997E-2</c:v>
                </c:pt>
                <c:pt idx="1175">
                  <c:v>4.8312500000000001E-2</c:v>
                </c:pt>
                <c:pt idx="1176">
                  <c:v>4.8283399999999997E-2</c:v>
                </c:pt>
                <c:pt idx="1177">
                  <c:v>4.8254400000000003E-2</c:v>
                </c:pt>
                <c:pt idx="1178">
                  <c:v>4.82239E-2</c:v>
                </c:pt>
                <c:pt idx="1179">
                  <c:v>4.8196900000000001E-2</c:v>
                </c:pt>
                <c:pt idx="1180">
                  <c:v>4.8170600000000001E-2</c:v>
                </c:pt>
                <c:pt idx="1181">
                  <c:v>4.8145199999999999E-2</c:v>
                </c:pt>
                <c:pt idx="1182">
                  <c:v>4.8119299999999997E-2</c:v>
                </c:pt>
                <c:pt idx="1183">
                  <c:v>4.8092999999999997E-2</c:v>
                </c:pt>
                <c:pt idx="1184">
                  <c:v>4.8067199999999997E-2</c:v>
                </c:pt>
                <c:pt idx="1185">
                  <c:v>4.80434E-2</c:v>
                </c:pt>
                <c:pt idx="1186">
                  <c:v>4.8020100000000003E-2</c:v>
                </c:pt>
                <c:pt idx="1187">
                  <c:v>4.7994500000000002E-2</c:v>
                </c:pt>
                <c:pt idx="1188">
                  <c:v>4.7970199999999998E-2</c:v>
                </c:pt>
                <c:pt idx="1189">
                  <c:v>4.7944300000000002E-2</c:v>
                </c:pt>
                <c:pt idx="1190">
                  <c:v>4.7918599999999999E-2</c:v>
                </c:pt>
                <c:pt idx="1191">
                  <c:v>4.7892200000000003E-2</c:v>
                </c:pt>
                <c:pt idx="1192">
                  <c:v>4.7865100000000001E-2</c:v>
                </c:pt>
                <c:pt idx="1193">
                  <c:v>4.7840100000000003E-2</c:v>
                </c:pt>
                <c:pt idx="1194">
                  <c:v>4.7817499999999999E-2</c:v>
                </c:pt>
                <c:pt idx="1195">
                  <c:v>4.7794999999999997E-2</c:v>
                </c:pt>
                <c:pt idx="1196">
                  <c:v>4.7772000000000002E-2</c:v>
                </c:pt>
                <c:pt idx="1197">
                  <c:v>4.7747199999999997E-2</c:v>
                </c:pt>
                <c:pt idx="1198">
                  <c:v>4.77227E-2</c:v>
                </c:pt>
                <c:pt idx="1199">
                  <c:v>4.7695399999999999E-2</c:v>
                </c:pt>
                <c:pt idx="1200">
                  <c:v>4.76689E-2</c:v>
                </c:pt>
                <c:pt idx="1201">
                  <c:v>4.7639800000000003E-2</c:v>
                </c:pt>
                <c:pt idx="1202">
                  <c:v>4.7610100000000002E-2</c:v>
                </c:pt>
                <c:pt idx="1203">
                  <c:v>4.75796E-2</c:v>
                </c:pt>
                <c:pt idx="1204">
                  <c:v>4.7553100000000001E-2</c:v>
                </c:pt>
                <c:pt idx="1205">
                  <c:v>4.7527899999999998E-2</c:v>
                </c:pt>
                <c:pt idx="1206">
                  <c:v>4.7504499999999998E-2</c:v>
                </c:pt>
                <c:pt idx="1207">
                  <c:v>4.7480899999999999E-2</c:v>
                </c:pt>
                <c:pt idx="1208">
                  <c:v>4.7457399999999997E-2</c:v>
                </c:pt>
                <c:pt idx="1209">
                  <c:v>4.7433799999999998E-2</c:v>
                </c:pt>
                <c:pt idx="1210">
                  <c:v>4.74102E-2</c:v>
                </c:pt>
                <c:pt idx="1211">
                  <c:v>4.7386600000000001E-2</c:v>
                </c:pt>
                <c:pt idx="1212">
                  <c:v>4.7361199999999999E-2</c:v>
                </c:pt>
                <c:pt idx="1213">
                  <c:v>4.73342E-2</c:v>
                </c:pt>
                <c:pt idx="1214">
                  <c:v>4.7308200000000002E-2</c:v>
                </c:pt>
                <c:pt idx="1215">
                  <c:v>4.7282400000000002E-2</c:v>
                </c:pt>
                <c:pt idx="1216">
                  <c:v>4.7257199999999999E-2</c:v>
                </c:pt>
                <c:pt idx="1217">
                  <c:v>4.7232799999999998E-2</c:v>
                </c:pt>
                <c:pt idx="1218">
                  <c:v>4.72085E-2</c:v>
                </c:pt>
                <c:pt idx="1219">
                  <c:v>4.7184499999999997E-2</c:v>
                </c:pt>
                <c:pt idx="1220">
                  <c:v>4.7161000000000002E-2</c:v>
                </c:pt>
                <c:pt idx="1221">
                  <c:v>4.7137400000000003E-2</c:v>
                </c:pt>
                <c:pt idx="1222">
                  <c:v>4.7114999999999997E-2</c:v>
                </c:pt>
                <c:pt idx="1223">
                  <c:v>4.7091399999999999E-2</c:v>
                </c:pt>
                <c:pt idx="1224">
                  <c:v>4.7065000000000003E-2</c:v>
                </c:pt>
                <c:pt idx="1225">
                  <c:v>4.7035800000000003E-2</c:v>
                </c:pt>
                <c:pt idx="1226">
                  <c:v>4.7006399999999997E-2</c:v>
                </c:pt>
                <c:pt idx="1227">
                  <c:v>4.6979800000000002E-2</c:v>
                </c:pt>
                <c:pt idx="1228">
                  <c:v>4.6952399999999998E-2</c:v>
                </c:pt>
                <c:pt idx="1229">
                  <c:v>4.6926599999999999E-2</c:v>
                </c:pt>
                <c:pt idx="1230">
                  <c:v>4.6900499999999998E-2</c:v>
                </c:pt>
                <c:pt idx="1231">
                  <c:v>4.68779E-2</c:v>
                </c:pt>
                <c:pt idx="1232">
                  <c:v>4.6854199999999999E-2</c:v>
                </c:pt>
                <c:pt idx="1233">
                  <c:v>4.6829999999999997E-2</c:v>
                </c:pt>
                <c:pt idx="1234">
                  <c:v>4.6806300000000002E-2</c:v>
                </c:pt>
                <c:pt idx="1235">
                  <c:v>4.6781400000000001E-2</c:v>
                </c:pt>
                <c:pt idx="1236">
                  <c:v>4.6755100000000001E-2</c:v>
                </c:pt>
                <c:pt idx="1237">
                  <c:v>4.6729E-2</c:v>
                </c:pt>
                <c:pt idx="1238">
                  <c:v>4.6702199999999999E-2</c:v>
                </c:pt>
                <c:pt idx="1239">
                  <c:v>4.66769E-2</c:v>
                </c:pt>
                <c:pt idx="1240">
                  <c:v>4.66518E-2</c:v>
                </c:pt>
                <c:pt idx="1241">
                  <c:v>4.6625899999999998E-2</c:v>
                </c:pt>
                <c:pt idx="1242">
                  <c:v>4.6600599999999999E-2</c:v>
                </c:pt>
                <c:pt idx="1243">
                  <c:v>4.6577800000000003E-2</c:v>
                </c:pt>
                <c:pt idx="1244">
                  <c:v>4.6557399999999999E-2</c:v>
                </c:pt>
                <c:pt idx="1245">
                  <c:v>4.6539999999999998E-2</c:v>
                </c:pt>
                <c:pt idx="1246">
                  <c:v>4.6522899999999999E-2</c:v>
                </c:pt>
                <c:pt idx="1247">
                  <c:v>4.6505699999999997E-2</c:v>
                </c:pt>
                <c:pt idx="1248">
                  <c:v>4.6489500000000003E-2</c:v>
                </c:pt>
                <c:pt idx="1249">
                  <c:v>4.6471800000000001E-2</c:v>
                </c:pt>
                <c:pt idx="1250">
                  <c:v>4.6451300000000001E-2</c:v>
                </c:pt>
                <c:pt idx="1251">
                  <c:v>4.64286E-2</c:v>
                </c:pt>
                <c:pt idx="1252">
                  <c:v>4.6403800000000002E-2</c:v>
                </c:pt>
                <c:pt idx="1253">
                  <c:v>4.6376399999999998E-2</c:v>
                </c:pt>
                <c:pt idx="1254">
                  <c:v>4.6350000000000002E-2</c:v>
                </c:pt>
                <c:pt idx="1255">
                  <c:v>4.6324200000000003E-2</c:v>
                </c:pt>
                <c:pt idx="1256">
                  <c:v>4.63014E-2</c:v>
                </c:pt>
                <c:pt idx="1257">
                  <c:v>4.62792E-2</c:v>
                </c:pt>
                <c:pt idx="1258">
                  <c:v>4.6256100000000001E-2</c:v>
                </c:pt>
                <c:pt idx="1259">
                  <c:v>4.62329E-2</c:v>
                </c:pt>
                <c:pt idx="1260">
                  <c:v>4.6212499999999997E-2</c:v>
                </c:pt>
                <c:pt idx="1261">
                  <c:v>4.6189399999999999E-2</c:v>
                </c:pt>
                <c:pt idx="1262">
                  <c:v>4.6165600000000001E-2</c:v>
                </c:pt>
                <c:pt idx="1263">
                  <c:v>4.6141000000000001E-2</c:v>
                </c:pt>
                <c:pt idx="1264">
                  <c:v>4.6114500000000003E-2</c:v>
                </c:pt>
                <c:pt idx="1265">
                  <c:v>4.6088900000000002E-2</c:v>
                </c:pt>
                <c:pt idx="1266">
                  <c:v>4.6063600000000003E-2</c:v>
                </c:pt>
                <c:pt idx="1267">
                  <c:v>4.6039900000000002E-2</c:v>
                </c:pt>
                <c:pt idx="1268">
                  <c:v>4.6018000000000003E-2</c:v>
                </c:pt>
                <c:pt idx="1269">
                  <c:v>4.5996700000000001E-2</c:v>
                </c:pt>
                <c:pt idx="1270">
                  <c:v>4.5975200000000001E-2</c:v>
                </c:pt>
                <c:pt idx="1271">
                  <c:v>4.5952699999999999E-2</c:v>
                </c:pt>
                <c:pt idx="1272">
                  <c:v>4.5929900000000003E-2</c:v>
                </c:pt>
                <c:pt idx="1273">
                  <c:v>4.5910899999999998E-2</c:v>
                </c:pt>
                <c:pt idx="1274">
                  <c:v>4.5890100000000003E-2</c:v>
                </c:pt>
                <c:pt idx="1275">
                  <c:v>4.5870000000000001E-2</c:v>
                </c:pt>
                <c:pt idx="1276">
                  <c:v>4.5850000000000002E-2</c:v>
                </c:pt>
                <c:pt idx="1277">
                  <c:v>4.5828500000000001E-2</c:v>
                </c:pt>
                <c:pt idx="1278">
                  <c:v>4.5805899999999997E-2</c:v>
                </c:pt>
                <c:pt idx="1279">
                  <c:v>4.5782299999999998E-2</c:v>
                </c:pt>
                <c:pt idx="1280">
                  <c:v>4.57592E-2</c:v>
                </c:pt>
                <c:pt idx="1281">
                  <c:v>4.5736100000000002E-2</c:v>
                </c:pt>
                <c:pt idx="1282">
                  <c:v>4.5710899999999999E-2</c:v>
                </c:pt>
                <c:pt idx="1283">
                  <c:v>4.5685000000000003E-2</c:v>
                </c:pt>
                <c:pt idx="1284">
                  <c:v>4.5661399999999998E-2</c:v>
                </c:pt>
                <c:pt idx="1285">
                  <c:v>4.5638100000000001E-2</c:v>
                </c:pt>
                <c:pt idx="1286">
                  <c:v>4.5615000000000003E-2</c:v>
                </c:pt>
                <c:pt idx="1287">
                  <c:v>4.5593300000000003E-2</c:v>
                </c:pt>
                <c:pt idx="1288">
                  <c:v>4.5570199999999998E-2</c:v>
                </c:pt>
                <c:pt idx="1289">
                  <c:v>4.5549800000000001E-2</c:v>
                </c:pt>
                <c:pt idx="1290">
                  <c:v>4.5529500000000001E-2</c:v>
                </c:pt>
                <c:pt idx="1291">
                  <c:v>4.55063E-2</c:v>
                </c:pt>
                <c:pt idx="1292">
                  <c:v>4.5487100000000003E-2</c:v>
                </c:pt>
                <c:pt idx="1293">
                  <c:v>4.5466899999999998E-2</c:v>
                </c:pt>
                <c:pt idx="1294">
                  <c:v>4.5447899999999999E-2</c:v>
                </c:pt>
                <c:pt idx="1295">
                  <c:v>4.5427200000000001E-2</c:v>
                </c:pt>
                <c:pt idx="1296">
                  <c:v>4.5407200000000002E-2</c:v>
                </c:pt>
                <c:pt idx="1297">
                  <c:v>4.5383399999999997E-2</c:v>
                </c:pt>
                <c:pt idx="1298">
                  <c:v>4.53572E-2</c:v>
                </c:pt>
                <c:pt idx="1299">
                  <c:v>4.5331200000000002E-2</c:v>
                </c:pt>
                <c:pt idx="1300">
                  <c:v>4.5304900000000002E-2</c:v>
                </c:pt>
                <c:pt idx="1301">
                  <c:v>4.5278899999999997E-2</c:v>
                </c:pt>
                <c:pt idx="1302">
                  <c:v>4.5252500000000001E-2</c:v>
                </c:pt>
                <c:pt idx="1303">
                  <c:v>4.5225000000000001E-2</c:v>
                </c:pt>
                <c:pt idx="1304">
                  <c:v>4.51989E-2</c:v>
                </c:pt>
                <c:pt idx="1305">
                  <c:v>4.5175E-2</c:v>
                </c:pt>
                <c:pt idx="1306">
                  <c:v>4.5153400000000003E-2</c:v>
                </c:pt>
                <c:pt idx="1307">
                  <c:v>4.5131699999999997E-2</c:v>
                </c:pt>
                <c:pt idx="1308">
                  <c:v>4.5108000000000002E-2</c:v>
                </c:pt>
                <c:pt idx="1309">
                  <c:v>4.5082499999999998E-2</c:v>
                </c:pt>
                <c:pt idx="1310">
                  <c:v>4.5057600000000003E-2</c:v>
                </c:pt>
                <c:pt idx="1311">
                  <c:v>4.50324E-2</c:v>
                </c:pt>
                <c:pt idx="1312">
                  <c:v>4.50068E-2</c:v>
                </c:pt>
                <c:pt idx="1313">
                  <c:v>4.4981300000000002E-2</c:v>
                </c:pt>
                <c:pt idx="1314">
                  <c:v>4.4953899999999998E-2</c:v>
                </c:pt>
                <c:pt idx="1315">
                  <c:v>4.4926899999999999E-2</c:v>
                </c:pt>
                <c:pt idx="1316">
                  <c:v>4.4901999999999997E-2</c:v>
                </c:pt>
                <c:pt idx="1317">
                  <c:v>4.4879299999999997E-2</c:v>
                </c:pt>
                <c:pt idx="1318">
                  <c:v>4.4853999999999998E-2</c:v>
                </c:pt>
                <c:pt idx="1319">
                  <c:v>4.4826600000000001E-2</c:v>
                </c:pt>
                <c:pt idx="1320">
                  <c:v>4.4797200000000002E-2</c:v>
                </c:pt>
                <c:pt idx="1321">
                  <c:v>4.4767599999999998E-2</c:v>
                </c:pt>
                <c:pt idx="1322">
                  <c:v>4.4737399999999997E-2</c:v>
                </c:pt>
                <c:pt idx="1323">
                  <c:v>4.47071E-2</c:v>
                </c:pt>
                <c:pt idx="1324">
                  <c:v>4.4676800000000003E-2</c:v>
                </c:pt>
                <c:pt idx="1325">
                  <c:v>4.4648300000000002E-2</c:v>
                </c:pt>
                <c:pt idx="1326">
                  <c:v>4.4617900000000002E-2</c:v>
                </c:pt>
                <c:pt idx="1327">
                  <c:v>4.4590200000000003E-2</c:v>
                </c:pt>
                <c:pt idx="1328">
                  <c:v>4.4565100000000003E-2</c:v>
                </c:pt>
                <c:pt idx="1329">
                  <c:v>4.4540099999999999E-2</c:v>
                </c:pt>
                <c:pt idx="1330">
                  <c:v>4.4516500000000001E-2</c:v>
                </c:pt>
                <c:pt idx="1331">
                  <c:v>4.4491000000000003E-2</c:v>
                </c:pt>
                <c:pt idx="1332">
                  <c:v>4.4465600000000001E-2</c:v>
                </c:pt>
                <c:pt idx="1333">
                  <c:v>4.4443099999999999E-2</c:v>
                </c:pt>
                <c:pt idx="1334">
                  <c:v>4.4419E-2</c:v>
                </c:pt>
                <c:pt idx="1335">
                  <c:v>4.4394999999999997E-2</c:v>
                </c:pt>
                <c:pt idx="1336">
                  <c:v>4.4368600000000001E-2</c:v>
                </c:pt>
                <c:pt idx="1337">
                  <c:v>4.4341699999999998E-2</c:v>
                </c:pt>
                <c:pt idx="1338">
                  <c:v>4.43145E-2</c:v>
                </c:pt>
                <c:pt idx="1339">
                  <c:v>4.4290599999999999E-2</c:v>
                </c:pt>
                <c:pt idx="1340">
                  <c:v>4.4266600000000003E-2</c:v>
                </c:pt>
                <c:pt idx="1341">
                  <c:v>4.42397E-2</c:v>
                </c:pt>
                <c:pt idx="1342">
                  <c:v>4.4213200000000001E-2</c:v>
                </c:pt>
                <c:pt idx="1343">
                  <c:v>4.4187200000000003E-2</c:v>
                </c:pt>
                <c:pt idx="1344">
                  <c:v>4.4161199999999998E-2</c:v>
                </c:pt>
                <c:pt idx="1345">
                  <c:v>4.41333E-2</c:v>
                </c:pt>
                <c:pt idx="1346">
                  <c:v>4.4103400000000001E-2</c:v>
                </c:pt>
                <c:pt idx="1347">
                  <c:v>4.4070199999999997E-2</c:v>
                </c:pt>
                <c:pt idx="1348">
                  <c:v>4.4038599999999997E-2</c:v>
                </c:pt>
                <c:pt idx="1349">
                  <c:v>4.40071E-2</c:v>
                </c:pt>
                <c:pt idx="1350">
                  <c:v>4.3977599999999999E-2</c:v>
                </c:pt>
                <c:pt idx="1351">
                  <c:v>4.39499E-2</c:v>
                </c:pt>
                <c:pt idx="1352">
                  <c:v>4.3922099999999999E-2</c:v>
                </c:pt>
                <c:pt idx="1353">
                  <c:v>4.3892199999999999E-2</c:v>
                </c:pt>
                <c:pt idx="1354">
                  <c:v>4.3864899999999998E-2</c:v>
                </c:pt>
                <c:pt idx="1355">
                  <c:v>4.3838200000000001E-2</c:v>
                </c:pt>
                <c:pt idx="1356">
                  <c:v>4.3811099999999999E-2</c:v>
                </c:pt>
                <c:pt idx="1357">
                  <c:v>4.3781399999999998E-2</c:v>
                </c:pt>
                <c:pt idx="1358">
                  <c:v>4.3754000000000001E-2</c:v>
                </c:pt>
                <c:pt idx="1359">
                  <c:v>4.3726599999999997E-2</c:v>
                </c:pt>
                <c:pt idx="1360">
                  <c:v>4.3700099999999999E-2</c:v>
                </c:pt>
                <c:pt idx="1361">
                  <c:v>4.3672000000000002E-2</c:v>
                </c:pt>
                <c:pt idx="1362">
                  <c:v>4.36449E-2</c:v>
                </c:pt>
                <c:pt idx="1363">
                  <c:v>4.3617400000000001E-2</c:v>
                </c:pt>
                <c:pt idx="1364">
                  <c:v>4.3588099999999998E-2</c:v>
                </c:pt>
                <c:pt idx="1365">
                  <c:v>4.3558199999999998E-2</c:v>
                </c:pt>
                <c:pt idx="1366">
                  <c:v>4.3525899999999999E-2</c:v>
                </c:pt>
                <c:pt idx="1367">
                  <c:v>4.3495800000000001E-2</c:v>
                </c:pt>
                <c:pt idx="1368">
                  <c:v>4.34644E-2</c:v>
                </c:pt>
                <c:pt idx="1369">
                  <c:v>4.3435099999999997E-2</c:v>
                </c:pt>
                <c:pt idx="1370">
                  <c:v>4.3409200000000002E-2</c:v>
                </c:pt>
                <c:pt idx="1371">
                  <c:v>4.3382900000000002E-2</c:v>
                </c:pt>
                <c:pt idx="1372">
                  <c:v>4.3358399999999998E-2</c:v>
                </c:pt>
                <c:pt idx="1373">
                  <c:v>4.3333999999999998E-2</c:v>
                </c:pt>
                <c:pt idx="1374">
                  <c:v>4.3308399999999997E-2</c:v>
                </c:pt>
                <c:pt idx="1375">
                  <c:v>4.3282300000000003E-2</c:v>
                </c:pt>
                <c:pt idx="1376">
                  <c:v>4.3255799999999997E-2</c:v>
                </c:pt>
                <c:pt idx="1377">
                  <c:v>4.3227000000000002E-2</c:v>
                </c:pt>
                <c:pt idx="1378">
                  <c:v>4.3199899999999999E-2</c:v>
                </c:pt>
                <c:pt idx="1379">
                  <c:v>4.3172299999999997E-2</c:v>
                </c:pt>
                <c:pt idx="1380">
                  <c:v>4.3147600000000001E-2</c:v>
                </c:pt>
                <c:pt idx="1381">
                  <c:v>4.31203E-2</c:v>
                </c:pt>
                <c:pt idx="1382">
                  <c:v>4.3092400000000003E-2</c:v>
                </c:pt>
                <c:pt idx="1383">
                  <c:v>4.3065800000000001E-2</c:v>
                </c:pt>
                <c:pt idx="1384">
                  <c:v>4.3038600000000003E-2</c:v>
                </c:pt>
                <c:pt idx="1385">
                  <c:v>4.3007700000000003E-2</c:v>
                </c:pt>
                <c:pt idx="1386">
                  <c:v>4.2976399999999998E-2</c:v>
                </c:pt>
                <c:pt idx="1387">
                  <c:v>4.2941699999999999E-2</c:v>
                </c:pt>
                <c:pt idx="1388">
                  <c:v>4.2907599999999997E-2</c:v>
                </c:pt>
                <c:pt idx="1389">
                  <c:v>4.2872500000000001E-2</c:v>
                </c:pt>
                <c:pt idx="1390">
                  <c:v>4.2838399999999999E-2</c:v>
                </c:pt>
                <c:pt idx="1391">
                  <c:v>4.2805700000000002E-2</c:v>
                </c:pt>
                <c:pt idx="1392">
                  <c:v>4.27716E-2</c:v>
                </c:pt>
                <c:pt idx="1393">
                  <c:v>4.2739800000000001E-2</c:v>
                </c:pt>
                <c:pt idx="1394">
                  <c:v>4.2711100000000002E-2</c:v>
                </c:pt>
                <c:pt idx="1395">
                  <c:v>4.2681999999999998E-2</c:v>
                </c:pt>
                <c:pt idx="1396">
                  <c:v>4.26536E-2</c:v>
                </c:pt>
                <c:pt idx="1397">
                  <c:v>4.26256E-2</c:v>
                </c:pt>
                <c:pt idx="1398">
                  <c:v>4.2596700000000001E-2</c:v>
                </c:pt>
                <c:pt idx="1399">
                  <c:v>4.2566800000000002E-2</c:v>
                </c:pt>
                <c:pt idx="1400">
                  <c:v>4.2535999999999997E-2</c:v>
                </c:pt>
                <c:pt idx="1401">
                  <c:v>4.2505599999999998E-2</c:v>
                </c:pt>
                <c:pt idx="1402">
                  <c:v>4.2476199999999999E-2</c:v>
                </c:pt>
                <c:pt idx="1403">
                  <c:v>4.2446200000000003E-2</c:v>
                </c:pt>
                <c:pt idx="1404">
                  <c:v>4.2416599999999999E-2</c:v>
                </c:pt>
                <c:pt idx="1405">
                  <c:v>4.23889E-2</c:v>
                </c:pt>
                <c:pt idx="1406">
                  <c:v>4.2361599999999999E-2</c:v>
                </c:pt>
                <c:pt idx="1407">
                  <c:v>4.2332799999999997E-2</c:v>
                </c:pt>
                <c:pt idx="1408">
                  <c:v>4.2302199999999998E-2</c:v>
                </c:pt>
                <c:pt idx="1409">
                  <c:v>4.22704E-2</c:v>
                </c:pt>
                <c:pt idx="1410">
                  <c:v>4.2238299999999999E-2</c:v>
                </c:pt>
                <c:pt idx="1411">
                  <c:v>4.2208299999999997E-2</c:v>
                </c:pt>
                <c:pt idx="1412">
                  <c:v>4.2179399999999999E-2</c:v>
                </c:pt>
                <c:pt idx="1413">
                  <c:v>4.21471E-2</c:v>
                </c:pt>
                <c:pt idx="1414">
                  <c:v>4.2113900000000003E-2</c:v>
                </c:pt>
                <c:pt idx="1415">
                  <c:v>4.2080699999999999E-2</c:v>
                </c:pt>
                <c:pt idx="1416">
                  <c:v>4.2044900000000003E-2</c:v>
                </c:pt>
                <c:pt idx="1417">
                  <c:v>4.2009900000000003E-2</c:v>
                </c:pt>
                <c:pt idx="1418">
                  <c:v>4.1976699999999999E-2</c:v>
                </c:pt>
                <c:pt idx="1419">
                  <c:v>4.1944200000000001E-2</c:v>
                </c:pt>
                <c:pt idx="1420">
                  <c:v>4.1911299999999999E-2</c:v>
                </c:pt>
                <c:pt idx="1421">
                  <c:v>4.1879699999999999E-2</c:v>
                </c:pt>
                <c:pt idx="1422">
                  <c:v>4.1848700000000003E-2</c:v>
                </c:pt>
                <c:pt idx="1423">
                  <c:v>4.1818800000000003E-2</c:v>
                </c:pt>
                <c:pt idx="1424">
                  <c:v>4.1788199999999998E-2</c:v>
                </c:pt>
                <c:pt idx="1425">
                  <c:v>4.1757000000000002E-2</c:v>
                </c:pt>
                <c:pt idx="1426">
                  <c:v>4.1726300000000001E-2</c:v>
                </c:pt>
                <c:pt idx="1427">
                  <c:v>4.1694500000000002E-2</c:v>
                </c:pt>
                <c:pt idx="1428">
                  <c:v>4.1663600000000002E-2</c:v>
                </c:pt>
                <c:pt idx="1429">
                  <c:v>4.1635699999999998E-2</c:v>
                </c:pt>
                <c:pt idx="1430">
                  <c:v>4.1609699999999999E-2</c:v>
                </c:pt>
                <c:pt idx="1431">
                  <c:v>4.1583500000000002E-2</c:v>
                </c:pt>
                <c:pt idx="1432">
                  <c:v>4.1554199999999999E-2</c:v>
                </c:pt>
                <c:pt idx="1433">
                  <c:v>4.1525300000000001E-2</c:v>
                </c:pt>
                <c:pt idx="1434">
                  <c:v>4.1494799999999998E-2</c:v>
                </c:pt>
                <c:pt idx="1435">
                  <c:v>4.1463899999999998E-2</c:v>
                </c:pt>
                <c:pt idx="1436">
                  <c:v>4.1432299999999998E-2</c:v>
                </c:pt>
                <c:pt idx="1437">
                  <c:v>4.1400699999999999E-2</c:v>
                </c:pt>
                <c:pt idx="1438">
                  <c:v>4.1369900000000001E-2</c:v>
                </c:pt>
                <c:pt idx="1439">
                  <c:v>4.13373E-2</c:v>
                </c:pt>
                <c:pt idx="1440">
                  <c:v>4.1305700000000001E-2</c:v>
                </c:pt>
                <c:pt idx="1441">
                  <c:v>4.1275699999999999E-2</c:v>
                </c:pt>
                <c:pt idx="1442">
                  <c:v>4.1248199999999999E-2</c:v>
                </c:pt>
                <c:pt idx="1443">
                  <c:v>4.1218999999999999E-2</c:v>
                </c:pt>
                <c:pt idx="1444">
                  <c:v>4.1188200000000001E-2</c:v>
                </c:pt>
                <c:pt idx="1445">
                  <c:v>4.1154200000000002E-2</c:v>
                </c:pt>
                <c:pt idx="1446">
                  <c:v>4.1120799999999999E-2</c:v>
                </c:pt>
                <c:pt idx="1447">
                  <c:v>4.1089399999999998E-2</c:v>
                </c:pt>
                <c:pt idx="1448">
                  <c:v>4.1058600000000001E-2</c:v>
                </c:pt>
                <c:pt idx="1449">
                  <c:v>4.10272E-2</c:v>
                </c:pt>
                <c:pt idx="1450">
                  <c:v>4.0996999999999999E-2</c:v>
                </c:pt>
                <c:pt idx="1451">
                  <c:v>4.0962800000000001E-2</c:v>
                </c:pt>
                <c:pt idx="1452">
                  <c:v>4.0927600000000001E-2</c:v>
                </c:pt>
                <c:pt idx="1453">
                  <c:v>4.0893800000000001E-2</c:v>
                </c:pt>
                <c:pt idx="1454">
                  <c:v>4.0860800000000003E-2</c:v>
                </c:pt>
                <c:pt idx="1455">
                  <c:v>4.0826899999999999E-2</c:v>
                </c:pt>
                <c:pt idx="1456">
                  <c:v>4.0795400000000002E-2</c:v>
                </c:pt>
                <c:pt idx="1457">
                  <c:v>4.0765099999999999E-2</c:v>
                </c:pt>
                <c:pt idx="1458">
                  <c:v>4.0738400000000001E-2</c:v>
                </c:pt>
                <c:pt idx="1459">
                  <c:v>4.0713399999999997E-2</c:v>
                </c:pt>
                <c:pt idx="1460">
                  <c:v>4.0685699999999998E-2</c:v>
                </c:pt>
                <c:pt idx="1461">
                  <c:v>4.0655900000000002E-2</c:v>
                </c:pt>
                <c:pt idx="1462">
                  <c:v>4.06247E-2</c:v>
                </c:pt>
                <c:pt idx="1463">
                  <c:v>4.0593200000000003E-2</c:v>
                </c:pt>
                <c:pt idx="1464">
                  <c:v>4.0561600000000003E-2</c:v>
                </c:pt>
                <c:pt idx="1465">
                  <c:v>4.0531900000000003E-2</c:v>
                </c:pt>
                <c:pt idx="1466">
                  <c:v>4.0501700000000002E-2</c:v>
                </c:pt>
                <c:pt idx="1467">
                  <c:v>4.0471899999999998E-2</c:v>
                </c:pt>
                <c:pt idx="1468">
                  <c:v>4.0444399999999998E-2</c:v>
                </c:pt>
                <c:pt idx="1469">
                  <c:v>4.0416500000000001E-2</c:v>
                </c:pt>
                <c:pt idx="1470">
                  <c:v>4.0386100000000001E-2</c:v>
                </c:pt>
                <c:pt idx="1471">
                  <c:v>4.0356700000000002E-2</c:v>
                </c:pt>
                <c:pt idx="1472">
                  <c:v>4.0327300000000003E-2</c:v>
                </c:pt>
                <c:pt idx="1473">
                  <c:v>4.0298599999999997E-2</c:v>
                </c:pt>
                <c:pt idx="1474">
                  <c:v>4.0269300000000001E-2</c:v>
                </c:pt>
                <c:pt idx="1475">
                  <c:v>4.0238400000000001E-2</c:v>
                </c:pt>
                <c:pt idx="1476">
                  <c:v>4.0210099999999999E-2</c:v>
                </c:pt>
                <c:pt idx="1477">
                  <c:v>4.0180500000000001E-2</c:v>
                </c:pt>
                <c:pt idx="1478">
                  <c:v>4.0151399999999997E-2</c:v>
                </c:pt>
                <c:pt idx="1479">
                  <c:v>4.0120400000000001E-2</c:v>
                </c:pt>
                <c:pt idx="1480">
                  <c:v>4.0090000000000001E-2</c:v>
                </c:pt>
                <c:pt idx="1481">
                  <c:v>4.0058999999999997E-2</c:v>
                </c:pt>
                <c:pt idx="1482">
                  <c:v>4.0026899999999997E-2</c:v>
                </c:pt>
                <c:pt idx="1483">
                  <c:v>3.9998600000000002E-2</c:v>
                </c:pt>
                <c:pt idx="1484">
                  <c:v>3.9970499999999999E-2</c:v>
                </c:pt>
                <c:pt idx="1485">
                  <c:v>3.99411E-2</c:v>
                </c:pt>
                <c:pt idx="1486">
                  <c:v>3.9910899999999999E-2</c:v>
                </c:pt>
                <c:pt idx="1487">
                  <c:v>3.9882300000000002E-2</c:v>
                </c:pt>
                <c:pt idx="1488">
                  <c:v>3.9851200000000003E-2</c:v>
                </c:pt>
                <c:pt idx="1489">
                  <c:v>3.9820700000000001E-2</c:v>
                </c:pt>
                <c:pt idx="1490">
                  <c:v>3.9788999999999998E-2</c:v>
                </c:pt>
                <c:pt idx="1491">
                  <c:v>3.9757899999999999E-2</c:v>
                </c:pt>
                <c:pt idx="1492">
                  <c:v>3.9729100000000003E-2</c:v>
                </c:pt>
                <c:pt idx="1493">
                  <c:v>3.9701199999999999E-2</c:v>
                </c:pt>
                <c:pt idx="1494">
                  <c:v>3.9674599999999997E-2</c:v>
                </c:pt>
                <c:pt idx="1495">
                  <c:v>3.9647099999999998E-2</c:v>
                </c:pt>
                <c:pt idx="1496">
                  <c:v>3.9619399999999999E-2</c:v>
                </c:pt>
                <c:pt idx="1497">
                  <c:v>3.9590500000000001E-2</c:v>
                </c:pt>
                <c:pt idx="1498">
                  <c:v>3.9561600000000002E-2</c:v>
                </c:pt>
                <c:pt idx="1499">
                  <c:v>3.95311E-2</c:v>
                </c:pt>
                <c:pt idx="1500">
                  <c:v>3.9500300000000002E-2</c:v>
                </c:pt>
                <c:pt idx="1501">
                  <c:v>3.9470699999999997E-2</c:v>
                </c:pt>
                <c:pt idx="1502">
                  <c:v>3.9443600000000002E-2</c:v>
                </c:pt>
                <c:pt idx="1503">
                  <c:v>3.94182E-2</c:v>
                </c:pt>
                <c:pt idx="1504">
                  <c:v>3.9392200000000002E-2</c:v>
                </c:pt>
                <c:pt idx="1505">
                  <c:v>3.9366699999999998E-2</c:v>
                </c:pt>
                <c:pt idx="1506">
                  <c:v>3.934E-2</c:v>
                </c:pt>
                <c:pt idx="1507">
                  <c:v>3.9315000000000003E-2</c:v>
                </c:pt>
                <c:pt idx="1508">
                  <c:v>3.9289200000000003E-2</c:v>
                </c:pt>
                <c:pt idx="1509">
                  <c:v>3.9260400000000001E-2</c:v>
                </c:pt>
                <c:pt idx="1510">
                  <c:v>3.9230300000000003E-2</c:v>
                </c:pt>
                <c:pt idx="1511">
                  <c:v>3.9202000000000001E-2</c:v>
                </c:pt>
                <c:pt idx="1512">
                  <c:v>3.9174199999999999E-2</c:v>
                </c:pt>
                <c:pt idx="1513">
                  <c:v>3.9147500000000002E-2</c:v>
                </c:pt>
                <c:pt idx="1514">
                  <c:v>3.91204E-2</c:v>
                </c:pt>
                <c:pt idx="1515">
                  <c:v>3.90929E-2</c:v>
                </c:pt>
                <c:pt idx="1516">
                  <c:v>3.9066099999999999E-2</c:v>
                </c:pt>
                <c:pt idx="1517">
                  <c:v>3.9040600000000002E-2</c:v>
                </c:pt>
                <c:pt idx="1518">
                  <c:v>3.9017200000000002E-2</c:v>
                </c:pt>
                <c:pt idx="1519">
                  <c:v>3.8993E-2</c:v>
                </c:pt>
                <c:pt idx="1520">
                  <c:v>3.8969299999999998E-2</c:v>
                </c:pt>
                <c:pt idx="1521">
                  <c:v>3.89428E-2</c:v>
                </c:pt>
                <c:pt idx="1522">
                  <c:v>3.8917100000000003E-2</c:v>
                </c:pt>
                <c:pt idx="1523">
                  <c:v>3.8893499999999998E-2</c:v>
                </c:pt>
                <c:pt idx="1524">
                  <c:v>3.8868100000000003E-2</c:v>
                </c:pt>
                <c:pt idx="1525">
                  <c:v>3.884E-2</c:v>
                </c:pt>
                <c:pt idx="1526">
                  <c:v>3.8816000000000003E-2</c:v>
                </c:pt>
                <c:pt idx="1527">
                  <c:v>3.87908E-2</c:v>
                </c:pt>
                <c:pt idx="1528">
                  <c:v>3.8766500000000002E-2</c:v>
                </c:pt>
                <c:pt idx="1529">
                  <c:v>3.8741200000000003E-2</c:v>
                </c:pt>
                <c:pt idx="1530">
                  <c:v>3.8716E-2</c:v>
                </c:pt>
                <c:pt idx="1531">
                  <c:v>3.8691400000000001E-2</c:v>
                </c:pt>
                <c:pt idx="1532">
                  <c:v>3.8666100000000002E-2</c:v>
                </c:pt>
                <c:pt idx="1533">
                  <c:v>3.8642799999999998E-2</c:v>
                </c:pt>
                <c:pt idx="1534">
                  <c:v>3.8619199999999999E-2</c:v>
                </c:pt>
                <c:pt idx="1535">
                  <c:v>3.8595900000000002E-2</c:v>
                </c:pt>
                <c:pt idx="1536">
                  <c:v>3.8574200000000003E-2</c:v>
                </c:pt>
                <c:pt idx="1537">
                  <c:v>3.8553299999999999E-2</c:v>
                </c:pt>
                <c:pt idx="1538">
                  <c:v>3.8533299999999999E-2</c:v>
                </c:pt>
                <c:pt idx="1539">
                  <c:v>3.85133E-2</c:v>
                </c:pt>
                <c:pt idx="1540">
                  <c:v>3.84935E-2</c:v>
                </c:pt>
                <c:pt idx="1541">
                  <c:v>3.8473199999999999E-2</c:v>
                </c:pt>
                <c:pt idx="1542">
                  <c:v>3.8452100000000003E-2</c:v>
                </c:pt>
                <c:pt idx="1543">
                  <c:v>3.8427999999999997E-2</c:v>
                </c:pt>
                <c:pt idx="1544">
                  <c:v>3.8406099999999999E-2</c:v>
                </c:pt>
                <c:pt idx="1545">
                  <c:v>3.8382199999999998E-2</c:v>
                </c:pt>
                <c:pt idx="1546">
                  <c:v>3.8356500000000002E-2</c:v>
                </c:pt>
                <c:pt idx="1547">
                  <c:v>3.83323E-2</c:v>
                </c:pt>
                <c:pt idx="1548">
                  <c:v>3.8308700000000001E-2</c:v>
                </c:pt>
                <c:pt idx="1549">
                  <c:v>3.8286800000000003E-2</c:v>
                </c:pt>
                <c:pt idx="1550">
                  <c:v>3.8264899999999998E-2</c:v>
                </c:pt>
                <c:pt idx="1551">
                  <c:v>3.8244E-2</c:v>
                </c:pt>
                <c:pt idx="1552">
                  <c:v>3.8222600000000002E-2</c:v>
                </c:pt>
                <c:pt idx="1553">
                  <c:v>3.8199999999999998E-2</c:v>
                </c:pt>
                <c:pt idx="1554">
                  <c:v>3.8175599999999997E-2</c:v>
                </c:pt>
                <c:pt idx="1555">
                  <c:v>3.8151699999999997E-2</c:v>
                </c:pt>
                <c:pt idx="1556">
                  <c:v>3.8126300000000002E-2</c:v>
                </c:pt>
                <c:pt idx="1557">
                  <c:v>3.81009E-2</c:v>
                </c:pt>
                <c:pt idx="1558">
                  <c:v>3.8073299999999997E-2</c:v>
                </c:pt>
                <c:pt idx="1559">
                  <c:v>3.8045000000000002E-2</c:v>
                </c:pt>
                <c:pt idx="1560">
                  <c:v>3.80179E-2</c:v>
                </c:pt>
                <c:pt idx="1561">
                  <c:v>3.7992900000000003E-2</c:v>
                </c:pt>
                <c:pt idx="1562">
                  <c:v>3.7968799999999997E-2</c:v>
                </c:pt>
                <c:pt idx="1563">
                  <c:v>3.7945399999999997E-2</c:v>
                </c:pt>
                <c:pt idx="1564">
                  <c:v>3.7921900000000001E-2</c:v>
                </c:pt>
                <c:pt idx="1565">
                  <c:v>3.78987E-2</c:v>
                </c:pt>
                <c:pt idx="1566">
                  <c:v>3.7876E-2</c:v>
                </c:pt>
                <c:pt idx="1567">
                  <c:v>3.7854800000000001E-2</c:v>
                </c:pt>
                <c:pt idx="1568">
                  <c:v>3.7836099999999998E-2</c:v>
                </c:pt>
                <c:pt idx="1569">
                  <c:v>3.78147E-2</c:v>
                </c:pt>
                <c:pt idx="1570">
                  <c:v>3.7791100000000001E-2</c:v>
                </c:pt>
                <c:pt idx="1571">
                  <c:v>3.7769700000000003E-2</c:v>
                </c:pt>
                <c:pt idx="1572">
                  <c:v>3.7748400000000001E-2</c:v>
                </c:pt>
                <c:pt idx="1573">
                  <c:v>3.7726900000000001E-2</c:v>
                </c:pt>
                <c:pt idx="1574">
                  <c:v>3.7705700000000002E-2</c:v>
                </c:pt>
                <c:pt idx="1575">
                  <c:v>3.7684799999999997E-2</c:v>
                </c:pt>
                <c:pt idx="1576">
                  <c:v>3.7662800000000003E-2</c:v>
                </c:pt>
                <c:pt idx="1577">
                  <c:v>3.7638400000000002E-2</c:v>
                </c:pt>
                <c:pt idx="1578">
                  <c:v>3.7615000000000003E-2</c:v>
                </c:pt>
                <c:pt idx="1579">
                  <c:v>3.7589200000000003E-2</c:v>
                </c:pt>
                <c:pt idx="1580">
                  <c:v>3.7559500000000003E-2</c:v>
                </c:pt>
                <c:pt idx="1581">
                  <c:v>3.75302E-2</c:v>
                </c:pt>
                <c:pt idx="1582">
                  <c:v>3.7501800000000002E-2</c:v>
                </c:pt>
                <c:pt idx="1583">
                  <c:v>3.7474800000000003E-2</c:v>
                </c:pt>
                <c:pt idx="1584">
                  <c:v>3.7448700000000001E-2</c:v>
                </c:pt>
                <c:pt idx="1585">
                  <c:v>3.7424399999999997E-2</c:v>
                </c:pt>
                <c:pt idx="1586">
                  <c:v>3.7402900000000003E-2</c:v>
                </c:pt>
                <c:pt idx="1587">
                  <c:v>3.7380999999999998E-2</c:v>
                </c:pt>
                <c:pt idx="1588">
                  <c:v>3.7358799999999998E-2</c:v>
                </c:pt>
                <c:pt idx="1589">
                  <c:v>3.73403E-2</c:v>
                </c:pt>
                <c:pt idx="1590">
                  <c:v>3.7322800000000003E-2</c:v>
                </c:pt>
                <c:pt idx="1591">
                  <c:v>3.7304400000000001E-2</c:v>
                </c:pt>
                <c:pt idx="1592">
                  <c:v>3.72848E-2</c:v>
                </c:pt>
                <c:pt idx="1593">
                  <c:v>3.7264899999999997E-2</c:v>
                </c:pt>
                <c:pt idx="1594">
                  <c:v>3.7244399999999997E-2</c:v>
                </c:pt>
                <c:pt idx="1595">
                  <c:v>3.7225399999999999E-2</c:v>
                </c:pt>
                <c:pt idx="1596">
                  <c:v>3.7203399999999998E-2</c:v>
                </c:pt>
                <c:pt idx="1597">
                  <c:v>3.7181400000000003E-2</c:v>
                </c:pt>
                <c:pt idx="1598">
                  <c:v>3.7161E-2</c:v>
                </c:pt>
                <c:pt idx="1599">
                  <c:v>3.7138299999999999E-2</c:v>
                </c:pt>
                <c:pt idx="1600">
                  <c:v>3.7116799999999998E-2</c:v>
                </c:pt>
                <c:pt idx="1601">
                  <c:v>3.7095200000000002E-2</c:v>
                </c:pt>
                <c:pt idx="1602">
                  <c:v>3.7072899999999999E-2</c:v>
                </c:pt>
                <c:pt idx="1603">
                  <c:v>3.7049899999999997E-2</c:v>
                </c:pt>
                <c:pt idx="1604">
                  <c:v>3.7027600000000001E-2</c:v>
                </c:pt>
                <c:pt idx="1605">
                  <c:v>3.7004700000000001E-2</c:v>
                </c:pt>
                <c:pt idx="1606">
                  <c:v>3.6984099999999999E-2</c:v>
                </c:pt>
                <c:pt idx="1607">
                  <c:v>3.6962200000000001E-2</c:v>
                </c:pt>
                <c:pt idx="1608">
                  <c:v>3.6942599999999999E-2</c:v>
                </c:pt>
                <c:pt idx="1609">
                  <c:v>3.6921099999999998E-2</c:v>
                </c:pt>
                <c:pt idx="1610">
                  <c:v>3.6900000000000002E-2</c:v>
                </c:pt>
                <c:pt idx="1611">
                  <c:v>3.6878599999999997E-2</c:v>
                </c:pt>
                <c:pt idx="1612">
                  <c:v>3.6857500000000001E-2</c:v>
                </c:pt>
                <c:pt idx="1613">
                  <c:v>3.6837099999999998E-2</c:v>
                </c:pt>
                <c:pt idx="1614">
                  <c:v>3.6816599999999998E-2</c:v>
                </c:pt>
                <c:pt idx="1615">
                  <c:v>3.67964E-2</c:v>
                </c:pt>
                <c:pt idx="1616">
                  <c:v>3.6774099999999997E-2</c:v>
                </c:pt>
                <c:pt idx="1617">
                  <c:v>3.6752699999999999E-2</c:v>
                </c:pt>
                <c:pt idx="1618">
                  <c:v>3.6731399999999997E-2</c:v>
                </c:pt>
                <c:pt idx="1619">
                  <c:v>3.6712300000000003E-2</c:v>
                </c:pt>
                <c:pt idx="1620">
                  <c:v>3.6692500000000003E-2</c:v>
                </c:pt>
                <c:pt idx="1621">
                  <c:v>3.6673699999999997E-2</c:v>
                </c:pt>
                <c:pt idx="1622">
                  <c:v>3.6654899999999997E-2</c:v>
                </c:pt>
                <c:pt idx="1623">
                  <c:v>3.6634300000000002E-2</c:v>
                </c:pt>
                <c:pt idx="1624">
                  <c:v>3.6611699999999997E-2</c:v>
                </c:pt>
                <c:pt idx="1625">
                  <c:v>3.6589999999999998E-2</c:v>
                </c:pt>
                <c:pt idx="1626">
                  <c:v>3.6566399999999999E-2</c:v>
                </c:pt>
                <c:pt idx="1627">
                  <c:v>3.6537800000000002E-2</c:v>
                </c:pt>
                <c:pt idx="1628">
                  <c:v>3.6510000000000001E-2</c:v>
                </c:pt>
                <c:pt idx="1629">
                  <c:v>3.6482500000000001E-2</c:v>
                </c:pt>
                <c:pt idx="1630">
                  <c:v>3.6456000000000002E-2</c:v>
                </c:pt>
                <c:pt idx="1631">
                  <c:v>3.6427800000000003E-2</c:v>
                </c:pt>
                <c:pt idx="1632">
                  <c:v>3.64021E-2</c:v>
                </c:pt>
                <c:pt idx="1633">
                  <c:v>3.6378300000000002E-2</c:v>
                </c:pt>
                <c:pt idx="1634">
                  <c:v>3.6355800000000001E-2</c:v>
                </c:pt>
                <c:pt idx="1635">
                  <c:v>3.6333200000000003E-2</c:v>
                </c:pt>
                <c:pt idx="1636">
                  <c:v>3.6310099999999998E-2</c:v>
                </c:pt>
                <c:pt idx="1637">
                  <c:v>3.6287199999999999E-2</c:v>
                </c:pt>
                <c:pt idx="1638">
                  <c:v>3.6262200000000001E-2</c:v>
                </c:pt>
                <c:pt idx="1639">
                  <c:v>3.6236900000000002E-2</c:v>
                </c:pt>
                <c:pt idx="1640">
                  <c:v>3.6212800000000003E-2</c:v>
                </c:pt>
                <c:pt idx="1641">
                  <c:v>3.6191099999999997E-2</c:v>
                </c:pt>
                <c:pt idx="1642">
                  <c:v>3.6170000000000001E-2</c:v>
                </c:pt>
                <c:pt idx="1643">
                  <c:v>3.6145099999999999E-2</c:v>
                </c:pt>
                <c:pt idx="1644">
                  <c:v>3.6122399999999999E-2</c:v>
                </c:pt>
                <c:pt idx="1645">
                  <c:v>3.6099100000000002E-2</c:v>
                </c:pt>
                <c:pt idx="1646">
                  <c:v>3.6073899999999999E-2</c:v>
                </c:pt>
                <c:pt idx="1647">
                  <c:v>3.6048700000000003E-2</c:v>
                </c:pt>
                <c:pt idx="1648">
                  <c:v>3.6023399999999997E-2</c:v>
                </c:pt>
                <c:pt idx="1649">
                  <c:v>3.5996100000000003E-2</c:v>
                </c:pt>
                <c:pt idx="1650">
                  <c:v>3.5970099999999998E-2</c:v>
                </c:pt>
                <c:pt idx="1651">
                  <c:v>3.5943999999999997E-2</c:v>
                </c:pt>
                <c:pt idx="1652">
                  <c:v>3.59178E-2</c:v>
                </c:pt>
                <c:pt idx="1653">
                  <c:v>3.58915E-2</c:v>
                </c:pt>
                <c:pt idx="1654">
                  <c:v>3.5864E-2</c:v>
                </c:pt>
                <c:pt idx="1655">
                  <c:v>3.5837399999999998E-2</c:v>
                </c:pt>
                <c:pt idx="1656">
                  <c:v>3.5811599999999999E-2</c:v>
                </c:pt>
                <c:pt idx="1657">
                  <c:v>3.5784299999999998E-2</c:v>
                </c:pt>
                <c:pt idx="1658">
                  <c:v>3.57583E-2</c:v>
                </c:pt>
                <c:pt idx="1659">
                  <c:v>3.5731100000000002E-2</c:v>
                </c:pt>
                <c:pt idx="1660">
                  <c:v>3.5702900000000003E-2</c:v>
                </c:pt>
                <c:pt idx="1661">
                  <c:v>3.56736E-2</c:v>
                </c:pt>
                <c:pt idx="1662">
                  <c:v>3.56437E-2</c:v>
                </c:pt>
                <c:pt idx="1663">
                  <c:v>3.56116E-2</c:v>
                </c:pt>
                <c:pt idx="1664">
                  <c:v>3.5581500000000002E-2</c:v>
                </c:pt>
                <c:pt idx="1665">
                  <c:v>3.5552399999999998E-2</c:v>
                </c:pt>
                <c:pt idx="1666">
                  <c:v>3.5527000000000003E-2</c:v>
                </c:pt>
                <c:pt idx="1667">
                  <c:v>3.55042E-2</c:v>
                </c:pt>
                <c:pt idx="1668">
                  <c:v>3.5484599999999998E-2</c:v>
                </c:pt>
                <c:pt idx="1669">
                  <c:v>3.5463500000000002E-2</c:v>
                </c:pt>
                <c:pt idx="1670">
                  <c:v>3.5439999999999999E-2</c:v>
                </c:pt>
                <c:pt idx="1671">
                  <c:v>3.5414899999999999E-2</c:v>
                </c:pt>
                <c:pt idx="1672">
                  <c:v>3.5391199999999998E-2</c:v>
                </c:pt>
                <c:pt idx="1673">
                  <c:v>3.5366000000000002E-2</c:v>
                </c:pt>
                <c:pt idx="1674">
                  <c:v>3.53394E-2</c:v>
                </c:pt>
                <c:pt idx="1675">
                  <c:v>3.5310399999999999E-2</c:v>
                </c:pt>
                <c:pt idx="1676">
                  <c:v>3.5281800000000002E-2</c:v>
                </c:pt>
                <c:pt idx="1677">
                  <c:v>3.5251900000000003E-2</c:v>
                </c:pt>
                <c:pt idx="1678">
                  <c:v>3.5223999999999998E-2</c:v>
                </c:pt>
                <c:pt idx="1679">
                  <c:v>3.5197600000000002E-2</c:v>
                </c:pt>
                <c:pt idx="1680">
                  <c:v>3.5173799999999998E-2</c:v>
                </c:pt>
                <c:pt idx="1681">
                  <c:v>3.5149E-2</c:v>
                </c:pt>
                <c:pt idx="1682">
                  <c:v>3.5123399999999999E-2</c:v>
                </c:pt>
                <c:pt idx="1683">
                  <c:v>3.5096700000000002E-2</c:v>
                </c:pt>
                <c:pt idx="1684">
                  <c:v>3.5069999999999997E-2</c:v>
                </c:pt>
                <c:pt idx="1685">
                  <c:v>3.5044400000000003E-2</c:v>
                </c:pt>
                <c:pt idx="1686">
                  <c:v>3.5019399999999999E-2</c:v>
                </c:pt>
                <c:pt idx="1687">
                  <c:v>3.4993099999999999E-2</c:v>
                </c:pt>
                <c:pt idx="1688">
                  <c:v>3.49666E-2</c:v>
                </c:pt>
                <c:pt idx="1689">
                  <c:v>3.4941800000000002E-2</c:v>
                </c:pt>
                <c:pt idx="1690">
                  <c:v>3.4917799999999999E-2</c:v>
                </c:pt>
                <c:pt idx="1691">
                  <c:v>3.4894099999999997E-2</c:v>
                </c:pt>
                <c:pt idx="1692">
                  <c:v>3.48708E-2</c:v>
                </c:pt>
                <c:pt idx="1693">
                  <c:v>3.4847000000000003E-2</c:v>
                </c:pt>
                <c:pt idx="1694">
                  <c:v>3.48223E-2</c:v>
                </c:pt>
                <c:pt idx="1695">
                  <c:v>3.4796800000000003E-2</c:v>
                </c:pt>
                <c:pt idx="1696">
                  <c:v>3.4771900000000001E-2</c:v>
                </c:pt>
                <c:pt idx="1697">
                  <c:v>3.4747899999999998E-2</c:v>
                </c:pt>
                <c:pt idx="1698">
                  <c:v>3.4720099999999997E-2</c:v>
                </c:pt>
                <c:pt idx="1699">
                  <c:v>3.4693599999999998E-2</c:v>
                </c:pt>
                <c:pt idx="1700">
                  <c:v>3.4668600000000001E-2</c:v>
                </c:pt>
                <c:pt idx="1701">
                  <c:v>3.4643E-2</c:v>
                </c:pt>
                <c:pt idx="1702">
                  <c:v>3.46174E-2</c:v>
                </c:pt>
                <c:pt idx="1703">
                  <c:v>3.4591499999999997E-2</c:v>
                </c:pt>
                <c:pt idx="1704">
                  <c:v>3.4568000000000002E-2</c:v>
                </c:pt>
                <c:pt idx="1705">
                  <c:v>3.4547300000000003E-2</c:v>
                </c:pt>
                <c:pt idx="1706">
                  <c:v>3.4524600000000003E-2</c:v>
                </c:pt>
                <c:pt idx="1707">
                  <c:v>3.4501200000000003E-2</c:v>
                </c:pt>
                <c:pt idx="1708">
                  <c:v>3.44772E-2</c:v>
                </c:pt>
                <c:pt idx="1709">
                  <c:v>3.44526E-2</c:v>
                </c:pt>
                <c:pt idx="1710">
                  <c:v>3.4429800000000003E-2</c:v>
                </c:pt>
                <c:pt idx="1711">
                  <c:v>3.4406699999999998E-2</c:v>
                </c:pt>
                <c:pt idx="1712">
                  <c:v>3.4385300000000001E-2</c:v>
                </c:pt>
                <c:pt idx="1713">
                  <c:v>3.4364400000000003E-2</c:v>
                </c:pt>
                <c:pt idx="1714">
                  <c:v>3.43404E-2</c:v>
                </c:pt>
                <c:pt idx="1715">
                  <c:v>3.4314999999999998E-2</c:v>
                </c:pt>
                <c:pt idx="1716">
                  <c:v>3.4292700000000002E-2</c:v>
                </c:pt>
                <c:pt idx="1717">
                  <c:v>3.4269599999999997E-2</c:v>
                </c:pt>
                <c:pt idx="1718">
                  <c:v>3.4248000000000001E-2</c:v>
                </c:pt>
                <c:pt idx="1719">
                  <c:v>3.4224400000000002E-2</c:v>
                </c:pt>
                <c:pt idx="1720">
                  <c:v>3.4200099999999997E-2</c:v>
                </c:pt>
                <c:pt idx="1721">
                  <c:v>3.4174299999999998E-2</c:v>
                </c:pt>
                <c:pt idx="1722">
                  <c:v>3.4153900000000001E-2</c:v>
                </c:pt>
                <c:pt idx="1723">
                  <c:v>3.4134499999999998E-2</c:v>
                </c:pt>
                <c:pt idx="1724">
                  <c:v>3.4113699999999997E-2</c:v>
                </c:pt>
                <c:pt idx="1725">
                  <c:v>3.4088800000000002E-2</c:v>
                </c:pt>
                <c:pt idx="1726">
                  <c:v>3.40612E-2</c:v>
                </c:pt>
                <c:pt idx="1727">
                  <c:v>3.4034799999999997E-2</c:v>
                </c:pt>
                <c:pt idx="1728">
                  <c:v>3.4011300000000001E-2</c:v>
                </c:pt>
                <c:pt idx="1729">
                  <c:v>3.3989800000000001E-2</c:v>
                </c:pt>
                <c:pt idx="1730">
                  <c:v>3.3969199999999998E-2</c:v>
                </c:pt>
                <c:pt idx="1731">
                  <c:v>3.3948600000000002E-2</c:v>
                </c:pt>
                <c:pt idx="1732">
                  <c:v>3.3929300000000003E-2</c:v>
                </c:pt>
                <c:pt idx="1733">
                  <c:v>3.3910099999999999E-2</c:v>
                </c:pt>
                <c:pt idx="1734">
                  <c:v>3.38918E-2</c:v>
                </c:pt>
                <c:pt idx="1735">
                  <c:v>3.3869900000000001E-2</c:v>
                </c:pt>
                <c:pt idx="1736">
                  <c:v>3.3848099999999999E-2</c:v>
                </c:pt>
                <c:pt idx="1737">
                  <c:v>3.3822900000000003E-2</c:v>
                </c:pt>
                <c:pt idx="1738">
                  <c:v>3.3799299999999997E-2</c:v>
                </c:pt>
                <c:pt idx="1739">
                  <c:v>3.3777700000000001E-2</c:v>
                </c:pt>
                <c:pt idx="1740">
                  <c:v>3.3754800000000001E-2</c:v>
                </c:pt>
                <c:pt idx="1741">
                  <c:v>3.3730000000000003E-2</c:v>
                </c:pt>
                <c:pt idx="1742">
                  <c:v>3.3706899999999998E-2</c:v>
                </c:pt>
                <c:pt idx="1743">
                  <c:v>3.3686099999999997E-2</c:v>
                </c:pt>
                <c:pt idx="1744">
                  <c:v>3.3662900000000003E-2</c:v>
                </c:pt>
                <c:pt idx="1745">
                  <c:v>3.3640400000000001E-2</c:v>
                </c:pt>
                <c:pt idx="1746">
                  <c:v>3.36155E-2</c:v>
                </c:pt>
                <c:pt idx="1747">
                  <c:v>3.3595300000000002E-2</c:v>
                </c:pt>
                <c:pt idx="1748">
                  <c:v>3.3574E-2</c:v>
                </c:pt>
                <c:pt idx="1749">
                  <c:v>3.3553699999999999E-2</c:v>
                </c:pt>
                <c:pt idx="1750">
                  <c:v>3.3535200000000001E-2</c:v>
                </c:pt>
                <c:pt idx="1751">
                  <c:v>3.3514799999999997E-2</c:v>
                </c:pt>
                <c:pt idx="1752">
                  <c:v>3.3492500000000001E-2</c:v>
                </c:pt>
                <c:pt idx="1753">
                  <c:v>3.3472000000000002E-2</c:v>
                </c:pt>
                <c:pt idx="1754">
                  <c:v>3.3451099999999998E-2</c:v>
                </c:pt>
                <c:pt idx="1755">
                  <c:v>3.3430099999999997E-2</c:v>
                </c:pt>
                <c:pt idx="1756">
                  <c:v>3.3410000000000002E-2</c:v>
                </c:pt>
                <c:pt idx="1757">
                  <c:v>3.3389599999999998E-2</c:v>
                </c:pt>
                <c:pt idx="1758">
                  <c:v>3.33713E-2</c:v>
                </c:pt>
                <c:pt idx="1759">
                  <c:v>3.3352899999999998E-2</c:v>
                </c:pt>
                <c:pt idx="1760">
                  <c:v>3.3334099999999998E-2</c:v>
                </c:pt>
                <c:pt idx="1761">
                  <c:v>3.3316600000000002E-2</c:v>
                </c:pt>
                <c:pt idx="1762">
                  <c:v>3.3297E-2</c:v>
                </c:pt>
                <c:pt idx="1763">
                  <c:v>3.32784E-2</c:v>
                </c:pt>
                <c:pt idx="1764">
                  <c:v>3.3260600000000001E-2</c:v>
                </c:pt>
                <c:pt idx="1765">
                  <c:v>3.3245799999999999E-2</c:v>
                </c:pt>
                <c:pt idx="1766">
                  <c:v>3.3233100000000002E-2</c:v>
                </c:pt>
                <c:pt idx="1767">
                  <c:v>3.3219899999999997E-2</c:v>
                </c:pt>
                <c:pt idx="1768">
                  <c:v>3.3205800000000001E-2</c:v>
                </c:pt>
                <c:pt idx="1769">
                  <c:v>3.31889E-2</c:v>
                </c:pt>
                <c:pt idx="1770">
                  <c:v>3.3173599999999998E-2</c:v>
                </c:pt>
                <c:pt idx="1771">
                  <c:v>3.3156900000000003E-2</c:v>
                </c:pt>
                <c:pt idx="1772">
                  <c:v>3.31404E-2</c:v>
                </c:pt>
                <c:pt idx="1773">
                  <c:v>3.3121900000000003E-2</c:v>
                </c:pt>
                <c:pt idx="1774">
                  <c:v>3.3101699999999998E-2</c:v>
                </c:pt>
                <c:pt idx="1775">
                  <c:v>3.30779E-2</c:v>
                </c:pt>
                <c:pt idx="1776">
                  <c:v>3.3053800000000001E-2</c:v>
                </c:pt>
                <c:pt idx="1777">
                  <c:v>3.3032499999999999E-2</c:v>
                </c:pt>
                <c:pt idx="1778">
                  <c:v>3.3012800000000002E-2</c:v>
                </c:pt>
                <c:pt idx="1779">
                  <c:v>3.2992899999999999E-2</c:v>
                </c:pt>
                <c:pt idx="1780">
                  <c:v>3.29739E-2</c:v>
                </c:pt>
                <c:pt idx="1781">
                  <c:v>3.29553E-2</c:v>
                </c:pt>
                <c:pt idx="1782">
                  <c:v>3.2934999999999999E-2</c:v>
                </c:pt>
                <c:pt idx="1783">
                  <c:v>3.2914400000000003E-2</c:v>
                </c:pt>
                <c:pt idx="1784">
                  <c:v>3.2893800000000001E-2</c:v>
                </c:pt>
                <c:pt idx="1785">
                  <c:v>3.2874199999999999E-2</c:v>
                </c:pt>
                <c:pt idx="1786">
                  <c:v>3.2854800000000003E-2</c:v>
                </c:pt>
                <c:pt idx="1787">
                  <c:v>3.2835900000000001E-2</c:v>
                </c:pt>
                <c:pt idx="1788">
                  <c:v>3.28163E-2</c:v>
                </c:pt>
                <c:pt idx="1789">
                  <c:v>3.2798099999999997E-2</c:v>
                </c:pt>
                <c:pt idx="1790">
                  <c:v>3.2780299999999998E-2</c:v>
                </c:pt>
                <c:pt idx="1791">
                  <c:v>3.2761999999999999E-2</c:v>
                </c:pt>
                <c:pt idx="1792">
                  <c:v>3.2743500000000002E-2</c:v>
                </c:pt>
                <c:pt idx="1793">
                  <c:v>3.27268E-2</c:v>
                </c:pt>
                <c:pt idx="1794">
                  <c:v>3.2709500000000002E-2</c:v>
                </c:pt>
                <c:pt idx="1795">
                  <c:v>3.2693899999999998E-2</c:v>
                </c:pt>
                <c:pt idx="1796">
                  <c:v>3.2677999999999999E-2</c:v>
                </c:pt>
                <c:pt idx="1797">
                  <c:v>3.2660700000000001E-2</c:v>
                </c:pt>
                <c:pt idx="1798">
                  <c:v>3.2642499999999998E-2</c:v>
                </c:pt>
                <c:pt idx="1799">
                  <c:v>3.2623800000000001E-2</c:v>
                </c:pt>
                <c:pt idx="1800">
                  <c:v>3.2605299999999997E-2</c:v>
                </c:pt>
                <c:pt idx="1801">
                  <c:v>3.2586400000000001E-2</c:v>
                </c:pt>
                <c:pt idx="1802">
                  <c:v>3.25639E-2</c:v>
                </c:pt>
                <c:pt idx="1803">
                  <c:v>3.25405E-2</c:v>
                </c:pt>
                <c:pt idx="1804">
                  <c:v>3.25183E-2</c:v>
                </c:pt>
                <c:pt idx="1805">
                  <c:v>3.2497999999999999E-2</c:v>
                </c:pt>
                <c:pt idx="1806">
                  <c:v>3.2480599999999998E-2</c:v>
                </c:pt>
                <c:pt idx="1807">
                  <c:v>3.2463400000000003E-2</c:v>
                </c:pt>
                <c:pt idx="1808">
                  <c:v>3.2448400000000002E-2</c:v>
                </c:pt>
                <c:pt idx="1809">
                  <c:v>3.2432299999999997E-2</c:v>
                </c:pt>
                <c:pt idx="1810">
                  <c:v>3.2416300000000002E-2</c:v>
                </c:pt>
                <c:pt idx="1811">
                  <c:v>3.2400400000000003E-2</c:v>
                </c:pt>
                <c:pt idx="1812">
                  <c:v>3.2384400000000001E-2</c:v>
                </c:pt>
                <c:pt idx="1813">
                  <c:v>3.2367800000000002E-2</c:v>
                </c:pt>
                <c:pt idx="1814">
                  <c:v>3.2350700000000003E-2</c:v>
                </c:pt>
                <c:pt idx="1815">
                  <c:v>3.2330499999999998E-2</c:v>
                </c:pt>
                <c:pt idx="1816">
                  <c:v>3.2308799999999999E-2</c:v>
                </c:pt>
                <c:pt idx="1817">
                  <c:v>3.2286500000000003E-2</c:v>
                </c:pt>
                <c:pt idx="1818">
                  <c:v>3.2264899999999999E-2</c:v>
                </c:pt>
                <c:pt idx="1819">
                  <c:v>3.2246700000000003E-2</c:v>
                </c:pt>
                <c:pt idx="1820">
                  <c:v>3.2228100000000003E-2</c:v>
                </c:pt>
                <c:pt idx="1821">
                  <c:v>3.22075E-2</c:v>
                </c:pt>
                <c:pt idx="1822">
                  <c:v>3.2187800000000003E-2</c:v>
                </c:pt>
                <c:pt idx="1823">
                  <c:v>3.2166699999999999E-2</c:v>
                </c:pt>
                <c:pt idx="1824">
                  <c:v>3.2144499999999999E-2</c:v>
                </c:pt>
                <c:pt idx="1825">
                  <c:v>3.2120799999999998E-2</c:v>
                </c:pt>
                <c:pt idx="1826">
                  <c:v>3.2098799999999997E-2</c:v>
                </c:pt>
                <c:pt idx="1827">
                  <c:v>3.2078000000000002E-2</c:v>
                </c:pt>
                <c:pt idx="1828">
                  <c:v>3.2057000000000002E-2</c:v>
                </c:pt>
                <c:pt idx="1829">
                  <c:v>3.2035500000000001E-2</c:v>
                </c:pt>
                <c:pt idx="1830">
                  <c:v>3.2013899999999998E-2</c:v>
                </c:pt>
                <c:pt idx="1831">
                  <c:v>3.1994399999999999E-2</c:v>
                </c:pt>
                <c:pt idx="1832">
                  <c:v>3.1973799999999997E-2</c:v>
                </c:pt>
                <c:pt idx="1833">
                  <c:v>3.1952899999999999E-2</c:v>
                </c:pt>
                <c:pt idx="1834">
                  <c:v>3.1933799999999998E-2</c:v>
                </c:pt>
                <c:pt idx="1835">
                  <c:v>3.1914400000000002E-2</c:v>
                </c:pt>
                <c:pt idx="1836">
                  <c:v>3.1892700000000003E-2</c:v>
                </c:pt>
                <c:pt idx="1837">
                  <c:v>3.1868199999999999E-2</c:v>
                </c:pt>
                <c:pt idx="1838">
                  <c:v>3.1843799999999998E-2</c:v>
                </c:pt>
                <c:pt idx="1839">
                  <c:v>3.1820599999999997E-2</c:v>
                </c:pt>
                <c:pt idx="1840">
                  <c:v>3.17992E-2</c:v>
                </c:pt>
                <c:pt idx="1841">
                  <c:v>3.1778099999999997E-2</c:v>
                </c:pt>
                <c:pt idx="1842">
                  <c:v>3.1760799999999999E-2</c:v>
                </c:pt>
                <c:pt idx="1843">
                  <c:v>3.1742699999999999E-2</c:v>
                </c:pt>
                <c:pt idx="1844">
                  <c:v>3.1726200000000003E-2</c:v>
                </c:pt>
                <c:pt idx="1845">
                  <c:v>3.1709500000000002E-2</c:v>
                </c:pt>
                <c:pt idx="1846">
                  <c:v>3.1691299999999999E-2</c:v>
                </c:pt>
                <c:pt idx="1847">
                  <c:v>3.1671699999999997E-2</c:v>
                </c:pt>
                <c:pt idx="1848">
                  <c:v>3.1649700000000003E-2</c:v>
                </c:pt>
                <c:pt idx="1849">
                  <c:v>3.16262E-2</c:v>
                </c:pt>
                <c:pt idx="1850">
                  <c:v>3.1603399999999997E-2</c:v>
                </c:pt>
                <c:pt idx="1851">
                  <c:v>3.1579299999999998E-2</c:v>
                </c:pt>
                <c:pt idx="1852">
                  <c:v>3.1556399999999998E-2</c:v>
                </c:pt>
                <c:pt idx="1853">
                  <c:v>3.1534800000000002E-2</c:v>
                </c:pt>
                <c:pt idx="1854">
                  <c:v>3.1516099999999998E-2</c:v>
                </c:pt>
                <c:pt idx="1855">
                  <c:v>3.1497299999999999E-2</c:v>
                </c:pt>
                <c:pt idx="1856">
                  <c:v>3.14773E-2</c:v>
                </c:pt>
                <c:pt idx="1857">
                  <c:v>3.1461299999999998E-2</c:v>
                </c:pt>
                <c:pt idx="1858">
                  <c:v>3.14445E-2</c:v>
                </c:pt>
                <c:pt idx="1859">
                  <c:v>3.1427900000000002E-2</c:v>
                </c:pt>
                <c:pt idx="1860">
                  <c:v>3.1408999999999999E-2</c:v>
                </c:pt>
                <c:pt idx="1861">
                  <c:v>3.1389300000000002E-2</c:v>
                </c:pt>
                <c:pt idx="1862">
                  <c:v>3.1368300000000002E-2</c:v>
                </c:pt>
                <c:pt idx="1863">
                  <c:v>3.1346100000000002E-2</c:v>
                </c:pt>
                <c:pt idx="1864">
                  <c:v>3.13248E-2</c:v>
                </c:pt>
                <c:pt idx="1865">
                  <c:v>3.1302200000000002E-2</c:v>
                </c:pt>
                <c:pt idx="1866">
                  <c:v>3.1281200000000002E-2</c:v>
                </c:pt>
                <c:pt idx="1867">
                  <c:v>3.1259500000000003E-2</c:v>
                </c:pt>
                <c:pt idx="1868">
                  <c:v>3.12389E-2</c:v>
                </c:pt>
                <c:pt idx="1869">
                  <c:v>3.1218699999999999E-2</c:v>
                </c:pt>
                <c:pt idx="1870">
                  <c:v>3.1199999999999999E-2</c:v>
                </c:pt>
                <c:pt idx="1871">
                  <c:v>3.1179800000000001E-2</c:v>
                </c:pt>
                <c:pt idx="1872">
                  <c:v>3.1161399999999999E-2</c:v>
                </c:pt>
                <c:pt idx="1873">
                  <c:v>3.1142699999999999E-2</c:v>
                </c:pt>
                <c:pt idx="1874">
                  <c:v>3.11226E-2</c:v>
                </c:pt>
                <c:pt idx="1875">
                  <c:v>3.1103100000000002E-2</c:v>
                </c:pt>
                <c:pt idx="1876">
                  <c:v>3.1083400000000001E-2</c:v>
                </c:pt>
                <c:pt idx="1877">
                  <c:v>3.1065499999999999E-2</c:v>
                </c:pt>
                <c:pt idx="1878">
                  <c:v>3.10437E-2</c:v>
                </c:pt>
                <c:pt idx="1879">
                  <c:v>3.1021300000000002E-2</c:v>
                </c:pt>
                <c:pt idx="1880">
                  <c:v>3.10012E-2</c:v>
                </c:pt>
                <c:pt idx="1881">
                  <c:v>3.0982800000000001E-2</c:v>
                </c:pt>
                <c:pt idx="1882">
                  <c:v>3.0965400000000001E-2</c:v>
                </c:pt>
                <c:pt idx="1883">
                  <c:v>3.0949500000000001E-2</c:v>
                </c:pt>
                <c:pt idx="1884">
                  <c:v>3.0932399999999999E-2</c:v>
                </c:pt>
                <c:pt idx="1885">
                  <c:v>3.09141E-2</c:v>
                </c:pt>
                <c:pt idx="1886">
                  <c:v>3.0894999999999999E-2</c:v>
                </c:pt>
                <c:pt idx="1887">
                  <c:v>3.0877399999999999E-2</c:v>
                </c:pt>
                <c:pt idx="1888">
                  <c:v>3.0857699999999998E-2</c:v>
                </c:pt>
                <c:pt idx="1889">
                  <c:v>3.08376E-2</c:v>
                </c:pt>
                <c:pt idx="1890">
                  <c:v>3.08177E-2</c:v>
                </c:pt>
                <c:pt idx="1891">
                  <c:v>3.07967E-2</c:v>
                </c:pt>
                <c:pt idx="1892">
                  <c:v>3.0776700000000001E-2</c:v>
                </c:pt>
                <c:pt idx="1893">
                  <c:v>3.07569E-2</c:v>
                </c:pt>
                <c:pt idx="1894">
                  <c:v>3.0738999999999999E-2</c:v>
                </c:pt>
                <c:pt idx="1895">
                  <c:v>3.0721999999999999E-2</c:v>
                </c:pt>
                <c:pt idx="1896">
                  <c:v>3.0704700000000001E-2</c:v>
                </c:pt>
                <c:pt idx="1897">
                  <c:v>3.0688699999999999E-2</c:v>
                </c:pt>
                <c:pt idx="1898">
                  <c:v>3.06728E-2</c:v>
                </c:pt>
                <c:pt idx="1899">
                  <c:v>3.0656699999999999E-2</c:v>
                </c:pt>
                <c:pt idx="1900">
                  <c:v>3.0639799999999998E-2</c:v>
                </c:pt>
                <c:pt idx="1901">
                  <c:v>3.06237E-2</c:v>
                </c:pt>
                <c:pt idx="1902">
                  <c:v>3.0605799999999999E-2</c:v>
                </c:pt>
                <c:pt idx="1903">
                  <c:v>3.0586599999999999E-2</c:v>
                </c:pt>
                <c:pt idx="1904">
                  <c:v>3.0567899999999999E-2</c:v>
                </c:pt>
                <c:pt idx="1905">
                  <c:v>3.0550899999999999E-2</c:v>
                </c:pt>
                <c:pt idx="1906">
                  <c:v>3.0535400000000001E-2</c:v>
                </c:pt>
                <c:pt idx="1907">
                  <c:v>3.0519299999999999E-2</c:v>
                </c:pt>
                <c:pt idx="1908">
                  <c:v>3.0504400000000001E-2</c:v>
                </c:pt>
                <c:pt idx="1909">
                  <c:v>3.0489100000000002E-2</c:v>
                </c:pt>
                <c:pt idx="1910">
                  <c:v>3.0473199999999999E-2</c:v>
                </c:pt>
                <c:pt idx="1911">
                  <c:v>3.0458900000000001E-2</c:v>
                </c:pt>
                <c:pt idx="1912">
                  <c:v>3.04444E-2</c:v>
                </c:pt>
                <c:pt idx="1913">
                  <c:v>3.04292E-2</c:v>
                </c:pt>
                <c:pt idx="1914">
                  <c:v>3.0414400000000001E-2</c:v>
                </c:pt>
                <c:pt idx="1915">
                  <c:v>3.0399499999999999E-2</c:v>
                </c:pt>
                <c:pt idx="1916">
                  <c:v>3.03837E-2</c:v>
                </c:pt>
                <c:pt idx="1917">
                  <c:v>3.03672E-2</c:v>
                </c:pt>
                <c:pt idx="1918">
                  <c:v>3.0349000000000001E-2</c:v>
                </c:pt>
                <c:pt idx="1919">
                  <c:v>3.0333700000000002E-2</c:v>
                </c:pt>
                <c:pt idx="1920">
                  <c:v>3.0317899999999998E-2</c:v>
                </c:pt>
                <c:pt idx="1921">
                  <c:v>3.0303099999999999E-2</c:v>
                </c:pt>
                <c:pt idx="1922">
                  <c:v>3.0287999999999999E-2</c:v>
                </c:pt>
                <c:pt idx="1923">
                  <c:v>3.0273100000000001E-2</c:v>
                </c:pt>
                <c:pt idx="1924">
                  <c:v>3.0258299999999998E-2</c:v>
                </c:pt>
                <c:pt idx="1925">
                  <c:v>3.0243200000000001E-2</c:v>
                </c:pt>
                <c:pt idx="1926">
                  <c:v>3.0231600000000001E-2</c:v>
                </c:pt>
                <c:pt idx="1927">
                  <c:v>3.02189E-2</c:v>
                </c:pt>
                <c:pt idx="1928">
                  <c:v>3.0204499999999999E-2</c:v>
                </c:pt>
                <c:pt idx="1929">
                  <c:v>3.01856E-2</c:v>
                </c:pt>
                <c:pt idx="1930">
                  <c:v>3.0166399999999999E-2</c:v>
                </c:pt>
                <c:pt idx="1931">
                  <c:v>3.0148399999999999E-2</c:v>
                </c:pt>
                <c:pt idx="1932">
                  <c:v>3.01301E-2</c:v>
                </c:pt>
                <c:pt idx="1933">
                  <c:v>3.0114200000000001E-2</c:v>
                </c:pt>
                <c:pt idx="1934">
                  <c:v>3.0099299999999999E-2</c:v>
                </c:pt>
                <c:pt idx="1935">
                  <c:v>3.0088400000000001E-2</c:v>
                </c:pt>
                <c:pt idx="1936">
                  <c:v>3.0072600000000001E-2</c:v>
                </c:pt>
                <c:pt idx="1937">
                  <c:v>3.0057400000000001E-2</c:v>
                </c:pt>
                <c:pt idx="1938">
                  <c:v>3.00419E-2</c:v>
                </c:pt>
                <c:pt idx="1939">
                  <c:v>3.0026299999999999E-2</c:v>
                </c:pt>
                <c:pt idx="1940">
                  <c:v>3.00063E-2</c:v>
                </c:pt>
                <c:pt idx="1941">
                  <c:v>2.9984899999999998E-2</c:v>
                </c:pt>
                <c:pt idx="1942">
                  <c:v>2.9965200000000001E-2</c:v>
                </c:pt>
                <c:pt idx="1943">
                  <c:v>2.9945900000000001E-2</c:v>
                </c:pt>
                <c:pt idx="1944">
                  <c:v>2.99297E-2</c:v>
                </c:pt>
                <c:pt idx="1945">
                  <c:v>2.9916499999999999E-2</c:v>
                </c:pt>
                <c:pt idx="1946">
                  <c:v>2.9904900000000002E-2</c:v>
                </c:pt>
                <c:pt idx="1947">
                  <c:v>2.9894500000000001E-2</c:v>
                </c:pt>
                <c:pt idx="1948">
                  <c:v>2.9883900000000001E-2</c:v>
                </c:pt>
                <c:pt idx="1949">
                  <c:v>2.9871600000000002E-2</c:v>
                </c:pt>
                <c:pt idx="1950">
                  <c:v>2.9859500000000001E-2</c:v>
                </c:pt>
                <c:pt idx="1951">
                  <c:v>2.9845300000000002E-2</c:v>
                </c:pt>
                <c:pt idx="1952">
                  <c:v>2.9830300000000001E-2</c:v>
                </c:pt>
                <c:pt idx="1953">
                  <c:v>2.9812200000000001E-2</c:v>
                </c:pt>
                <c:pt idx="1954">
                  <c:v>2.9795700000000001E-2</c:v>
                </c:pt>
                <c:pt idx="1955">
                  <c:v>2.9778900000000001E-2</c:v>
                </c:pt>
                <c:pt idx="1956">
                  <c:v>2.9762E-2</c:v>
                </c:pt>
                <c:pt idx="1957">
                  <c:v>2.9746600000000002E-2</c:v>
                </c:pt>
                <c:pt idx="1958">
                  <c:v>2.9731E-2</c:v>
                </c:pt>
                <c:pt idx="1959">
                  <c:v>2.9714899999999999E-2</c:v>
                </c:pt>
                <c:pt idx="1960">
                  <c:v>2.9696299999999998E-2</c:v>
                </c:pt>
                <c:pt idx="1961">
                  <c:v>2.9676299999999999E-2</c:v>
                </c:pt>
                <c:pt idx="1962">
                  <c:v>2.9656100000000001E-2</c:v>
                </c:pt>
                <c:pt idx="1963">
                  <c:v>2.96359E-2</c:v>
                </c:pt>
                <c:pt idx="1964">
                  <c:v>2.9616300000000002E-2</c:v>
                </c:pt>
                <c:pt idx="1965">
                  <c:v>2.9597700000000001E-2</c:v>
                </c:pt>
                <c:pt idx="1966">
                  <c:v>2.95792E-2</c:v>
                </c:pt>
                <c:pt idx="1967">
                  <c:v>2.9559700000000001E-2</c:v>
                </c:pt>
                <c:pt idx="1968">
                  <c:v>2.9543E-2</c:v>
                </c:pt>
                <c:pt idx="1969">
                  <c:v>2.9527600000000001E-2</c:v>
                </c:pt>
                <c:pt idx="1970">
                  <c:v>2.95115E-2</c:v>
                </c:pt>
                <c:pt idx="1971">
                  <c:v>2.9495400000000001E-2</c:v>
                </c:pt>
                <c:pt idx="1972">
                  <c:v>2.9479399999999999E-2</c:v>
                </c:pt>
                <c:pt idx="1973">
                  <c:v>2.94641E-2</c:v>
                </c:pt>
                <c:pt idx="1974">
                  <c:v>2.9448599999999998E-2</c:v>
                </c:pt>
                <c:pt idx="1975">
                  <c:v>2.9434999999999999E-2</c:v>
                </c:pt>
                <c:pt idx="1976">
                  <c:v>2.9421900000000001E-2</c:v>
                </c:pt>
                <c:pt idx="1977">
                  <c:v>2.9407599999999999E-2</c:v>
                </c:pt>
                <c:pt idx="1978">
                  <c:v>2.9392600000000001E-2</c:v>
                </c:pt>
                <c:pt idx="1979">
                  <c:v>2.93788E-2</c:v>
                </c:pt>
                <c:pt idx="1980">
                  <c:v>2.9362699999999999E-2</c:v>
                </c:pt>
                <c:pt idx="1981">
                  <c:v>2.93472E-2</c:v>
                </c:pt>
                <c:pt idx="1982">
                  <c:v>2.9331099999999999E-2</c:v>
                </c:pt>
                <c:pt idx="1983">
                  <c:v>2.93145E-2</c:v>
                </c:pt>
                <c:pt idx="1984">
                  <c:v>2.9297E-2</c:v>
                </c:pt>
                <c:pt idx="1985">
                  <c:v>2.92824E-2</c:v>
                </c:pt>
                <c:pt idx="1986">
                  <c:v>2.9269699999999999E-2</c:v>
                </c:pt>
                <c:pt idx="1987">
                  <c:v>2.92555E-2</c:v>
                </c:pt>
                <c:pt idx="1988">
                  <c:v>2.9240800000000001E-2</c:v>
                </c:pt>
                <c:pt idx="1989">
                  <c:v>2.9223900000000001E-2</c:v>
                </c:pt>
                <c:pt idx="1990">
                  <c:v>2.9208399999999999E-2</c:v>
                </c:pt>
                <c:pt idx="1991">
                  <c:v>2.9192300000000001E-2</c:v>
                </c:pt>
                <c:pt idx="1992">
                  <c:v>2.91744E-2</c:v>
                </c:pt>
                <c:pt idx="1993">
                  <c:v>2.91592E-2</c:v>
                </c:pt>
                <c:pt idx="1994">
                  <c:v>2.91445E-2</c:v>
                </c:pt>
                <c:pt idx="1995">
                  <c:v>2.9130400000000001E-2</c:v>
                </c:pt>
                <c:pt idx="1996">
                  <c:v>2.9117799999999999E-2</c:v>
                </c:pt>
                <c:pt idx="1997">
                  <c:v>2.91078E-2</c:v>
                </c:pt>
                <c:pt idx="1998">
                  <c:v>2.9098599999999999E-2</c:v>
                </c:pt>
                <c:pt idx="1999">
                  <c:v>2.9087399999999999E-2</c:v>
                </c:pt>
                <c:pt idx="2000">
                  <c:v>2.90732E-2</c:v>
                </c:pt>
                <c:pt idx="2001">
                  <c:v>2.90575E-2</c:v>
                </c:pt>
                <c:pt idx="2002">
                  <c:v>2.9040699999999999E-2</c:v>
                </c:pt>
                <c:pt idx="2003">
                  <c:v>2.9021100000000001E-2</c:v>
                </c:pt>
                <c:pt idx="2004">
                  <c:v>2.9000999999999999E-2</c:v>
                </c:pt>
                <c:pt idx="2005">
                  <c:v>2.8982000000000001E-2</c:v>
                </c:pt>
                <c:pt idx="2006">
                  <c:v>2.8963599999999999E-2</c:v>
                </c:pt>
                <c:pt idx="2007">
                  <c:v>2.89459E-2</c:v>
                </c:pt>
                <c:pt idx="2008">
                  <c:v>2.89295E-2</c:v>
                </c:pt>
                <c:pt idx="2009">
                  <c:v>2.8913100000000001E-2</c:v>
                </c:pt>
                <c:pt idx="2010">
                  <c:v>2.8898099999999999E-2</c:v>
                </c:pt>
                <c:pt idx="2011">
                  <c:v>2.8885299999999999E-2</c:v>
                </c:pt>
                <c:pt idx="2012">
                  <c:v>2.8873099999999999E-2</c:v>
                </c:pt>
                <c:pt idx="2013">
                  <c:v>2.88601E-2</c:v>
                </c:pt>
                <c:pt idx="2014">
                  <c:v>2.8846799999999999E-2</c:v>
                </c:pt>
                <c:pt idx="2015">
                  <c:v>2.8831900000000001E-2</c:v>
                </c:pt>
                <c:pt idx="2016">
                  <c:v>2.8816000000000001E-2</c:v>
                </c:pt>
                <c:pt idx="2017">
                  <c:v>2.8799100000000001E-2</c:v>
                </c:pt>
                <c:pt idx="2018">
                  <c:v>2.8781399999999999E-2</c:v>
                </c:pt>
                <c:pt idx="2019">
                  <c:v>2.87637E-2</c:v>
                </c:pt>
                <c:pt idx="2020">
                  <c:v>2.8746000000000001E-2</c:v>
                </c:pt>
                <c:pt idx="2021">
                  <c:v>2.8729600000000001E-2</c:v>
                </c:pt>
                <c:pt idx="2022">
                  <c:v>2.8712600000000001E-2</c:v>
                </c:pt>
                <c:pt idx="2023">
                  <c:v>2.8698100000000001E-2</c:v>
                </c:pt>
                <c:pt idx="2024">
                  <c:v>2.8684299999999999E-2</c:v>
                </c:pt>
                <c:pt idx="2025">
                  <c:v>2.8669900000000002E-2</c:v>
                </c:pt>
                <c:pt idx="2026">
                  <c:v>2.8653100000000001E-2</c:v>
                </c:pt>
                <c:pt idx="2027">
                  <c:v>2.86357E-2</c:v>
                </c:pt>
                <c:pt idx="2028">
                  <c:v>2.8618000000000001E-2</c:v>
                </c:pt>
                <c:pt idx="2029">
                  <c:v>2.8597999999999998E-2</c:v>
                </c:pt>
                <c:pt idx="2030">
                  <c:v>2.8578800000000001E-2</c:v>
                </c:pt>
                <c:pt idx="2031">
                  <c:v>2.8562799999999999E-2</c:v>
                </c:pt>
                <c:pt idx="2032">
                  <c:v>2.8547800000000002E-2</c:v>
                </c:pt>
                <c:pt idx="2033">
                  <c:v>2.8531999999999998E-2</c:v>
                </c:pt>
                <c:pt idx="2034">
                  <c:v>2.8516699999999999E-2</c:v>
                </c:pt>
                <c:pt idx="2035">
                  <c:v>2.8502699999999999E-2</c:v>
                </c:pt>
                <c:pt idx="2036">
                  <c:v>2.8488699999999999E-2</c:v>
                </c:pt>
                <c:pt idx="2037">
                  <c:v>2.84762E-2</c:v>
                </c:pt>
                <c:pt idx="2038">
                  <c:v>2.8466100000000001E-2</c:v>
                </c:pt>
                <c:pt idx="2039">
                  <c:v>2.84576E-2</c:v>
                </c:pt>
                <c:pt idx="2040">
                  <c:v>2.8447E-2</c:v>
                </c:pt>
                <c:pt idx="2041">
                  <c:v>2.84348E-2</c:v>
                </c:pt>
                <c:pt idx="2042">
                  <c:v>2.8422300000000001E-2</c:v>
                </c:pt>
                <c:pt idx="2043">
                  <c:v>2.84079E-2</c:v>
                </c:pt>
                <c:pt idx="2044">
                  <c:v>2.8391699999999999E-2</c:v>
                </c:pt>
                <c:pt idx="2045">
                  <c:v>2.83746E-2</c:v>
                </c:pt>
                <c:pt idx="2046">
                  <c:v>2.8355600000000002E-2</c:v>
                </c:pt>
                <c:pt idx="2047">
                  <c:v>2.8337299999999999E-2</c:v>
                </c:pt>
                <c:pt idx="2048">
                  <c:v>2.83196E-2</c:v>
                </c:pt>
                <c:pt idx="2049">
                  <c:v>2.83021E-2</c:v>
                </c:pt>
                <c:pt idx="2050">
                  <c:v>2.8284199999999999E-2</c:v>
                </c:pt>
                <c:pt idx="2051">
                  <c:v>2.8267500000000001E-2</c:v>
                </c:pt>
                <c:pt idx="2052">
                  <c:v>2.8249799999999999E-2</c:v>
                </c:pt>
                <c:pt idx="2053">
                  <c:v>2.8232899999999998E-2</c:v>
                </c:pt>
                <c:pt idx="2054">
                  <c:v>2.82151E-2</c:v>
                </c:pt>
                <c:pt idx="2055">
                  <c:v>2.8196599999999999E-2</c:v>
                </c:pt>
                <c:pt idx="2056">
                  <c:v>2.8177600000000001E-2</c:v>
                </c:pt>
                <c:pt idx="2057">
                  <c:v>2.81607E-2</c:v>
                </c:pt>
                <c:pt idx="2058">
                  <c:v>2.8143899999999999E-2</c:v>
                </c:pt>
                <c:pt idx="2059">
                  <c:v>2.8128799999999999E-2</c:v>
                </c:pt>
                <c:pt idx="2060">
                  <c:v>2.8114199999999999E-2</c:v>
                </c:pt>
                <c:pt idx="2061">
                  <c:v>2.8099200000000001E-2</c:v>
                </c:pt>
                <c:pt idx="2062">
                  <c:v>2.8083400000000001E-2</c:v>
                </c:pt>
                <c:pt idx="2063">
                  <c:v>2.8066899999999999E-2</c:v>
                </c:pt>
                <c:pt idx="2064">
                  <c:v>2.80509E-2</c:v>
                </c:pt>
                <c:pt idx="2065">
                  <c:v>2.80328E-2</c:v>
                </c:pt>
                <c:pt idx="2066">
                  <c:v>2.8013E-2</c:v>
                </c:pt>
                <c:pt idx="2067">
                  <c:v>2.7993899999999999E-2</c:v>
                </c:pt>
                <c:pt idx="2068">
                  <c:v>2.79779E-2</c:v>
                </c:pt>
                <c:pt idx="2069">
                  <c:v>2.7961400000000001E-2</c:v>
                </c:pt>
                <c:pt idx="2070">
                  <c:v>2.7944500000000001E-2</c:v>
                </c:pt>
                <c:pt idx="2071">
                  <c:v>2.7929900000000001E-2</c:v>
                </c:pt>
                <c:pt idx="2072">
                  <c:v>2.7913400000000001E-2</c:v>
                </c:pt>
                <c:pt idx="2073">
                  <c:v>2.7895400000000001E-2</c:v>
                </c:pt>
                <c:pt idx="2074">
                  <c:v>2.7875500000000001E-2</c:v>
                </c:pt>
                <c:pt idx="2075">
                  <c:v>2.78552E-2</c:v>
                </c:pt>
                <c:pt idx="2076">
                  <c:v>2.7836300000000001E-2</c:v>
                </c:pt>
                <c:pt idx="2077">
                  <c:v>2.7818699999999998E-2</c:v>
                </c:pt>
                <c:pt idx="2078">
                  <c:v>2.7801699999999999E-2</c:v>
                </c:pt>
                <c:pt idx="2079">
                  <c:v>2.77851E-2</c:v>
                </c:pt>
                <c:pt idx="2080">
                  <c:v>2.7766900000000001E-2</c:v>
                </c:pt>
                <c:pt idx="2081">
                  <c:v>2.77489E-2</c:v>
                </c:pt>
                <c:pt idx="2082">
                  <c:v>2.7728699999999998E-2</c:v>
                </c:pt>
                <c:pt idx="2083">
                  <c:v>2.7709399999999999E-2</c:v>
                </c:pt>
                <c:pt idx="2084">
                  <c:v>2.76905E-2</c:v>
                </c:pt>
                <c:pt idx="2085">
                  <c:v>2.7671500000000002E-2</c:v>
                </c:pt>
                <c:pt idx="2086">
                  <c:v>2.76519E-2</c:v>
                </c:pt>
                <c:pt idx="2087">
                  <c:v>2.7634200000000001E-2</c:v>
                </c:pt>
                <c:pt idx="2088">
                  <c:v>2.7619100000000001E-2</c:v>
                </c:pt>
                <c:pt idx="2089">
                  <c:v>2.7603200000000001E-2</c:v>
                </c:pt>
                <c:pt idx="2090">
                  <c:v>2.7585999999999999E-2</c:v>
                </c:pt>
                <c:pt idx="2091">
                  <c:v>2.7569300000000001E-2</c:v>
                </c:pt>
                <c:pt idx="2092">
                  <c:v>2.7551699999999998E-2</c:v>
                </c:pt>
                <c:pt idx="2093">
                  <c:v>2.7533700000000001E-2</c:v>
                </c:pt>
                <c:pt idx="2094">
                  <c:v>2.75164E-2</c:v>
                </c:pt>
                <c:pt idx="2095">
                  <c:v>2.7499099999999999E-2</c:v>
                </c:pt>
                <c:pt idx="2096">
                  <c:v>2.7482699999999999E-2</c:v>
                </c:pt>
                <c:pt idx="2097">
                  <c:v>2.7463700000000001E-2</c:v>
                </c:pt>
                <c:pt idx="2098">
                  <c:v>2.7445199999999999E-2</c:v>
                </c:pt>
                <c:pt idx="2099">
                  <c:v>2.7426200000000001E-2</c:v>
                </c:pt>
                <c:pt idx="2100">
                  <c:v>2.7406799999999999E-2</c:v>
                </c:pt>
                <c:pt idx="2101">
                  <c:v>2.73856E-2</c:v>
                </c:pt>
                <c:pt idx="2102">
                  <c:v>2.7366000000000001E-2</c:v>
                </c:pt>
                <c:pt idx="2103">
                  <c:v>2.7347199999999999E-2</c:v>
                </c:pt>
                <c:pt idx="2104">
                  <c:v>2.73294E-2</c:v>
                </c:pt>
                <c:pt idx="2105">
                  <c:v>2.7312099999999999E-2</c:v>
                </c:pt>
                <c:pt idx="2106">
                  <c:v>2.7294700000000002E-2</c:v>
                </c:pt>
                <c:pt idx="2107">
                  <c:v>2.72792E-2</c:v>
                </c:pt>
                <c:pt idx="2108">
                  <c:v>2.7264E-2</c:v>
                </c:pt>
                <c:pt idx="2109">
                  <c:v>2.7248399999999999E-2</c:v>
                </c:pt>
                <c:pt idx="2110">
                  <c:v>2.7233E-2</c:v>
                </c:pt>
                <c:pt idx="2111">
                  <c:v>2.7218800000000001E-2</c:v>
                </c:pt>
                <c:pt idx="2112">
                  <c:v>2.7204699999999998E-2</c:v>
                </c:pt>
                <c:pt idx="2113">
                  <c:v>2.7189000000000001E-2</c:v>
                </c:pt>
                <c:pt idx="2114">
                  <c:v>2.7171799999999999E-2</c:v>
                </c:pt>
                <c:pt idx="2115">
                  <c:v>2.7153199999999999E-2</c:v>
                </c:pt>
                <c:pt idx="2116">
                  <c:v>2.7134399999999999E-2</c:v>
                </c:pt>
                <c:pt idx="2117">
                  <c:v>2.7113100000000001E-2</c:v>
                </c:pt>
                <c:pt idx="2118">
                  <c:v>2.7091400000000002E-2</c:v>
                </c:pt>
                <c:pt idx="2119">
                  <c:v>2.7070500000000001E-2</c:v>
                </c:pt>
                <c:pt idx="2120">
                  <c:v>2.70514E-2</c:v>
                </c:pt>
                <c:pt idx="2121">
                  <c:v>2.7030499999999999E-2</c:v>
                </c:pt>
                <c:pt idx="2122">
                  <c:v>2.7010900000000001E-2</c:v>
                </c:pt>
                <c:pt idx="2123">
                  <c:v>2.6992100000000002E-2</c:v>
                </c:pt>
                <c:pt idx="2124">
                  <c:v>2.6975099999999998E-2</c:v>
                </c:pt>
                <c:pt idx="2125">
                  <c:v>2.69585E-2</c:v>
                </c:pt>
                <c:pt idx="2126">
                  <c:v>2.6940200000000001E-2</c:v>
                </c:pt>
                <c:pt idx="2127">
                  <c:v>2.6923200000000001E-2</c:v>
                </c:pt>
                <c:pt idx="2128">
                  <c:v>2.6903900000000001E-2</c:v>
                </c:pt>
                <c:pt idx="2129">
                  <c:v>2.6885300000000001E-2</c:v>
                </c:pt>
                <c:pt idx="2130">
                  <c:v>2.6869299999999999E-2</c:v>
                </c:pt>
                <c:pt idx="2131">
                  <c:v>2.6852000000000001E-2</c:v>
                </c:pt>
                <c:pt idx="2132">
                  <c:v>2.6832600000000002E-2</c:v>
                </c:pt>
                <c:pt idx="2133">
                  <c:v>2.6813799999999999E-2</c:v>
                </c:pt>
                <c:pt idx="2134">
                  <c:v>2.67931E-2</c:v>
                </c:pt>
                <c:pt idx="2135">
                  <c:v>2.6773000000000002E-2</c:v>
                </c:pt>
                <c:pt idx="2136">
                  <c:v>2.6755999999999999E-2</c:v>
                </c:pt>
                <c:pt idx="2137">
                  <c:v>2.6739099999999998E-2</c:v>
                </c:pt>
                <c:pt idx="2138">
                  <c:v>2.6721700000000001E-2</c:v>
                </c:pt>
                <c:pt idx="2139">
                  <c:v>2.6701699999999998E-2</c:v>
                </c:pt>
                <c:pt idx="2140">
                  <c:v>2.66809E-2</c:v>
                </c:pt>
                <c:pt idx="2141">
                  <c:v>2.6661600000000001E-2</c:v>
                </c:pt>
                <c:pt idx="2142">
                  <c:v>2.6641700000000001E-2</c:v>
                </c:pt>
                <c:pt idx="2143">
                  <c:v>2.6622900000000001E-2</c:v>
                </c:pt>
                <c:pt idx="2144">
                  <c:v>2.6603399999999999E-2</c:v>
                </c:pt>
                <c:pt idx="2145">
                  <c:v>2.6586200000000001E-2</c:v>
                </c:pt>
                <c:pt idx="2146">
                  <c:v>2.65705E-2</c:v>
                </c:pt>
                <c:pt idx="2147">
                  <c:v>2.6557299999999999E-2</c:v>
                </c:pt>
                <c:pt idx="2148">
                  <c:v>2.6543799999999999E-2</c:v>
                </c:pt>
                <c:pt idx="2149">
                  <c:v>2.6529899999999999E-2</c:v>
                </c:pt>
                <c:pt idx="2150">
                  <c:v>2.6514699999999999E-2</c:v>
                </c:pt>
                <c:pt idx="2151">
                  <c:v>2.6500599999999999E-2</c:v>
                </c:pt>
                <c:pt idx="2152">
                  <c:v>2.6484199999999999E-2</c:v>
                </c:pt>
                <c:pt idx="2153">
                  <c:v>2.6468100000000001E-2</c:v>
                </c:pt>
                <c:pt idx="2154">
                  <c:v>2.6450600000000001E-2</c:v>
                </c:pt>
                <c:pt idx="2155">
                  <c:v>2.6432000000000001E-2</c:v>
                </c:pt>
                <c:pt idx="2156">
                  <c:v>2.64157E-2</c:v>
                </c:pt>
                <c:pt idx="2157">
                  <c:v>2.6402599999999998E-2</c:v>
                </c:pt>
                <c:pt idx="2158">
                  <c:v>2.6388700000000001E-2</c:v>
                </c:pt>
                <c:pt idx="2159">
                  <c:v>2.6373500000000001E-2</c:v>
                </c:pt>
                <c:pt idx="2160">
                  <c:v>2.6357700000000001E-2</c:v>
                </c:pt>
                <c:pt idx="2161">
                  <c:v>2.6341400000000001E-2</c:v>
                </c:pt>
                <c:pt idx="2162">
                  <c:v>2.6324299999999998E-2</c:v>
                </c:pt>
                <c:pt idx="2163">
                  <c:v>2.6306300000000001E-2</c:v>
                </c:pt>
                <c:pt idx="2164">
                  <c:v>2.6289799999999999E-2</c:v>
                </c:pt>
                <c:pt idx="2165">
                  <c:v>2.6273600000000001E-2</c:v>
                </c:pt>
                <c:pt idx="2166">
                  <c:v>2.62575E-2</c:v>
                </c:pt>
                <c:pt idx="2167">
                  <c:v>2.6240900000000001E-2</c:v>
                </c:pt>
                <c:pt idx="2168">
                  <c:v>2.6227199999999999E-2</c:v>
                </c:pt>
                <c:pt idx="2169">
                  <c:v>2.6213799999999999E-2</c:v>
                </c:pt>
                <c:pt idx="2170">
                  <c:v>2.6202300000000001E-2</c:v>
                </c:pt>
                <c:pt idx="2171">
                  <c:v>2.6191599999999999E-2</c:v>
                </c:pt>
                <c:pt idx="2172">
                  <c:v>2.6179899999999999E-2</c:v>
                </c:pt>
                <c:pt idx="2173">
                  <c:v>2.61687E-2</c:v>
                </c:pt>
                <c:pt idx="2174">
                  <c:v>2.6155100000000001E-2</c:v>
                </c:pt>
                <c:pt idx="2175">
                  <c:v>2.61412E-2</c:v>
                </c:pt>
                <c:pt idx="2176">
                  <c:v>2.6127999999999998E-2</c:v>
                </c:pt>
                <c:pt idx="2177">
                  <c:v>2.61137E-2</c:v>
                </c:pt>
                <c:pt idx="2178">
                  <c:v>2.6099500000000001E-2</c:v>
                </c:pt>
                <c:pt idx="2179">
                  <c:v>2.60851E-2</c:v>
                </c:pt>
                <c:pt idx="2180">
                  <c:v>2.60694E-2</c:v>
                </c:pt>
                <c:pt idx="2181">
                  <c:v>2.6052800000000001E-2</c:v>
                </c:pt>
                <c:pt idx="2182">
                  <c:v>2.6036900000000002E-2</c:v>
                </c:pt>
                <c:pt idx="2183">
                  <c:v>2.60208E-2</c:v>
                </c:pt>
                <c:pt idx="2184">
                  <c:v>2.6005E-2</c:v>
                </c:pt>
                <c:pt idx="2185">
                  <c:v>2.5987799999999998E-2</c:v>
                </c:pt>
                <c:pt idx="2186">
                  <c:v>2.59717E-2</c:v>
                </c:pt>
                <c:pt idx="2187">
                  <c:v>2.5957299999999999E-2</c:v>
                </c:pt>
                <c:pt idx="2188">
                  <c:v>2.59431E-2</c:v>
                </c:pt>
                <c:pt idx="2189">
                  <c:v>2.59267E-2</c:v>
                </c:pt>
                <c:pt idx="2190">
                  <c:v>2.59116E-2</c:v>
                </c:pt>
                <c:pt idx="2191">
                  <c:v>2.58981E-2</c:v>
                </c:pt>
                <c:pt idx="2192">
                  <c:v>2.5882700000000002E-2</c:v>
                </c:pt>
                <c:pt idx="2193">
                  <c:v>2.5869300000000001E-2</c:v>
                </c:pt>
                <c:pt idx="2194">
                  <c:v>2.5854700000000001E-2</c:v>
                </c:pt>
                <c:pt idx="2195">
                  <c:v>2.5839399999999998E-2</c:v>
                </c:pt>
                <c:pt idx="2196">
                  <c:v>2.5824300000000001E-2</c:v>
                </c:pt>
                <c:pt idx="2197">
                  <c:v>2.5807500000000001E-2</c:v>
                </c:pt>
                <c:pt idx="2198">
                  <c:v>2.5792599999999999E-2</c:v>
                </c:pt>
                <c:pt idx="2199">
                  <c:v>2.5779400000000001E-2</c:v>
                </c:pt>
                <c:pt idx="2200">
                  <c:v>2.5766500000000001E-2</c:v>
                </c:pt>
                <c:pt idx="2201">
                  <c:v>2.5756100000000001E-2</c:v>
                </c:pt>
                <c:pt idx="2202">
                  <c:v>2.57469E-2</c:v>
                </c:pt>
                <c:pt idx="2203">
                  <c:v>2.5736700000000001E-2</c:v>
                </c:pt>
                <c:pt idx="2204">
                  <c:v>2.5726700000000002E-2</c:v>
                </c:pt>
                <c:pt idx="2205">
                  <c:v>2.57165E-2</c:v>
                </c:pt>
                <c:pt idx="2206">
                  <c:v>2.57053E-2</c:v>
                </c:pt>
                <c:pt idx="2207">
                  <c:v>2.5693500000000001E-2</c:v>
                </c:pt>
                <c:pt idx="2208">
                  <c:v>2.5681800000000001E-2</c:v>
                </c:pt>
                <c:pt idx="2209">
                  <c:v>2.5667200000000001E-2</c:v>
                </c:pt>
                <c:pt idx="2210">
                  <c:v>2.5651500000000001E-2</c:v>
                </c:pt>
                <c:pt idx="2211">
                  <c:v>2.56352E-2</c:v>
                </c:pt>
                <c:pt idx="2212">
                  <c:v>2.56206E-2</c:v>
                </c:pt>
                <c:pt idx="2213">
                  <c:v>2.5607700000000001E-2</c:v>
                </c:pt>
                <c:pt idx="2214">
                  <c:v>2.55955E-2</c:v>
                </c:pt>
                <c:pt idx="2215">
                  <c:v>2.5582000000000001E-2</c:v>
                </c:pt>
                <c:pt idx="2216">
                  <c:v>2.5569399999999999E-2</c:v>
                </c:pt>
                <c:pt idx="2217">
                  <c:v>2.5555700000000001E-2</c:v>
                </c:pt>
                <c:pt idx="2218">
                  <c:v>2.5544399999999998E-2</c:v>
                </c:pt>
                <c:pt idx="2219">
                  <c:v>2.55325E-2</c:v>
                </c:pt>
                <c:pt idx="2220">
                  <c:v>2.5519900000000002E-2</c:v>
                </c:pt>
                <c:pt idx="2221">
                  <c:v>2.5504300000000001E-2</c:v>
                </c:pt>
                <c:pt idx="2222">
                  <c:v>2.5489000000000001E-2</c:v>
                </c:pt>
                <c:pt idx="2223">
                  <c:v>2.5474E-2</c:v>
                </c:pt>
                <c:pt idx="2224">
                  <c:v>2.5458700000000001E-2</c:v>
                </c:pt>
                <c:pt idx="2225">
                  <c:v>2.54425E-2</c:v>
                </c:pt>
                <c:pt idx="2226">
                  <c:v>2.5426799999999999E-2</c:v>
                </c:pt>
                <c:pt idx="2227">
                  <c:v>2.5408199999999999E-2</c:v>
                </c:pt>
                <c:pt idx="2228">
                  <c:v>2.53934E-2</c:v>
                </c:pt>
                <c:pt idx="2229">
                  <c:v>2.5378700000000001E-2</c:v>
                </c:pt>
                <c:pt idx="2230">
                  <c:v>2.5362599999999999E-2</c:v>
                </c:pt>
                <c:pt idx="2231">
                  <c:v>2.53479E-2</c:v>
                </c:pt>
                <c:pt idx="2232">
                  <c:v>2.5332799999999999E-2</c:v>
                </c:pt>
                <c:pt idx="2233">
                  <c:v>2.5316100000000001E-2</c:v>
                </c:pt>
                <c:pt idx="2234">
                  <c:v>2.5302700000000001E-2</c:v>
                </c:pt>
                <c:pt idx="2235">
                  <c:v>2.5287299999999999E-2</c:v>
                </c:pt>
                <c:pt idx="2236">
                  <c:v>2.5270299999999999E-2</c:v>
                </c:pt>
                <c:pt idx="2237">
                  <c:v>2.5252400000000001E-2</c:v>
                </c:pt>
                <c:pt idx="2238">
                  <c:v>2.5235299999999999E-2</c:v>
                </c:pt>
                <c:pt idx="2239">
                  <c:v>2.52164E-2</c:v>
                </c:pt>
                <c:pt idx="2240">
                  <c:v>2.5197199999999999E-2</c:v>
                </c:pt>
                <c:pt idx="2241">
                  <c:v>2.5176799999999999E-2</c:v>
                </c:pt>
                <c:pt idx="2242">
                  <c:v>2.5158400000000001E-2</c:v>
                </c:pt>
                <c:pt idx="2243">
                  <c:v>2.5138600000000001E-2</c:v>
                </c:pt>
                <c:pt idx="2244">
                  <c:v>2.5121600000000001E-2</c:v>
                </c:pt>
                <c:pt idx="2245">
                  <c:v>2.5109200000000002E-2</c:v>
                </c:pt>
                <c:pt idx="2246">
                  <c:v>2.50954E-2</c:v>
                </c:pt>
                <c:pt idx="2247">
                  <c:v>2.5083500000000002E-2</c:v>
                </c:pt>
                <c:pt idx="2248">
                  <c:v>2.5068300000000002E-2</c:v>
                </c:pt>
                <c:pt idx="2249">
                  <c:v>2.5052899999999999E-2</c:v>
                </c:pt>
                <c:pt idx="2250">
                  <c:v>2.5037500000000001E-2</c:v>
                </c:pt>
                <c:pt idx="2251">
                  <c:v>2.5024000000000001E-2</c:v>
                </c:pt>
                <c:pt idx="2252">
                  <c:v>2.5010000000000001E-2</c:v>
                </c:pt>
                <c:pt idx="2253">
                  <c:v>2.49956E-2</c:v>
                </c:pt>
                <c:pt idx="2254">
                  <c:v>2.4981300000000001E-2</c:v>
                </c:pt>
                <c:pt idx="2255">
                  <c:v>2.49652E-2</c:v>
                </c:pt>
                <c:pt idx="2256">
                  <c:v>2.495E-2</c:v>
                </c:pt>
                <c:pt idx="2257">
                  <c:v>2.4934899999999999E-2</c:v>
                </c:pt>
                <c:pt idx="2258">
                  <c:v>2.4915799999999998E-2</c:v>
                </c:pt>
                <c:pt idx="2259">
                  <c:v>2.4896499999999998E-2</c:v>
                </c:pt>
                <c:pt idx="2260">
                  <c:v>2.48781E-2</c:v>
                </c:pt>
                <c:pt idx="2261">
                  <c:v>2.4863400000000001E-2</c:v>
                </c:pt>
                <c:pt idx="2262">
                  <c:v>2.4849799999999998E-2</c:v>
                </c:pt>
                <c:pt idx="2263">
                  <c:v>2.4835699999999999E-2</c:v>
                </c:pt>
                <c:pt idx="2264">
                  <c:v>2.4819299999999999E-2</c:v>
                </c:pt>
                <c:pt idx="2265">
                  <c:v>2.4804799999999998E-2</c:v>
                </c:pt>
                <c:pt idx="2266">
                  <c:v>2.4788500000000002E-2</c:v>
                </c:pt>
                <c:pt idx="2267">
                  <c:v>2.4773E-2</c:v>
                </c:pt>
                <c:pt idx="2268">
                  <c:v>2.4757999999999999E-2</c:v>
                </c:pt>
                <c:pt idx="2269">
                  <c:v>2.4743100000000001E-2</c:v>
                </c:pt>
                <c:pt idx="2270">
                  <c:v>2.4727499999999999E-2</c:v>
                </c:pt>
                <c:pt idx="2271">
                  <c:v>2.47111E-2</c:v>
                </c:pt>
                <c:pt idx="2272">
                  <c:v>2.46959E-2</c:v>
                </c:pt>
                <c:pt idx="2273">
                  <c:v>2.4682200000000001E-2</c:v>
                </c:pt>
                <c:pt idx="2274">
                  <c:v>2.4668900000000001E-2</c:v>
                </c:pt>
                <c:pt idx="2275">
                  <c:v>2.4653600000000001E-2</c:v>
                </c:pt>
                <c:pt idx="2276">
                  <c:v>2.4639899999999999E-2</c:v>
                </c:pt>
                <c:pt idx="2277">
                  <c:v>2.46252E-2</c:v>
                </c:pt>
                <c:pt idx="2278">
                  <c:v>2.4609200000000001E-2</c:v>
                </c:pt>
                <c:pt idx="2279">
                  <c:v>2.4594499999999998E-2</c:v>
                </c:pt>
                <c:pt idx="2280">
                  <c:v>2.4582300000000001E-2</c:v>
                </c:pt>
                <c:pt idx="2281">
                  <c:v>2.4570700000000001E-2</c:v>
                </c:pt>
                <c:pt idx="2282">
                  <c:v>2.4558300000000002E-2</c:v>
                </c:pt>
                <c:pt idx="2283">
                  <c:v>2.45474E-2</c:v>
                </c:pt>
                <c:pt idx="2284">
                  <c:v>2.4536800000000001E-2</c:v>
                </c:pt>
                <c:pt idx="2285">
                  <c:v>2.4526800000000001E-2</c:v>
                </c:pt>
                <c:pt idx="2286">
                  <c:v>2.45125E-2</c:v>
                </c:pt>
                <c:pt idx="2287">
                  <c:v>2.4497700000000001E-2</c:v>
                </c:pt>
                <c:pt idx="2288">
                  <c:v>2.4482400000000001E-2</c:v>
                </c:pt>
                <c:pt idx="2289">
                  <c:v>2.4466399999999999E-2</c:v>
                </c:pt>
                <c:pt idx="2290">
                  <c:v>2.44499E-2</c:v>
                </c:pt>
                <c:pt idx="2291">
                  <c:v>2.44371E-2</c:v>
                </c:pt>
                <c:pt idx="2292">
                  <c:v>2.4420500000000001E-2</c:v>
                </c:pt>
                <c:pt idx="2293">
                  <c:v>2.4405799999999998E-2</c:v>
                </c:pt>
                <c:pt idx="2294">
                  <c:v>2.4393100000000001E-2</c:v>
                </c:pt>
                <c:pt idx="2295">
                  <c:v>2.4383499999999999E-2</c:v>
                </c:pt>
                <c:pt idx="2296">
                  <c:v>2.4372999999999999E-2</c:v>
                </c:pt>
                <c:pt idx="2297">
                  <c:v>2.43617E-2</c:v>
                </c:pt>
                <c:pt idx="2298">
                  <c:v>2.4349900000000001E-2</c:v>
                </c:pt>
                <c:pt idx="2299">
                  <c:v>2.4336900000000002E-2</c:v>
                </c:pt>
                <c:pt idx="2300">
                  <c:v>2.4324499999999999E-2</c:v>
                </c:pt>
                <c:pt idx="2301">
                  <c:v>2.4311200000000002E-2</c:v>
                </c:pt>
                <c:pt idx="2302">
                  <c:v>2.4297800000000001E-2</c:v>
                </c:pt>
                <c:pt idx="2303">
                  <c:v>2.4281E-2</c:v>
                </c:pt>
                <c:pt idx="2304">
                  <c:v>2.4265499999999999E-2</c:v>
                </c:pt>
                <c:pt idx="2305">
                  <c:v>2.42495E-2</c:v>
                </c:pt>
                <c:pt idx="2306">
                  <c:v>2.4233500000000002E-2</c:v>
                </c:pt>
                <c:pt idx="2307">
                  <c:v>2.4215799999999999E-2</c:v>
                </c:pt>
                <c:pt idx="2308">
                  <c:v>2.4198600000000001E-2</c:v>
                </c:pt>
                <c:pt idx="2309">
                  <c:v>2.4183E-2</c:v>
                </c:pt>
                <c:pt idx="2310">
                  <c:v>2.4166400000000001E-2</c:v>
                </c:pt>
                <c:pt idx="2311">
                  <c:v>2.4150399999999999E-2</c:v>
                </c:pt>
                <c:pt idx="2312">
                  <c:v>2.4138E-2</c:v>
                </c:pt>
                <c:pt idx="2313">
                  <c:v>2.4126100000000001E-2</c:v>
                </c:pt>
                <c:pt idx="2314">
                  <c:v>2.4113300000000001E-2</c:v>
                </c:pt>
                <c:pt idx="2315">
                  <c:v>2.41006E-2</c:v>
                </c:pt>
                <c:pt idx="2316">
                  <c:v>2.4086900000000001E-2</c:v>
                </c:pt>
                <c:pt idx="2317">
                  <c:v>2.40719E-2</c:v>
                </c:pt>
                <c:pt idx="2318">
                  <c:v>2.4056899999999999E-2</c:v>
                </c:pt>
                <c:pt idx="2319">
                  <c:v>2.40428E-2</c:v>
                </c:pt>
                <c:pt idx="2320">
                  <c:v>2.4029399999999999E-2</c:v>
                </c:pt>
                <c:pt idx="2321">
                  <c:v>2.4014299999999999E-2</c:v>
                </c:pt>
                <c:pt idx="2322">
                  <c:v>2.3997999999999998E-2</c:v>
                </c:pt>
                <c:pt idx="2323">
                  <c:v>2.39849E-2</c:v>
                </c:pt>
                <c:pt idx="2324">
                  <c:v>2.3971699999999999E-2</c:v>
                </c:pt>
                <c:pt idx="2325">
                  <c:v>2.3958699999999999E-2</c:v>
                </c:pt>
                <c:pt idx="2326">
                  <c:v>2.3946100000000001E-2</c:v>
                </c:pt>
                <c:pt idx="2327">
                  <c:v>2.3932100000000001E-2</c:v>
                </c:pt>
                <c:pt idx="2328">
                  <c:v>2.3915700000000002E-2</c:v>
                </c:pt>
                <c:pt idx="2329">
                  <c:v>2.3900299999999999E-2</c:v>
                </c:pt>
                <c:pt idx="2330">
                  <c:v>2.38827E-2</c:v>
                </c:pt>
                <c:pt idx="2331">
                  <c:v>2.3867200000000002E-2</c:v>
                </c:pt>
                <c:pt idx="2332">
                  <c:v>2.3853599999999999E-2</c:v>
                </c:pt>
                <c:pt idx="2333">
                  <c:v>2.3838399999999999E-2</c:v>
                </c:pt>
                <c:pt idx="2334">
                  <c:v>2.3825300000000001E-2</c:v>
                </c:pt>
                <c:pt idx="2335">
                  <c:v>2.3812900000000001E-2</c:v>
                </c:pt>
                <c:pt idx="2336">
                  <c:v>2.3799799999999999E-2</c:v>
                </c:pt>
                <c:pt idx="2337">
                  <c:v>2.37822E-2</c:v>
                </c:pt>
                <c:pt idx="2338">
                  <c:v>2.37653E-2</c:v>
                </c:pt>
                <c:pt idx="2339">
                  <c:v>2.3744899999999999E-2</c:v>
                </c:pt>
                <c:pt idx="2340">
                  <c:v>2.3726000000000001E-2</c:v>
                </c:pt>
                <c:pt idx="2341">
                  <c:v>2.3706600000000001E-2</c:v>
                </c:pt>
                <c:pt idx="2342">
                  <c:v>2.3687E-2</c:v>
                </c:pt>
                <c:pt idx="2343">
                  <c:v>2.3666699999999999E-2</c:v>
                </c:pt>
                <c:pt idx="2344">
                  <c:v>2.3648499999999999E-2</c:v>
                </c:pt>
                <c:pt idx="2345">
                  <c:v>2.3632799999999999E-2</c:v>
                </c:pt>
                <c:pt idx="2346">
                  <c:v>2.3614199999999998E-2</c:v>
                </c:pt>
                <c:pt idx="2347">
                  <c:v>2.35959E-2</c:v>
                </c:pt>
                <c:pt idx="2348">
                  <c:v>2.35795E-2</c:v>
                </c:pt>
                <c:pt idx="2349">
                  <c:v>2.35654E-2</c:v>
                </c:pt>
                <c:pt idx="2350">
                  <c:v>2.3551800000000001E-2</c:v>
                </c:pt>
                <c:pt idx="2351">
                  <c:v>2.3538300000000002E-2</c:v>
                </c:pt>
                <c:pt idx="2352">
                  <c:v>2.3526399999999999E-2</c:v>
                </c:pt>
                <c:pt idx="2353">
                  <c:v>2.35152E-2</c:v>
                </c:pt>
                <c:pt idx="2354">
                  <c:v>2.35023E-2</c:v>
                </c:pt>
                <c:pt idx="2355">
                  <c:v>2.34884E-2</c:v>
                </c:pt>
                <c:pt idx="2356">
                  <c:v>2.34731E-2</c:v>
                </c:pt>
                <c:pt idx="2357">
                  <c:v>2.3456999999999999E-2</c:v>
                </c:pt>
                <c:pt idx="2358">
                  <c:v>2.3440599999999999E-2</c:v>
                </c:pt>
                <c:pt idx="2359">
                  <c:v>2.3428399999999999E-2</c:v>
                </c:pt>
                <c:pt idx="2360">
                  <c:v>2.3414999999999998E-2</c:v>
                </c:pt>
                <c:pt idx="2361">
                  <c:v>2.3402699999999999E-2</c:v>
                </c:pt>
                <c:pt idx="2362">
                  <c:v>2.33901E-2</c:v>
                </c:pt>
                <c:pt idx="2363">
                  <c:v>2.3376399999999999E-2</c:v>
                </c:pt>
                <c:pt idx="2364">
                  <c:v>2.33615E-2</c:v>
                </c:pt>
                <c:pt idx="2365">
                  <c:v>2.3350099999999999E-2</c:v>
                </c:pt>
                <c:pt idx="2366">
                  <c:v>2.3337500000000001E-2</c:v>
                </c:pt>
                <c:pt idx="2367">
                  <c:v>2.3322300000000001E-2</c:v>
                </c:pt>
                <c:pt idx="2368">
                  <c:v>2.3305900000000001E-2</c:v>
                </c:pt>
                <c:pt idx="2369">
                  <c:v>2.32886E-2</c:v>
                </c:pt>
                <c:pt idx="2370">
                  <c:v>2.32733E-2</c:v>
                </c:pt>
                <c:pt idx="2371">
                  <c:v>2.3259800000000001E-2</c:v>
                </c:pt>
                <c:pt idx="2372">
                  <c:v>2.3246099999999999E-2</c:v>
                </c:pt>
                <c:pt idx="2373">
                  <c:v>2.3234500000000002E-2</c:v>
                </c:pt>
                <c:pt idx="2374">
                  <c:v>2.3223799999999999E-2</c:v>
                </c:pt>
                <c:pt idx="2375">
                  <c:v>2.3209799999999999E-2</c:v>
                </c:pt>
                <c:pt idx="2376">
                  <c:v>2.3195199999999999E-2</c:v>
                </c:pt>
                <c:pt idx="2377">
                  <c:v>2.3179999999999999E-2</c:v>
                </c:pt>
                <c:pt idx="2378">
                  <c:v>2.3166800000000001E-2</c:v>
                </c:pt>
                <c:pt idx="2379">
                  <c:v>2.31506E-2</c:v>
                </c:pt>
                <c:pt idx="2380">
                  <c:v>2.3135900000000001E-2</c:v>
                </c:pt>
                <c:pt idx="2381">
                  <c:v>2.31215E-2</c:v>
                </c:pt>
                <c:pt idx="2382">
                  <c:v>2.3106700000000001E-2</c:v>
                </c:pt>
                <c:pt idx="2383">
                  <c:v>2.3092999999999999E-2</c:v>
                </c:pt>
                <c:pt idx="2384">
                  <c:v>2.3078999999999999E-2</c:v>
                </c:pt>
                <c:pt idx="2385">
                  <c:v>2.3066300000000001E-2</c:v>
                </c:pt>
                <c:pt idx="2386">
                  <c:v>2.3054499999999999E-2</c:v>
                </c:pt>
                <c:pt idx="2387">
                  <c:v>2.30437E-2</c:v>
                </c:pt>
                <c:pt idx="2388">
                  <c:v>2.3030700000000001E-2</c:v>
                </c:pt>
                <c:pt idx="2389">
                  <c:v>2.30175E-2</c:v>
                </c:pt>
                <c:pt idx="2390">
                  <c:v>2.3004E-2</c:v>
                </c:pt>
                <c:pt idx="2391">
                  <c:v>2.29894E-2</c:v>
                </c:pt>
                <c:pt idx="2392">
                  <c:v>2.2973899999999998E-2</c:v>
                </c:pt>
                <c:pt idx="2393">
                  <c:v>2.2956899999999999E-2</c:v>
                </c:pt>
                <c:pt idx="2394">
                  <c:v>2.2940700000000001E-2</c:v>
                </c:pt>
                <c:pt idx="2395">
                  <c:v>2.2925899999999999E-2</c:v>
                </c:pt>
                <c:pt idx="2396">
                  <c:v>2.2913900000000001E-2</c:v>
                </c:pt>
                <c:pt idx="2397">
                  <c:v>2.2901299999999999E-2</c:v>
                </c:pt>
                <c:pt idx="2398">
                  <c:v>2.2889E-2</c:v>
                </c:pt>
                <c:pt idx="2399">
                  <c:v>2.2875800000000002E-2</c:v>
                </c:pt>
                <c:pt idx="2400">
                  <c:v>2.2860999999999999E-2</c:v>
                </c:pt>
                <c:pt idx="2401">
                  <c:v>2.28474E-2</c:v>
                </c:pt>
                <c:pt idx="2402">
                  <c:v>2.2830900000000001E-2</c:v>
                </c:pt>
                <c:pt idx="2403">
                  <c:v>2.2813699999999999E-2</c:v>
                </c:pt>
                <c:pt idx="2404">
                  <c:v>2.2795599999999999E-2</c:v>
                </c:pt>
                <c:pt idx="2405">
                  <c:v>2.2776299999999999E-2</c:v>
                </c:pt>
                <c:pt idx="2406">
                  <c:v>2.2758299999999999E-2</c:v>
                </c:pt>
                <c:pt idx="2407">
                  <c:v>2.2741000000000001E-2</c:v>
                </c:pt>
                <c:pt idx="2408">
                  <c:v>2.2724100000000001E-2</c:v>
                </c:pt>
                <c:pt idx="2409">
                  <c:v>2.2706899999999999E-2</c:v>
                </c:pt>
                <c:pt idx="2410">
                  <c:v>2.2690499999999999E-2</c:v>
                </c:pt>
                <c:pt idx="2411">
                  <c:v>2.2673599999999999E-2</c:v>
                </c:pt>
                <c:pt idx="2412">
                  <c:v>2.2659100000000001E-2</c:v>
                </c:pt>
                <c:pt idx="2413">
                  <c:v>2.2645599999999998E-2</c:v>
                </c:pt>
                <c:pt idx="2414">
                  <c:v>2.2631600000000002E-2</c:v>
                </c:pt>
                <c:pt idx="2415">
                  <c:v>2.2619799999999999E-2</c:v>
                </c:pt>
                <c:pt idx="2416">
                  <c:v>2.26085E-2</c:v>
                </c:pt>
                <c:pt idx="2417">
                  <c:v>2.2598099999999999E-2</c:v>
                </c:pt>
                <c:pt idx="2418">
                  <c:v>2.25858E-2</c:v>
                </c:pt>
                <c:pt idx="2419">
                  <c:v>2.25729E-2</c:v>
                </c:pt>
                <c:pt idx="2420">
                  <c:v>2.25582E-2</c:v>
                </c:pt>
                <c:pt idx="2421">
                  <c:v>2.2544499999999999E-2</c:v>
                </c:pt>
                <c:pt idx="2422">
                  <c:v>2.2531099999999998E-2</c:v>
                </c:pt>
                <c:pt idx="2423">
                  <c:v>2.2515500000000001E-2</c:v>
                </c:pt>
                <c:pt idx="2424">
                  <c:v>2.2500300000000001E-2</c:v>
                </c:pt>
                <c:pt idx="2425">
                  <c:v>2.2482800000000001E-2</c:v>
                </c:pt>
                <c:pt idx="2426">
                  <c:v>2.2462699999999999E-2</c:v>
                </c:pt>
                <c:pt idx="2427">
                  <c:v>2.2442500000000001E-2</c:v>
                </c:pt>
                <c:pt idx="2428">
                  <c:v>2.2423100000000001E-2</c:v>
                </c:pt>
                <c:pt idx="2429">
                  <c:v>2.2406100000000002E-2</c:v>
                </c:pt>
                <c:pt idx="2430">
                  <c:v>2.2392499999999999E-2</c:v>
                </c:pt>
                <c:pt idx="2431">
                  <c:v>2.2378100000000001E-2</c:v>
                </c:pt>
                <c:pt idx="2432">
                  <c:v>2.23655E-2</c:v>
                </c:pt>
                <c:pt idx="2433">
                  <c:v>2.23555E-2</c:v>
                </c:pt>
                <c:pt idx="2434">
                  <c:v>2.2344900000000001E-2</c:v>
                </c:pt>
                <c:pt idx="2435">
                  <c:v>2.2334900000000001E-2</c:v>
                </c:pt>
                <c:pt idx="2436">
                  <c:v>2.2324099999999999E-2</c:v>
                </c:pt>
                <c:pt idx="2437">
                  <c:v>2.23135E-2</c:v>
                </c:pt>
                <c:pt idx="2438">
                  <c:v>2.2302499999999999E-2</c:v>
                </c:pt>
                <c:pt idx="2439">
                  <c:v>2.2291499999999999E-2</c:v>
                </c:pt>
                <c:pt idx="2440">
                  <c:v>2.2278699999999999E-2</c:v>
                </c:pt>
                <c:pt idx="2441">
                  <c:v>2.2264599999999999E-2</c:v>
                </c:pt>
                <c:pt idx="2442">
                  <c:v>2.2250800000000001E-2</c:v>
                </c:pt>
                <c:pt idx="2443">
                  <c:v>2.2236100000000002E-2</c:v>
                </c:pt>
                <c:pt idx="2444">
                  <c:v>2.22236E-2</c:v>
                </c:pt>
                <c:pt idx="2445">
                  <c:v>2.22101E-2</c:v>
                </c:pt>
                <c:pt idx="2446">
                  <c:v>2.2199199999999999E-2</c:v>
                </c:pt>
                <c:pt idx="2447">
                  <c:v>2.21903E-2</c:v>
                </c:pt>
                <c:pt idx="2448">
                  <c:v>2.2183000000000001E-2</c:v>
                </c:pt>
                <c:pt idx="2449">
                  <c:v>2.21757E-2</c:v>
                </c:pt>
                <c:pt idx="2450">
                  <c:v>2.2166499999999999E-2</c:v>
                </c:pt>
                <c:pt idx="2451">
                  <c:v>2.2155600000000001E-2</c:v>
                </c:pt>
                <c:pt idx="2452">
                  <c:v>2.21412E-2</c:v>
                </c:pt>
                <c:pt idx="2453">
                  <c:v>2.2124499999999998E-2</c:v>
                </c:pt>
                <c:pt idx="2454">
                  <c:v>2.2108599999999999E-2</c:v>
                </c:pt>
                <c:pt idx="2455">
                  <c:v>2.2091300000000001E-2</c:v>
                </c:pt>
                <c:pt idx="2456">
                  <c:v>2.20751E-2</c:v>
                </c:pt>
                <c:pt idx="2457">
                  <c:v>2.2059200000000001E-2</c:v>
                </c:pt>
                <c:pt idx="2458">
                  <c:v>2.2044899999999999E-2</c:v>
                </c:pt>
                <c:pt idx="2459">
                  <c:v>2.2032900000000001E-2</c:v>
                </c:pt>
                <c:pt idx="2460">
                  <c:v>2.2020999999999999E-2</c:v>
                </c:pt>
                <c:pt idx="2461">
                  <c:v>2.20097E-2</c:v>
                </c:pt>
                <c:pt idx="2462">
                  <c:v>2.1999000000000001E-2</c:v>
                </c:pt>
                <c:pt idx="2463">
                  <c:v>2.19846E-2</c:v>
                </c:pt>
                <c:pt idx="2464">
                  <c:v>2.1968100000000001E-2</c:v>
                </c:pt>
                <c:pt idx="2465">
                  <c:v>2.1951200000000001E-2</c:v>
                </c:pt>
                <c:pt idx="2466">
                  <c:v>2.1932400000000001E-2</c:v>
                </c:pt>
                <c:pt idx="2467">
                  <c:v>2.1914300000000001E-2</c:v>
                </c:pt>
                <c:pt idx="2468">
                  <c:v>2.18963E-2</c:v>
                </c:pt>
                <c:pt idx="2469">
                  <c:v>2.18823E-2</c:v>
                </c:pt>
                <c:pt idx="2470">
                  <c:v>2.18666E-2</c:v>
                </c:pt>
                <c:pt idx="2471">
                  <c:v>2.1853299999999999E-2</c:v>
                </c:pt>
                <c:pt idx="2472">
                  <c:v>2.18403E-2</c:v>
                </c:pt>
                <c:pt idx="2473">
                  <c:v>2.1828500000000001E-2</c:v>
                </c:pt>
                <c:pt idx="2474">
                  <c:v>2.18169E-2</c:v>
                </c:pt>
                <c:pt idx="2475">
                  <c:v>2.1805700000000001E-2</c:v>
                </c:pt>
                <c:pt idx="2476">
                  <c:v>2.1792099999999998E-2</c:v>
                </c:pt>
                <c:pt idx="2477">
                  <c:v>2.1777600000000001E-2</c:v>
                </c:pt>
                <c:pt idx="2478">
                  <c:v>2.17614E-2</c:v>
                </c:pt>
                <c:pt idx="2479">
                  <c:v>2.1742999999999998E-2</c:v>
                </c:pt>
                <c:pt idx="2480">
                  <c:v>2.1725499999999998E-2</c:v>
                </c:pt>
                <c:pt idx="2481">
                  <c:v>2.1710699999999999E-2</c:v>
                </c:pt>
                <c:pt idx="2482">
                  <c:v>2.1697399999999999E-2</c:v>
                </c:pt>
                <c:pt idx="2483">
                  <c:v>2.1686500000000001E-2</c:v>
                </c:pt>
                <c:pt idx="2484">
                  <c:v>2.1676500000000001E-2</c:v>
                </c:pt>
                <c:pt idx="2485">
                  <c:v>2.16651E-2</c:v>
                </c:pt>
                <c:pt idx="2486">
                  <c:v>2.1654699999999999E-2</c:v>
                </c:pt>
                <c:pt idx="2487">
                  <c:v>2.16446E-2</c:v>
                </c:pt>
                <c:pt idx="2488">
                  <c:v>2.1633400000000001E-2</c:v>
                </c:pt>
                <c:pt idx="2489">
                  <c:v>2.1622499999999999E-2</c:v>
                </c:pt>
                <c:pt idx="2490">
                  <c:v>2.1612099999999999E-2</c:v>
                </c:pt>
                <c:pt idx="2491">
                  <c:v>2.1599799999999999E-2</c:v>
                </c:pt>
                <c:pt idx="2492">
                  <c:v>2.1586600000000001E-2</c:v>
                </c:pt>
                <c:pt idx="2493">
                  <c:v>2.15768E-2</c:v>
                </c:pt>
                <c:pt idx="2494">
                  <c:v>2.15652E-2</c:v>
                </c:pt>
                <c:pt idx="2495">
                  <c:v>2.1552700000000001E-2</c:v>
                </c:pt>
                <c:pt idx="2496">
                  <c:v>2.15394E-2</c:v>
                </c:pt>
                <c:pt idx="2497">
                  <c:v>2.15243E-2</c:v>
                </c:pt>
                <c:pt idx="2498">
                  <c:v>2.1509199999999999E-2</c:v>
                </c:pt>
                <c:pt idx="2499">
                  <c:v>2.1493100000000001E-2</c:v>
                </c:pt>
                <c:pt idx="2500">
                  <c:v>2.1477599999999999E-2</c:v>
                </c:pt>
                <c:pt idx="2501">
                  <c:v>2.14624E-2</c:v>
                </c:pt>
                <c:pt idx="2502">
                  <c:v>2.14471E-2</c:v>
                </c:pt>
                <c:pt idx="2503">
                  <c:v>2.1431200000000001E-2</c:v>
                </c:pt>
                <c:pt idx="2504">
                  <c:v>2.14162E-2</c:v>
                </c:pt>
                <c:pt idx="2505">
                  <c:v>2.1402000000000001E-2</c:v>
                </c:pt>
                <c:pt idx="2506">
                  <c:v>2.1388000000000001E-2</c:v>
                </c:pt>
                <c:pt idx="2507">
                  <c:v>2.1374400000000002E-2</c:v>
                </c:pt>
                <c:pt idx="2508">
                  <c:v>2.13606E-2</c:v>
                </c:pt>
                <c:pt idx="2509">
                  <c:v>2.1345599999999999E-2</c:v>
                </c:pt>
                <c:pt idx="2510">
                  <c:v>2.13303E-2</c:v>
                </c:pt>
                <c:pt idx="2511">
                  <c:v>2.1316600000000002E-2</c:v>
                </c:pt>
                <c:pt idx="2512">
                  <c:v>2.13028E-2</c:v>
                </c:pt>
                <c:pt idx="2513">
                  <c:v>2.1287799999999999E-2</c:v>
                </c:pt>
                <c:pt idx="2514">
                  <c:v>2.1272599999999999E-2</c:v>
                </c:pt>
                <c:pt idx="2515">
                  <c:v>2.1255599999999999E-2</c:v>
                </c:pt>
                <c:pt idx="2516">
                  <c:v>2.1238400000000001E-2</c:v>
                </c:pt>
                <c:pt idx="2517">
                  <c:v>2.12199E-2</c:v>
                </c:pt>
                <c:pt idx="2518">
                  <c:v>2.12035E-2</c:v>
                </c:pt>
                <c:pt idx="2519">
                  <c:v>2.1187600000000001E-2</c:v>
                </c:pt>
                <c:pt idx="2520">
                  <c:v>2.1174100000000001E-2</c:v>
                </c:pt>
                <c:pt idx="2521">
                  <c:v>2.11608E-2</c:v>
                </c:pt>
                <c:pt idx="2522">
                  <c:v>2.11492E-2</c:v>
                </c:pt>
                <c:pt idx="2523">
                  <c:v>2.11363E-2</c:v>
                </c:pt>
                <c:pt idx="2524">
                  <c:v>2.11258E-2</c:v>
                </c:pt>
                <c:pt idx="2525">
                  <c:v>2.1114500000000001E-2</c:v>
                </c:pt>
                <c:pt idx="2526">
                  <c:v>2.1104600000000001E-2</c:v>
                </c:pt>
                <c:pt idx="2527">
                  <c:v>2.10925E-2</c:v>
                </c:pt>
                <c:pt idx="2528">
                  <c:v>2.1078800000000002E-2</c:v>
                </c:pt>
                <c:pt idx="2529">
                  <c:v>2.10645E-2</c:v>
                </c:pt>
                <c:pt idx="2530">
                  <c:v>2.1046700000000002E-2</c:v>
                </c:pt>
                <c:pt idx="2531">
                  <c:v>2.1031000000000001E-2</c:v>
                </c:pt>
                <c:pt idx="2532">
                  <c:v>2.1017299999999999E-2</c:v>
                </c:pt>
                <c:pt idx="2533">
                  <c:v>2.10037E-2</c:v>
                </c:pt>
                <c:pt idx="2534">
                  <c:v>2.0990600000000002E-2</c:v>
                </c:pt>
                <c:pt idx="2535">
                  <c:v>2.09797E-2</c:v>
                </c:pt>
                <c:pt idx="2536">
                  <c:v>2.09664E-2</c:v>
                </c:pt>
                <c:pt idx="2537">
                  <c:v>2.0952499999999999E-2</c:v>
                </c:pt>
                <c:pt idx="2538">
                  <c:v>2.0938200000000001E-2</c:v>
                </c:pt>
                <c:pt idx="2539">
                  <c:v>2.0922699999999999E-2</c:v>
                </c:pt>
                <c:pt idx="2540">
                  <c:v>2.0908E-2</c:v>
                </c:pt>
                <c:pt idx="2541">
                  <c:v>2.0895E-2</c:v>
                </c:pt>
                <c:pt idx="2542">
                  <c:v>2.0882700000000001E-2</c:v>
                </c:pt>
                <c:pt idx="2543">
                  <c:v>2.0868100000000001E-2</c:v>
                </c:pt>
                <c:pt idx="2544">
                  <c:v>2.0855700000000001E-2</c:v>
                </c:pt>
                <c:pt idx="2545">
                  <c:v>2.0842800000000002E-2</c:v>
                </c:pt>
                <c:pt idx="2546">
                  <c:v>2.0830399999999999E-2</c:v>
                </c:pt>
                <c:pt idx="2547">
                  <c:v>2.0820600000000002E-2</c:v>
                </c:pt>
                <c:pt idx="2548">
                  <c:v>2.0811699999999999E-2</c:v>
                </c:pt>
                <c:pt idx="2549">
                  <c:v>2.0801900000000002E-2</c:v>
                </c:pt>
                <c:pt idx="2550">
                  <c:v>2.0791400000000002E-2</c:v>
                </c:pt>
                <c:pt idx="2551">
                  <c:v>2.0778399999999999E-2</c:v>
                </c:pt>
                <c:pt idx="2552">
                  <c:v>2.0765599999999999E-2</c:v>
                </c:pt>
                <c:pt idx="2553">
                  <c:v>2.07519E-2</c:v>
                </c:pt>
                <c:pt idx="2554">
                  <c:v>2.07385E-2</c:v>
                </c:pt>
                <c:pt idx="2555">
                  <c:v>2.0724800000000002E-2</c:v>
                </c:pt>
                <c:pt idx="2556">
                  <c:v>2.0713200000000001E-2</c:v>
                </c:pt>
                <c:pt idx="2557">
                  <c:v>2.0703699999999998E-2</c:v>
                </c:pt>
                <c:pt idx="2558">
                  <c:v>2.0695999999999999E-2</c:v>
                </c:pt>
                <c:pt idx="2559">
                  <c:v>2.0690199999999999E-2</c:v>
                </c:pt>
                <c:pt idx="2560">
                  <c:v>2.06818E-2</c:v>
                </c:pt>
                <c:pt idx="2561">
                  <c:v>2.0674000000000001E-2</c:v>
                </c:pt>
                <c:pt idx="2562">
                  <c:v>2.0664399999999999E-2</c:v>
                </c:pt>
                <c:pt idx="2563">
                  <c:v>2.0653299999999999E-2</c:v>
                </c:pt>
                <c:pt idx="2564">
                  <c:v>2.0639899999999999E-2</c:v>
                </c:pt>
                <c:pt idx="2565">
                  <c:v>2.0628000000000001E-2</c:v>
                </c:pt>
                <c:pt idx="2566">
                  <c:v>2.06123E-2</c:v>
                </c:pt>
                <c:pt idx="2567">
                  <c:v>2.05995E-2</c:v>
                </c:pt>
                <c:pt idx="2568">
                  <c:v>2.0586799999999999E-2</c:v>
                </c:pt>
                <c:pt idx="2569">
                  <c:v>2.0574599999999998E-2</c:v>
                </c:pt>
                <c:pt idx="2570">
                  <c:v>2.0565300000000002E-2</c:v>
                </c:pt>
                <c:pt idx="2571">
                  <c:v>2.0556999999999999E-2</c:v>
                </c:pt>
                <c:pt idx="2572">
                  <c:v>2.0550800000000001E-2</c:v>
                </c:pt>
                <c:pt idx="2573">
                  <c:v>2.0543499999999999E-2</c:v>
                </c:pt>
                <c:pt idx="2574">
                  <c:v>2.0536200000000001E-2</c:v>
                </c:pt>
                <c:pt idx="2575">
                  <c:v>2.05264E-2</c:v>
                </c:pt>
                <c:pt idx="2576">
                  <c:v>2.0516E-2</c:v>
                </c:pt>
                <c:pt idx="2577">
                  <c:v>2.0504000000000001E-2</c:v>
                </c:pt>
                <c:pt idx="2578">
                  <c:v>2.04938E-2</c:v>
                </c:pt>
                <c:pt idx="2579">
                  <c:v>2.0483000000000001E-2</c:v>
                </c:pt>
                <c:pt idx="2580">
                  <c:v>2.04692E-2</c:v>
                </c:pt>
                <c:pt idx="2581">
                  <c:v>2.0455500000000001E-2</c:v>
                </c:pt>
                <c:pt idx="2582">
                  <c:v>2.0442399999999999E-2</c:v>
                </c:pt>
                <c:pt idx="2583">
                  <c:v>2.0428100000000001E-2</c:v>
                </c:pt>
                <c:pt idx="2584">
                  <c:v>2.0417100000000001E-2</c:v>
                </c:pt>
                <c:pt idx="2585">
                  <c:v>2.04038E-2</c:v>
                </c:pt>
                <c:pt idx="2586">
                  <c:v>2.0390800000000001E-2</c:v>
                </c:pt>
                <c:pt idx="2587">
                  <c:v>2.03786E-2</c:v>
                </c:pt>
                <c:pt idx="2588">
                  <c:v>2.0368000000000001E-2</c:v>
                </c:pt>
                <c:pt idx="2589">
                  <c:v>2.0358399999999999E-2</c:v>
                </c:pt>
                <c:pt idx="2590">
                  <c:v>2.03511E-2</c:v>
                </c:pt>
                <c:pt idx="2591">
                  <c:v>2.0343099999999999E-2</c:v>
                </c:pt>
                <c:pt idx="2592">
                  <c:v>2.0332800000000002E-2</c:v>
                </c:pt>
                <c:pt idx="2593">
                  <c:v>2.0319899999999998E-2</c:v>
                </c:pt>
                <c:pt idx="2594">
                  <c:v>2.0307700000000001E-2</c:v>
                </c:pt>
                <c:pt idx="2595">
                  <c:v>2.0296100000000001E-2</c:v>
                </c:pt>
                <c:pt idx="2596">
                  <c:v>2.0286700000000001E-2</c:v>
                </c:pt>
                <c:pt idx="2597">
                  <c:v>2.0277199999999999E-2</c:v>
                </c:pt>
                <c:pt idx="2598">
                  <c:v>2.0267299999999999E-2</c:v>
                </c:pt>
                <c:pt idx="2599">
                  <c:v>2.0260899999999998E-2</c:v>
                </c:pt>
                <c:pt idx="2600">
                  <c:v>2.02531E-2</c:v>
                </c:pt>
                <c:pt idx="2601">
                  <c:v>2.0244000000000002E-2</c:v>
                </c:pt>
                <c:pt idx="2602">
                  <c:v>2.0232400000000001E-2</c:v>
                </c:pt>
                <c:pt idx="2603">
                  <c:v>2.0218400000000001E-2</c:v>
                </c:pt>
                <c:pt idx="2604">
                  <c:v>2.0203700000000002E-2</c:v>
                </c:pt>
                <c:pt idx="2605">
                  <c:v>2.0188899999999999E-2</c:v>
                </c:pt>
                <c:pt idx="2606">
                  <c:v>2.0175200000000001E-2</c:v>
                </c:pt>
                <c:pt idx="2607">
                  <c:v>2.01636E-2</c:v>
                </c:pt>
                <c:pt idx="2608">
                  <c:v>2.01525E-2</c:v>
                </c:pt>
                <c:pt idx="2609">
                  <c:v>2.01408E-2</c:v>
                </c:pt>
                <c:pt idx="2610">
                  <c:v>2.0129999999999999E-2</c:v>
                </c:pt>
                <c:pt idx="2611">
                  <c:v>2.0120800000000001E-2</c:v>
                </c:pt>
                <c:pt idx="2612">
                  <c:v>2.01117E-2</c:v>
                </c:pt>
                <c:pt idx="2613">
                  <c:v>2.0100199999999999E-2</c:v>
                </c:pt>
                <c:pt idx="2614">
                  <c:v>2.0084299999999999E-2</c:v>
                </c:pt>
                <c:pt idx="2615">
                  <c:v>2.0069099999999999E-2</c:v>
                </c:pt>
                <c:pt idx="2616">
                  <c:v>2.00539E-2</c:v>
                </c:pt>
                <c:pt idx="2617">
                  <c:v>2.0040499999999999E-2</c:v>
                </c:pt>
                <c:pt idx="2618">
                  <c:v>2.00257E-2</c:v>
                </c:pt>
                <c:pt idx="2619">
                  <c:v>2.0007899999999999E-2</c:v>
                </c:pt>
                <c:pt idx="2620">
                  <c:v>1.9992300000000001E-2</c:v>
                </c:pt>
                <c:pt idx="2621">
                  <c:v>1.9975699999999999E-2</c:v>
                </c:pt>
                <c:pt idx="2622">
                  <c:v>1.99586E-2</c:v>
                </c:pt>
                <c:pt idx="2623">
                  <c:v>1.9942499999999998E-2</c:v>
                </c:pt>
                <c:pt idx="2624">
                  <c:v>1.99265E-2</c:v>
                </c:pt>
                <c:pt idx="2625">
                  <c:v>1.9909E-2</c:v>
                </c:pt>
                <c:pt idx="2626">
                  <c:v>1.9890600000000001E-2</c:v>
                </c:pt>
                <c:pt idx="2627">
                  <c:v>1.9872600000000001E-2</c:v>
                </c:pt>
                <c:pt idx="2628">
                  <c:v>1.9855000000000001E-2</c:v>
                </c:pt>
                <c:pt idx="2629">
                  <c:v>1.98354E-2</c:v>
                </c:pt>
                <c:pt idx="2630">
                  <c:v>1.9816400000000001E-2</c:v>
                </c:pt>
                <c:pt idx="2631">
                  <c:v>1.9795400000000001E-2</c:v>
                </c:pt>
                <c:pt idx="2632">
                  <c:v>1.9777599999999999E-2</c:v>
                </c:pt>
                <c:pt idx="2633">
                  <c:v>1.9761000000000001E-2</c:v>
                </c:pt>
                <c:pt idx="2634">
                  <c:v>1.9744899999999999E-2</c:v>
                </c:pt>
                <c:pt idx="2635">
                  <c:v>1.9730299999999999E-2</c:v>
                </c:pt>
                <c:pt idx="2636">
                  <c:v>1.9717599999999998E-2</c:v>
                </c:pt>
                <c:pt idx="2637">
                  <c:v>1.9706399999999999E-2</c:v>
                </c:pt>
                <c:pt idx="2638">
                  <c:v>1.9694099999999999E-2</c:v>
                </c:pt>
                <c:pt idx="2639">
                  <c:v>1.96811E-2</c:v>
                </c:pt>
                <c:pt idx="2640">
                  <c:v>1.9665200000000001E-2</c:v>
                </c:pt>
                <c:pt idx="2641">
                  <c:v>1.96461E-2</c:v>
                </c:pt>
                <c:pt idx="2642">
                  <c:v>1.96267E-2</c:v>
                </c:pt>
                <c:pt idx="2643">
                  <c:v>1.9608E-2</c:v>
                </c:pt>
                <c:pt idx="2644">
                  <c:v>1.9590099999999999E-2</c:v>
                </c:pt>
                <c:pt idx="2645">
                  <c:v>1.9570299999999999E-2</c:v>
                </c:pt>
                <c:pt idx="2646">
                  <c:v>1.9550600000000001E-2</c:v>
                </c:pt>
                <c:pt idx="2647">
                  <c:v>1.9531699999999999E-2</c:v>
                </c:pt>
                <c:pt idx="2648">
                  <c:v>1.9513599999999999E-2</c:v>
                </c:pt>
                <c:pt idx="2649">
                  <c:v>1.9493799999999999E-2</c:v>
                </c:pt>
                <c:pt idx="2650">
                  <c:v>1.9472300000000001E-2</c:v>
                </c:pt>
                <c:pt idx="2651">
                  <c:v>1.9451E-2</c:v>
                </c:pt>
                <c:pt idx="2652">
                  <c:v>1.9430699999999999E-2</c:v>
                </c:pt>
                <c:pt idx="2653">
                  <c:v>1.9413400000000001E-2</c:v>
                </c:pt>
                <c:pt idx="2654">
                  <c:v>1.9397500000000002E-2</c:v>
                </c:pt>
                <c:pt idx="2655">
                  <c:v>1.9382199999999999E-2</c:v>
                </c:pt>
                <c:pt idx="2656">
                  <c:v>1.93691E-2</c:v>
                </c:pt>
                <c:pt idx="2657">
                  <c:v>1.9358299999999998E-2</c:v>
                </c:pt>
                <c:pt idx="2658">
                  <c:v>1.93481E-2</c:v>
                </c:pt>
                <c:pt idx="2659">
                  <c:v>1.93365E-2</c:v>
                </c:pt>
                <c:pt idx="2660">
                  <c:v>1.9322300000000001E-2</c:v>
                </c:pt>
                <c:pt idx="2661">
                  <c:v>1.93072E-2</c:v>
                </c:pt>
                <c:pt idx="2662">
                  <c:v>1.92926E-2</c:v>
                </c:pt>
                <c:pt idx="2663">
                  <c:v>1.92757E-2</c:v>
                </c:pt>
                <c:pt idx="2664">
                  <c:v>1.92575E-2</c:v>
                </c:pt>
                <c:pt idx="2665">
                  <c:v>1.92382E-2</c:v>
                </c:pt>
                <c:pt idx="2666">
                  <c:v>1.9219799999999999E-2</c:v>
                </c:pt>
                <c:pt idx="2667">
                  <c:v>1.92027E-2</c:v>
                </c:pt>
                <c:pt idx="2668">
                  <c:v>1.9185799999999999E-2</c:v>
                </c:pt>
                <c:pt idx="2669">
                  <c:v>1.9170599999999999E-2</c:v>
                </c:pt>
                <c:pt idx="2670">
                  <c:v>1.9155599999999998E-2</c:v>
                </c:pt>
                <c:pt idx="2671">
                  <c:v>1.9141399999999999E-2</c:v>
                </c:pt>
                <c:pt idx="2672">
                  <c:v>1.9128300000000001E-2</c:v>
                </c:pt>
                <c:pt idx="2673">
                  <c:v>1.9114200000000001E-2</c:v>
                </c:pt>
                <c:pt idx="2674">
                  <c:v>1.9098799999999999E-2</c:v>
                </c:pt>
                <c:pt idx="2675">
                  <c:v>1.9080900000000001E-2</c:v>
                </c:pt>
                <c:pt idx="2676">
                  <c:v>1.9062900000000001E-2</c:v>
                </c:pt>
                <c:pt idx="2677">
                  <c:v>1.9044200000000001E-2</c:v>
                </c:pt>
                <c:pt idx="2678">
                  <c:v>1.9025899999999998E-2</c:v>
                </c:pt>
                <c:pt idx="2679">
                  <c:v>1.9005899999999999E-2</c:v>
                </c:pt>
                <c:pt idx="2680">
                  <c:v>1.89882E-2</c:v>
                </c:pt>
                <c:pt idx="2681">
                  <c:v>1.8973199999999999E-2</c:v>
                </c:pt>
                <c:pt idx="2682">
                  <c:v>1.89567E-2</c:v>
                </c:pt>
                <c:pt idx="2683">
                  <c:v>1.8940499999999999E-2</c:v>
                </c:pt>
                <c:pt idx="2684">
                  <c:v>1.89257E-2</c:v>
                </c:pt>
                <c:pt idx="2685">
                  <c:v>1.8908899999999999E-2</c:v>
                </c:pt>
                <c:pt idx="2686">
                  <c:v>1.8889400000000001E-2</c:v>
                </c:pt>
                <c:pt idx="2687">
                  <c:v>1.88719E-2</c:v>
                </c:pt>
                <c:pt idx="2688">
                  <c:v>1.8852899999999999E-2</c:v>
                </c:pt>
                <c:pt idx="2689">
                  <c:v>1.88323E-2</c:v>
                </c:pt>
                <c:pt idx="2690">
                  <c:v>1.8812599999999999E-2</c:v>
                </c:pt>
                <c:pt idx="2691">
                  <c:v>1.87954E-2</c:v>
                </c:pt>
                <c:pt idx="2692">
                  <c:v>1.8779299999999999E-2</c:v>
                </c:pt>
                <c:pt idx="2693">
                  <c:v>1.87663E-2</c:v>
                </c:pt>
                <c:pt idx="2694">
                  <c:v>1.8752600000000001E-2</c:v>
                </c:pt>
                <c:pt idx="2695">
                  <c:v>1.8740199999999999E-2</c:v>
                </c:pt>
                <c:pt idx="2696">
                  <c:v>1.8727000000000001E-2</c:v>
                </c:pt>
                <c:pt idx="2697">
                  <c:v>1.8717000000000001E-2</c:v>
                </c:pt>
                <c:pt idx="2698">
                  <c:v>1.8707600000000001E-2</c:v>
                </c:pt>
                <c:pt idx="2699">
                  <c:v>1.87008E-2</c:v>
                </c:pt>
                <c:pt idx="2700">
                  <c:v>1.86921E-2</c:v>
                </c:pt>
                <c:pt idx="2701">
                  <c:v>1.86827E-2</c:v>
                </c:pt>
                <c:pt idx="2702">
                  <c:v>1.86716E-2</c:v>
                </c:pt>
                <c:pt idx="2703">
                  <c:v>1.86611E-2</c:v>
                </c:pt>
                <c:pt idx="2704">
                  <c:v>1.8649499999999999E-2</c:v>
                </c:pt>
                <c:pt idx="2705">
                  <c:v>1.86354E-2</c:v>
                </c:pt>
                <c:pt idx="2706">
                  <c:v>1.8621800000000001E-2</c:v>
                </c:pt>
                <c:pt idx="2707">
                  <c:v>1.86062E-2</c:v>
                </c:pt>
                <c:pt idx="2708">
                  <c:v>1.8589499999999998E-2</c:v>
                </c:pt>
                <c:pt idx="2709">
                  <c:v>1.8575600000000001E-2</c:v>
                </c:pt>
                <c:pt idx="2710">
                  <c:v>1.8562800000000001E-2</c:v>
                </c:pt>
                <c:pt idx="2711">
                  <c:v>1.8547899999999999E-2</c:v>
                </c:pt>
                <c:pt idx="2712">
                  <c:v>1.85319E-2</c:v>
                </c:pt>
                <c:pt idx="2713">
                  <c:v>1.85151E-2</c:v>
                </c:pt>
                <c:pt idx="2714">
                  <c:v>1.84975E-2</c:v>
                </c:pt>
                <c:pt idx="2715">
                  <c:v>1.84806E-2</c:v>
                </c:pt>
                <c:pt idx="2716">
                  <c:v>1.8463899999999998E-2</c:v>
                </c:pt>
                <c:pt idx="2717">
                  <c:v>1.84485E-2</c:v>
                </c:pt>
                <c:pt idx="2718">
                  <c:v>1.84338E-2</c:v>
                </c:pt>
                <c:pt idx="2719">
                  <c:v>1.8419399999999999E-2</c:v>
                </c:pt>
                <c:pt idx="2720">
                  <c:v>1.8405399999999999E-2</c:v>
                </c:pt>
                <c:pt idx="2721">
                  <c:v>1.8393699999999999E-2</c:v>
                </c:pt>
                <c:pt idx="2722">
                  <c:v>1.8381499999999999E-2</c:v>
                </c:pt>
                <c:pt idx="2723">
                  <c:v>1.83707E-2</c:v>
                </c:pt>
                <c:pt idx="2724">
                  <c:v>1.8359199999999999E-2</c:v>
                </c:pt>
                <c:pt idx="2725">
                  <c:v>1.8347800000000001E-2</c:v>
                </c:pt>
                <c:pt idx="2726">
                  <c:v>1.8335199999999999E-2</c:v>
                </c:pt>
                <c:pt idx="2727">
                  <c:v>1.83263E-2</c:v>
                </c:pt>
                <c:pt idx="2728">
                  <c:v>1.8314899999999999E-2</c:v>
                </c:pt>
                <c:pt idx="2729">
                  <c:v>1.8301499999999998E-2</c:v>
                </c:pt>
                <c:pt idx="2730">
                  <c:v>1.82889E-2</c:v>
                </c:pt>
                <c:pt idx="2731">
                  <c:v>1.8278800000000001E-2</c:v>
                </c:pt>
                <c:pt idx="2732">
                  <c:v>1.82708E-2</c:v>
                </c:pt>
                <c:pt idx="2733">
                  <c:v>1.8262500000000001E-2</c:v>
                </c:pt>
                <c:pt idx="2734">
                  <c:v>1.8253700000000001E-2</c:v>
                </c:pt>
                <c:pt idx="2735">
                  <c:v>1.8243700000000002E-2</c:v>
                </c:pt>
                <c:pt idx="2736">
                  <c:v>1.8232100000000001E-2</c:v>
                </c:pt>
                <c:pt idx="2737">
                  <c:v>1.8222599999999999E-2</c:v>
                </c:pt>
                <c:pt idx="2738">
                  <c:v>1.8215499999999999E-2</c:v>
                </c:pt>
                <c:pt idx="2739">
                  <c:v>1.8203299999999999E-2</c:v>
                </c:pt>
                <c:pt idx="2740">
                  <c:v>1.81903E-2</c:v>
                </c:pt>
                <c:pt idx="2741">
                  <c:v>1.8178699999999999E-2</c:v>
                </c:pt>
                <c:pt idx="2742">
                  <c:v>1.8168199999999999E-2</c:v>
                </c:pt>
                <c:pt idx="2743">
                  <c:v>1.8157699999999999E-2</c:v>
                </c:pt>
                <c:pt idx="2744">
                  <c:v>1.8147799999999999E-2</c:v>
                </c:pt>
                <c:pt idx="2745">
                  <c:v>1.8137799999999999E-2</c:v>
                </c:pt>
                <c:pt idx="2746">
                  <c:v>1.8127799999999999E-2</c:v>
                </c:pt>
                <c:pt idx="2747">
                  <c:v>1.8116E-2</c:v>
                </c:pt>
                <c:pt idx="2748">
                  <c:v>1.8105099999999999E-2</c:v>
                </c:pt>
                <c:pt idx="2749">
                  <c:v>1.8092899999999999E-2</c:v>
                </c:pt>
                <c:pt idx="2750">
                  <c:v>1.8078E-2</c:v>
                </c:pt>
                <c:pt idx="2751">
                  <c:v>1.80647E-2</c:v>
                </c:pt>
                <c:pt idx="2752">
                  <c:v>1.8051299999999999E-2</c:v>
                </c:pt>
                <c:pt idx="2753">
                  <c:v>1.8037999999999998E-2</c:v>
                </c:pt>
                <c:pt idx="2754">
                  <c:v>1.8024200000000001E-2</c:v>
                </c:pt>
                <c:pt idx="2755">
                  <c:v>1.8011099999999999E-2</c:v>
                </c:pt>
                <c:pt idx="2756">
                  <c:v>1.80003E-2</c:v>
                </c:pt>
                <c:pt idx="2757">
                  <c:v>1.7989499999999999E-2</c:v>
                </c:pt>
                <c:pt idx="2758">
                  <c:v>1.7980900000000001E-2</c:v>
                </c:pt>
                <c:pt idx="2759">
                  <c:v>1.7972999999999999E-2</c:v>
                </c:pt>
                <c:pt idx="2760">
                  <c:v>1.7963699999999999E-2</c:v>
                </c:pt>
                <c:pt idx="2761">
                  <c:v>1.7955499999999999E-2</c:v>
                </c:pt>
                <c:pt idx="2762">
                  <c:v>1.7947399999999999E-2</c:v>
                </c:pt>
                <c:pt idx="2763">
                  <c:v>1.7939199999999999E-2</c:v>
                </c:pt>
                <c:pt idx="2764">
                  <c:v>1.7932300000000002E-2</c:v>
                </c:pt>
                <c:pt idx="2765">
                  <c:v>1.7922199999999999E-2</c:v>
                </c:pt>
                <c:pt idx="2766">
                  <c:v>1.79087E-2</c:v>
                </c:pt>
                <c:pt idx="2767">
                  <c:v>1.7897300000000001E-2</c:v>
                </c:pt>
                <c:pt idx="2768">
                  <c:v>1.78865E-2</c:v>
                </c:pt>
                <c:pt idx="2769">
                  <c:v>1.78736E-2</c:v>
                </c:pt>
                <c:pt idx="2770">
                  <c:v>1.7862200000000002E-2</c:v>
                </c:pt>
                <c:pt idx="2771">
                  <c:v>1.7850399999999999E-2</c:v>
                </c:pt>
                <c:pt idx="2772">
                  <c:v>1.7838300000000001E-2</c:v>
                </c:pt>
                <c:pt idx="2773">
                  <c:v>1.78257E-2</c:v>
                </c:pt>
                <c:pt idx="2774">
                  <c:v>1.7811500000000001E-2</c:v>
                </c:pt>
                <c:pt idx="2775">
                  <c:v>1.77988E-2</c:v>
                </c:pt>
                <c:pt idx="2776">
                  <c:v>1.7784700000000001E-2</c:v>
                </c:pt>
                <c:pt idx="2777">
                  <c:v>1.7770500000000002E-2</c:v>
                </c:pt>
                <c:pt idx="2778">
                  <c:v>1.77567E-2</c:v>
                </c:pt>
                <c:pt idx="2779">
                  <c:v>1.7743999999999999E-2</c:v>
                </c:pt>
                <c:pt idx="2780">
                  <c:v>1.7729999999999999E-2</c:v>
                </c:pt>
                <c:pt idx="2781">
                  <c:v>1.77171E-2</c:v>
                </c:pt>
                <c:pt idx="2782">
                  <c:v>1.7702699999999998E-2</c:v>
                </c:pt>
                <c:pt idx="2783">
                  <c:v>1.7691399999999999E-2</c:v>
                </c:pt>
                <c:pt idx="2784">
                  <c:v>1.76785E-2</c:v>
                </c:pt>
                <c:pt idx="2785">
                  <c:v>1.7665400000000001E-2</c:v>
                </c:pt>
                <c:pt idx="2786">
                  <c:v>1.7650599999999999E-2</c:v>
                </c:pt>
                <c:pt idx="2787">
                  <c:v>1.7637799999999999E-2</c:v>
                </c:pt>
                <c:pt idx="2788">
                  <c:v>1.76218E-2</c:v>
                </c:pt>
                <c:pt idx="2789">
                  <c:v>1.7605099999999999E-2</c:v>
                </c:pt>
                <c:pt idx="2790">
                  <c:v>1.75914E-2</c:v>
                </c:pt>
                <c:pt idx="2791">
                  <c:v>1.7578400000000001E-2</c:v>
                </c:pt>
                <c:pt idx="2792">
                  <c:v>1.7565500000000001E-2</c:v>
                </c:pt>
                <c:pt idx="2793">
                  <c:v>1.7551899999999999E-2</c:v>
                </c:pt>
                <c:pt idx="2794">
                  <c:v>1.7540199999999999E-2</c:v>
                </c:pt>
                <c:pt idx="2795">
                  <c:v>1.7531000000000001E-2</c:v>
                </c:pt>
                <c:pt idx="2796">
                  <c:v>1.7520299999999999E-2</c:v>
                </c:pt>
                <c:pt idx="2797">
                  <c:v>1.75114E-2</c:v>
                </c:pt>
                <c:pt idx="2798">
                  <c:v>1.7502299999999998E-2</c:v>
                </c:pt>
                <c:pt idx="2799">
                  <c:v>1.7492199999999999E-2</c:v>
                </c:pt>
                <c:pt idx="2800">
                  <c:v>1.7481099999999999E-2</c:v>
                </c:pt>
                <c:pt idx="2801">
                  <c:v>1.7469700000000001E-2</c:v>
                </c:pt>
                <c:pt idx="2802">
                  <c:v>1.74583E-2</c:v>
                </c:pt>
                <c:pt idx="2803">
                  <c:v>1.7447000000000001E-2</c:v>
                </c:pt>
                <c:pt idx="2804">
                  <c:v>1.7436400000000001E-2</c:v>
                </c:pt>
                <c:pt idx="2805">
                  <c:v>1.74267E-2</c:v>
                </c:pt>
                <c:pt idx="2806">
                  <c:v>1.7415199999999999E-2</c:v>
                </c:pt>
                <c:pt idx="2807">
                  <c:v>1.7405500000000001E-2</c:v>
                </c:pt>
                <c:pt idx="2808">
                  <c:v>1.7396100000000001E-2</c:v>
                </c:pt>
                <c:pt idx="2809">
                  <c:v>1.7385600000000001E-2</c:v>
                </c:pt>
                <c:pt idx="2810">
                  <c:v>1.7374000000000001E-2</c:v>
                </c:pt>
                <c:pt idx="2811">
                  <c:v>1.7364500000000001E-2</c:v>
                </c:pt>
                <c:pt idx="2812">
                  <c:v>1.7356900000000001E-2</c:v>
                </c:pt>
                <c:pt idx="2813">
                  <c:v>1.73489E-2</c:v>
                </c:pt>
                <c:pt idx="2814">
                  <c:v>1.7339299999999998E-2</c:v>
                </c:pt>
                <c:pt idx="2815">
                  <c:v>1.7330499999999999E-2</c:v>
                </c:pt>
                <c:pt idx="2816">
                  <c:v>1.7321300000000001E-2</c:v>
                </c:pt>
                <c:pt idx="2817">
                  <c:v>1.73115E-2</c:v>
                </c:pt>
                <c:pt idx="2818">
                  <c:v>1.7301199999999999E-2</c:v>
                </c:pt>
                <c:pt idx="2819">
                  <c:v>1.7291299999999999E-2</c:v>
                </c:pt>
                <c:pt idx="2820">
                  <c:v>1.7283699999999999E-2</c:v>
                </c:pt>
                <c:pt idx="2821">
                  <c:v>1.7278999999999999E-2</c:v>
                </c:pt>
                <c:pt idx="2822">
                  <c:v>1.7270400000000002E-2</c:v>
                </c:pt>
                <c:pt idx="2823">
                  <c:v>1.7262E-2</c:v>
                </c:pt>
                <c:pt idx="2824">
                  <c:v>1.7255300000000001E-2</c:v>
                </c:pt>
                <c:pt idx="2825">
                  <c:v>1.7244099999999998E-2</c:v>
                </c:pt>
                <c:pt idx="2826">
                  <c:v>1.7231900000000001E-2</c:v>
                </c:pt>
                <c:pt idx="2827">
                  <c:v>1.7218600000000001E-2</c:v>
                </c:pt>
                <c:pt idx="2828">
                  <c:v>1.72052E-2</c:v>
                </c:pt>
                <c:pt idx="2829">
                  <c:v>1.7194299999999999E-2</c:v>
                </c:pt>
                <c:pt idx="2830">
                  <c:v>1.7183799999999999E-2</c:v>
                </c:pt>
                <c:pt idx="2831">
                  <c:v>1.7173299999999999E-2</c:v>
                </c:pt>
                <c:pt idx="2832">
                  <c:v>1.7163299999999999E-2</c:v>
                </c:pt>
                <c:pt idx="2833">
                  <c:v>1.7154699999999998E-2</c:v>
                </c:pt>
                <c:pt idx="2834">
                  <c:v>1.7144099999999999E-2</c:v>
                </c:pt>
                <c:pt idx="2835">
                  <c:v>1.7132399999999999E-2</c:v>
                </c:pt>
                <c:pt idx="2836">
                  <c:v>1.71205E-2</c:v>
                </c:pt>
                <c:pt idx="2837">
                  <c:v>1.7108100000000001E-2</c:v>
                </c:pt>
                <c:pt idx="2838">
                  <c:v>1.7093500000000001E-2</c:v>
                </c:pt>
                <c:pt idx="2839">
                  <c:v>1.70779E-2</c:v>
                </c:pt>
                <c:pt idx="2840">
                  <c:v>1.70644E-2</c:v>
                </c:pt>
                <c:pt idx="2841">
                  <c:v>1.7054699999999999E-2</c:v>
                </c:pt>
                <c:pt idx="2842">
                  <c:v>1.7045299999999999E-2</c:v>
                </c:pt>
                <c:pt idx="2843">
                  <c:v>1.70341E-2</c:v>
                </c:pt>
                <c:pt idx="2844">
                  <c:v>1.7023900000000002E-2</c:v>
                </c:pt>
                <c:pt idx="2845">
                  <c:v>1.7013799999999999E-2</c:v>
                </c:pt>
                <c:pt idx="2846">
                  <c:v>1.7004999999999999E-2</c:v>
                </c:pt>
                <c:pt idx="2847">
                  <c:v>1.6996299999999999E-2</c:v>
                </c:pt>
                <c:pt idx="2848">
                  <c:v>1.6985699999999999E-2</c:v>
                </c:pt>
                <c:pt idx="2849">
                  <c:v>1.6974900000000001E-2</c:v>
                </c:pt>
                <c:pt idx="2850">
                  <c:v>1.6963599999999999E-2</c:v>
                </c:pt>
                <c:pt idx="2851">
                  <c:v>1.6953200000000002E-2</c:v>
                </c:pt>
                <c:pt idx="2852">
                  <c:v>1.6943699999999999E-2</c:v>
                </c:pt>
                <c:pt idx="2853">
                  <c:v>1.69348E-2</c:v>
                </c:pt>
                <c:pt idx="2854">
                  <c:v>1.6925200000000001E-2</c:v>
                </c:pt>
                <c:pt idx="2855">
                  <c:v>1.69167E-2</c:v>
                </c:pt>
                <c:pt idx="2856">
                  <c:v>1.6907599999999998E-2</c:v>
                </c:pt>
                <c:pt idx="2857">
                  <c:v>1.68956E-2</c:v>
                </c:pt>
                <c:pt idx="2858">
                  <c:v>1.68839E-2</c:v>
                </c:pt>
                <c:pt idx="2859">
                  <c:v>1.6871000000000001E-2</c:v>
                </c:pt>
                <c:pt idx="2860">
                  <c:v>1.68612E-2</c:v>
                </c:pt>
                <c:pt idx="2861">
                  <c:v>1.68506E-2</c:v>
                </c:pt>
                <c:pt idx="2862">
                  <c:v>1.6838499999999999E-2</c:v>
                </c:pt>
                <c:pt idx="2863">
                  <c:v>1.6826399999999998E-2</c:v>
                </c:pt>
                <c:pt idx="2864">
                  <c:v>1.68145E-2</c:v>
                </c:pt>
                <c:pt idx="2865">
                  <c:v>1.6803800000000001E-2</c:v>
                </c:pt>
                <c:pt idx="2866">
                  <c:v>1.6793599999999999E-2</c:v>
                </c:pt>
                <c:pt idx="2867">
                  <c:v>1.6780799999999998E-2</c:v>
                </c:pt>
                <c:pt idx="2868">
                  <c:v>1.6766400000000001E-2</c:v>
                </c:pt>
                <c:pt idx="2869">
                  <c:v>1.6753000000000001E-2</c:v>
                </c:pt>
                <c:pt idx="2870">
                  <c:v>1.6742E-2</c:v>
                </c:pt>
                <c:pt idx="2871">
                  <c:v>1.6730600000000002E-2</c:v>
                </c:pt>
                <c:pt idx="2872">
                  <c:v>1.6719000000000001E-2</c:v>
                </c:pt>
                <c:pt idx="2873">
                  <c:v>1.67058E-2</c:v>
                </c:pt>
                <c:pt idx="2874">
                  <c:v>1.6692700000000001E-2</c:v>
                </c:pt>
                <c:pt idx="2875">
                  <c:v>1.66789E-2</c:v>
                </c:pt>
                <c:pt idx="2876">
                  <c:v>1.66684E-2</c:v>
                </c:pt>
                <c:pt idx="2877">
                  <c:v>1.6656899999999999E-2</c:v>
                </c:pt>
                <c:pt idx="2878">
                  <c:v>1.6642799999999999E-2</c:v>
                </c:pt>
                <c:pt idx="2879">
                  <c:v>1.6629100000000001E-2</c:v>
                </c:pt>
                <c:pt idx="2880">
                  <c:v>1.6614500000000001E-2</c:v>
                </c:pt>
                <c:pt idx="2881">
                  <c:v>1.66036E-2</c:v>
                </c:pt>
                <c:pt idx="2882">
                  <c:v>1.65925E-2</c:v>
                </c:pt>
                <c:pt idx="2883">
                  <c:v>1.6580600000000001E-2</c:v>
                </c:pt>
                <c:pt idx="2884">
                  <c:v>1.6567800000000001E-2</c:v>
                </c:pt>
                <c:pt idx="2885">
                  <c:v>1.6552899999999999E-2</c:v>
                </c:pt>
                <c:pt idx="2886">
                  <c:v>1.6538799999999999E-2</c:v>
                </c:pt>
                <c:pt idx="2887">
                  <c:v>1.6527E-2</c:v>
                </c:pt>
                <c:pt idx="2888">
                  <c:v>1.6513199999999999E-2</c:v>
                </c:pt>
                <c:pt idx="2889">
                  <c:v>1.6499E-2</c:v>
                </c:pt>
                <c:pt idx="2890">
                  <c:v>1.6483399999999999E-2</c:v>
                </c:pt>
                <c:pt idx="2891">
                  <c:v>1.6470200000000001E-2</c:v>
                </c:pt>
                <c:pt idx="2892">
                  <c:v>1.6457800000000002E-2</c:v>
                </c:pt>
                <c:pt idx="2893">
                  <c:v>1.6446200000000001E-2</c:v>
                </c:pt>
                <c:pt idx="2894">
                  <c:v>1.6434299999999999E-2</c:v>
                </c:pt>
                <c:pt idx="2895">
                  <c:v>1.6421100000000001E-2</c:v>
                </c:pt>
                <c:pt idx="2896">
                  <c:v>1.6406899999999999E-2</c:v>
                </c:pt>
                <c:pt idx="2897">
                  <c:v>1.6394300000000001E-2</c:v>
                </c:pt>
                <c:pt idx="2898">
                  <c:v>1.6381199999999999E-2</c:v>
                </c:pt>
                <c:pt idx="2899">
                  <c:v>1.6366100000000001E-2</c:v>
                </c:pt>
                <c:pt idx="2900">
                  <c:v>1.63512E-2</c:v>
                </c:pt>
                <c:pt idx="2901">
                  <c:v>1.63359E-2</c:v>
                </c:pt>
                <c:pt idx="2902">
                  <c:v>1.6320100000000001E-2</c:v>
                </c:pt>
                <c:pt idx="2903">
                  <c:v>1.6306500000000002E-2</c:v>
                </c:pt>
                <c:pt idx="2904">
                  <c:v>1.62951E-2</c:v>
                </c:pt>
                <c:pt idx="2905">
                  <c:v>1.6284699999999999E-2</c:v>
                </c:pt>
                <c:pt idx="2906">
                  <c:v>1.62741E-2</c:v>
                </c:pt>
                <c:pt idx="2907">
                  <c:v>1.62652E-2</c:v>
                </c:pt>
                <c:pt idx="2908">
                  <c:v>1.62566E-2</c:v>
                </c:pt>
                <c:pt idx="2909">
                  <c:v>1.6251100000000001E-2</c:v>
                </c:pt>
                <c:pt idx="2910">
                  <c:v>1.6242800000000002E-2</c:v>
                </c:pt>
                <c:pt idx="2911">
                  <c:v>1.6234100000000001E-2</c:v>
                </c:pt>
                <c:pt idx="2912">
                  <c:v>1.6223499999999998E-2</c:v>
                </c:pt>
                <c:pt idx="2913">
                  <c:v>1.6211900000000001E-2</c:v>
                </c:pt>
                <c:pt idx="2914">
                  <c:v>1.6199100000000001E-2</c:v>
                </c:pt>
                <c:pt idx="2915">
                  <c:v>1.61853E-2</c:v>
                </c:pt>
                <c:pt idx="2916">
                  <c:v>1.61707E-2</c:v>
                </c:pt>
                <c:pt idx="2917">
                  <c:v>1.6157100000000001E-2</c:v>
                </c:pt>
                <c:pt idx="2918">
                  <c:v>1.6142699999999999E-2</c:v>
                </c:pt>
                <c:pt idx="2919">
                  <c:v>1.6130499999999999E-2</c:v>
                </c:pt>
                <c:pt idx="2920">
                  <c:v>1.6121300000000002E-2</c:v>
                </c:pt>
                <c:pt idx="2921">
                  <c:v>1.6113499999999999E-2</c:v>
                </c:pt>
                <c:pt idx="2922">
                  <c:v>1.6106499999999999E-2</c:v>
                </c:pt>
                <c:pt idx="2923">
                  <c:v>1.6097899999999998E-2</c:v>
                </c:pt>
                <c:pt idx="2924">
                  <c:v>1.60871E-2</c:v>
                </c:pt>
                <c:pt idx="2925">
                  <c:v>1.60766E-2</c:v>
                </c:pt>
                <c:pt idx="2926">
                  <c:v>1.6064100000000001E-2</c:v>
                </c:pt>
                <c:pt idx="2927">
                  <c:v>1.60521E-2</c:v>
                </c:pt>
                <c:pt idx="2928">
                  <c:v>1.6039299999999999E-2</c:v>
                </c:pt>
                <c:pt idx="2929">
                  <c:v>1.6023699999999998E-2</c:v>
                </c:pt>
                <c:pt idx="2930">
                  <c:v>1.6011999999999998E-2</c:v>
                </c:pt>
                <c:pt idx="2931">
                  <c:v>1.60035E-2</c:v>
                </c:pt>
                <c:pt idx="2932">
                  <c:v>1.5997299999999999E-2</c:v>
                </c:pt>
                <c:pt idx="2933">
                  <c:v>1.5989E-2</c:v>
                </c:pt>
                <c:pt idx="2934">
                  <c:v>1.5979E-2</c:v>
                </c:pt>
                <c:pt idx="2935">
                  <c:v>1.59697E-2</c:v>
                </c:pt>
                <c:pt idx="2936">
                  <c:v>1.5961199999999998E-2</c:v>
                </c:pt>
                <c:pt idx="2937">
                  <c:v>1.5950300000000001E-2</c:v>
                </c:pt>
                <c:pt idx="2938">
                  <c:v>1.5938899999999999E-2</c:v>
                </c:pt>
                <c:pt idx="2939">
                  <c:v>1.5926599999999999E-2</c:v>
                </c:pt>
                <c:pt idx="2940">
                  <c:v>1.5914600000000001E-2</c:v>
                </c:pt>
                <c:pt idx="2941">
                  <c:v>1.59049E-2</c:v>
                </c:pt>
                <c:pt idx="2942">
                  <c:v>1.58961E-2</c:v>
                </c:pt>
                <c:pt idx="2943">
                  <c:v>1.5888300000000001E-2</c:v>
                </c:pt>
                <c:pt idx="2944">
                  <c:v>1.5880600000000002E-2</c:v>
                </c:pt>
                <c:pt idx="2945">
                  <c:v>1.5873399999999999E-2</c:v>
                </c:pt>
                <c:pt idx="2946">
                  <c:v>1.58674E-2</c:v>
                </c:pt>
                <c:pt idx="2947">
                  <c:v>1.58633E-2</c:v>
                </c:pt>
                <c:pt idx="2948">
                  <c:v>1.58552E-2</c:v>
                </c:pt>
                <c:pt idx="2949">
                  <c:v>1.58452E-2</c:v>
                </c:pt>
                <c:pt idx="2950">
                  <c:v>1.5834000000000001E-2</c:v>
                </c:pt>
                <c:pt idx="2951">
                  <c:v>1.5822599999999999E-2</c:v>
                </c:pt>
                <c:pt idx="2952">
                  <c:v>1.5812099999999999E-2</c:v>
                </c:pt>
                <c:pt idx="2953">
                  <c:v>1.5800499999999999E-2</c:v>
                </c:pt>
                <c:pt idx="2954">
                  <c:v>1.57897E-2</c:v>
                </c:pt>
                <c:pt idx="2955">
                  <c:v>1.5780800000000001E-2</c:v>
                </c:pt>
                <c:pt idx="2956">
                  <c:v>1.5769100000000001E-2</c:v>
                </c:pt>
                <c:pt idx="2957">
                  <c:v>1.5761600000000001E-2</c:v>
                </c:pt>
                <c:pt idx="2958">
                  <c:v>1.5754199999999999E-2</c:v>
                </c:pt>
                <c:pt idx="2959">
                  <c:v>1.5747199999999999E-2</c:v>
                </c:pt>
                <c:pt idx="2960">
                  <c:v>1.5739300000000001E-2</c:v>
                </c:pt>
                <c:pt idx="2961">
                  <c:v>1.5733500000000001E-2</c:v>
                </c:pt>
                <c:pt idx="2962">
                  <c:v>1.5728700000000002E-2</c:v>
                </c:pt>
                <c:pt idx="2963">
                  <c:v>1.5722799999999999E-2</c:v>
                </c:pt>
                <c:pt idx="2964">
                  <c:v>1.57143E-2</c:v>
                </c:pt>
                <c:pt idx="2965">
                  <c:v>1.5704599999999999E-2</c:v>
                </c:pt>
                <c:pt idx="2966">
                  <c:v>1.56922E-2</c:v>
                </c:pt>
                <c:pt idx="2967">
                  <c:v>1.5677699999999999E-2</c:v>
                </c:pt>
                <c:pt idx="2968">
                  <c:v>1.5665399999999999E-2</c:v>
                </c:pt>
                <c:pt idx="2969">
                  <c:v>1.5653799999999999E-2</c:v>
                </c:pt>
                <c:pt idx="2970">
                  <c:v>1.56425E-2</c:v>
                </c:pt>
                <c:pt idx="2971">
                  <c:v>1.5632500000000001E-2</c:v>
                </c:pt>
                <c:pt idx="2972">
                  <c:v>1.5620500000000001E-2</c:v>
                </c:pt>
                <c:pt idx="2973">
                  <c:v>1.56101E-2</c:v>
                </c:pt>
                <c:pt idx="2974">
                  <c:v>1.55982E-2</c:v>
                </c:pt>
                <c:pt idx="2975">
                  <c:v>1.55867E-2</c:v>
                </c:pt>
                <c:pt idx="2976">
                  <c:v>1.55744E-2</c:v>
                </c:pt>
                <c:pt idx="2977">
                  <c:v>1.5562899999999999E-2</c:v>
                </c:pt>
                <c:pt idx="2978">
                  <c:v>1.5552699999999999E-2</c:v>
                </c:pt>
                <c:pt idx="2979">
                  <c:v>1.5543599999999999E-2</c:v>
                </c:pt>
                <c:pt idx="2980">
                  <c:v>1.5536299999999999E-2</c:v>
                </c:pt>
                <c:pt idx="2981">
                  <c:v>1.55321E-2</c:v>
                </c:pt>
                <c:pt idx="2982">
                  <c:v>1.5527300000000001E-2</c:v>
                </c:pt>
                <c:pt idx="2983">
                  <c:v>1.5521E-2</c:v>
                </c:pt>
                <c:pt idx="2984">
                  <c:v>1.55134E-2</c:v>
                </c:pt>
                <c:pt idx="2985">
                  <c:v>1.5504199999999999E-2</c:v>
                </c:pt>
                <c:pt idx="2986">
                  <c:v>1.54924E-2</c:v>
                </c:pt>
                <c:pt idx="2987">
                  <c:v>1.54795E-2</c:v>
                </c:pt>
                <c:pt idx="2988">
                  <c:v>1.54669E-2</c:v>
                </c:pt>
                <c:pt idx="2989">
                  <c:v>1.5453E-2</c:v>
                </c:pt>
                <c:pt idx="2990">
                  <c:v>1.54412E-2</c:v>
                </c:pt>
                <c:pt idx="2991">
                  <c:v>1.54285E-2</c:v>
                </c:pt>
                <c:pt idx="2992">
                  <c:v>1.5418100000000001E-2</c:v>
                </c:pt>
                <c:pt idx="2993">
                  <c:v>1.54048E-2</c:v>
                </c:pt>
                <c:pt idx="2994">
                  <c:v>1.5392299999999999E-2</c:v>
                </c:pt>
                <c:pt idx="2995">
                  <c:v>1.5382099999999999E-2</c:v>
                </c:pt>
                <c:pt idx="2996">
                  <c:v>1.5371599999999999E-2</c:v>
                </c:pt>
                <c:pt idx="2997">
                  <c:v>1.5360800000000001E-2</c:v>
                </c:pt>
                <c:pt idx="2998">
                  <c:v>1.5347700000000001E-2</c:v>
                </c:pt>
                <c:pt idx="2999">
                  <c:v>1.53332E-2</c:v>
                </c:pt>
                <c:pt idx="3000">
                  <c:v>1.53188E-2</c:v>
                </c:pt>
                <c:pt idx="3001">
                  <c:v>1.53034E-2</c:v>
                </c:pt>
                <c:pt idx="3002">
                  <c:v>1.52876E-2</c:v>
                </c:pt>
                <c:pt idx="3003">
                  <c:v>1.52721E-2</c:v>
                </c:pt>
                <c:pt idx="3004">
                  <c:v>1.52558E-2</c:v>
                </c:pt>
                <c:pt idx="3005">
                  <c:v>1.5241299999999999E-2</c:v>
                </c:pt>
                <c:pt idx="3006">
                  <c:v>1.5227900000000001E-2</c:v>
                </c:pt>
                <c:pt idx="3007">
                  <c:v>1.5216500000000001E-2</c:v>
                </c:pt>
                <c:pt idx="3008">
                  <c:v>1.5203700000000001E-2</c:v>
                </c:pt>
                <c:pt idx="3009">
                  <c:v>1.5188399999999999E-2</c:v>
                </c:pt>
                <c:pt idx="3010">
                  <c:v>1.51743E-2</c:v>
                </c:pt>
                <c:pt idx="3011">
                  <c:v>1.51599E-2</c:v>
                </c:pt>
                <c:pt idx="3012">
                  <c:v>1.5144899999999999E-2</c:v>
                </c:pt>
                <c:pt idx="3013">
                  <c:v>1.51307E-2</c:v>
                </c:pt>
                <c:pt idx="3014">
                  <c:v>1.5115200000000001E-2</c:v>
                </c:pt>
                <c:pt idx="3015">
                  <c:v>1.5098E-2</c:v>
                </c:pt>
                <c:pt idx="3016">
                  <c:v>1.5082099999999999E-2</c:v>
                </c:pt>
                <c:pt idx="3017">
                  <c:v>1.5066599999999999E-2</c:v>
                </c:pt>
                <c:pt idx="3018">
                  <c:v>1.5053E-2</c:v>
                </c:pt>
                <c:pt idx="3019">
                  <c:v>1.50388E-2</c:v>
                </c:pt>
                <c:pt idx="3020">
                  <c:v>1.50256E-2</c:v>
                </c:pt>
                <c:pt idx="3021">
                  <c:v>1.5013800000000001E-2</c:v>
                </c:pt>
                <c:pt idx="3022">
                  <c:v>1.49996E-2</c:v>
                </c:pt>
                <c:pt idx="3023">
                  <c:v>1.49824E-2</c:v>
                </c:pt>
                <c:pt idx="3024">
                  <c:v>1.4966E-2</c:v>
                </c:pt>
                <c:pt idx="3025">
                  <c:v>1.4948299999999999E-2</c:v>
                </c:pt>
                <c:pt idx="3026">
                  <c:v>1.49307E-2</c:v>
                </c:pt>
                <c:pt idx="3027">
                  <c:v>1.4912099999999999E-2</c:v>
                </c:pt>
                <c:pt idx="3028">
                  <c:v>1.4895800000000001E-2</c:v>
                </c:pt>
                <c:pt idx="3029">
                  <c:v>1.4879699999999999E-2</c:v>
                </c:pt>
                <c:pt idx="3030">
                  <c:v>1.48646E-2</c:v>
                </c:pt>
                <c:pt idx="3031">
                  <c:v>1.4851E-2</c:v>
                </c:pt>
                <c:pt idx="3032">
                  <c:v>1.48387E-2</c:v>
                </c:pt>
                <c:pt idx="3033">
                  <c:v>1.48244E-2</c:v>
                </c:pt>
                <c:pt idx="3034">
                  <c:v>1.48054E-2</c:v>
                </c:pt>
                <c:pt idx="3035">
                  <c:v>1.4789099999999999E-2</c:v>
                </c:pt>
                <c:pt idx="3036">
                  <c:v>1.4774600000000001E-2</c:v>
                </c:pt>
                <c:pt idx="3037">
                  <c:v>1.4759100000000001E-2</c:v>
                </c:pt>
                <c:pt idx="3038">
                  <c:v>1.4744800000000001E-2</c:v>
                </c:pt>
                <c:pt idx="3039">
                  <c:v>1.47327E-2</c:v>
                </c:pt>
                <c:pt idx="3040">
                  <c:v>1.4722300000000001E-2</c:v>
                </c:pt>
                <c:pt idx="3041">
                  <c:v>1.47125E-2</c:v>
                </c:pt>
                <c:pt idx="3042">
                  <c:v>1.4702099999999999E-2</c:v>
                </c:pt>
                <c:pt idx="3043">
                  <c:v>1.4689600000000001E-2</c:v>
                </c:pt>
                <c:pt idx="3044">
                  <c:v>1.4677300000000001E-2</c:v>
                </c:pt>
                <c:pt idx="3045">
                  <c:v>1.46631E-2</c:v>
                </c:pt>
                <c:pt idx="3046">
                  <c:v>1.46485E-2</c:v>
                </c:pt>
                <c:pt idx="3047">
                  <c:v>1.46334E-2</c:v>
                </c:pt>
                <c:pt idx="3048">
                  <c:v>1.46187E-2</c:v>
                </c:pt>
                <c:pt idx="3049">
                  <c:v>1.46021E-2</c:v>
                </c:pt>
                <c:pt idx="3050">
                  <c:v>1.45874E-2</c:v>
                </c:pt>
                <c:pt idx="3051">
                  <c:v>1.45728E-2</c:v>
                </c:pt>
                <c:pt idx="3052">
                  <c:v>1.45577E-2</c:v>
                </c:pt>
                <c:pt idx="3053">
                  <c:v>1.45427E-2</c:v>
                </c:pt>
                <c:pt idx="3054">
                  <c:v>1.4530400000000001E-2</c:v>
                </c:pt>
                <c:pt idx="3055">
                  <c:v>1.4519499999999999E-2</c:v>
                </c:pt>
                <c:pt idx="3056">
                  <c:v>1.45107E-2</c:v>
                </c:pt>
                <c:pt idx="3057">
                  <c:v>1.45033E-2</c:v>
                </c:pt>
                <c:pt idx="3058">
                  <c:v>1.44948E-2</c:v>
                </c:pt>
                <c:pt idx="3059">
                  <c:v>1.4484500000000001E-2</c:v>
                </c:pt>
                <c:pt idx="3060">
                  <c:v>1.44733E-2</c:v>
                </c:pt>
                <c:pt idx="3061">
                  <c:v>1.44604E-2</c:v>
                </c:pt>
                <c:pt idx="3062">
                  <c:v>1.4444500000000001E-2</c:v>
                </c:pt>
                <c:pt idx="3063">
                  <c:v>1.44283E-2</c:v>
                </c:pt>
                <c:pt idx="3064">
                  <c:v>1.44122E-2</c:v>
                </c:pt>
                <c:pt idx="3065">
                  <c:v>1.43981E-2</c:v>
                </c:pt>
                <c:pt idx="3066">
                  <c:v>1.43838E-2</c:v>
                </c:pt>
                <c:pt idx="3067">
                  <c:v>1.4368199999999999E-2</c:v>
                </c:pt>
                <c:pt idx="3068">
                  <c:v>1.43561E-2</c:v>
                </c:pt>
                <c:pt idx="3069">
                  <c:v>1.4345E-2</c:v>
                </c:pt>
                <c:pt idx="3070">
                  <c:v>1.43345E-2</c:v>
                </c:pt>
                <c:pt idx="3071">
                  <c:v>1.4323499999999999E-2</c:v>
                </c:pt>
                <c:pt idx="3072">
                  <c:v>1.43147E-2</c:v>
                </c:pt>
                <c:pt idx="3073">
                  <c:v>1.43042E-2</c:v>
                </c:pt>
                <c:pt idx="3074">
                  <c:v>1.42933E-2</c:v>
                </c:pt>
                <c:pt idx="3075">
                  <c:v>1.42823E-2</c:v>
                </c:pt>
                <c:pt idx="3076">
                  <c:v>1.42708E-2</c:v>
                </c:pt>
                <c:pt idx="3077">
                  <c:v>1.42576E-2</c:v>
                </c:pt>
                <c:pt idx="3078">
                  <c:v>1.4245000000000001E-2</c:v>
                </c:pt>
                <c:pt idx="3079">
                  <c:v>1.4232099999999999E-2</c:v>
                </c:pt>
                <c:pt idx="3080">
                  <c:v>1.4219900000000001E-2</c:v>
                </c:pt>
                <c:pt idx="3081">
                  <c:v>1.42054E-2</c:v>
                </c:pt>
                <c:pt idx="3082">
                  <c:v>1.41902E-2</c:v>
                </c:pt>
                <c:pt idx="3083">
                  <c:v>1.4178899999999999E-2</c:v>
                </c:pt>
                <c:pt idx="3084">
                  <c:v>1.41666E-2</c:v>
                </c:pt>
                <c:pt idx="3085">
                  <c:v>1.41534E-2</c:v>
                </c:pt>
                <c:pt idx="3086">
                  <c:v>1.41412E-2</c:v>
                </c:pt>
                <c:pt idx="3087">
                  <c:v>1.4131899999999999E-2</c:v>
                </c:pt>
                <c:pt idx="3088">
                  <c:v>1.4121999999999999E-2</c:v>
                </c:pt>
                <c:pt idx="3089">
                  <c:v>1.4114E-2</c:v>
                </c:pt>
                <c:pt idx="3090">
                  <c:v>1.4105899999999999E-2</c:v>
                </c:pt>
                <c:pt idx="3091">
                  <c:v>1.4097500000000001E-2</c:v>
                </c:pt>
                <c:pt idx="3092">
                  <c:v>1.4088E-2</c:v>
                </c:pt>
                <c:pt idx="3093">
                  <c:v>1.4078200000000001E-2</c:v>
                </c:pt>
                <c:pt idx="3094">
                  <c:v>1.4069699999999999E-2</c:v>
                </c:pt>
                <c:pt idx="3095">
                  <c:v>1.40614E-2</c:v>
                </c:pt>
                <c:pt idx="3096">
                  <c:v>1.40518E-2</c:v>
                </c:pt>
                <c:pt idx="3097">
                  <c:v>1.40378E-2</c:v>
                </c:pt>
                <c:pt idx="3098">
                  <c:v>1.40272E-2</c:v>
                </c:pt>
                <c:pt idx="3099">
                  <c:v>1.40159E-2</c:v>
                </c:pt>
                <c:pt idx="3100">
                  <c:v>1.4005399999999999E-2</c:v>
                </c:pt>
                <c:pt idx="3101">
                  <c:v>1.39948E-2</c:v>
                </c:pt>
                <c:pt idx="3102">
                  <c:v>1.39857E-2</c:v>
                </c:pt>
                <c:pt idx="3103">
                  <c:v>1.3975700000000001E-2</c:v>
                </c:pt>
                <c:pt idx="3104">
                  <c:v>1.3967E-2</c:v>
                </c:pt>
                <c:pt idx="3105">
                  <c:v>1.39586E-2</c:v>
                </c:pt>
                <c:pt idx="3106">
                  <c:v>1.3952000000000001E-2</c:v>
                </c:pt>
                <c:pt idx="3107">
                  <c:v>1.39446E-2</c:v>
                </c:pt>
                <c:pt idx="3108">
                  <c:v>1.3935599999999999E-2</c:v>
                </c:pt>
                <c:pt idx="3109">
                  <c:v>1.39261E-2</c:v>
                </c:pt>
                <c:pt idx="3110">
                  <c:v>1.39145E-2</c:v>
                </c:pt>
                <c:pt idx="3111">
                  <c:v>1.3904400000000001E-2</c:v>
                </c:pt>
                <c:pt idx="3112">
                  <c:v>1.38943E-2</c:v>
                </c:pt>
                <c:pt idx="3113">
                  <c:v>1.38843E-2</c:v>
                </c:pt>
                <c:pt idx="3114">
                  <c:v>1.38754E-2</c:v>
                </c:pt>
                <c:pt idx="3115">
                  <c:v>1.38674E-2</c:v>
                </c:pt>
                <c:pt idx="3116">
                  <c:v>1.38581E-2</c:v>
                </c:pt>
                <c:pt idx="3117">
                  <c:v>1.3850400000000001E-2</c:v>
                </c:pt>
                <c:pt idx="3118">
                  <c:v>1.3842399999999999E-2</c:v>
                </c:pt>
                <c:pt idx="3119">
                  <c:v>1.38359E-2</c:v>
                </c:pt>
                <c:pt idx="3120">
                  <c:v>1.3827799999999999E-2</c:v>
                </c:pt>
                <c:pt idx="3121">
                  <c:v>1.3820499999999999E-2</c:v>
                </c:pt>
                <c:pt idx="3122">
                  <c:v>1.38116E-2</c:v>
                </c:pt>
                <c:pt idx="3123">
                  <c:v>1.3801900000000001E-2</c:v>
                </c:pt>
                <c:pt idx="3124">
                  <c:v>1.3793E-2</c:v>
                </c:pt>
                <c:pt idx="3125">
                  <c:v>1.3785800000000001E-2</c:v>
                </c:pt>
                <c:pt idx="3126">
                  <c:v>1.37772E-2</c:v>
                </c:pt>
                <c:pt idx="3127">
                  <c:v>1.3768799999999999E-2</c:v>
                </c:pt>
                <c:pt idx="3128">
                  <c:v>1.3761600000000001E-2</c:v>
                </c:pt>
                <c:pt idx="3129">
                  <c:v>1.3753E-2</c:v>
                </c:pt>
                <c:pt idx="3130">
                  <c:v>1.3744900000000001E-2</c:v>
                </c:pt>
                <c:pt idx="3131">
                  <c:v>1.3736999999999999E-2</c:v>
                </c:pt>
                <c:pt idx="3132">
                  <c:v>1.3727700000000001E-2</c:v>
                </c:pt>
                <c:pt idx="3133">
                  <c:v>1.37167E-2</c:v>
                </c:pt>
                <c:pt idx="3134">
                  <c:v>1.3703399999999999E-2</c:v>
                </c:pt>
                <c:pt idx="3135">
                  <c:v>1.3691699999999999E-2</c:v>
                </c:pt>
                <c:pt idx="3136">
                  <c:v>1.36802E-2</c:v>
                </c:pt>
                <c:pt idx="3137">
                  <c:v>1.3667800000000001E-2</c:v>
                </c:pt>
                <c:pt idx="3138">
                  <c:v>1.36542E-2</c:v>
                </c:pt>
                <c:pt idx="3139">
                  <c:v>1.36431E-2</c:v>
                </c:pt>
                <c:pt idx="3140">
                  <c:v>1.36323E-2</c:v>
                </c:pt>
                <c:pt idx="3141">
                  <c:v>1.3621599999999999E-2</c:v>
                </c:pt>
                <c:pt idx="3142">
                  <c:v>1.36124E-2</c:v>
                </c:pt>
                <c:pt idx="3143">
                  <c:v>1.36014E-2</c:v>
                </c:pt>
                <c:pt idx="3144">
                  <c:v>1.3589800000000001E-2</c:v>
                </c:pt>
                <c:pt idx="3145">
                  <c:v>1.3576899999999999E-2</c:v>
                </c:pt>
                <c:pt idx="3146">
                  <c:v>1.3566E-2</c:v>
                </c:pt>
                <c:pt idx="3147">
                  <c:v>1.35561E-2</c:v>
                </c:pt>
                <c:pt idx="3148">
                  <c:v>1.3548599999999999E-2</c:v>
                </c:pt>
                <c:pt idx="3149">
                  <c:v>1.35405E-2</c:v>
                </c:pt>
                <c:pt idx="3150">
                  <c:v>1.3533699999999999E-2</c:v>
                </c:pt>
                <c:pt idx="3151">
                  <c:v>1.3523500000000001E-2</c:v>
                </c:pt>
                <c:pt idx="3152">
                  <c:v>1.35155E-2</c:v>
                </c:pt>
                <c:pt idx="3153">
                  <c:v>1.35075E-2</c:v>
                </c:pt>
                <c:pt idx="3154">
                  <c:v>1.34991E-2</c:v>
                </c:pt>
                <c:pt idx="3155">
                  <c:v>1.34936E-2</c:v>
                </c:pt>
                <c:pt idx="3156">
                  <c:v>1.34874E-2</c:v>
                </c:pt>
                <c:pt idx="3157">
                  <c:v>1.34825E-2</c:v>
                </c:pt>
                <c:pt idx="3158">
                  <c:v>1.3474E-2</c:v>
                </c:pt>
                <c:pt idx="3159">
                  <c:v>1.3464500000000001E-2</c:v>
                </c:pt>
                <c:pt idx="3160">
                  <c:v>1.34564E-2</c:v>
                </c:pt>
                <c:pt idx="3161">
                  <c:v>1.34471E-2</c:v>
                </c:pt>
                <c:pt idx="3162">
                  <c:v>1.3434099999999999E-2</c:v>
                </c:pt>
                <c:pt idx="3163">
                  <c:v>1.3421799999999999E-2</c:v>
                </c:pt>
                <c:pt idx="3164">
                  <c:v>1.34089E-2</c:v>
                </c:pt>
                <c:pt idx="3165">
                  <c:v>1.33939E-2</c:v>
                </c:pt>
                <c:pt idx="3166">
                  <c:v>1.33816E-2</c:v>
                </c:pt>
                <c:pt idx="3167">
                  <c:v>1.3368700000000001E-2</c:v>
                </c:pt>
                <c:pt idx="3168">
                  <c:v>1.3356E-2</c:v>
                </c:pt>
                <c:pt idx="3169">
                  <c:v>1.33432E-2</c:v>
                </c:pt>
                <c:pt idx="3170">
                  <c:v>1.33299E-2</c:v>
                </c:pt>
                <c:pt idx="3171">
                  <c:v>1.33188E-2</c:v>
                </c:pt>
                <c:pt idx="3172">
                  <c:v>1.3305900000000001E-2</c:v>
                </c:pt>
                <c:pt idx="3173">
                  <c:v>1.3292699999999999E-2</c:v>
                </c:pt>
                <c:pt idx="3174">
                  <c:v>1.3280200000000001E-2</c:v>
                </c:pt>
                <c:pt idx="3175">
                  <c:v>1.32692E-2</c:v>
                </c:pt>
                <c:pt idx="3176">
                  <c:v>1.3257100000000001E-2</c:v>
                </c:pt>
                <c:pt idx="3177">
                  <c:v>1.3246900000000001E-2</c:v>
                </c:pt>
                <c:pt idx="3178">
                  <c:v>1.32376E-2</c:v>
                </c:pt>
                <c:pt idx="3179">
                  <c:v>1.3229299999999999E-2</c:v>
                </c:pt>
                <c:pt idx="3180">
                  <c:v>1.32201E-2</c:v>
                </c:pt>
                <c:pt idx="3181">
                  <c:v>1.3209E-2</c:v>
                </c:pt>
                <c:pt idx="3182">
                  <c:v>1.3198700000000001E-2</c:v>
                </c:pt>
                <c:pt idx="3183">
                  <c:v>1.31874E-2</c:v>
                </c:pt>
                <c:pt idx="3184">
                  <c:v>1.31757E-2</c:v>
                </c:pt>
                <c:pt idx="3185">
                  <c:v>1.31641E-2</c:v>
                </c:pt>
                <c:pt idx="3186">
                  <c:v>1.3150800000000001E-2</c:v>
                </c:pt>
                <c:pt idx="3187">
                  <c:v>1.3137899999999999E-2</c:v>
                </c:pt>
                <c:pt idx="3188">
                  <c:v>1.31261E-2</c:v>
                </c:pt>
                <c:pt idx="3189">
                  <c:v>1.31152E-2</c:v>
                </c:pt>
                <c:pt idx="3190">
                  <c:v>1.31042E-2</c:v>
                </c:pt>
                <c:pt idx="3191">
                  <c:v>1.3096099999999999E-2</c:v>
                </c:pt>
                <c:pt idx="3192">
                  <c:v>1.30863E-2</c:v>
                </c:pt>
                <c:pt idx="3193">
                  <c:v>1.30752E-2</c:v>
                </c:pt>
                <c:pt idx="3194">
                  <c:v>1.30654E-2</c:v>
                </c:pt>
                <c:pt idx="3195">
                  <c:v>1.3053199999999999E-2</c:v>
                </c:pt>
                <c:pt idx="3196">
                  <c:v>1.3037399999999999E-2</c:v>
                </c:pt>
                <c:pt idx="3197">
                  <c:v>1.30218E-2</c:v>
                </c:pt>
                <c:pt idx="3198">
                  <c:v>1.3004099999999999E-2</c:v>
                </c:pt>
                <c:pt idx="3199">
                  <c:v>1.29876E-2</c:v>
                </c:pt>
                <c:pt idx="3200">
                  <c:v>1.29721E-2</c:v>
                </c:pt>
                <c:pt idx="3201">
                  <c:v>1.29599E-2</c:v>
                </c:pt>
                <c:pt idx="3202">
                  <c:v>1.2948599999999999E-2</c:v>
                </c:pt>
                <c:pt idx="3203">
                  <c:v>1.29392E-2</c:v>
                </c:pt>
                <c:pt idx="3204">
                  <c:v>1.2932000000000001E-2</c:v>
                </c:pt>
                <c:pt idx="3205">
                  <c:v>1.2924700000000001E-2</c:v>
                </c:pt>
                <c:pt idx="3206">
                  <c:v>1.29166E-2</c:v>
                </c:pt>
                <c:pt idx="3207">
                  <c:v>1.29076E-2</c:v>
                </c:pt>
                <c:pt idx="3208">
                  <c:v>1.28974E-2</c:v>
                </c:pt>
                <c:pt idx="3209">
                  <c:v>1.28875E-2</c:v>
                </c:pt>
                <c:pt idx="3210">
                  <c:v>1.28772E-2</c:v>
                </c:pt>
                <c:pt idx="3211">
                  <c:v>1.2867200000000001E-2</c:v>
                </c:pt>
                <c:pt idx="3212">
                  <c:v>1.28545E-2</c:v>
                </c:pt>
                <c:pt idx="3213">
                  <c:v>1.28418E-2</c:v>
                </c:pt>
                <c:pt idx="3214">
                  <c:v>1.2829699999999999E-2</c:v>
                </c:pt>
                <c:pt idx="3215">
                  <c:v>1.28173E-2</c:v>
                </c:pt>
                <c:pt idx="3216">
                  <c:v>1.2803800000000001E-2</c:v>
                </c:pt>
                <c:pt idx="3217">
                  <c:v>1.2792700000000001E-2</c:v>
                </c:pt>
                <c:pt idx="3218">
                  <c:v>1.278E-2</c:v>
                </c:pt>
                <c:pt idx="3219">
                  <c:v>1.2766599999999999E-2</c:v>
                </c:pt>
                <c:pt idx="3220">
                  <c:v>1.2752299999999999E-2</c:v>
                </c:pt>
                <c:pt idx="3221">
                  <c:v>1.2738599999999999E-2</c:v>
                </c:pt>
                <c:pt idx="3222">
                  <c:v>1.27241E-2</c:v>
                </c:pt>
                <c:pt idx="3223">
                  <c:v>1.2707400000000001E-2</c:v>
                </c:pt>
                <c:pt idx="3224">
                  <c:v>1.26924E-2</c:v>
                </c:pt>
                <c:pt idx="3225">
                  <c:v>1.2678E-2</c:v>
                </c:pt>
                <c:pt idx="3226">
                  <c:v>1.26657E-2</c:v>
                </c:pt>
                <c:pt idx="3227">
                  <c:v>1.2653599999999999E-2</c:v>
                </c:pt>
                <c:pt idx="3228">
                  <c:v>1.26423E-2</c:v>
                </c:pt>
                <c:pt idx="3229">
                  <c:v>1.2632900000000001E-2</c:v>
                </c:pt>
                <c:pt idx="3230">
                  <c:v>1.26258E-2</c:v>
                </c:pt>
                <c:pt idx="3231">
                  <c:v>1.2617700000000001E-2</c:v>
                </c:pt>
                <c:pt idx="3232">
                  <c:v>1.26082E-2</c:v>
                </c:pt>
                <c:pt idx="3233">
                  <c:v>1.2600099999999999E-2</c:v>
                </c:pt>
                <c:pt idx="3234">
                  <c:v>1.25916E-2</c:v>
                </c:pt>
                <c:pt idx="3235">
                  <c:v>1.25839E-2</c:v>
                </c:pt>
                <c:pt idx="3236">
                  <c:v>1.2575599999999999E-2</c:v>
                </c:pt>
                <c:pt idx="3237">
                  <c:v>1.25656E-2</c:v>
                </c:pt>
                <c:pt idx="3238">
                  <c:v>1.2552199999999999E-2</c:v>
                </c:pt>
                <c:pt idx="3239">
                  <c:v>1.2539399999999999E-2</c:v>
                </c:pt>
                <c:pt idx="3240">
                  <c:v>1.2527099999999999E-2</c:v>
                </c:pt>
                <c:pt idx="3241">
                  <c:v>1.2519799999999999E-2</c:v>
                </c:pt>
                <c:pt idx="3242">
                  <c:v>1.2511100000000001E-2</c:v>
                </c:pt>
                <c:pt idx="3243">
                  <c:v>1.25034E-2</c:v>
                </c:pt>
                <c:pt idx="3244">
                  <c:v>1.2495900000000001E-2</c:v>
                </c:pt>
                <c:pt idx="3245">
                  <c:v>1.24875E-2</c:v>
                </c:pt>
                <c:pt idx="3246">
                  <c:v>1.24814E-2</c:v>
                </c:pt>
                <c:pt idx="3247">
                  <c:v>1.24747E-2</c:v>
                </c:pt>
                <c:pt idx="3248">
                  <c:v>1.24656E-2</c:v>
                </c:pt>
                <c:pt idx="3249">
                  <c:v>1.2451500000000001E-2</c:v>
                </c:pt>
                <c:pt idx="3250">
                  <c:v>1.2436300000000001E-2</c:v>
                </c:pt>
                <c:pt idx="3251">
                  <c:v>1.2419700000000001E-2</c:v>
                </c:pt>
                <c:pt idx="3252">
                  <c:v>1.24043E-2</c:v>
                </c:pt>
                <c:pt idx="3253">
                  <c:v>1.23911E-2</c:v>
                </c:pt>
                <c:pt idx="3254">
                  <c:v>1.2379100000000001E-2</c:v>
                </c:pt>
                <c:pt idx="3255">
                  <c:v>1.23707E-2</c:v>
                </c:pt>
                <c:pt idx="3256">
                  <c:v>1.2368000000000001E-2</c:v>
                </c:pt>
                <c:pt idx="3257">
                  <c:v>1.2363600000000001E-2</c:v>
                </c:pt>
                <c:pt idx="3258">
                  <c:v>1.23587E-2</c:v>
                </c:pt>
                <c:pt idx="3259">
                  <c:v>1.2351900000000001E-2</c:v>
                </c:pt>
                <c:pt idx="3260">
                  <c:v>1.23442E-2</c:v>
                </c:pt>
                <c:pt idx="3261">
                  <c:v>1.23334E-2</c:v>
                </c:pt>
                <c:pt idx="3262">
                  <c:v>1.2319500000000001E-2</c:v>
                </c:pt>
                <c:pt idx="3263">
                  <c:v>1.23061E-2</c:v>
                </c:pt>
                <c:pt idx="3264">
                  <c:v>1.22919E-2</c:v>
                </c:pt>
                <c:pt idx="3265">
                  <c:v>1.22773E-2</c:v>
                </c:pt>
                <c:pt idx="3266">
                  <c:v>1.22658E-2</c:v>
                </c:pt>
                <c:pt idx="3267">
                  <c:v>1.2258099999999999E-2</c:v>
                </c:pt>
                <c:pt idx="3268">
                  <c:v>1.22512E-2</c:v>
                </c:pt>
                <c:pt idx="3269">
                  <c:v>1.22442E-2</c:v>
                </c:pt>
                <c:pt idx="3270">
                  <c:v>1.22361E-2</c:v>
                </c:pt>
                <c:pt idx="3271">
                  <c:v>1.22311E-2</c:v>
                </c:pt>
                <c:pt idx="3272">
                  <c:v>1.2223599999999999E-2</c:v>
                </c:pt>
                <c:pt idx="3273">
                  <c:v>1.22151E-2</c:v>
                </c:pt>
                <c:pt idx="3274">
                  <c:v>1.2209599999999999E-2</c:v>
                </c:pt>
                <c:pt idx="3275">
                  <c:v>1.2201E-2</c:v>
                </c:pt>
                <c:pt idx="3276">
                  <c:v>1.21914E-2</c:v>
                </c:pt>
                <c:pt idx="3277">
                  <c:v>1.2180699999999999E-2</c:v>
                </c:pt>
                <c:pt idx="3278">
                  <c:v>1.21694E-2</c:v>
                </c:pt>
                <c:pt idx="3279">
                  <c:v>1.21595E-2</c:v>
                </c:pt>
                <c:pt idx="3280">
                  <c:v>1.2149999999999999E-2</c:v>
                </c:pt>
                <c:pt idx="3281">
                  <c:v>1.2140400000000001E-2</c:v>
                </c:pt>
                <c:pt idx="3282">
                  <c:v>1.2132199999999999E-2</c:v>
                </c:pt>
                <c:pt idx="3283">
                  <c:v>1.2125E-2</c:v>
                </c:pt>
                <c:pt idx="3284">
                  <c:v>1.21181E-2</c:v>
                </c:pt>
                <c:pt idx="3285">
                  <c:v>1.21116E-2</c:v>
                </c:pt>
                <c:pt idx="3286">
                  <c:v>1.2103300000000001E-2</c:v>
                </c:pt>
                <c:pt idx="3287">
                  <c:v>1.20927E-2</c:v>
                </c:pt>
                <c:pt idx="3288">
                  <c:v>1.2082000000000001E-2</c:v>
                </c:pt>
                <c:pt idx="3289">
                  <c:v>1.2070900000000001E-2</c:v>
                </c:pt>
                <c:pt idx="3290">
                  <c:v>1.2060599999999999E-2</c:v>
                </c:pt>
                <c:pt idx="3291">
                  <c:v>1.20503E-2</c:v>
                </c:pt>
                <c:pt idx="3292">
                  <c:v>1.2040199999999999E-2</c:v>
                </c:pt>
                <c:pt idx="3293">
                  <c:v>1.20293E-2</c:v>
                </c:pt>
                <c:pt idx="3294">
                  <c:v>1.2019500000000001E-2</c:v>
                </c:pt>
                <c:pt idx="3295">
                  <c:v>1.20085E-2</c:v>
                </c:pt>
                <c:pt idx="3296">
                  <c:v>1.19962E-2</c:v>
                </c:pt>
                <c:pt idx="3297">
                  <c:v>1.19834E-2</c:v>
                </c:pt>
                <c:pt idx="3298">
                  <c:v>1.19696E-2</c:v>
                </c:pt>
                <c:pt idx="3299">
                  <c:v>1.1959900000000001E-2</c:v>
                </c:pt>
                <c:pt idx="3300">
                  <c:v>1.1951099999999999E-2</c:v>
                </c:pt>
                <c:pt idx="3301">
                  <c:v>1.1940299999999999E-2</c:v>
                </c:pt>
                <c:pt idx="3302">
                  <c:v>1.1932399999999999E-2</c:v>
                </c:pt>
                <c:pt idx="3303">
                  <c:v>1.1923899999999999E-2</c:v>
                </c:pt>
                <c:pt idx="3304">
                  <c:v>1.1916899999999999E-2</c:v>
                </c:pt>
                <c:pt idx="3305">
                  <c:v>1.19078E-2</c:v>
                </c:pt>
                <c:pt idx="3306">
                  <c:v>1.18957E-2</c:v>
                </c:pt>
                <c:pt idx="3307">
                  <c:v>1.1885E-2</c:v>
                </c:pt>
                <c:pt idx="3308">
                  <c:v>1.18736E-2</c:v>
                </c:pt>
                <c:pt idx="3309">
                  <c:v>1.1860600000000001E-2</c:v>
                </c:pt>
                <c:pt idx="3310">
                  <c:v>1.18478E-2</c:v>
                </c:pt>
                <c:pt idx="3311">
                  <c:v>1.1833099999999999E-2</c:v>
                </c:pt>
                <c:pt idx="3312">
                  <c:v>1.1819400000000001E-2</c:v>
                </c:pt>
                <c:pt idx="3313">
                  <c:v>1.1806199999999999E-2</c:v>
                </c:pt>
                <c:pt idx="3314">
                  <c:v>1.17914E-2</c:v>
                </c:pt>
                <c:pt idx="3315">
                  <c:v>1.17777E-2</c:v>
                </c:pt>
                <c:pt idx="3316">
                  <c:v>1.1765400000000001E-2</c:v>
                </c:pt>
                <c:pt idx="3317">
                  <c:v>1.1753899999999999E-2</c:v>
                </c:pt>
                <c:pt idx="3318">
                  <c:v>1.17447E-2</c:v>
                </c:pt>
                <c:pt idx="3319">
                  <c:v>1.17357E-2</c:v>
                </c:pt>
                <c:pt idx="3320">
                  <c:v>1.17264E-2</c:v>
                </c:pt>
                <c:pt idx="3321">
                  <c:v>1.1717699999999999E-2</c:v>
                </c:pt>
                <c:pt idx="3322">
                  <c:v>1.17079E-2</c:v>
                </c:pt>
                <c:pt idx="3323">
                  <c:v>1.1696700000000001E-2</c:v>
                </c:pt>
                <c:pt idx="3324">
                  <c:v>1.1686500000000001E-2</c:v>
                </c:pt>
                <c:pt idx="3325">
                  <c:v>1.1677999999999999E-2</c:v>
                </c:pt>
                <c:pt idx="3326">
                  <c:v>1.16685E-2</c:v>
                </c:pt>
                <c:pt idx="3327">
                  <c:v>1.1660200000000001E-2</c:v>
                </c:pt>
                <c:pt idx="3328">
                  <c:v>1.16509E-2</c:v>
                </c:pt>
                <c:pt idx="3329">
                  <c:v>1.16384E-2</c:v>
                </c:pt>
                <c:pt idx="3330">
                  <c:v>1.16261E-2</c:v>
                </c:pt>
                <c:pt idx="3331">
                  <c:v>1.16139E-2</c:v>
                </c:pt>
                <c:pt idx="3332">
                  <c:v>1.1599999999999999E-2</c:v>
                </c:pt>
                <c:pt idx="3333">
                  <c:v>1.1587699999999999E-2</c:v>
                </c:pt>
                <c:pt idx="3334">
                  <c:v>1.15762E-2</c:v>
                </c:pt>
                <c:pt idx="3335">
                  <c:v>1.1565799999999999E-2</c:v>
                </c:pt>
                <c:pt idx="3336">
                  <c:v>1.15586E-2</c:v>
                </c:pt>
                <c:pt idx="3337">
                  <c:v>1.15511E-2</c:v>
                </c:pt>
                <c:pt idx="3338">
                  <c:v>1.1544E-2</c:v>
                </c:pt>
                <c:pt idx="3339">
                  <c:v>1.1534900000000001E-2</c:v>
                </c:pt>
                <c:pt idx="3340">
                  <c:v>1.15262E-2</c:v>
                </c:pt>
                <c:pt idx="3341">
                  <c:v>1.1514699999999999E-2</c:v>
                </c:pt>
                <c:pt idx="3342">
                  <c:v>1.1502500000000001E-2</c:v>
                </c:pt>
                <c:pt idx="3343">
                  <c:v>1.14897E-2</c:v>
                </c:pt>
                <c:pt idx="3344">
                  <c:v>1.1476399999999999E-2</c:v>
                </c:pt>
                <c:pt idx="3345">
                  <c:v>1.14629E-2</c:v>
                </c:pt>
                <c:pt idx="3346">
                  <c:v>1.14514E-2</c:v>
                </c:pt>
                <c:pt idx="3347">
                  <c:v>1.14416E-2</c:v>
                </c:pt>
                <c:pt idx="3348">
                  <c:v>1.14322E-2</c:v>
                </c:pt>
                <c:pt idx="3349">
                  <c:v>1.1423600000000001E-2</c:v>
                </c:pt>
                <c:pt idx="3350">
                  <c:v>1.1413899999999999E-2</c:v>
                </c:pt>
                <c:pt idx="3351">
                  <c:v>1.1403E-2</c:v>
                </c:pt>
                <c:pt idx="3352">
                  <c:v>1.1392299999999999E-2</c:v>
                </c:pt>
                <c:pt idx="3353">
                  <c:v>1.13799E-2</c:v>
                </c:pt>
                <c:pt idx="3354">
                  <c:v>1.1366899999999999E-2</c:v>
                </c:pt>
                <c:pt idx="3355">
                  <c:v>1.13522E-2</c:v>
                </c:pt>
                <c:pt idx="3356">
                  <c:v>1.13373E-2</c:v>
                </c:pt>
                <c:pt idx="3357">
                  <c:v>1.1323099999999999E-2</c:v>
                </c:pt>
                <c:pt idx="3358">
                  <c:v>1.13116E-2</c:v>
                </c:pt>
                <c:pt idx="3359">
                  <c:v>1.1299500000000001E-2</c:v>
                </c:pt>
                <c:pt idx="3360">
                  <c:v>1.12874E-2</c:v>
                </c:pt>
                <c:pt idx="3361">
                  <c:v>1.12741E-2</c:v>
                </c:pt>
                <c:pt idx="3362">
                  <c:v>1.12614E-2</c:v>
                </c:pt>
                <c:pt idx="3363">
                  <c:v>1.1249800000000001E-2</c:v>
                </c:pt>
                <c:pt idx="3364">
                  <c:v>1.12394E-2</c:v>
                </c:pt>
                <c:pt idx="3365">
                  <c:v>1.1232799999999999E-2</c:v>
                </c:pt>
                <c:pt idx="3366">
                  <c:v>1.1225000000000001E-2</c:v>
                </c:pt>
                <c:pt idx="3367">
                  <c:v>1.1216E-2</c:v>
                </c:pt>
                <c:pt idx="3368">
                  <c:v>1.12079E-2</c:v>
                </c:pt>
                <c:pt idx="3369">
                  <c:v>1.1202E-2</c:v>
                </c:pt>
                <c:pt idx="3370">
                  <c:v>1.11945E-2</c:v>
                </c:pt>
                <c:pt idx="3371">
                  <c:v>1.11874E-2</c:v>
                </c:pt>
                <c:pt idx="3372">
                  <c:v>1.11775E-2</c:v>
                </c:pt>
                <c:pt idx="3373">
                  <c:v>1.11661E-2</c:v>
                </c:pt>
                <c:pt idx="3374">
                  <c:v>1.1156299999999999E-2</c:v>
                </c:pt>
                <c:pt idx="3375">
                  <c:v>1.11442E-2</c:v>
                </c:pt>
                <c:pt idx="3376">
                  <c:v>1.11313E-2</c:v>
                </c:pt>
                <c:pt idx="3377">
                  <c:v>1.11194E-2</c:v>
                </c:pt>
                <c:pt idx="3378">
                  <c:v>1.11053E-2</c:v>
                </c:pt>
                <c:pt idx="3379">
                  <c:v>1.1092299999999999E-2</c:v>
                </c:pt>
                <c:pt idx="3380">
                  <c:v>1.1080100000000001E-2</c:v>
                </c:pt>
                <c:pt idx="3381">
                  <c:v>1.10667E-2</c:v>
                </c:pt>
                <c:pt idx="3382">
                  <c:v>1.1052299999999999E-2</c:v>
                </c:pt>
                <c:pt idx="3383">
                  <c:v>1.1036799999999999E-2</c:v>
                </c:pt>
                <c:pt idx="3384">
                  <c:v>1.10207E-2</c:v>
                </c:pt>
                <c:pt idx="3385">
                  <c:v>1.1003600000000001E-2</c:v>
                </c:pt>
                <c:pt idx="3386">
                  <c:v>1.09871E-2</c:v>
                </c:pt>
                <c:pt idx="3387">
                  <c:v>1.09724E-2</c:v>
                </c:pt>
                <c:pt idx="3388">
                  <c:v>1.0958900000000001E-2</c:v>
                </c:pt>
                <c:pt idx="3389">
                  <c:v>1.0944799999999999E-2</c:v>
                </c:pt>
                <c:pt idx="3390">
                  <c:v>1.09321E-2</c:v>
                </c:pt>
                <c:pt idx="3391">
                  <c:v>1.09173E-2</c:v>
                </c:pt>
                <c:pt idx="3392">
                  <c:v>1.09055E-2</c:v>
                </c:pt>
                <c:pt idx="3393">
                  <c:v>1.08945E-2</c:v>
                </c:pt>
                <c:pt idx="3394">
                  <c:v>1.0883200000000001E-2</c:v>
                </c:pt>
                <c:pt idx="3395">
                  <c:v>1.08714E-2</c:v>
                </c:pt>
                <c:pt idx="3396">
                  <c:v>1.08591E-2</c:v>
                </c:pt>
                <c:pt idx="3397">
                  <c:v>1.0847799999999999E-2</c:v>
                </c:pt>
                <c:pt idx="3398">
                  <c:v>1.0836800000000001E-2</c:v>
                </c:pt>
                <c:pt idx="3399">
                  <c:v>1.08255E-2</c:v>
                </c:pt>
                <c:pt idx="3400">
                  <c:v>1.08112E-2</c:v>
                </c:pt>
                <c:pt idx="3401">
                  <c:v>1.07969E-2</c:v>
                </c:pt>
                <c:pt idx="3402">
                  <c:v>1.07829E-2</c:v>
                </c:pt>
                <c:pt idx="3403">
                  <c:v>1.07682E-2</c:v>
                </c:pt>
                <c:pt idx="3404">
                  <c:v>1.0755799999999999E-2</c:v>
                </c:pt>
                <c:pt idx="3405">
                  <c:v>1.07437E-2</c:v>
                </c:pt>
                <c:pt idx="3406">
                  <c:v>1.0732E-2</c:v>
                </c:pt>
                <c:pt idx="3407">
                  <c:v>1.0721E-2</c:v>
                </c:pt>
                <c:pt idx="3408">
                  <c:v>1.07113E-2</c:v>
                </c:pt>
                <c:pt idx="3409">
                  <c:v>1.0701799999999999E-2</c:v>
                </c:pt>
                <c:pt idx="3410">
                  <c:v>1.0691600000000001E-2</c:v>
                </c:pt>
                <c:pt idx="3411">
                  <c:v>1.06783E-2</c:v>
                </c:pt>
                <c:pt idx="3412">
                  <c:v>1.06652E-2</c:v>
                </c:pt>
                <c:pt idx="3413">
                  <c:v>1.0651600000000001E-2</c:v>
                </c:pt>
                <c:pt idx="3414">
                  <c:v>1.0636E-2</c:v>
                </c:pt>
                <c:pt idx="3415">
                  <c:v>1.0620900000000001E-2</c:v>
                </c:pt>
                <c:pt idx="3416">
                  <c:v>1.06062E-2</c:v>
                </c:pt>
                <c:pt idx="3417">
                  <c:v>1.0592900000000001E-2</c:v>
                </c:pt>
                <c:pt idx="3418">
                  <c:v>1.05773E-2</c:v>
                </c:pt>
                <c:pt idx="3419">
                  <c:v>1.0562800000000001E-2</c:v>
                </c:pt>
                <c:pt idx="3420">
                  <c:v>1.05527E-2</c:v>
                </c:pt>
                <c:pt idx="3421">
                  <c:v>1.05416E-2</c:v>
                </c:pt>
                <c:pt idx="3422">
                  <c:v>1.05307E-2</c:v>
                </c:pt>
                <c:pt idx="3423">
                  <c:v>1.05211E-2</c:v>
                </c:pt>
                <c:pt idx="3424">
                  <c:v>1.05104E-2</c:v>
                </c:pt>
                <c:pt idx="3425">
                  <c:v>1.05007E-2</c:v>
                </c:pt>
                <c:pt idx="3426">
                  <c:v>1.0488300000000001E-2</c:v>
                </c:pt>
                <c:pt idx="3427">
                  <c:v>1.0474000000000001E-2</c:v>
                </c:pt>
                <c:pt idx="3428">
                  <c:v>1.0459E-2</c:v>
                </c:pt>
                <c:pt idx="3429">
                  <c:v>1.0444999999999999E-2</c:v>
                </c:pt>
                <c:pt idx="3430">
                  <c:v>1.04314E-2</c:v>
                </c:pt>
                <c:pt idx="3431">
                  <c:v>1.0418699999999999E-2</c:v>
                </c:pt>
                <c:pt idx="3432">
                  <c:v>1.0404999999999999E-2</c:v>
                </c:pt>
                <c:pt idx="3433">
                  <c:v>1.0392E-2</c:v>
                </c:pt>
                <c:pt idx="3434">
                  <c:v>1.0381E-2</c:v>
                </c:pt>
                <c:pt idx="3435">
                  <c:v>1.03698E-2</c:v>
                </c:pt>
                <c:pt idx="3436">
                  <c:v>1.0360400000000001E-2</c:v>
                </c:pt>
                <c:pt idx="3437">
                  <c:v>1.0350399999999999E-2</c:v>
                </c:pt>
                <c:pt idx="3438">
                  <c:v>1.0340999999999999E-2</c:v>
                </c:pt>
                <c:pt idx="3439">
                  <c:v>1.0327100000000001E-2</c:v>
                </c:pt>
                <c:pt idx="3440">
                  <c:v>1.03134E-2</c:v>
                </c:pt>
                <c:pt idx="3441">
                  <c:v>1.03001E-2</c:v>
                </c:pt>
                <c:pt idx="3442">
                  <c:v>1.02878E-2</c:v>
                </c:pt>
                <c:pt idx="3443">
                  <c:v>1.02734E-2</c:v>
                </c:pt>
                <c:pt idx="3444">
                  <c:v>1.02609E-2</c:v>
                </c:pt>
                <c:pt idx="3445">
                  <c:v>1.0246999999999999E-2</c:v>
                </c:pt>
                <c:pt idx="3446">
                  <c:v>1.0233799999999999E-2</c:v>
                </c:pt>
                <c:pt idx="3447">
                  <c:v>1.02206E-2</c:v>
                </c:pt>
                <c:pt idx="3448">
                  <c:v>1.0206E-2</c:v>
                </c:pt>
                <c:pt idx="3449">
                  <c:v>1.0189800000000001E-2</c:v>
                </c:pt>
                <c:pt idx="3450">
                  <c:v>1.0174900000000001E-2</c:v>
                </c:pt>
                <c:pt idx="3451">
                  <c:v>1.01589E-2</c:v>
                </c:pt>
                <c:pt idx="3452">
                  <c:v>1.01452E-2</c:v>
                </c:pt>
                <c:pt idx="3453">
                  <c:v>1.01318E-2</c:v>
                </c:pt>
                <c:pt idx="3454">
                  <c:v>1.0119299999999999E-2</c:v>
                </c:pt>
                <c:pt idx="3455">
                  <c:v>1.01058E-2</c:v>
                </c:pt>
                <c:pt idx="3456">
                  <c:v>1.0093400000000001E-2</c:v>
                </c:pt>
                <c:pt idx="3457">
                  <c:v>1.0080799999999999E-2</c:v>
                </c:pt>
                <c:pt idx="3458">
                  <c:v>1.0068799999999999E-2</c:v>
                </c:pt>
                <c:pt idx="3459">
                  <c:v>1.00564E-2</c:v>
                </c:pt>
                <c:pt idx="3460">
                  <c:v>1.0042799999999999E-2</c:v>
                </c:pt>
                <c:pt idx="3461">
                  <c:v>1.00307E-2</c:v>
                </c:pt>
                <c:pt idx="3462">
                  <c:v>1.0016799999999999E-2</c:v>
                </c:pt>
                <c:pt idx="3463">
                  <c:v>1.0005E-2</c:v>
                </c:pt>
                <c:pt idx="3464">
                  <c:v>9.9910499999999996E-3</c:v>
                </c:pt>
                <c:pt idx="3465">
                  <c:v>9.9745500000000004E-3</c:v>
                </c:pt>
                <c:pt idx="3466">
                  <c:v>9.9582899999999999E-3</c:v>
                </c:pt>
                <c:pt idx="3467">
                  <c:v>9.9436899999999998E-3</c:v>
                </c:pt>
                <c:pt idx="3468">
                  <c:v>9.9283500000000007E-3</c:v>
                </c:pt>
                <c:pt idx="3469">
                  <c:v>9.91532E-3</c:v>
                </c:pt>
                <c:pt idx="3470">
                  <c:v>9.9030000000000003E-3</c:v>
                </c:pt>
                <c:pt idx="3471">
                  <c:v>9.8901700000000002E-3</c:v>
                </c:pt>
                <c:pt idx="3472">
                  <c:v>9.8806099999999997E-3</c:v>
                </c:pt>
                <c:pt idx="3473">
                  <c:v>9.8722500000000008E-3</c:v>
                </c:pt>
                <c:pt idx="3474">
                  <c:v>9.8654599999999995E-3</c:v>
                </c:pt>
                <c:pt idx="3475">
                  <c:v>9.8594200000000007E-3</c:v>
                </c:pt>
                <c:pt idx="3476">
                  <c:v>9.8513100000000003E-3</c:v>
                </c:pt>
                <c:pt idx="3477">
                  <c:v>9.8407000000000008E-3</c:v>
                </c:pt>
                <c:pt idx="3478">
                  <c:v>9.8302200000000006E-3</c:v>
                </c:pt>
                <c:pt idx="3479">
                  <c:v>9.8199800000000007E-3</c:v>
                </c:pt>
                <c:pt idx="3480">
                  <c:v>9.8128699999999996E-3</c:v>
                </c:pt>
                <c:pt idx="3481">
                  <c:v>9.8027600000000006E-3</c:v>
                </c:pt>
                <c:pt idx="3482">
                  <c:v>9.7921999999999992E-3</c:v>
                </c:pt>
                <c:pt idx="3483">
                  <c:v>9.7821399999999999E-3</c:v>
                </c:pt>
                <c:pt idx="3484">
                  <c:v>9.7713999999999995E-3</c:v>
                </c:pt>
                <c:pt idx="3485">
                  <c:v>9.7614199999999998E-3</c:v>
                </c:pt>
                <c:pt idx="3486">
                  <c:v>9.7519300000000007E-3</c:v>
                </c:pt>
                <c:pt idx="3487">
                  <c:v>9.7420800000000002E-3</c:v>
                </c:pt>
                <c:pt idx="3488">
                  <c:v>9.7339100000000001E-3</c:v>
                </c:pt>
                <c:pt idx="3489">
                  <c:v>9.7234399999999999E-3</c:v>
                </c:pt>
                <c:pt idx="3490">
                  <c:v>9.7122900000000002E-3</c:v>
                </c:pt>
                <c:pt idx="3491">
                  <c:v>9.7017100000000005E-3</c:v>
                </c:pt>
                <c:pt idx="3492">
                  <c:v>9.6931699999999992E-3</c:v>
                </c:pt>
                <c:pt idx="3493">
                  <c:v>9.6833900000000001E-3</c:v>
                </c:pt>
                <c:pt idx="3494">
                  <c:v>9.6740400000000001E-3</c:v>
                </c:pt>
                <c:pt idx="3495">
                  <c:v>9.6638599999999998E-3</c:v>
                </c:pt>
                <c:pt idx="3496">
                  <c:v>9.6533999999999995E-3</c:v>
                </c:pt>
                <c:pt idx="3497">
                  <c:v>9.6449099999999996E-3</c:v>
                </c:pt>
                <c:pt idx="3498">
                  <c:v>9.6377900000000002E-3</c:v>
                </c:pt>
                <c:pt idx="3499">
                  <c:v>9.6315700000000008E-3</c:v>
                </c:pt>
                <c:pt idx="3500">
                  <c:v>9.6243100000000005E-3</c:v>
                </c:pt>
                <c:pt idx="3501">
                  <c:v>9.6156100000000001E-3</c:v>
                </c:pt>
                <c:pt idx="3502">
                  <c:v>9.6072399999999995E-3</c:v>
                </c:pt>
                <c:pt idx="3503">
                  <c:v>9.5991700000000006E-3</c:v>
                </c:pt>
                <c:pt idx="3504">
                  <c:v>9.5922799999999999E-3</c:v>
                </c:pt>
                <c:pt idx="3505">
                  <c:v>9.5840200000000004E-3</c:v>
                </c:pt>
                <c:pt idx="3506">
                  <c:v>9.5750599999999998E-3</c:v>
                </c:pt>
                <c:pt idx="3507">
                  <c:v>9.5679200000000006E-3</c:v>
                </c:pt>
                <c:pt idx="3508">
                  <c:v>9.5628499999999995E-3</c:v>
                </c:pt>
                <c:pt idx="3509">
                  <c:v>9.5580600000000002E-3</c:v>
                </c:pt>
                <c:pt idx="3510">
                  <c:v>9.5531599999999998E-3</c:v>
                </c:pt>
                <c:pt idx="3511">
                  <c:v>9.5497299999999993E-3</c:v>
                </c:pt>
                <c:pt idx="3512">
                  <c:v>9.5461999999999995E-3</c:v>
                </c:pt>
                <c:pt idx="3513">
                  <c:v>9.54231E-3</c:v>
                </c:pt>
                <c:pt idx="3514">
                  <c:v>9.5367799999999999E-3</c:v>
                </c:pt>
                <c:pt idx="3515">
                  <c:v>9.5304199999999995E-3</c:v>
                </c:pt>
                <c:pt idx="3516">
                  <c:v>9.5232300000000006E-3</c:v>
                </c:pt>
                <c:pt idx="3517">
                  <c:v>9.5146999999999992E-3</c:v>
                </c:pt>
                <c:pt idx="3518">
                  <c:v>9.5048200000000006E-3</c:v>
                </c:pt>
                <c:pt idx="3519">
                  <c:v>9.4948399999999992E-3</c:v>
                </c:pt>
                <c:pt idx="3520">
                  <c:v>9.4846400000000008E-3</c:v>
                </c:pt>
                <c:pt idx="3521">
                  <c:v>9.4731899999999994E-3</c:v>
                </c:pt>
                <c:pt idx="3522">
                  <c:v>9.4662600000000006E-3</c:v>
                </c:pt>
                <c:pt idx="3523">
                  <c:v>9.4602200000000001E-3</c:v>
                </c:pt>
                <c:pt idx="3524">
                  <c:v>9.4529899999999997E-3</c:v>
                </c:pt>
                <c:pt idx="3525">
                  <c:v>9.4460399999999993E-3</c:v>
                </c:pt>
                <c:pt idx="3526">
                  <c:v>9.4390800000000007E-3</c:v>
                </c:pt>
                <c:pt idx="3527">
                  <c:v>9.4305599999999993E-3</c:v>
                </c:pt>
                <c:pt idx="3528">
                  <c:v>9.41934E-3</c:v>
                </c:pt>
                <c:pt idx="3529">
                  <c:v>9.4073500000000001E-3</c:v>
                </c:pt>
                <c:pt idx="3530">
                  <c:v>9.3938100000000007E-3</c:v>
                </c:pt>
                <c:pt idx="3531">
                  <c:v>9.3784300000000001E-3</c:v>
                </c:pt>
                <c:pt idx="3532">
                  <c:v>9.3619299999999992E-3</c:v>
                </c:pt>
                <c:pt idx="3533">
                  <c:v>9.3484799999999993E-3</c:v>
                </c:pt>
                <c:pt idx="3534">
                  <c:v>9.3369799999999999E-3</c:v>
                </c:pt>
                <c:pt idx="3535">
                  <c:v>9.3263400000000007E-3</c:v>
                </c:pt>
                <c:pt idx="3536">
                  <c:v>9.3150400000000001E-3</c:v>
                </c:pt>
                <c:pt idx="3537">
                  <c:v>9.3056000000000007E-3</c:v>
                </c:pt>
                <c:pt idx="3538">
                  <c:v>9.2981000000000001E-3</c:v>
                </c:pt>
                <c:pt idx="3539">
                  <c:v>9.2928699999999999E-3</c:v>
                </c:pt>
                <c:pt idx="3540">
                  <c:v>9.2873599999999997E-3</c:v>
                </c:pt>
                <c:pt idx="3541">
                  <c:v>9.2822900000000003E-3</c:v>
                </c:pt>
                <c:pt idx="3542">
                  <c:v>9.2783899999999992E-3</c:v>
                </c:pt>
                <c:pt idx="3543">
                  <c:v>9.2714400000000006E-3</c:v>
                </c:pt>
                <c:pt idx="3544">
                  <c:v>9.2643299999999994E-3</c:v>
                </c:pt>
                <c:pt idx="3545">
                  <c:v>9.2568400000000006E-3</c:v>
                </c:pt>
                <c:pt idx="3546">
                  <c:v>9.2483900000000004E-3</c:v>
                </c:pt>
                <c:pt idx="3547">
                  <c:v>9.2374299999999996E-3</c:v>
                </c:pt>
                <c:pt idx="3548">
                  <c:v>9.2244900000000001E-3</c:v>
                </c:pt>
                <c:pt idx="3549">
                  <c:v>9.20962E-3</c:v>
                </c:pt>
                <c:pt idx="3550">
                  <c:v>9.1979499999999999E-3</c:v>
                </c:pt>
                <c:pt idx="3551">
                  <c:v>9.1870100000000007E-3</c:v>
                </c:pt>
                <c:pt idx="3552">
                  <c:v>9.1790199999999995E-3</c:v>
                </c:pt>
                <c:pt idx="3553">
                  <c:v>9.1712700000000005E-3</c:v>
                </c:pt>
                <c:pt idx="3554">
                  <c:v>9.1642600000000005E-3</c:v>
                </c:pt>
                <c:pt idx="3555">
                  <c:v>9.1578300000000005E-3</c:v>
                </c:pt>
                <c:pt idx="3556">
                  <c:v>9.1506299999999999E-3</c:v>
                </c:pt>
                <c:pt idx="3557">
                  <c:v>9.1421999999999996E-3</c:v>
                </c:pt>
                <c:pt idx="3558">
                  <c:v>9.1313999999999996E-3</c:v>
                </c:pt>
                <c:pt idx="3559">
                  <c:v>9.1235199999999995E-3</c:v>
                </c:pt>
                <c:pt idx="3560">
                  <c:v>9.1180199999999993E-3</c:v>
                </c:pt>
                <c:pt idx="3561">
                  <c:v>9.1116099999999992E-3</c:v>
                </c:pt>
                <c:pt idx="3562">
                  <c:v>9.1031900000000006E-3</c:v>
                </c:pt>
                <c:pt idx="3563">
                  <c:v>9.0940299999999995E-3</c:v>
                </c:pt>
                <c:pt idx="3564">
                  <c:v>9.0828799999999998E-3</c:v>
                </c:pt>
                <c:pt idx="3565">
                  <c:v>9.0713800000000004E-3</c:v>
                </c:pt>
                <c:pt idx="3566">
                  <c:v>9.0579000000000007E-3</c:v>
                </c:pt>
                <c:pt idx="3567">
                  <c:v>9.0434899999999995E-3</c:v>
                </c:pt>
                <c:pt idx="3568">
                  <c:v>9.0275400000000006E-3</c:v>
                </c:pt>
                <c:pt idx="3569">
                  <c:v>9.01157E-3</c:v>
                </c:pt>
                <c:pt idx="3570">
                  <c:v>8.99696E-3</c:v>
                </c:pt>
                <c:pt idx="3571">
                  <c:v>8.9817500000000002E-3</c:v>
                </c:pt>
                <c:pt idx="3572">
                  <c:v>8.9706200000000003E-3</c:v>
                </c:pt>
                <c:pt idx="3573">
                  <c:v>8.9591800000000006E-3</c:v>
                </c:pt>
                <c:pt idx="3574">
                  <c:v>8.9475900000000001E-3</c:v>
                </c:pt>
                <c:pt idx="3575">
                  <c:v>8.9343700000000005E-3</c:v>
                </c:pt>
                <c:pt idx="3576">
                  <c:v>8.9212400000000004E-3</c:v>
                </c:pt>
                <c:pt idx="3577">
                  <c:v>8.9063000000000007E-3</c:v>
                </c:pt>
                <c:pt idx="3578">
                  <c:v>8.8896099999999992E-3</c:v>
                </c:pt>
                <c:pt idx="3579">
                  <c:v>8.8730000000000007E-3</c:v>
                </c:pt>
                <c:pt idx="3580">
                  <c:v>8.8566099999999991E-3</c:v>
                </c:pt>
                <c:pt idx="3581">
                  <c:v>8.8389000000000002E-3</c:v>
                </c:pt>
                <c:pt idx="3582">
                  <c:v>8.8240499999999999E-3</c:v>
                </c:pt>
                <c:pt idx="3583">
                  <c:v>8.80827E-3</c:v>
                </c:pt>
                <c:pt idx="3584">
                  <c:v>8.7930000000000005E-3</c:v>
                </c:pt>
                <c:pt idx="3585">
                  <c:v>8.7741199999999998E-3</c:v>
                </c:pt>
                <c:pt idx="3586">
                  <c:v>8.7554299999999998E-3</c:v>
                </c:pt>
                <c:pt idx="3587">
                  <c:v>8.7375500000000002E-3</c:v>
                </c:pt>
                <c:pt idx="3588">
                  <c:v>8.7187700000000007E-3</c:v>
                </c:pt>
                <c:pt idx="3589">
                  <c:v>8.7014399999999995E-3</c:v>
                </c:pt>
                <c:pt idx="3590">
                  <c:v>8.6872400000000006E-3</c:v>
                </c:pt>
                <c:pt idx="3591">
                  <c:v>8.6697700000000003E-3</c:v>
                </c:pt>
                <c:pt idx="3592">
                  <c:v>8.6522200000000004E-3</c:v>
                </c:pt>
                <c:pt idx="3593">
                  <c:v>8.6337500000000008E-3</c:v>
                </c:pt>
                <c:pt idx="3594">
                  <c:v>8.61519E-3</c:v>
                </c:pt>
                <c:pt idx="3595">
                  <c:v>8.5966600000000008E-3</c:v>
                </c:pt>
                <c:pt idx="3596">
                  <c:v>8.5780000000000006E-3</c:v>
                </c:pt>
                <c:pt idx="3597">
                  <c:v>8.5591699999999996E-3</c:v>
                </c:pt>
                <c:pt idx="3598">
                  <c:v>8.5389799999999998E-3</c:v>
                </c:pt>
                <c:pt idx="3599">
                  <c:v>8.51588E-3</c:v>
                </c:pt>
                <c:pt idx="3600">
                  <c:v>8.4928399999999998E-3</c:v>
                </c:pt>
                <c:pt idx="3601">
                  <c:v>8.4705500000000003E-3</c:v>
                </c:pt>
                <c:pt idx="3602">
                  <c:v>8.44899E-3</c:v>
                </c:pt>
                <c:pt idx="3603">
                  <c:v>8.4260700000000008E-3</c:v>
                </c:pt>
                <c:pt idx="3604">
                  <c:v>8.4011599999999995E-3</c:v>
                </c:pt>
                <c:pt idx="3605">
                  <c:v>8.3758500000000007E-3</c:v>
                </c:pt>
                <c:pt idx="3606">
                  <c:v>8.3474299999999994E-3</c:v>
                </c:pt>
                <c:pt idx="3607">
                  <c:v>8.3217699999999992E-3</c:v>
                </c:pt>
                <c:pt idx="3608">
                  <c:v>8.2955600000000004E-3</c:v>
                </c:pt>
                <c:pt idx="3609">
                  <c:v>8.2692000000000009E-3</c:v>
                </c:pt>
                <c:pt idx="3610">
                  <c:v>8.2457999999999993E-3</c:v>
                </c:pt>
                <c:pt idx="3611">
                  <c:v>8.2235699999999995E-3</c:v>
                </c:pt>
                <c:pt idx="3612">
                  <c:v>8.2005399999999992E-3</c:v>
                </c:pt>
                <c:pt idx="3613">
                  <c:v>8.1775800000000003E-3</c:v>
                </c:pt>
                <c:pt idx="3614">
                  <c:v>8.1538300000000008E-3</c:v>
                </c:pt>
                <c:pt idx="3615">
                  <c:v>8.1328500000000005E-3</c:v>
                </c:pt>
                <c:pt idx="3616">
                  <c:v>8.1125599999999996E-3</c:v>
                </c:pt>
                <c:pt idx="3617">
                  <c:v>8.0921199999999995E-3</c:v>
                </c:pt>
                <c:pt idx="3618">
                  <c:v>8.0718500000000002E-3</c:v>
                </c:pt>
                <c:pt idx="3619">
                  <c:v>8.0512699999999993E-3</c:v>
                </c:pt>
                <c:pt idx="3620">
                  <c:v>8.0323800000000004E-3</c:v>
                </c:pt>
                <c:pt idx="3621">
                  <c:v>8.0160100000000005E-3</c:v>
                </c:pt>
                <c:pt idx="3622">
                  <c:v>7.99799E-3</c:v>
                </c:pt>
                <c:pt idx="3623">
                  <c:v>7.9810300000000001E-3</c:v>
                </c:pt>
                <c:pt idx="3624">
                  <c:v>7.9613900000000005E-3</c:v>
                </c:pt>
                <c:pt idx="3625">
                  <c:v>7.9431699999999994E-3</c:v>
                </c:pt>
                <c:pt idx="3626">
                  <c:v>7.9225900000000002E-3</c:v>
                </c:pt>
                <c:pt idx="3627">
                  <c:v>7.9001200000000001E-3</c:v>
                </c:pt>
                <c:pt idx="3628">
                  <c:v>7.8750199999999999E-3</c:v>
                </c:pt>
                <c:pt idx="3629">
                  <c:v>7.8489400000000004E-3</c:v>
                </c:pt>
                <c:pt idx="3630">
                  <c:v>7.8254299999999995E-3</c:v>
                </c:pt>
                <c:pt idx="3631">
                  <c:v>7.8032900000000001E-3</c:v>
                </c:pt>
                <c:pt idx="3632">
                  <c:v>7.7845099999999997E-3</c:v>
                </c:pt>
                <c:pt idx="3633">
                  <c:v>7.76548E-3</c:v>
                </c:pt>
                <c:pt idx="3634">
                  <c:v>7.7478099999999999E-3</c:v>
                </c:pt>
                <c:pt idx="3635">
                  <c:v>7.7295999999999997E-3</c:v>
                </c:pt>
                <c:pt idx="3636">
                  <c:v>7.7129900000000003E-3</c:v>
                </c:pt>
                <c:pt idx="3637">
                  <c:v>7.69318E-3</c:v>
                </c:pt>
                <c:pt idx="3638">
                  <c:v>7.6729900000000002E-3</c:v>
                </c:pt>
                <c:pt idx="3639">
                  <c:v>7.6546299999999999E-3</c:v>
                </c:pt>
                <c:pt idx="3640">
                  <c:v>7.6345900000000001E-3</c:v>
                </c:pt>
                <c:pt idx="3641">
                  <c:v>7.61708E-3</c:v>
                </c:pt>
                <c:pt idx="3642">
                  <c:v>7.5986300000000003E-3</c:v>
                </c:pt>
                <c:pt idx="3643">
                  <c:v>7.58218E-3</c:v>
                </c:pt>
                <c:pt idx="3644">
                  <c:v>7.5696699999999997E-3</c:v>
                </c:pt>
                <c:pt idx="3645">
                  <c:v>7.5576200000000001E-3</c:v>
                </c:pt>
                <c:pt idx="3646">
                  <c:v>7.5472899999999999E-3</c:v>
                </c:pt>
                <c:pt idx="3647">
                  <c:v>7.5366900000000004E-3</c:v>
                </c:pt>
                <c:pt idx="3648">
                  <c:v>7.5264599999999996E-3</c:v>
                </c:pt>
                <c:pt idx="3649">
                  <c:v>7.5176599999999998E-3</c:v>
                </c:pt>
                <c:pt idx="3650">
                  <c:v>7.5079400000000003E-3</c:v>
                </c:pt>
                <c:pt idx="3651">
                  <c:v>7.4990500000000002E-3</c:v>
                </c:pt>
                <c:pt idx="3652">
                  <c:v>7.48696E-3</c:v>
                </c:pt>
                <c:pt idx="3653">
                  <c:v>7.4740700000000002E-3</c:v>
                </c:pt>
                <c:pt idx="3654">
                  <c:v>7.4601700000000003E-3</c:v>
                </c:pt>
                <c:pt idx="3655">
                  <c:v>7.4455500000000004E-3</c:v>
                </c:pt>
                <c:pt idx="3656">
                  <c:v>7.4293299999999996E-3</c:v>
                </c:pt>
                <c:pt idx="3657">
                  <c:v>7.4167499999999997E-3</c:v>
                </c:pt>
                <c:pt idx="3658">
                  <c:v>7.4030299999999997E-3</c:v>
                </c:pt>
                <c:pt idx="3659">
                  <c:v>7.3890600000000002E-3</c:v>
                </c:pt>
                <c:pt idx="3660">
                  <c:v>7.3763600000000002E-3</c:v>
                </c:pt>
                <c:pt idx="3661">
                  <c:v>7.3644000000000001E-3</c:v>
                </c:pt>
                <c:pt idx="3662">
                  <c:v>7.3535500000000004E-3</c:v>
                </c:pt>
                <c:pt idx="3663">
                  <c:v>7.3395800000000001E-3</c:v>
                </c:pt>
                <c:pt idx="3664">
                  <c:v>7.3245599999999999E-3</c:v>
                </c:pt>
                <c:pt idx="3665">
                  <c:v>7.3098199999999999E-3</c:v>
                </c:pt>
                <c:pt idx="3666">
                  <c:v>7.2944000000000004E-3</c:v>
                </c:pt>
                <c:pt idx="3667">
                  <c:v>7.2769999999999996E-3</c:v>
                </c:pt>
                <c:pt idx="3668">
                  <c:v>7.2627999999999998E-3</c:v>
                </c:pt>
                <c:pt idx="3669">
                  <c:v>7.2494999999999999E-3</c:v>
                </c:pt>
                <c:pt idx="3670">
                  <c:v>7.2350499999999998E-3</c:v>
                </c:pt>
                <c:pt idx="3671">
                  <c:v>7.2215400000000003E-3</c:v>
                </c:pt>
                <c:pt idx="3672">
                  <c:v>7.2119200000000001E-3</c:v>
                </c:pt>
                <c:pt idx="3673">
                  <c:v>7.2020799999999996E-3</c:v>
                </c:pt>
                <c:pt idx="3674">
                  <c:v>7.1932200000000002E-3</c:v>
                </c:pt>
                <c:pt idx="3675">
                  <c:v>7.1869799999999999E-3</c:v>
                </c:pt>
                <c:pt idx="3676">
                  <c:v>7.1844099999999996E-3</c:v>
                </c:pt>
                <c:pt idx="3677">
                  <c:v>7.18259E-3</c:v>
                </c:pt>
                <c:pt idx="3678">
                  <c:v>7.1809700000000001E-3</c:v>
                </c:pt>
                <c:pt idx="3679">
                  <c:v>7.1781400000000004E-3</c:v>
                </c:pt>
                <c:pt idx="3680">
                  <c:v>7.1730300000000004E-3</c:v>
                </c:pt>
                <c:pt idx="3681">
                  <c:v>7.1656000000000003E-3</c:v>
                </c:pt>
                <c:pt idx="3682">
                  <c:v>7.1553600000000004E-3</c:v>
                </c:pt>
                <c:pt idx="3683">
                  <c:v>7.1441600000000001E-3</c:v>
                </c:pt>
                <c:pt idx="3684">
                  <c:v>7.1330899999999999E-3</c:v>
                </c:pt>
                <c:pt idx="3685">
                  <c:v>7.1226500000000003E-3</c:v>
                </c:pt>
                <c:pt idx="3686">
                  <c:v>7.1119399999999998E-3</c:v>
                </c:pt>
                <c:pt idx="3687">
                  <c:v>7.1032300000000003E-3</c:v>
                </c:pt>
                <c:pt idx="3688">
                  <c:v>7.0933699999999999E-3</c:v>
                </c:pt>
                <c:pt idx="3689">
                  <c:v>7.0847200000000001E-3</c:v>
                </c:pt>
                <c:pt idx="3690">
                  <c:v>7.0767399999999998E-3</c:v>
                </c:pt>
                <c:pt idx="3691">
                  <c:v>7.0711999999999997E-3</c:v>
                </c:pt>
                <c:pt idx="3692">
                  <c:v>7.0670000000000004E-3</c:v>
                </c:pt>
                <c:pt idx="3693">
                  <c:v>7.0625100000000001E-3</c:v>
                </c:pt>
                <c:pt idx="3694">
                  <c:v>7.0600699999999999E-3</c:v>
                </c:pt>
                <c:pt idx="3695">
                  <c:v>7.0568799999999998E-3</c:v>
                </c:pt>
                <c:pt idx="3696">
                  <c:v>7.0541299999999996E-3</c:v>
                </c:pt>
                <c:pt idx="3697">
                  <c:v>7.05143E-3</c:v>
                </c:pt>
                <c:pt idx="3698">
                  <c:v>7.0482000000000001E-3</c:v>
                </c:pt>
                <c:pt idx="3699">
                  <c:v>7.0456299999999998E-3</c:v>
                </c:pt>
                <c:pt idx="3700">
                  <c:v>7.0423300000000003E-3</c:v>
                </c:pt>
                <c:pt idx="3701">
                  <c:v>7.0364299999999998E-3</c:v>
                </c:pt>
                <c:pt idx="3702">
                  <c:v>7.0301199999999999E-3</c:v>
                </c:pt>
                <c:pt idx="3703">
                  <c:v>7.0275199999999998E-3</c:v>
                </c:pt>
                <c:pt idx="3704">
                  <c:v>7.025E-3</c:v>
                </c:pt>
                <c:pt idx="3705">
                  <c:v>7.0222000000000001E-3</c:v>
                </c:pt>
                <c:pt idx="3706">
                  <c:v>7.0207799999999999E-3</c:v>
                </c:pt>
                <c:pt idx="3707">
                  <c:v>7.0213999999999997E-3</c:v>
                </c:pt>
                <c:pt idx="3708">
                  <c:v>7.0196E-3</c:v>
                </c:pt>
                <c:pt idx="3709">
                  <c:v>7.0177900000000003E-3</c:v>
                </c:pt>
                <c:pt idx="3710">
                  <c:v>7.0153699999999999E-3</c:v>
                </c:pt>
                <c:pt idx="3711">
                  <c:v>7.0140100000000002E-3</c:v>
                </c:pt>
                <c:pt idx="3712">
                  <c:v>7.0109400000000002E-3</c:v>
                </c:pt>
                <c:pt idx="3713">
                  <c:v>7.0083699999999999E-3</c:v>
                </c:pt>
                <c:pt idx="3714">
                  <c:v>7.0057699999999997E-3</c:v>
                </c:pt>
                <c:pt idx="3715">
                  <c:v>6.9999499999999996E-3</c:v>
                </c:pt>
                <c:pt idx="3716">
                  <c:v>6.9932099999999997E-3</c:v>
                </c:pt>
                <c:pt idx="3717">
                  <c:v>6.9878400000000004E-3</c:v>
                </c:pt>
                <c:pt idx="3718">
                  <c:v>6.9806399999999998E-3</c:v>
                </c:pt>
                <c:pt idx="3719">
                  <c:v>6.9751500000000003E-3</c:v>
                </c:pt>
                <c:pt idx="3720">
                  <c:v>6.9677300000000001E-3</c:v>
                </c:pt>
                <c:pt idx="3721">
                  <c:v>6.9603399999999998E-3</c:v>
                </c:pt>
                <c:pt idx="3722">
                  <c:v>6.9535200000000004E-3</c:v>
                </c:pt>
                <c:pt idx="3723">
                  <c:v>6.94964E-3</c:v>
                </c:pt>
                <c:pt idx="3724">
                  <c:v>6.9462200000000003E-3</c:v>
                </c:pt>
                <c:pt idx="3725">
                  <c:v>6.9417699999999999E-3</c:v>
                </c:pt>
                <c:pt idx="3726">
                  <c:v>6.9373000000000004E-3</c:v>
                </c:pt>
                <c:pt idx="3727">
                  <c:v>6.9331599999999998E-3</c:v>
                </c:pt>
                <c:pt idx="3728">
                  <c:v>6.9309300000000001E-3</c:v>
                </c:pt>
                <c:pt idx="3729">
                  <c:v>6.93051E-3</c:v>
                </c:pt>
                <c:pt idx="3730">
                  <c:v>6.9306400000000001E-3</c:v>
                </c:pt>
                <c:pt idx="3731">
                  <c:v>6.9304800000000001E-3</c:v>
                </c:pt>
                <c:pt idx="3732">
                  <c:v>6.9303300000000002E-3</c:v>
                </c:pt>
                <c:pt idx="3733">
                  <c:v>6.9301299999999996E-3</c:v>
                </c:pt>
                <c:pt idx="3734">
                  <c:v>6.9302000000000001E-3</c:v>
                </c:pt>
                <c:pt idx="3735">
                  <c:v>6.9306999999999997E-3</c:v>
                </c:pt>
                <c:pt idx="3736">
                  <c:v>6.9292800000000003E-3</c:v>
                </c:pt>
                <c:pt idx="3737">
                  <c:v>6.9290100000000002E-3</c:v>
                </c:pt>
                <c:pt idx="3738">
                  <c:v>6.9283699999999997E-3</c:v>
                </c:pt>
                <c:pt idx="3739">
                  <c:v>6.9278600000000001E-3</c:v>
                </c:pt>
                <c:pt idx="3740">
                  <c:v>6.9289099999999999E-3</c:v>
                </c:pt>
                <c:pt idx="3741">
                  <c:v>6.9276199999999998E-3</c:v>
                </c:pt>
                <c:pt idx="3742">
                  <c:v>6.92612E-3</c:v>
                </c:pt>
                <c:pt idx="3743">
                  <c:v>6.9277499999999999E-3</c:v>
                </c:pt>
                <c:pt idx="3744">
                  <c:v>6.9289E-3</c:v>
                </c:pt>
                <c:pt idx="3745">
                  <c:v>6.9294400000000003E-3</c:v>
                </c:pt>
                <c:pt idx="3746">
                  <c:v>6.9302799999999996E-3</c:v>
                </c:pt>
                <c:pt idx="3747">
                  <c:v>6.9281799999999999E-3</c:v>
                </c:pt>
                <c:pt idx="3748">
                  <c:v>6.9252100000000002E-3</c:v>
                </c:pt>
                <c:pt idx="3749">
                  <c:v>6.9219599999999996E-3</c:v>
                </c:pt>
                <c:pt idx="3750">
                  <c:v>6.9191900000000004E-3</c:v>
                </c:pt>
                <c:pt idx="3751">
                  <c:v>6.9172699999999997E-3</c:v>
                </c:pt>
                <c:pt idx="3752">
                  <c:v>6.9155700000000002E-3</c:v>
                </c:pt>
                <c:pt idx="3753">
                  <c:v>6.9146399999999997E-3</c:v>
                </c:pt>
                <c:pt idx="3754">
                  <c:v>6.9131499999999999E-3</c:v>
                </c:pt>
                <c:pt idx="3755">
                  <c:v>6.90948E-3</c:v>
                </c:pt>
                <c:pt idx="3756">
                  <c:v>6.9055100000000001E-3</c:v>
                </c:pt>
                <c:pt idx="3757">
                  <c:v>6.9038199999999997E-3</c:v>
                </c:pt>
                <c:pt idx="3758">
                  <c:v>6.9010699999999996E-3</c:v>
                </c:pt>
                <c:pt idx="3759">
                  <c:v>6.8963699999999998E-3</c:v>
                </c:pt>
                <c:pt idx="3760">
                  <c:v>6.8907100000000004E-3</c:v>
                </c:pt>
                <c:pt idx="3761">
                  <c:v>6.8871599999999998E-3</c:v>
                </c:pt>
                <c:pt idx="3762">
                  <c:v>6.88582E-3</c:v>
                </c:pt>
                <c:pt idx="3763">
                  <c:v>6.8834899999999999E-3</c:v>
                </c:pt>
                <c:pt idx="3764">
                  <c:v>6.8817100000000001E-3</c:v>
                </c:pt>
                <c:pt idx="3765">
                  <c:v>6.8798899999999996E-3</c:v>
                </c:pt>
                <c:pt idx="3766">
                  <c:v>6.8774999999999999E-3</c:v>
                </c:pt>
                <c:pt idx="3767">
                  <c:v>6.8729400000000001E-3</c:v>
                </c:pt>
                <c:pt idx="3768">
                  <c:v>6.8685899999999999E-3</c:v>
                </c:pt>
                <c:pt idx="3769">
                  <c:v>6.8634400000000002E-3</c:v>
                </c:pt>
                <c:pt idx="3770">
                  <c:v>6.8581500000000004E-3</c:v>
                </c:pt>
                <c:pt idx="3771">
                  <c:v>6.8572299999999997E-3</c:v>
                </c:pt>
                <c:pt idx="3772">
                  <c:v>6.8561999999999998E-3</c:v>
                </c:pt>
                <c:pt idx="3773">
                  <c:v>6.8586699999999999E-3</c:v>
                </c:pt>
                <c:pt idx="3774">
                  <c:v>6.8610099999999999E-3</c:v>
                </c:pt>
                <c:pt idx="3775">
                  <c:v>6.8644700000000001E-3</c:v>
                </c:pt>
                <c:pt idx="3776">
                  <c:v>6.8667299999999997E-3</c:v>
                </c:pt>
                <c:pt idx="3777">
                  <c:v>6.8676500000000003E-3</c:v>
                </c:pt>
                <c:pt idx="3778">
                  <c:v>6.8684999999999996E-3</c:v>
                </c:pt>
                <c:pt idx="3779">
                  <c:v>6.8692500000000004E-3</c:v>
                </c:pt>
                <c:pt idx="3780">
                  <c:v>6.8670600000000004E-3</c:v>
                </c:pt>
                <c:pt idx="3781">
                  <c:v>6.8611599999999998E-3</c:v>
                </c:pt>
                <c:pt idx="3782">
                  <c:v>6.8507000000000004E-3</c:v>
                </c:pt>
                <c:pt idx="3783">
                  <c:v>6.84127E-3</c:v>
                </c:pt>
                <c:pt idx="3784">
                  <c:v>6.8333999999999999E-3</c:v>
                </c:pt>
                <c:pt idx="3785">
                  <c:v>6.8263600000000001E-3</c:v>
                </c:pt>
                <c:pt idx="3786">
                  <c:v>6.8223299999999997E-3</c:v>
                </c:pt>
                <c:pt idx="3787">
                  <c:v>6.81878E-3</c:v>
                </c:pt>
                <c:pt idx="3788">
                  <c:v>6.8159400000000004E-3</c:v>
                </c:pt>
                <c:pt idx="3789">
                  <c:v>6.81265E-3</c:v>
                </c:pt>
                <c:pt idx="3790">
                  <c:v>6.8101200000000002E-3</c:v>
                </c:pt>
                <c:pt idx="3791">
                  <c:v>6.8068499999999997E-3</c:v>
                </c:pt>
                <c:pt idx="3792">
                  <c:v>6.8019200000000004E-3</c:v>
                </c:pt>
                <c:pt idx="3793">
                  <c:v>6.7945499999999999E-3</c:v>
                </c:pt>
                <c:pt idx="3794">
                  <c:v>6.7884900000000003E-3</c:v>
                </c:pt>
                <c:pt idx="3795">
                  <c:v>6.7838500000000001E-3</c:v>
                </c:pt>
                <c:pt idx="3796">
                  <c:v>6.7792299999999998E-3</c:v>
                </c:pt>
                <c:pt idx="3797">
                  <c:v>6.77773E-3</c:v>
                </c:pt>
                <c:pt idx="3798">
                  <c:v>6.77584E-3</c:v>
                </c:pt>
                <c:pt idx="3799">
                  <c:v>6.7752400000000001E-3</c:v>
                </c:pt>
                <c:pt idx="3800">
                  <c:v>6.7734300000000004E-3</c:v>
                </c:pt>
                <c:pt idx="3801">
                  <c:v>6.7720100000000002E-3</c:v>
                </c:pt>
                <c:pt idx="3802">
                  <c:v>6.7689100000000004E-3</c:v>
                </c:pt>
                <c:pt idx="3803">
                  <c:v>6.7638899999999998E-3</c:v>
                </c:pt>
                <c:pt idx="3804">
                  <c:v>6.7599100000000001E-3</c:v>
                </c:pt>
                <c:pt idx="3805">
                  <c:v>6.7557199999999998E-3</c:v>
                </c:pt>
                <c:pt idx="3806">
                  <c:v>6.7495799999999998E-3</c:v>
                </c:pt>
                <c:pt idx="3807">
                  <c:v>6.74181E-3</c:v>
                </c:pt>
                <c:pt idx="3808">
                  <c:v>6.7329099999999999E-3</c:v>
                </c:pt>
                <c:pt idx="3809">
                  <c:v>6.7245600000000001E-3</c:v>
                </c:pt>
                <c:pt idx="3810">
                  <c:v>6.7147300000000004E-3</c:v>
                </c:pt>
                <c:pt idx="3811">
                  <c:v>6.7081900000000002E-3</c:v>
                </c:pt>
                <c:pt idx="3812">
                  <c:v>6.7026899999999999E-3</c:v>
                </c:pt>
                <c:pt idx="3813">
                  <c:v>6.6975899999999998E-3</c:v>
                </c:pt>
                <c:pt idx="3814">
                  <c:v>6.6936499999999998E-3</c:v>
                </c:pt>
                <c:pt idx="3815">
                  <c:v>6.6908000000000002E-3</c:v>
                </c:pt>
                <c:pt idx="3816">
                  <c:v>6.6890200000000004E-3</c:v>
                </c:pt>
                <c:pt idx="3817">
                  <c:v>6.6856700000000003E-3</c:v>
                </c:pt>
                <c:pt idx="3818">
                  <c:v>6.6832200000000001E-3</c:v>
                </c:pt>
                <c:pt idx="3819">
                  <c:v>6.6778300000000001E-3</c:v>
                </c:pt>
                <c:pt idx="3820">
                  <c:v>6.6713299999999996E-3</c:v>
                </c:pt>
                <c:pt idx="3821">
                  <c:v>6.6642400000000001E-3</c:v>
                </c:pt>
                <c:pt idx="3822">
                  <c:v>6.65871E-3</c:v>
                </c:pt>
                <c:pt idx="3823">
                  <c:v>6.6541999999999999E-3</c:v>
                </c:pt>
                <c:pt idx="3824">
                  <c:v>6.6475099999999997E-3</c:v>
                </c:pt>
                <c:pt idx="3825">
                  <c:v>6.6418600000000003E-3</c:v>
                </c:pt>
                <c:pt idx="3826">
                  <c:v>6.6336700000000004E-3</c:v>
                </c:pt>
                <c:pt idx="3827">
                  <c:v>6.6245799999999997E-3</c:v>
                </c:pt>
                <c:pt idx="3828">
                  <c:v>6.61576E-3</c:v>
                </c:pt>
                <c:pt idx="3829">
                  <c:v>6.6077799999999997E-3</c:v>
                </c:pt>
                <c:pt idx="3830">
                  <c:v>6.6015900000000001E-3</c:v>
                </c:pt>
                <c:pt idx="3831">
                  <c:v>6.5938000000000004E-3</c:v>
                </c:pt>
                <c:pt idx="3832">
                  <c:v>6.5886800000000004E-3</c:v>
                </c:pt>
                <c:pt idx="3833">
                  <c:v>6.5860900000000002E-3</c:v>
                </c:pt>
                <c:pt idx="3834">
                  <c:v>6.5835800000000003E-3</c:v>
                </c:pt>
                <c:pt idx="3835">
                  <c:v>6.5780600000000002E-3</c:v>
                </c:pt>
                <c:pt idx="3836">
                  <c:v>6.5721E-3</c:v>
                </c:pt>
                <c:pt idx="3837">
                  <c:v>6.56626E-3</c:v>
                </c:pt>
                <c:pt idx="3838">
                  <c:v>6.5602799999999999E-3</c:v>
                </c:pt>
                <c:pt idx="3839">
                  <c:v>6.5540499999999996E-3</c:v>
                </c:pt>
                <c:pt idx="3840">
                  <c:v>6.5448099999999999E-3</c:v>
                </c:pt>
                <c:pt idx="3841">
                  <c:v>6.5335000000000002E-3</c:v>
                </c:pt>
                <c:pt idx="3842">
                  <c:v>6.5206200000000004E-3</c:v>
                </c:pt>
                <c:pt idx="3843">
                  <c:v>6.5074699999999996E-3</c:v>
                </c:pt>
                <c:pt idx="3844">
                  <c:v>6.4942999999999997E-3</c:v>
                </c:pt>
                <c:pt idx="3845">
                  <c:v>6.4789000000000001E-3</c:v>
                </c:pt>
                <c:pt idx="3846">
                  <c:v>6.4626500000000003E-3</c:v>
                </c:pt>
                <c:pt idx="3847">
                  <c:v>6.4486400000000003E-3</c:v>
                </c:pt>
                <c:pt idx="3848">
                  <c:v>6.4395199999999998E-3</c:v>
                </c:pt>
                <c:pt idx="3849">
                  <c:v>6.4306299999999997E-3</c:v>
                </c:pt>
                <c:pt idx="3850">
                  <c:v>6.42575E-3</c:v>
                </c:pt>
                <c:pt idx="3851">
                  <c:v>6.4177899999999996E-3</c:v>
                </c:pt>
                <c:pt idx="3852">
                  <c:v>6.4124500000000001E-3</c:v>
                </c:pt>
                <c:pt idx="3853">
                  <c:v>6.4074500000000003E-3</c:v>
                </c:pt>
                <c:pt idx="3854">
                  <c:v>6.4016400000000001E-3</c:v>
                </c:pt>
                <c:pt idx="3855">
                  <c:v>6.3948499999999997E-3</c:v>
                </c:pt>
                <c:pt idx="3856">
                  <c:v>6.3852700000000002E-3</c:v>
                </c:pt>
                <c:pt idx="3857">
                  <c:v>6.3734200000000003E-3</c:v>
                </c:pt>
                <c:pt idx="3858">
                  <c:v>6.3606599999999998E-3</c:v>
                </c:pt>
                <c:pt idx="3859">
                  <c:v>6.3520399999999998E-3</c:v>
                </c:pt>
                <c:pt idx="3860">
                  <c:v>6.3412800000000004E-3</c:v>
                </c:pt>
                <c:pt idx="3861">
                  <c:v>6.3312000000000004E-3</c:v>
                </c:pt>
                <c:pt idx="3862">
                  <c:v>6.3201500000000001E-3</c:v>
                </c:pt>
                <c:pt idx="3863">
                  <c:v>6.30818E-3</c:v>
                </c:pt>
                <c:pt idx="3864">
                  <c:v>6.29664E-3</c:v>
                </c:pt>
                <c:pt idx="3865">
                  <c:v>6.2866199999999997E-3</c:v>
                </c:pt>
                <c:pt idx="3866">
                  <c:v>6.2767200000000004E-3</c:v>
                </c:pt>
                <c:pt idx="3867">
                  <c:v>6.2669500000000003E-3</c:v>
                </c:pt>
                <c:pt idx="3868">
                  <c:v>6.2572699999999997E-3</c:v>
                </c:pt>
                <c:pt idx="3869">
                  <c:v>6.2469300000000004E-3</c:v>
                </c:pt>
                <c:pt idx="3870">
                  <c:v>6.2382100000000001E-3</c:v>
                </c:pt>
                <c:pt idx="3871">
                  <c:v>6.2289399999999997E-3</c:v>
                </c:pt>
                <c:pt idx="3872">
                  <c:v>6.2150299999999999E-3</c:v>
                </c:pt>
                <c:pt idx="3873">
                  <c:v>6.2013700000000003E-3</c:v>
                </c:pt>
                <c:pt idx="3874">
                  <c:v>6.1877700000000004E-3</c:v>
                </c:pt>
                <c:pt idx="3875">
                  <c:v>6.1716200000000001E-3</c:v>
                </c:pt>
                <c:pt idx="3876">
                  <c:v>6.1569700000000003E-3</c:v>
                </c:pt>
                <c:pt idx="3877">
                  <c:v>6.1425200000000003E-3</c:v>
                </c:pt>
                <c:pt idx="3878">
                  <c:v>6.1282000000000003E-3</c:v>
                </c:pt>
                <c:pt idx="3879">
                  <c:v>6.1141199999999998E-3</c:v>
                </c:pt>
                <c:pt idx="3880">
                  <c:v>6.0998199999999997E-3</c:v>
                </c:pt>
                <c:pt idx="3881">
                  <c:v>6.0877600000000002E-3</c:v>
                </c:pt>
                <c:pt idx="3882">
                  <c:v>6.0782400000000004E-3</c:v>
                </c:pt>
                <c:pt idx="3883">
                  <c:v>6.0698599999999998E-3</c:v>
                </c:pt>
                <c:pt idx="3884">
                  <c:v>6.0612499999999998E-3</c:v>
                </c:pt>
                <c:pt idx="3885">
                  <c:v>6.0528400000000003E-3</c:v>
                </c:pt>
                <c:pt idx="3886">
                  <c:v>6.0443800000000002E-3</c:v>
                </c:pt>
                <c:pt idx="3887">
                  <c:v>6.0372300000000002E-3</c:v>
                </c:pt>
                <c:pt idx="3888">
                  <c:v>6.0295599999999998E-3</c:v>
                </c:pt>
                <c:pt idx="3889">
                  <c:v>6.0232100000000002E-3</c:v>
                </c:pt>
                <c:pt idx="3890">
                  <c:v>6.0134300000000002E-3</c:v>
                </c:pt>
                <c:pt idx="3891">
                  <c:v>6.00119E-3</c:v>
                </c:pt>
                <c:pt idx="3892">
                  <c:v>5.9893699999999999E-3</c:v>
                </c:pt>
                <c:pt idx="3893">
                  <c:v>5.97519E-3</c:v>
                </c:pt>
                <c:pt idx="3894">
                  <c:v>5.96366E-3</c:v>
                </c:pt>
                <c:pt idx="3895">
                  <c:v>5.9503899999999998E-3</c:v>
                </c:pt>
                <c:pt idx="3896">
                  <c:v>5.9372499999999998E-3</c:v>
                </c:pt>
                <c:pt idx="3897">
                  <c:v>5.9226000000000001E-3</c:v>
                </c:pt>
                <c:pt idx="3898">
                  <c:v>5.9083E-3</c:v>
                </c:pt>
                <c:pt idx="3899">
                  <c:v>5.8959399999999997E-3</c:v>
                </c:pt>
                <c:pt idx="3900">
                  <c:v>5.8860300000000004E-3</c:v>
                </c:pt>
                <c:pt idx="3901">
                  <c:v>5.8740499999999996E-3</c:v>
                </c:pt>
                <c:pt idx="3902">
                  <c:v>5.8614799999999996E-3</c:v>
                </c:pt>
                <c:pt idx="3903">
                  <c:v>5.8500100000000001E-3</c:v>
                </c:pt>
                <c:pt idx="3904">
                  <c:v>5.8381099999999997E-3</c:v>
                </c:pt>
                <c:pt idx="3905">
                  <c:v>5.8243000000000001E-3</c:v>
                </c:pt>
                <c:pt idx="3906">
                  <c:v>5.8084199999999999E-3</c:v>
                </c:pt>
                <c:pt idx="3907">
                  <c:v>5.7935399999999998E-3</c:v>
                </c:pt>
                <c:pt idx="3908">
                  <c:v>5.7796499999999999E-3</c:v>
                </c:pt>
                <c:pt idx="3909">
                  <c:v>5.7650000000000002E-3</c:v>
                </c:pt>
                <c:pt idx="3910">
                  <c:v>5.7501699999999998E-3</c:v>
                </c:pt>
                <c:pt idx="3911">
                  <c:v>5.7360299999999996E-3</c:v>
                </c:pt>
                <c:pt idx="3912">
                  <c:v>5.7217700000000002E-3</c:v>
                </c:pt>
                <c:pt idx="3913">
                  <c:v>5.70923E-3</c:v>
                </c:pt>
                <c:pt idx="3914">
                  <c:v>5.6954700000000002E-3</c:v>
                </c:pt>
                <c:pt idx="3915">
                  <c:v>5.6837700000000003E-3</c:v>
                </c:pt>
                <c:pt idx="3916">
                  <c:v>5.6718899999999997E-3</c:v>
                </c:pt>
                <c:pt idx="3917">
                  <c:v>5.65944E-3</c:v>
                </c:pt>
                <c:pt idx="3918">
                  <c:v>5.64541E-3</c:v>
                </c:pt>
                <c:pt idx="3919">
                  <c:v>5.6319100000000004E-3</c:v>
                </c:pt>
                <c:pt idx="3920">
                  <c:v>5.6185699999999998E-3</c:v>
                </c:pt>
                <c:pt idx="3921">
                  <c:v>5.6035800000000004E-3</c:v>
                </c:pt>
                <c:pt idx="3922">
                  <c:v>5.5860700000000003E-3</c:v>
                </c:pt>
                <c:pt idx="3923">
                  <c:v>5.57064E-3</c:v>
                </c:pt>
                <c:pt idx="3924">
                  <c:v>5.5570699999999999E-3</c:v>
                </c:pt>
                <c:pt idx="3925">
                  <c:v>5.5428099999999996E-3</c:v>
                </c:pt>
                <c:pt idx="3926">
                  <c:v>5.5298600000000002E-3</c:v>
                </c:pt>
                <c:pt idx="3927">
                  <c:v>5.5165199999999996E-3</c:v>
                </c:pt>
                <c:pt idx="3928">
                  <c:v>5.5033599999999997E-3</c:v>
                </c:pt>
                <c:pt idx="3929">
                  <c:v>5.4920999999999998E-3</c:v>
                </c:pt>
                <c:pt idx="3930">
                  <c:v>5.4780899999999997E-3</c:v>
                </c:pt>
                <c:pt idx="3931">
                  <c:v>5.4611199999999999E-3</c:v>
                </c:pt>
                <c:pt idx="3932">
                  <c:v>5.4468800000000003E-3</c:v>
                </c:pt>
                <c:pt idx="3933">
                  <c:v>5.4314999999999997E-3</c:v>
                </c:pt>
                <c:pt idx="3934">
                  <c:v>5.41684E-3</c:v>
                </c:pt>
                <c:pt idx="3935">
                  <c:v>5.4038300000000001E-3</c:v>
                </c:pt>
                <c:pt idx="3936">
                  <c:v>5.3907900000000003E-3</c:v>
                </c:pt>
                <c:pt idx="3937">
                  <c:v>5.37712E-3</c:v>
                </c:pt>
                <c:pt idx="3938">
                  <c:v>5.3631800000000004E-3</c:v>
                </c:pt>
                <c:pt idx="3939">
                  <c:v>5.3496999999999998E-3</c:v>
                </c:pt>
                <c:pt idx="3940">
                  <c:v>5.3359599999999998E-3</c:v>
                </c:pt>
                <c:pt idx="3941">
                  <c:v>5.3236200000000003E-3</c:v>
                </c:pt>
                <c:pt idx="3942">
                  <c:v>5.3102999999999996E-3</c:v>
                </c:pt>
                <c:pt idx="3943">
                  <c:v>5.2984900000000003E-3</c:v>
                </c:pt>
                <c:pt idx="3944">
                  <c:v>5.2870299999999999E-3</c:v>
                </c:pt>
                <c:pt idx="3945">
                  <c:v>5.2767100000000004E-3</c:v>
                </c:pt>
                <c:pt idx="3946">
                  <c:v>5.2661399999999999E-3</c:v>
                </c:pt>
                <c:pt idx="3947">
                  <c:v>5.25692E-3</c:v>
                </c:pt>
                <c:pt idx="3948">
                  <c:v>5.2460500000000004E-3</c:v>
                </c:pt>
                <c:pt idx="3949">
                  <c:v>5.2339500000000002E-3</c:v>
                </c:pt>
                <c:pt idx="3950">
                  <c:v>5.2218899999999999E-3</c:v>
                </c:pt>
                <c:pt idx="3951">
                  <c:v>5.2091000000000004E-3</c:v>
                </c:pt>
                <c:pt idx="3952">
                  <c:v>5.1965099999999997E-3</c:v>
                </c:pt>
                <c:pt idx="3953">
                  <c:v>5.18404E-3</c:v>
                </c:pt>
                <c:pt idx="3954">
                  <c:v>5.1713100000000001E-3</c:v>
                </c:pt>
                <c:pt idx="3955">
                  <c:v>5.1611900000000004E-3</c:v>
                </c:pt>
                <c:pt idx="3956">
                  <c:v>5.1507000000000002E-3</c:v>
                </c:pt>
                <c:pt idx="3957">
                  <c:v>5.1398299999999997E-3</c:v>
                </c:pt>
                <c:pt idx="3958">
                  <c:v>5.1276000000000004E-3</c:v>
                </c:pt>
                <c:pt idx="3959">
                  <c:v>5.1153600000000002E-3</c:v>
                </c:pt>
                <c:pt idx="3960">
                  <c:v>5.1010400000000003E-3</c:v>
                </c:pt>
                <c:pt idx="3961">
                  <c:v>5.0873999999999997E-3</c:v>
                </c:pt>
                <c:pt idx="3962">
                  <c:v>5.0770800000000003E-3</c:v>
                </c:pt>
                <c:pt idx="3963">
                  <c:v>5.06734E-3</c:v>
                </c:pt>
                <c:pt idx="3964">
                  <c:v>5.0565599999999999E-3</c:v>
                </c:pt>
                <c:pt idx="3965">
                  <c:v>5.0460899999999996E-3</c:v>
                </c:pt>
                <c:pt idx="3966">
                  <c:v>5.0326399999999997E-3</c:v>
                </c:pt>
                <c:pt idx="3967">
                  <c:v>5.01958E-3</c:v>
                </c:pt>
                <c:pt idx="3968">
                  <c:v>5.0066199999999998E-3</c:v>
                </c:pt>
                <c:pt idx="3969">
                  <c:v>4.99257E-3</c:v>
                </c:pt>
                <c:pt idx="3970">
                  <c:v>4.9773400000000002E-3</c:v>
                </c:pt>
                <c:pt idx="3971">
                  <c:v>4.9580500000000003E-3</c:v>
                </c:pt>
                <c:pt idx="3972">
                  <c:v>4.9423899999999996E-3</c:v>
                </c:pt>
                <c:pt idx="3973">
                  <c:v>4.9308399999999997E-3</c:v>
                </c:pt>
                <c:pt idx="3974">
                  <c:v>4.9216099999999999E-3</c:v>
                </c:pt>
                <c:pt idx="3975">
                  <c:v>4.9113500000000001E-3</c:v>
                </c:pt>
                <c:pt idx="3976">
                  <c:v>4.9004900000000004E-3</c:v>
                </c:pt>
                <c:pt idx="3977">
                  <c:v>4.8909699999999997E-3</c:v>
                </c:pt>
                <c:pt idx="3978">
                  <c:v>4.8816299999999997E-3</c:v>
                </c:pt>
                <c:pt idx="3979">
                  <c:v>4.8702399999999996E-3</c:v>
                </c:pt>
                <c:pt idx="3980">
                  <c:v>4.8604700000000004E-3</c:v>
                </c:pt>
                <c:pt idx="3981">
                  <c:v>4.8504400000000001E-3</c:v>
                </c:pt>
                <c:pt idx="3982">
                  <c:v>4.8395900000000004E-3</c:v>
                </c:pt>
                <c:pt idx="3983">
                  <c:v>4.8286099999999997E-3</c:v>
                </c:pt>
                <c:pt idx="3984">
                  <c:v>4.8166199999999998E-3</c:v>
                </c:pt>
                <c:pt idx="3985">
                  <c:v>4.8035300000000003E-3</c:v>
                </c:pt>
                <c:pt idx="3986">
                  <c:v>4.7908100000000004E-3</c:v>
                </c:pt>
                <c:pt idx="3987">
                  <c:v>4.7786E-3</c:v>
                </c:pt>
                <c:pt idx="3988">
                  <c:v>4.7648999999999999E-3</c:v>
                </c:pt>
                <c:pt idx="3989">
                  <c:v>4.75129E-3</c:v>
                </c:pt>
                <c:pt idx="3990">
                  <c:v>4.7358499999999998E-3</c:v>
                </c:pt>
                <c:pt idx="3991">
                  <c:v>4.7193199999999999E-3</c:v>
                </c:pt>
                <c:pt idx="3992">
                  <c:v>4.7057799999999997E-3</c:v>
                </c:pt>
                <c:pt idx="3993">
                  <c:v>4.6908999999999996E-3</c:v>
                </c:pt>
                <c:pt idx="3994">
                  <c:v>4.6778999999999996E-3</c:v>
                </c:pt>
                <c:pt idx="3995">
                  <c:v>4.6664200000000001E-3</c:v>
                </c:pt>
                <c:pt idx="3996">
                  <c:v>4.6543299999999999E-3</c:v>
                </c:pt>
                <c:pt idx="3997">
                  <c:v>4.6426000000000002E-3</c:v>
                </c:pt>
                <c:pt idx="3998">
                  <c:v>4.6305799999999996E-3</c:v>
                </c:pt>
                <c:pt idx="3999">
                  <c:v>4.6194699999999997E-3</c:v>
                </c:pt>
                <c:pt idx="4000">
                  <c:v>4.6060500000000004E-3</c:v>
                </c:pt>
                <c:pt idx="4001">
                  <c:v>4.5905199999999998E-3</c:v>
                </c:pt>
                <c:pt idx="4002">
                  <c:v>4.57502E-3</c:v>
                </c:pt>
                <c:pt idx="4003">
                  <c:v>4.5616399999999996E-3</c:v>
                </c:pt>
                <c:pt idx="4004">
                  <c:v>4.5477599999999996E-3</c:v>
                </c:pt>
                <c:pt idx="4005">
                  <c:v>4.5359500000000004E-3</c:v>
                </c:pt>
                <c:pt idx="4006">
                  <c:v>4.5247500000000001E-3</c:v>
                </c:pt>
                <c:pt idx="4007">
                  <c:v>4.51105E-3</c:v>
                </c:pt>
                <c:pt idx="4008">
                  <c:v>4.4948699999999998E-3</c:v>
                </c:pt>
                <c:pt idx="4009">
                  <c:v>4.4774699999999999E-3</c:v>
                </c:pt>
                <c:pt idx="4010">
                  <c:v>4.4602399999999999E-3</c:v>
                </c:pt>
                <c:pt idx="4011">
                  <c:v>4.4432100000000004E-3</c:v>
                </c:pt>
                <c:pt idx="4012">
                  <c:v>4.4276100000000002E-3</c:v>
                </c:pt>
                <c:pt idx="4013">
                  <c:v>4.4123900000000004E-3</c:v>
                </c:pt>
                <c:pt idx="4014">
                  <c:v>4.39552E-3</c:v>
                </c:pt>
                <c:pt idx="4015">
                  <c:v>4.3782500000000002E-3</c:v>
                </c:pt>
                <c:pt idx="4016">
                  <c:v>4.3656399999999996E-3</c:v>
                </c:pt>
                <c:pt idx="4017">
                  <c:v>4.3564099999999998E-3</c:v>
                </c:pt>
                <c:pt idx="4018">
                  <c:v>4.3464000000000003E-3</c:v>
                </c:pt>
                <c:pt idx="4019">
                  <c:v>4.3350899999999998E-3</c:v>
                </c:pt>
                <c:pt idx="4020">
                  <c:v>4.3233899999999999E-3</c:v>
                </c:pt>
                <c:pt idx="4021">
                  <c:v>4.3114900000000003E-3</c:v>
                </c:pt>
                <c:pt idx="4022">
                  <c:v>4.3000299999999998E-3</c:v>
                </c:pt>
                <c:pt idx="4023">
                  <c:v>4.2871799999999998E-3</c:v>
                </c:pt>
                <c:pt idx="4024">
                  <c:v>4.27445E-3</c:v>
                </c:pt>
                <c:pt idx="4025">
                  <c:v>4.2612500000000003E-3</c:v>
                </c:pt>
                <c:pt idx="4026">
                  <c:v>4.2486800000000003E-3</c:v>
                </c:pt>
                <c:pt idx="4027">
                  <c:v>4.2340199999999998E-3</c:v>
                </c:pt>
                <c:pt idx="4028">
                  <c:v>4.2220000000000001E-3</c:v>
                </c:pt>
                <c:pt idx="4029">
                  <c:v>4.2093299999999998E-3</c:v>
                </c:pt>
                <c:pt idx="4030">
                  <c:v>4.1988599999999996E-3</c:v>
                </c:pt>
                <c:pt idx="4031">
                  <c:v>4.1883199999999997E-3</c:v>
                </c:pt>
                <c:pt idx="4032">
                  <c:v>4.1757900000000004E-3</c:v>
                </c:pt>
                <c:pt idx="4033">
                  <c:v>4.1621100000000001E-3</c:v>
                </c:pt>
                <c:pt idx="4034">
                  <c:v>4.1478000000000001E-3</c:v>
                </c:pt>
                <c:pt idx="4035">
                  <c:v>4.13263E-3</c:v>
                </c:pt>
                <c:pt idx="4036">
                  <c:v>4.1186399999999998E-3</c:v>
                </c:pt>
                <c:pt idx="4037">
                  <c:v>4.1046499999999996E-3</c:v>
                </c:pt>
                <c:pt idx="4038">
                  <c:v>4.0914100000000002E-3</c:v>
                </c:pt>
                <c:pt idx="4039">
                  <c:v>4.0778100000000003E-3</c:v>
                </c:pt>
                <c:pt idx="4040">
                  <c:v>4.0639400000000003E-3</c:v>
                </c:pt>
                <c:pt idx="4041">
                  <c:v>4.0504599999999997E-3</c:v>
                </c:pt>
                <c:pt idx="4042">
                  <c:v>4.0378300000000001E-3</c:v>
                </c:pt>
                <c:pt idx="4043">
                  <c:v>4.02572E-3</c:v>
                </c:pt>
                <c:pt idx="4044">
                  <c:v>4.0131999999999998E-3</c:v>
                </c:pt>
                <c:pt idx="4045">
                  <c:v>4.0007599999999999E-3</c:v>
                </c:pt>
                <c:pt idx="4046">
                  <c:v>3.9893899999999998E-3</c:v>
                </c:pt>
                <c:pt idx="4047">
                  <c:v>3.9787700000000004E-3</c:v>
                </c:pt>
                <c:pt idx="4048">
                  <c:v>3.9678100000000004E-3</c:v>
                </c:pt>
                <c:pt idx="4049">
                  <c:v>3.9546499999999997E-3</c:v>
                </c:pt>
                <c:pt idx="4050">
                  <c:v>3.9423899999999996E-3</c:v>
                </c:pt>
                <c:pt idx="4051">
                  <c:v>3.9294899999999999E-3</c:v>
                </c:pt>
                <c:pt idx="4052">
                  <c:v>3.91677E-3</c:v>
                </c:pt>
                <c:pt idx="4053">
                  <c:v>3.9043300000000001E-3</c:v>
                </c:pt>
                <c:pt idx="4054">
                  <c:v>3.8916100000000002E-3</c:v>
                </c:pt>
                <c:pt idx="4055">
                  <c:v>3.8769799999999999E-3</c:v>
                </c:pt>
                <c:pt idx="4056">
                  <c:v>3.85885E-3</c:v>
                </c:pt>
                <c:pt idx="4057">
                  <c:v>3.8430999999999999E-3</c:v>
                </c:pt>
                <c:pt idx="4058">
                  <c:v>3.8295899999999999E-3</c:v>
                </c:pt>
                <c:pt idx="4059">
                  <c:v>3.8150200000000001E-3</c:v>
                </c:pt>
                <c:pt idx="4060">
                  <c:v>3.8020300000000001E-3</c:v>
                </c:pt>
                <c:pt idx="4061">
                  <c:v>3.7883700000000001E-3</c:v>
                </c:pt>
                <c:pt idx="4062">
                  <c:v>3.7755100000000002E-3</c:v>
                </c:pt>
                <c:pt idx="4063">
                  <c:v>3.76378E-3</c:v>
                </c:pt>
                <c:pt idx="4064">
                  <c:v>3.7539299999999999E-3</c:v>
                </c:pt>
                <c:pt idx="4065">
                  <c:v>3.7455800000000001E-3</c:v>
                </c:pt>
                <c:pt idx="4066">
                  <c:v>3.73625E-3</c:v>
                </c:pt>
                <c:pt idx="4067">
                  <c:v>3.7221699999999999E-3</c:v>
                </c:pt>
                <c:pt idx="4068">
                  <c:v>3.70667E-3</c:v>
                </c:pt>
                <c:pt idx="4069">
                  <c:v>3.6919700000000001E-3</c:v>
                </c:pt>
                <c:pt idx="4070">
                  <c:v>3.6752899999999999E-3</c:v>
                </c:pt>
                <c:pt idx="4071">
                  <c:v>3.6585099999999998E-3</c:v>
                </c:pt>
                <c:pt idx="4072">
                  <c:v>3.64059E-3</c:v>
                </c:pt>
                <c:pt idx="4073">
                  <c:v>3.6226600000000002E-3</c:v>
                </c:pt>
                <c:pt idx="4074">
                  <c:v>3.60794E-3</c:v>
                </c:pt>
                <c:pt idx="4075">
                  <c:v>3.5963100000000001E-3</c:v>
                </c:pt>
                <c:pt idx="4076">
                  <c:v>3.5875199999999999E-3</c:v>
                </c:pt>
                <c:pt idx="4077">
                  <c:v>3.5798700000000002E-3</c:v>
                </c:pt>
                <c:pt idx="4078">
                  <c:v>3.5704700000000001E-3</c:v>
                </c:pt>
                <c:pt idx="4079">
                  <c:v>3.5607099999999999E-3</c:v>
                </c:pt>
                <c:pt idx="4080">
                  <c:v>3.5501399999999998E-3</c:v>
                </c:pt>
                <c:pt idx="4081">
                  <c:v>3.5399199999999998E-3</c:v>
                </c:pt>
                <c:pt idx="4082">
                  <c:v>3.52828E-3</c:v>
                </c:pt>
                <c:pt idx="4083">
                  <c:v>3.5147300000000002E-3</c:v>
                </c:pt>
                <c:pt idx="4084">
                  <c:v>3.5003899999999999E-3</c:v>
                </c:pt>
                <c:pt idx="4085">
                  <c:v>3.4889600000000002E-3</c:v>
                </c:pt>
                <c:pt idx="4086">
                  <c:v>3.4770999999999999E-3</c:v>
                </c:pt>
                <c:pt idx="4087">
                  <c:v>3.4673E-3</c:v>
                </c:pt>
                <c:pt idx="4088">
                  <c:v>3.4579599999999999E-3</c:v>
                </c:pt>
                <c:pt idx="4089">
                  <c:v>3.44794E-3</c:v>
                </c:pt>
                <c:pt idx="4090">
                  <c:v>3.4385700000000002E-3</c:v>
                </c:pt>
                <c:pt idx="4091">
                  <c:v>3.4286999999999998E-3</c:v>
                </c:pt>
                <c:pt idx="4092">
                  <c:v>3.4190399999999999E-3</c:v>
                </c:pt>
                <c:pt idx="4093">
                  <c:v>3.4092100000000002E-3</c:v>
                </c:pt>
                <c:pt idx="4094">
                  <c:v>3.3985299999999999E-3</c:v>
                </c:pt>
                <c:pt idx="4095">
                  <c:v>3.3856899999999998E-3</c:v>
                </c:pt>
                <c:pt idx="4096">
                  <c:v>3.3722100000000001E-3</c:v>
                </c:pt>
                <c:pt idx="4097">
                  <c:v>3.3581499999999999E-3</c:v>
                </c:pt>
                <c:pt idx="4098">
                  <c:v>3.3447099999999999E-3</c:v>
                </c:pt>
                <c:pt idx="4099">
                  <c:v>3.3329499999999999E-3</c:v>
                </c:pt>
                <c:pt idx="4100">
                  <c:v>3.3210000000000002E-3</c:v>
                </c:pt>
                <c:pt idx="4101">
                  <c:v>3.31227E-3</c:v>
                </c:pt>
                <c:pt idx="4102">
                  <c:v>3.3036200000000002E-3</c:v>
                </c:pt>
                <c:pt idx="4103">
                  <c:v>3.29481E-3</c:v>
                </c:pt>
                <c:pt idx="4104">
                  <c:v>3.28568E-3</c:v>
                </c:pt>
                <c:pt idx="4105">
                  <c:v>3.27824E-3</c:v>
                </c:pt>
                <c:pt idx="4106">
                  <c:v>3.26933E-3</c:v>
                </c:pt>
                <c:pt idx="4107">
                  <c:v>3.25968E-3</c:v>
                </c:pt>
                <c:pt idx="4108">
                  <c:v>3.2472299999999998E-3</c:v>
                </c:pt>
                <c:pt idx="4109">
                  <c:v>3.2332900000000002E-3</c:v>
                </c:pt>
                <c:pt idx="4110">
                  <c:v>3.2183099999999998E-3</c:v>
                </c:pt>
                <c:pt idx="4111">
                  <c:v>3.2029699999999999E-3</c:v>
                </c:pt>
                <c:pt idx="4112">
                  <c:v>3.1893400000000001E-3</c:v>
                </c:pt>
                <c:pt idx="4113">
                  <c:v>3.1760500000000001E-3</c:v>
                </c:pt>
                <c:pt idx="4114">
                  <c:v>3.16431E-3</c:v>
                </c:pt>
                <c:pt idx="4115">
                  <c:v>3.1517899999999998E-3</c:v>
                </c:pt>
                <c:pt idx="4116">
                  <c:v>3.1416999999999999E-3</c:v>
                </c:pt>
                <c:pt idx="4117">
                  <c:v>3.1330099999999999E-3</c:v>
                </c:pt>
                <c:pt idx="4118">
                  <c:v>3.12627E-3</c:v>
                </c:pt>
                <c:pt idx="4119">
                  <c:v>3.1178500000000001E-3</c:v>
                </c:pt>
                <c:pt idx="4120">
                  <c:v>3.1092400000000001E-3</c:v>
                </c:pt>
                <c:pt idx="4121">
                  <c:v>3.1009100000000001E-3</c:v>
                </c:pt>
                <c:pt idx="4122">
                  <c:v>3.0931999999999999E-3</c:v>
                </c:pt>
                <c:pt idx="4123">
                  <c:v>3.0828000000000001E-3</c:v>
                </c:pt>
                <c:pt idx="4124">
                  <c:v>3.0740099999999999E-3</c:v>
                </c:pt>
                <c:pt idx="4125">
                  <c:v>3.0667400000000001E-3</c:v>
                </c:pt>
                <c:pt idx="4126">
                  <c:v>3.0565000000000002E-3</c:v>
                </c:pt>
                <c:pt idx="4127">
                  <c:v>3.04617E-3</c:v>
                </c:pt>
                <c:pt idx="4128">
                  <c:v>3.0341999999999999E-3</c:v>
                </c:pt>
                <c:pt idx="4129">
                  <c:v>3.0219299999999999E-3</c:v>
                </c:pt>
                <c:pt idx="4130">
                  <c:v>3.0090799999999999E-3</c:v>
                </c:pt>
                <c:pt idx="4131">
                  <c:v>2.99556E-3</c:v>
                </c:pt>
                <c:pt idx="4132">
                  <c:v>2.98058E-3</c:v>
                </c:pt>
                <c:pt idx="4133">
                  <c:v>2.96591E-3</c:v>
                </c:pt>
                <c:pt idx="4134">
                  <c:v>2.95239E-3</c:v>
                </c:pt>
                <c:pt idx="4135">
                  <c:v>2.9372500000000002E-3</c:v>
                </c:pt>
                <c:pt idx="4136">
                  <c:v>2.9239299999999999E-3</c:v>
                </c:pt>
                <c:pt idx="4137">
                  <c:v>2.91063E-3</c:v>
                </c:pt>
                <c:pt idx="4138">
                  <c:v>2.8996600000000001E-3</c:v>
                </c:pt>
                <c:pt idx="4139">
                  <c:v>2.88595E-3</c:v>
                </c:pt>
                <c:pt idx="4140">
                  <c:v>2.87295E-3</c:v>
                </c:pt>
                <c:pt idx="4141">
                  <c:v>2.8597599999999998E-3</c:v>
                </c:pt>
                <c:pt idx="4142">
                  <c:v>2.8455899999999998E-3</c:v>
                </c:pt>
                <c:pt idx="4143">
                  <c:v>2.83045E-3</c:v>
                </c:pt>
                <c:pt idx="4144">
                  <c:v>2.8162399999999998E-3</c:v>
                </c:pt>
                <c:pt idx="4145">
                  <c:v>2.80247E-3</c:v>
                </c:pt>
                <c:pt idx="4146">
                  <c:v>2.7894299999999999E-3</c:v>
                </c:pt>
                <c:pt idx="4147">
                  <c:v>2.7769299999999999E-3</c:v>
                </c:pt>
                <c:pt idx="4148">
                  <c:v>2.7642999999999999E-3</c:v>
                </c:pt>
                <c:pt idx="4149">
                  <c:v>2.7537199999999999E-3</c:v>
                </c:pt>
                <c:pt idx="4150">
                  <c:v>2.7456099999999999E-3</c:v>
                </c:pt>
                <c:pt idx="4151">
                  <c:v>2.7369299999999998E-3</c:v>
                </c:pt>
                <c:pt idx="4152">
                  <c:v>2.7282299999999999E-3</c:v>
                </c:pt>
                <c:pt idx="4153">
                  <c:v>2.7176700000000002E-3</c:v>
                </c:pt>
                <c:pt idx="4154">
                  <c:v>2.7044600000000001E-3</c:v>
                </c:pt>
                <c:pt idx="4155">
                  <c:v>2.6907699999999999E-3</c:v>
                </c:pt>
                <c:pt idx="4156">
                  <c:v>2.6750400000000001E-3</c:v>
                </c:pt>
                <c:pt idx="4157">
                  <c:v>2.6581399999999998E-3</c:v>
                </c:pt>
                <c:pt idx="4158">
                  <c:v>2.6408500000000001E-3</c:v>
                </c:pt>
                <c:pt idx="4159">
                  <c:v>2.6222300000000001E-3</c:v>
                </c:pt>
                <c:pt idx="4160">
                  <c:v>2.6055000000000002E-3</c:v>
                </c:pt>
                <c:pt idx="4161">
                  <c:v>2.58954E-3</c:v>
                </c:pt>
                <c:pt idx="4162">
                  <c:v>2.57566E-3</c:v>
                </c:pt>
                <c:pt idx="4163">
                  <c:v>2.5633299999999999E-3</c:v>
                </c:pt>
                <c:pt idx="4164">
                  <c:v>2.5522600000000002E-3</c:v>
                </c:pt>
                <c:pt idx="4165">
                  <c:v>2.5412099999999999E-3</c:v>
                </c:pt>
                <c:pt idx="4166">
                  <c:v>2.5293E-3</c:v>
                </c:pt>
                <c:pt idx="4167">
                  <c:v>2.51687E-3</c:v>
                </c:pt>
                <c:pt idx="4168">
                  <c:v>2.5030899999999999E-3</c:v>
                </c:pt>
                <c:pt idx="4169">
                  <c:v>2.48854E-3</c:v>
                </c:pt>
                <c:pt idx="4170">
                  <c:v>2.4720499999999999E-3</c:v>
                </c:pt>
                <c:pt idx="4171">
                  <c:v>2.45714E-3</c:v>
                </c:pt>
                <c:pt idx="4172">
                  <c:v>2.44429E-3</c:v>
                </c:pt>
                <c:pt idx="4173">
                  <c:v>2.43319E-3</c:v>
                </c:pt>
                <c:pt idx="4174">
                  <c:v>2.4217499999999999E-3</c:v>
                </c:pt>
                <c:pt idx="4175">
                  <c:v>2.4111800000000002E-3</c:v>
                </c:pt>
                <c:pt idx="4176">
                  <c:v>2.4018300000000002E-3</c:v>
                </c:pt>
                <c:pt idx="4177">
                  <c:v>2.3936000000000001E-3</c:v>
                </c:pt>
                <c:pt idx="4178">
                  <c:v>2.3842999999999998E-3</c:v>
                </c:pt>
                <c:pt idx="4179">
                  <c:v>2.37193E-3</c:v>
                </c:pt>
                <c:pt idx="4180">
                  <c:v>2.3592999999999999E-3</c:v>
                </c:pt>
                <c:pt idx="4181">
                  <c:v>2.34753E-3</c:v>
                </c:pt>
                <c:pt idx="4182">
                  <c:v>2.3349199999999999E-3</c:v>
                </c:pt>
                <c:pt idx="4183">
                  <c:v>2.3211199999999999E-3</c:v>
                </c:pt>
                <c:pt idx="4184">
                  <c:v>2.3101799999999998E-3</c:v>
                </c:pt>
                <c:pt idx="4185">
                  <c:v>2.29934E-3</c:v>
                </c:pt>
                <c:pt idx="4186">
                  <c:v>2.2872700000000001E-3</c:v>
                </c:pt>
                <c:pt idx="4187">
                  <c:v>2.27436E-3</c:v>
                </c:pt>
                <c:pt idx="4188">
                  <c:v>2.2610500000000001E-3</c:v>
                </c:pt>
                <c:pt idx="4189">
                  <c:v>2.2492900000000001E-3</c:v>
                </c:pt>
                <c:pt idx="4190">
                  <c:v>2.23887E-3</c:v>
                </c:pt>
                <c:pt idx="4191">
                  <c:v>2.2275400000000001E-3</c:v>
                </c:pt>
                <c:pt idx="4192">
                  <c:v>2.21733E-3</c:v>
                </c:pt>
                <c:pt idx="4193">
                  <c:v>2.2064699999999999E-3</c:v>
                </c:pt>
                <c:pt idx="4194">
                  <c:v>2.1954800000000001E-3</c:v>
                </c:pt>
                <c:pt idx="4195">
                  <c:v>2.1860999999999998E-3</c:v>
                </c:pt>
                <c:pt idx="4196">
                  <c:v>2.1779099999999999E-3</c:v>
                </c:pt>
                <c:pt idx="4197">
                  <c:v>2.1692E-3</c:v>
                </c:pt>
                <c:pt idx="4198">
                  <c:v>2.1614300000000002E-3</c:v>
                </c:pt>
                <c:pt idx="4199">
                  <c:v>2.1545800000000001E-3</c:v>
                </c:pt>
                <c:pt idx="4200">
                  <c:v>2.1461200000000001E-3</c:v>
                </c:pt>
                <c:pt idx="4201">
                  <c:v>2.1400600000000001E-3</c:v>
                </c:pt>
                <c:pt idx="4202">
                  <c:v>2.1323599999999998E-3</c:v>
                </c:pt>
                <c:pt idx="4203">
                  <c:v>2.1271200000000001E-3</c:v>
                </c:pt>
                <c:pt idx="4204">
                  <c:v>2.1196800000000001E-3</c:v>
                </c:pt>
                <c:pt idx="4205">
                  <c:v>2.1110399999999998E-3</c:v>
                </c:pt>
                <c:pt idx="4206">
                  <c:v>2.1011300000000001E-3</c:v>
                </c:pt>
                <c:pt idx="4207">
                  <c:v>2.0901000000000001E-3</c:v>
                </c:pt>
                <c:pt idx="4208">
                  <c:v>2.0801000000000001E-3</c:v>
                </c:pt>
                <c:pt idx="4209">
                  <c:v>2.0705400000000001E-3</c:v>
                </c:pt>
                <c:pt idx="4210">
                  <c:v>2.0594200000000002E-3</c:v>
                </c:pt>
                <c:pt idx="4211">
                  <c:v>2.04689E-3</c:v>
                </c:pt>
                <c:pt idx="4212">
                  <c:v>2.0368999999999999E-3</c:v>
                </c:pt>
                <c:pt idx="4213">
                  <c:v>2.0258400000000001E-3</c:v>
                </c:pt>
                <c:pt idx="4214">
                  <c:v>2.01548E-3</c:v>
                </c:pt>
                <c:pt idx="4215">
                  <c:v>2.0045800000000002E-3</c:v>
                </c:pt>
                <c:pt idx="4216">
                  <c:v>1.9917200000000002E-3</c:v>
                </c:pt>
                <c:pt idx="4217">
                  <c:v>1.9818499999999998E-3</c:v>
                </c:pt>
                <c:pt idx="4218">
                  <c:v>1.9705600000000001E-3</c:v>
                </c:pt>
                <c:pt idx="4219">
                  <c:v>1.9589400000000002E-3</c:v>
                </c:pt>
                <c:pt idx="4220">
                  <c:v>1.94685E-3</c:v>
                </c:pt>
                <c:pt idx="4221">
                  <c:v>1.933E-3</c:v>
                </c:pt>
                <c:pt idx="4222">
                  <c:v>1.9195099999999999E-3</c:v>
                </c:pt>
                <c:pt idx="4223">
                  <c:v>1.9060500000000001E-3</c:v>
                </c:pt>
                <c:pt idx="4224">
                  <c:v>1.8951599999999999E-3</c:v>
                </c:pt>
                <c:pt idx="4225">
                  <c:v>1.88685E-3</c:v>
                </c:pt>
                <c:pt idx="4226">
                  <c:v>1.8774600000000001E-3</c:v>
                </c:pt>
                <c:pt idx="4227">
                  <c:v>1.86786E-3</c:v>
                </c:pt>
                <c:pt idx="4228">
                  <c:v>1.8558299999999999E-3</c:v>
                </c:pt>
                <c:pt idx="4229">
                  <c:v>1.8436800000000001E-3</c:v>
                </c:pt>
                <c:pt idx="4230">
                  <c:v>1.83161E-3</c:v>
                </c:pt>
                <c:pt idx="4231">
                  <c:v>1.81883E-3</c:v>
                </c:pt>
                <c:pt idx="4232">
                  <c:v>1.8041400000000001E-3</c:v>
                </c:pt>
                <c:pt idx="4233">
                  <c:v>1.7866900000000001E-3</c:v>
                </c:pt>
                <c:pt idx="4234">
                  <c:v>1.7695300000000001E-3</c:v>
                </c:pt>
                <c:pt idx="4235">
                  <c:v>1.7536100000000001E-3</c:v>
                </c:pt>
                <c:pt idx="4236">
                  <c:v>1.7399500000000001E-3</c:v>
                </c:pt>
                <c:pt idx="4237">
                  <c:v>1.7248599999999999E-3</c:v>
                </c:pt>
                <c:pt idx="4238">
                  <c:v>1.7112900000000001E-3</c:v>
                </c:pt>
                <c:pt idx="4239">
                  <c:v>1.69644E-3</c:v>
                </c:pt>
                <c:pt idx="4240">
                  <c:v>1.68064E-3</c:v>
                </c:pt>
                <c:pt idx="4241">
                  <c:v>1.6654300000000001E-3</c:v>
                </c:pt>
                <c:pt idx="4242">
                  <c:v>1.6523899999999999E-3</c:v>
                </c:pt>
                <c:pt idx="4243">
                  <c:v>1.63876E-3</c:v>
                </c:pt>
                <c:pt idx="4244">
                  <c:v>1.6236099999999999E-3</c:v>
                </c:pt>
                <c:pt idx="4245">
                  <c:v>1.6077400000000001E-3</c:v>
                </c:pt>
                <c:pt idx="4246">
                  <c:v>1.59289E-3</c:v>
                </c:pt>
                <c:pt idx="4247">
                  <c:v>1.5776900000000001E-3</c:v>
                </c:pt>
                <c:pt idx="4248">
                  <c:v>1.56054E-3</c:v>
                </c:pt>
                <c:pt idx="4249">
                  <c:v>1.54133E-3</c:v>
                </c:pt>
                <c:pt idx="4250">
                  <c:v>1.5230300000000001E-3</c:v>
                </c:pt>
                <c:pt idx="4251">
                  <c:v>1.5068099999999999E-3</c:v>
                </c:pt>
                <c:pt idx="4252">
                  <c:v>1.48949E-3</c:v>
                </c:pt>
                <c:pt idx="4253">
                  <c:v>1.47371E-3</c:v>
                </c:pt>
                <c:pt idx="4254">
                  <c:v>1.4593799999999999E-3</c:v>
                </c:pt>
                <c:pt idx="4255">
                  <c:v>1.44561E-3</c:v>
                </c:pt>
                <c:pt idx="4256">
                  <c:v>1.4302099999999999E-3</c:v>
                </c:pt>
                <c:pt idx="4257">
                  <c:v>1.41479E-3</c:v>
                </c:pt>
                <c:pt idx="4258">
                  <c:v>1.3992399999999999E-3</c:v>
                </c:pt>
                <c:pt idx="4259">
                  <c:v>1.38283E-3</c:v>
                </c:pt>
                <c:pt idx="4260">
                  <c:v>1.36399E-3</c:v>
                </c:pt>
                <c:pt idx="4261">
                  <c:v>1.34527E-3</c:v>
                </c:pt>
                <c:pt idx="4262">
                  <c:v>1.3294100000000001E-3</c:v>
                </c:pt>
                <c:pt idx="4263">
                  <c:v>1.31375E-3</c:v>
                </c:pt>
                <c:pt idx="4264">
                  <c:v>1.29999E-3</c:v>
                </c:pt>
                <c:pt idx="4265">
                  <c:v>1.28476E-3</c:v>
                </c:pt>
                <c:pt idx="4266">
                  <c:v>1.27086E-3</c:v>
                </c:pt>
                <c:pt idx="4267">
                  <c:v>1.2573199999999999E-3</c:v>
                </c:pt>
                <c:pt idx="4268">
                  <c:v>1.24581E-3</c:v>
                </c:pt>
                <c:pt idx="4269">
                  <c:v>1.23215E-3</c:v>
                </c:pt>
                <c:pt idx="4270">
                  <c:v>1.2172999999999999E-3</c:v>
                </c:pt>
                <c:pt idx="4271">
                  <c:v>1.2007999999999999E-3</c:v>
                </c:pt>
                <c:pt idx="4272">
                  <c:v>1.1871399999999999E-3</c:v>
                </c:pt>
                <c:pt idx="4273">
                  <c:v>1.17359E-3</c:v>
                </c:pt>
                <c:pt idx="4274">
                  <c:v>1.1605000000000001E-3</c:v>
                </c:pt>
                <c:pt idx="4275">
                  <c:v>1.1478700000000001E-3</c:v>
                </c:pt>
                <c:pt idx="4276">
                  <c:v>1.13298E-3</c:v>
                </c:pt>
                <c:pt idx="4277">
                  <c:v>1.1159900000000001E-3</c:v>
                </c:pt>
                <c:pt idx="4278">
                  <c:v>1.10114E-3</c:v>
                </c:pt>
                <c:pt idx="4279">
                  <c:v>1.0877599999999999E-3</c:v>
                </c:pt>
                <c:pt idx="4280">
                  <c:v>1.07508E-3</c:v>
                </c:pt>
                <c:pt idx="4281">
                  <c:v>1.06014E-3</c:v>
                </c:pt>
                <c:pt idx="4282">
                  <c:v>1.0457000000000001E-3</c:v>
                </c:pt>
                <c:pt idx="4283">
                  <c:v>1.0322E-3</c:v>
                </c:pt>
                <c:pt idx="4284">
                  <c:v>1.0187499999999999E-3</c:v>
                </c:pt>
                <c:pt idx="4285">
                  <c:v>1.00541E-3</c:v>
                </c:pt>
                <c:pt idx="4286">
                  <c:v>9.9314299999999993E-4</c:v>
                </c:pt>
                <c:pt idx="4287">
                  <c:v>9.791820000000001E-4</c:v>
                </c:pt>
                <c:pt idx="4288">
                  <c:v>9.6589400000000002E-4</c:v>
                </c:pt>
                <c:pt idx="4289">
                  <c:v>9.5385100000000003E-4</c:v>
                </c:pt>
                <c:pt idx="4290">
                  <c:v>9.4440699999999997E-4</c:v>
                </c:pt>
                <c:pt idx="4291">
                  <c:v>9.3275200000000002E-4</c:v>
                </c:pt>
                <c:pt idx="4292">
                  <c:v>9.2011999999999997E-4</c:v>
                </c:pt>
                <c:pt idx="4293">
                  <c:v>9.0818099999999998E-4</c:v>
                </c:pt>
                <c:pt idx="4294">
                  <c:v>8.9419599999999999E-4</c:v>
                </c:pt>
                <c:pt idx="4295">
                  <c:v>8.8116400000000004E-4</c:v>
                </c:pt>
                <c:pt idx="4296">
                  <c:v>8.6645099999999996E-4</c:v>
                </c:pt>
                <c:pt idx="4297">
                  <c:v>8.5039200000000005E-4</c:v>
                </c:pt>
                <c:pt idx="4298">
                  <c:v>8.3486699999999999E-4</c:v>
                </c:pt>
                <c:pt idx="4299">
                  <c:v>8.2052500000000001E-4</c:v>
                </c:pt>
                <c:pt idx="4300">
                  <c:v>8.0885199999999999E-4</c:v>
                </c:pt>
                <c:pt idx="4301">
                  <c:v>7.98338E-4</c:v>
                </c:pt>
                <c:pt idx="4302">
                  <c:v>7.8956000000000002E-4</c:v>
                </c:pt>
                <c:pt idx="4303">
                  <c:v>7.8019899999999997E-4</c:v>
                </c:pt>
                <c:pt idx="4304">
                  <c:v>7.7043200000000004E-4</c:v>
                </c:pt>
                <c:pt idx="4305">
                  <c:v>7.5970400000000004E-4</c:v>
                </c:pt>
                <c:pt idx="4306">
                  <c:v>7.4596099999999995E-4</c:v>
                </c:pt>
                <c:pt idx="4307">
                  <c:v>7.3394200000000001E-4</c:v>
                </c:pt>
                <c:pt idx="4308">
                  <c:v>7.2040500000000003E-4</c:v>
                </c:pt>
                <c:pt idx="4309">
                  <c:v>7.0763E-4</c:v>
                </c:pt>
                <c:pt idx="4310">
                  <c:v>6.9597699999999997E-4</c:v>
                </c:pt>
                <c:pt idx="4311">
                  <c:v>6.8390499999999995E-4</c:v>
                </c:pt>
                <c:pt idx="4312">
                  <c:v>6.72016E-4</c:v>
                </c:pt>
                <c:pt idx="4313">
                  <c:v>6.6178799999999996E-4</c:v>
                </c:pt>
                <c:pt idx="4314">
                  <c:v>6.5252799999999998E-4</c:v>
                </c:pt>
                <c:pt idx="4315">
                  <c:v>6.46435E-4</c:v>
                </c:pt>
                <c:pt idx="4316">
                  <c:v>6.4028999999999996E-4</c:v>
                </c:pt>
                <c:pt idx="4317">
                  <c:v>6.3245800000000002E-4</c:v>
                </c:pt>
                <c:pt idx="4318">
                  <c:v>6.25722E-4</c:v>
                </c:pt>
                <c:pt idx="4319">
                  <c:v>6.1932399999999998E-4</c:v>
                </c:pt>
                <c:pt idx="4320">
                  <c:v>6.12474E-4</c:v>
                </c:pt>
                <c:pt idx="4321">
                  <c:v>6.0481700000000001E-4</c:v>
                </c:pt>
                <c:pt idx="4322">
                  <c:v>5.9542299999999998E-4</c:v>
                </c:pt>
                <c:pt idx="4323">
                  <c:v>5.84028E-4</c:v>
                </c:pt>
                <c:pt idx="4324">
                  <c:v>5.7325900000000001E-4</c:v>
                </c:pt>
                <c:pt idx="4325">
                  <c:v>5.60726E-4</c:v>
                </c:pt>
                <c:pt idx="4326">
                  <c:v>5.5137199999999995E-4</c:v>
                </c:pt>
                <c:pt idx="4327">
                  <c:v>5.40936E-4</c:v>
                </c:pt>
                <c:pt idx="4328">
                  <c:v>5.3203699999999996E-4</c:v>
                </c:pt>
                <c:pt idx="4329">
                  <c:v>5.2471699999999996E-4</c:v>
                </c:pt>
                <c:pt idx="4330">
                  <c:v>5.1904200000000005E-4</c:v>
                </c:pt>
                <c:pt idx="4331">
                  <c:v>5.1567599999999996E-4</c:v>
                </c:pt>
                <c:pt idx="4332">
                  <c:v>5.1069600000000004E-4</c:v>
                </c:pt>
                <c:pt idx="4333">
                  <c:v>5.0389100000000002E-4</c:v>
                </c:pt>
                <c:pt idx="4334">
                  <c:v>4.9698899999999998E-4</c:v>
                </c:pt>
                <c:pt idx="4335">
                  <c:v>4.8912499999999998E-4</c:v>
                </c:pt>
                <c:pt idx="4336">
                  <c:v>4.8172299999999998E-4</c:v>
                </c:pt>
                <c:pt idx="4337">
                  <c:v>4.7395E-4</c:v>
                </c:pt>
                <c:pt idx="4338">
                  <c:v>4.66837E-4</c:v>
                </c:pt>
                <c:pt idx="4339">
                  <c:v>4.5920299999999999E-4</c:v>
                </c:pt>
                <c:pt idx="4340">
                  <c:v>4.5142700000000001E-4</c:v>
                </c:pt>
                <c:pt idx="4341">
                  <c:v>4.4232899999999999E-4</c:v>
                </c:pt>
                <c:pt idx="4342">
                  <c:v>4.3415199999999999E-4</c:v>
                </c:pt>
                <c:pt idx="4343">
                  <c:v>4.2464400000000001E-4</c:v>
                </c:pt>
                <c:pt idx="4344">
                  <c:v>4.1380399999999998E-4</c:v>
                </c:pt>
                <c:pt idx="4345">
                  <c:v>4.0176600000000002E-4</c:v>
                </c:pt>
                <c:pt idx="4346">
                  <c:v>3.90978E-4</c:v>
                </c:pt>
                <c:pt idx="4347">
                  <c:v>3.8072699999999998E-4</c:v>
                </c:pt>
                <c:pt idx="4348">
                  <c:v>3.72445E-4</c:v>
                </c:pt>
                <c:pt idx="4349">
                  <c:v>3.6653100000000002E-4</c:v>
                </c:pt>
                <c:pt idx="4350">
                  <c:v>3.6367099999999998E-4</c:v>
                </c:pt>
                <c:pt idx="4351">
                  <c:v>3.5837899999999998E-4</c:v>
                </c:pt>
                <c:pt idx="4352">
                  <c:v>3.5624000000000002E-4</c:v>
                </c:pt>
                <c:pt idx="4353">
                  <c:v>3.52152E-4</c:v>
                </c:pt>
                <c:pt idx="4354">
                  <c:v>3.4937E-4</c:v>
                </c:pt>
                <c:pt idx="4355">
                  <c:v>3.4447299999999998E-4</c:v>
                </c:pt>
                <c:pt idx="4356">
                  <c:v>3.3917600000000001E-4</c:v>
                </c:pt>
                <c:pt idx="4357">
                  <c:v>3.3376100000000002E-4</c:v>
                </c:pt>
                <c:pt idx="4358">
                  <c:v>3.2634800000000001E-4</c:v>
                </c:pt>
                <c:pt idx="4359">
                  <c:v>3.21964E-4</c:v>
                </c:pt>
                <c:pt idx="4360">
                  <c:v>3.2057500000000003E-4</c:v>
                </c:pt>
                <c:pt idx="4361">
                  <c:v>3.1955999999999998E-4</c:v>
                </c:pt>
                <c:pt idx="4362">
                  <c:v>3.1791600000000001E-4</c:v>
                </c:pt>
                <c:pt idx="4363">
                  <c:v>3.1226799999999999E-4</c:v>
                </c:pt>
                <c:pt idx="4364">
                  <c:v>3.08141E-4</c:v>
                </c:pt>
                <c:pt idx="4365">
                  <c:v>3.0400000000000002E-4</c:v>
                </c:pt>
                <c:pt idx="4366">
                  <c:v>3.0100199999999998E-4</c:v>
                </c:pt>
                <c:pt idx="4367">
                  <c:v>2.9794899999999999E-4</c:v>
                </c:pt>
                <c:pt idx="4368">
                  <c:v>2.91725E-4</c:v>
                </c:pt>
                <c:pt idx="4369">
                  <c:v>2.8335399999999998E-4</c:v>
                </c:pt>
                <c:pt idx="4370">
                  <c:v>2.7596599999999999E-4</c:v>
                </c:pt>
                <c:pt idx="4371">
                  <c:v>2.6979E-4</c:v>
                </c:pt>
                <c:pt idx="4372">
                  <c:v>2.6383599999999999E-4</c:v>
                </c:pt>
                <c:pt idx="4373">
                  <c:v>2.5863900000000002E-4</c:v>
                </c:pt>
                <c:pt idx="4374">
                  <c:v>2.5320399999999998E-4</c:v>
                </c:pt>
                <c:pt idx="4375">
                  <c:v>2.4378E-4</c:v>
                </c:pt>
                <c:pt idx="4376">
                  <c:v>2.35725E-4</c:v>
                </c:pt>
                <c:pt idx="4377">
                  <c:v>2.2822000000000001E-4</c:v>
                </c:pt>
                <c:pt idx="4378">
                  <c:v>2.22103E-4</c:v>
                </c:pt>
                <c:pt idx="4379">
                  <c:v>2.16045E-4</c:v>
                </c:pt>
                <c:pt idx="4380">
                  <c:v>2.09027E-4</c:v>
                </c:pt>
                <c:pt idx="4381">
                  <c:v>2.0212600000000001E-4</c:v>
                </c:pt>
                <c:pt idx="4382">
                  <c:v>1.96398E-4</c:v>
                </c:pt>
                <c:pt idx="4383">
                  <c:v>1.90834E-4</c:v>
                </c:pt>
                <c:pt idx="4384">
                  <c:v>1.8601699999999999E-4</c:v>
                </c:pt>
                <c:pt idx="4385">
                  <c:v>1.80433E-4</c:v>
                </c:pt>
                <c:pt idx="4386">
                  <c:v>1.7123099999999999E-4</c:v>
                </c:pt>
                <c:pt idx="4387">
                  <c:v>1.6446700000000001E-4</c:v>
                </c:pt>
                <c:pt idx="4388">
                  <c:v>1.58534E-4</c:v>
                </c:pt>
                <c:pt idx="4389">
                  <c:v>1.5301099999999999E-4</c:v>
                </c:pt>
                <c:pt idx="4390">
                  <c:v>1.47625E-4</c:v>
                </c:pt>
                <c:pt idx="4391">
                  <c:v>1.4248700000000001E-4</c:v>
                </c:pt>
                <c:pt idx="4392">
                  <c:v>1.37656E-4</c:v>
                </c:pt>
                <c:pt idx="4393">
                  <c:v>1.3124999999999999E-4</c:v>
                </c:pt>
                <c:pt idx="4394">
                  <c:v>1.24895E-4</c:v>
                </c:pt>
                <c:pt idx="4395">
                  <c:v>1.1818400000000001E-4</c:v>
                </c:pt>
                <c:pt idx="4396">
                  <c:v>1.09795E-4</c:v>
                </c:pt>
                <c:pt idx="4397">
                  <c:v>1.01562E-4</c:v>
                </c:pt>
                <c:pt idx="4398">
                  <c:v>9.4448600000000002E-5</c:v>
                </c:pt>
                <c:pt idx="4399">
                  <c:v>8.92806E-5</c:v>
                </c:pt>
                <c:pt idx="4400">
                  <c:v>8.4580500000000001E-5</c:v>
                </c:pt>
                <c:pt idx="4401">
                  <c:v>8.0643900000000002E-5</c:v>
                </c:pt>
                <c:pt idx="4402">
                  <c:v>7.5499200000000004E-5</c:v>
                </c:pt>
                <c:pt idx="4403">
                  <c:v>6.8049699999999993E-5</c:v>
                </c:pt>
                <c:pt idx="4404">
                  <c:v>6.1375200000000001E-5</c:v>
                </c:pt>
                <c:pt idx="4405">
                  <c:v>5.3919799999999998E-5</c:v>
                </c:pt>
                <c:pt idx="4406">
                  <c:v>4.68222E-5</c:v>
                </c:pt>
                <c:pt idx="4407">
                  <c:v>4.108E-5</c:v>
                </c:pt>
                <c:pt idx="4408">
                  <c:v>3.5709600000000001E-5</c:v>
                </c:pt>
                <c:pt idx="4409">
                  <c:v>2.9644700000000001E-5</c:v>
                </c:pt>
                <c:pt idx="4410">
                  <c:v>2.5703299999999998E-5</c:v>
                </c:pt>
                <c:pt idx="4411">
                  <c:v>2.2943999999999999E-5</c:v>
                </c:pt>
                <c:pt idx="4412">
                  <c:v>1.9871999999999999E-5</c:v>
                </c:pt>
                <c:pt idx="4413">
                  <c:v>1.4034400000000001E-5</c:v>
                </c:pt>
                <c:pt idx="4414">
                  <c:v>7.5641500000000002E-6</c:v>
                </c:pt>
                <c:pt idx="4415">
                  <c:v>3.73498E-7</c:v>
                </c:pt>
                <c:pt idx="4416">
                  <c:v>-5.50516E-6</c:v>
                </c:pt>
                <c:pt idx="4417">
                  <c:v>-1.2314799999999999E-5</c:v>
                </c:pt>
                <c:pt idx="4418">
                  <c:v>-1.88759E-5</c:v>
                </c:pt>
                <c:pt idx="4419">
                  <c:v>-2.6026599999999999E-5</c:v>
                </c:pt>
                <c:pt idx="4420">
                  <c:v>-3.0238899999999999E-5</c:v>
                </c:pt>
                <c:pt idx="4421">
                  <c:v>-3.47172E-5</c:v>
                </c:pt>
                <c:pt idx="4422">
                  <c:v>-3.9380700000000001E-5</c:v>
                </c:pt>
                <c:pt idx="4423">
                  <c:v>-4.66212E-5</c:v>
                </c:pt>
                <c:pt idx="4424">
                  <c:v>-5.3245599999999997E-5</c:v>
                </c:pt>
                <c:pt idx="4425">
                  <c:v>-6.1585200000000001E-5</c:v>
                </c:pt>
                <c:pt idx="4426">
                  <c:v>-7.0608500000000007E-5</c:v>
                </c:pt>
                <c:pt idx="4427">
                  <c:v>-8.0249599999999998E-5</c:v>
                </c:pt>
                <c:pt idx="4428">
                  <c:v>-9.00747E-5</c:v>
                </c:pt>
                <c:pt idx="4429">
                  <c:v>-1.00679E-4</c:v>
                </c:pt>
                <c:pt idx="4430">
                  <c:v>-1.11426E-4</c:v>
                </c:pt>
                <c:pt idx="4431">
                  <c:v>-1.20019E-4</c:v>
                </c:pt>
                <c:pt idx="4432">
                  <c:v>-1.2975899999999999E-4</c:v>
                </c:pt>
                <c:pt idx="4433">
                  <c:v>-1.38911E-4</c:v>
                </c:pt>
                <c:pt idx="4434">
                  <c:v>-1.46794E-4</c:v>
                </c:pt>
                <c:pt idx="4435">
                  <c:v>-1.5407499999999999E-4</c:v>
                </c:pt>
                <c:pt idx="4436">
                  <c:v>-1.6126899999999999E-4</c:v>
                </c:pt>
                <c:pt idx="4437">
                  <c:v>-1.6990500000000001E-4</c:v>
                </c:pt>
                <c:pt idx="4438">
                  <c:v>-1.7687700000000001E-4</c:v>
                </c:pt>
                <c:pt idx="4439">
                  <c:v>-1.8473799999999999E-4</c:v>
                </c:pt>
                <c:pt idx="4440">
                  <c:v>-1.9294000000000001E-4</c:v>
                </c:pt>
                <c:pt idx="4441">
                  <c:v>-2.0261000000000001E-4</c:v>
                </c:pt>
                <c:pt idx="4442">
                  <c:v>-2.1366500000000001E-4</c:v>
                </c:pt>
                <c:pt idx="4443">
                  <c:v>-2.23601E-4</c:v>
                </c:pt>
                <c:pt idx="4444">
                  <c:v>-2.3519400000000001E-4</c:v>
                </c:pt>
                <c:pt idx="4445">
                  <c:v>-2.4487899999999998E-4</c:v>
                </c:pt>
                <c:pt idx="4446">
                  <c:v>-2.5391200000000002E-4</c:v>
                </c:pt>
                <c:pt idx="4447">
                  <c:v>-2.6151199999999999E-4</c:v>
                </c:pt>
                <c:pt idx="4448">
                  <c:v>-2.7270199999999999E-4</c:v>
                </c:pt>
                <c:pt idx="4449">
                  <c:v>-2.8412700000000001E-4</c:v>
                </c:pt>
                <c:pt idx="4450">
                  <c:v>-2.9667700000000002E-4</c:v>
                </c:pt>
                <c:pt idx="4451">
                  <c:v>-3.0796699999999997E-4</c:v>
                </c:pt>
                <c:pt idx="4452">
                  <c:v>-3.2081600000000003E-4</c:v>
                </c:pt>
                <c:pt idx="4453">
                  <c:v>-3.3224099999999999E-4</c:v>
                </c:pt>
                <c:pt idx="4454">
                  <c:v>-3.4095700000000002E-4</c:v>
                </c:pt>
                <c:pt idx="4455">
                  <c:v>-3.5031E-4</c:v>
                </c:pt>
                <c:pt idx="4456">
                  <c:v>-3.5904099999999999E-4</c:v>
                </c:pt>
                <c:pt idx="4457">
                  <c:v>-3.6776799999999998E-4</c:v>
                </c:pt>
                <c:pt idx="4458">
                  <c:v>-3.7302899999999998E-4</c:v>
                </c:pt>
                <c:pt idx="4459">
                  <c:v>-3.7907300000000001E-4</c:v>
                </c:pt>
                <c:pt idx="4460">
                  <c:v>-3.86072E-4</c:v>
                </c:pt>
                <c:pt idx="4461">
                  <c:v>-3.9407400000000001E-4</c:v>
                </c:pt>
                <c:pt idx="4462">
                  <c:v>-4.07246E-4</c:v>
                </c:pt>
                <c:pt idx="4463">
                  <c:v>-4.1985299999999998E-4</c:v>
                </c:pt>
                <c:pt idx="4464">
                  <c:v>-4.3586599999999998E-4</c:v>
                </c:pt>
                <c:pt idx="4465">
                  <c:v>-4.5248800000000002E-4</c:v>
                </c:pt>
                <c:pt idx="4466">
                  <c:v>-4.7021999999999998E-4</c:v>
                </c:pt>
                <c:pt idx="4467">
                  <c:v>-4.8751799999999999E-4</c:v>
                </c:pt>
                <c:pt idx="4468">
                  <c:v>-5.0700599999999995E-4</c:v>
                </c:pt>
                <c:pt idx="4469">
                  <c:v>-5.2377599999999999E-4</c:v>
                </c:pt>
                <c:pt idx="4470">
                  <c:v>-5.4011200000000004E-4</c:v>
                </c:pt>
                <c:pt idx="4471">
                  <c:v>-5.5354500000000001E-4</c:v>
                </c:pt>
                <c:pt idx="4472">
                  <c:v>-5.6804999999999996E-4</c:v>
                </c:pt>
                <c:pt idx="4473">
                  <c:v>-5.8229699999999996E-4</c:v>
                </c:pt>
                <c:pt idx="4474">
                  <c:v>-5.93806E-4</c:v>
                </c:pt>
                <c:pt idx="4475">
                  <c:v>-6.0490499999999998E-4</c:v>
                </c:pt>
                <c:pt idx="4476">
                  <c:v>-6.1674899999999999E-4</c:v>
                </c:pt>
                <c:pt idx="4477">
                  <c:v>-6.26473E-4</c:v>
                </c:pt>
                <c:pt idx="4478">
                  <c:v>-6.3782800000000001E-4</c:v>
                </c:pt>
                <c:pt idx="4479">
                  <c:v>-6.5150600000000005E-4</c:v>
                </c:pt>
                <c:pt idx="4480">
                  <c:v>-6.6204899999999995E-4</c:v>
                </c:pt>
                <c:pt idx="4481">
                  <c:v>-6.7303199999999995E-4</c:v>
                </c:pt>
                <c:pt idx="4482">
                  <c:v>-6.8319099999999998E-4</c:v>
                </c:pt>
                <c:pt idx="4483">
                  <c:v>-6.9487399999999995E-4</c:v>
                </c:pt>
                <c:pt idx="4484">
                  <c:v>-7.0765200000000002E-4</c:v>
                </c:pt>
                <c:pt idx="4485">
                  <c:v>-7.2009199999999998E-4</c:v>
                </c:pt>
                <c:pt idx="4486">
                  <c:v>-7.3080200000000001E-4</c:v>
                </c:pt>
                <c:pt idx="4487">
                  <c:v>-7.4255600000000001E-4</c:v>
                </c:pt>
                <c:pt idx="4488">
                  <c:v>-7.5430799999999998E-4</c:v>
                </c:pt>
                <c:pt idx="4489">
                  <c:v>-7.6701999999999998E-4</c:v>
                </c:pt>
                <c:pt idx="4490">
                  <c:v>-7.8061000000000005E-4</c:v>
                </c:pt>
                <c:pt idx="4491">
                  <c:v>-7.9538899999999997E-4</c:v>
                </c:pt>
                <c:pt idx="4492">
                  <c:v>-8.1058699999999998E-4</c:v>
                </c:pt>
                <c:pt idx="4493">
                  <c:v>-8.2516299999999996E-4</c:v>
                </c:pt>
                <c:pt idx="4494">
                  <c:v>-8.3896000000000003E-4</c:v>
                </c:pt>
                <c:pt idx="4495">
                  <c:v>-8.5101700000000003E-4</c:v>
                </c:pt>
                <c:pt idx="4496">
                  <c:v>-8.6300000000000005E-4</c:v>
                </c:pt>
                <c:pt idx="4497">
                  <c:v>-8.7755099999999996E-4</c:v>
                </c:pt>
                <c:pt idx="4498">
                  <c:v>-8.90148E-4</c:v>
                </c:pt>
                <c:pt idx="4499">
                  <c:v>-9.0269199999999997E-4</c:v>
                </c:pt>
                <c:pt idx="4500">
                  <c:v>-9.1277299999999997E-4</c:v>
                </c:pt>
                <c:pt idx="4501">
                  <c:v>-9.2011100000000004E-4</c:v>
                </c:pt>
                <c:pt idx="4502">
                  <c:v>-9.2878899999999996E-4</c:v>
                </c:pt>
                <c:pt idx="4503">
                  <c:v>-9.3966000000000004E-4</c:v>
                </c:pt>
                <c:pt idx="4504">
                  <c:v>-9.5202800000000005E-4</c:v>
                </c:pt>
                <c:pt idx="4505">
                  <c:v>-9.6302499999999995E-4</c:v>
                </c:pt>
                <c:pt idx="4506">
                  <c:v>-9.7446000000000002E-4</c:v>
                </c:pt>
                <c:pt idx="4507">
                  <c:v>-9.8864700000000005E-4</c:v>
                </c:pt>
                <c:pt idx="4508">
                  <c:v>-1.0022399999999999E-3</c:v>
                </c:pt>
                <c:pt idx="4509">
                  <c:v>-1.01512E-3</c:v>
                </c:pt>
                <c:pt idx="4510">
                  <c:v>-1.02885E-3</c:v>
                </c:pt>
                <c:pt idx="4511">
                  <c:v>-1.0399700000000001E-3</c:v>
                </c:pt>
                <c:pt idx="4512">
                  <c:v>-1.04721E-3</c:v>
                </c:pt>
                <c:pt idx="4513">
                  <c:v>-1.05331E-3</c:v>
                </c:pt>
                <c:pt idx="4514">
                  <c:v>-1.0607699999999999E-3</c:v>
                </c:pt>
                <c:pt idx="4515">
                  <c:v>-1.0699800000000001E-3</c:v>
                </c:pt>
                <c:pt idx="4516">
                  <c:v>-1.0804199999999999E-3</c:v>
                </c:pt>
                <c:pt idx="4517">
                  <c:v>-1.09062E-3</c:v>
                </c:pt>
                <c:pt idx="4518">
                  <c:v>-1.1034199999999999E-3</c:v>
                </c:pt>
                <c:pt idx="4519">
                  <c:v>-1.1166100000000001E-3</c:v>
                </c:pt>
                <c:pt idx="4520">
                  <c:v>-1.13079E-3</c:v>
                </c:pt>
                <c:pt idx="4521">
                  <c:v>-1.14441E-3</c:v>
                </c:pt>
                <c:pt idx="4522">
                  <c:v>-1.1567999999999999E-3</c:v>
                </c:pt>
                <c:pt idx="4523">
                  <c:v>-1.1662199999999999E-3</c:v>
                </c:pt>
                <c:pt idx="4524">
                  <c:v>-1.1756099999999999E-3</c:v>
                </c:pt>
                <c:pt idx="4525">
                  <c:v>-1.1872E-3</c:v>
                </c:pt>
                <c:pt idx="4526">
                  <c:v>-1.1994E-3</c:v>
                </c:pt>
                <c:pt idx="4527">
                  <c:v>-1.21444E-3</c:v>
                </c:pt>
                <c:pt idx="4528">
                  <c:v>-1.22996E-3</c:v>
                </c:pt>
                <c:pt idx="4529">
                  <c:v>-1.24328E-3</c:v>
                </c:pt>
                <c:pt idx="4530">
                  <c:v>-1.25643E-3</c:v>
                </c:pt>
                <c:pt idx="4531">
                  <c:v>-1.26739E-3</c:v>
                </c:pt>
                <c:pt idx="4532">
                  <c:v>-1.2788000000000001E-3</c:v>
                </c:pt>
                <c:pt idx="4533">
                  <c:v>-1.28688E-3</c:v>
                </c:pt>
                <c:pt idx="4534">
                  <c:v>-1.2935500000000001E-3</c:v>
                </c:pt>
                <c:pt idx="4535">
                  <c:v>-1.3022299999999999E-3</c:v>
                </c:pt>
                <c:pt idx="4536">
                  <c:v>-1.31167E-3</c:v>
                </c:pt>
                <c:pt idx="4537">
                  <c:v>-1.3211200000000001E-3</c:v>
                </c:pt>
                <c:pt idx="4538">
                  <c:v>-1.3328400000000001E-3</c:v>
                </c:pt>
                <c:pt idx="4539">
                  <c:v>-1.34526E-3</c:v>
                </c:pt>
                <c:pt idx="4540">
                  <c:v>-1.3578500000000001E-3</c:v>
                </c:pt>
                <c:pt idx="4541">
                  <c:v>-1.36959E-3</c:v>
                </c:pt>
                <c:pt idx="4542">
                  <c:v>-1.37711E-3</c:v>
                </c:pt>
                <c:pt idx="4543">
                  <c:v>-1.3848899999999999E-3</c:v>
                </c:pt>
                <c:pt idx="4544">
                  <c:v>-1.39236E-3</c:v>
                </c:pt>
                <c:pt idx="4545">
                  <c:v>-1.3979299999999999E-3</c:v>
                </c:pt>
                <c:pt idx="4546">
                  <c:v>-1.40149E-3</c:v>
                </c:pt>
                <c:pt idx="4547">
                  <c:v>-1.4059299999999999E-3</c:v>
                </c:pt>
                <c:pt idx="4548">
                  <c:v>-1.41186E-3</c:v>
                </c:pt>
                <c:pt idx="4549">
                  <c:v>-1.4188499999999999E-3</c:v>
                </c:pt>
                <c:pt idx="4550">
                  <c:v>-1.4279200000000001E-3</c:v>
                </c:pt>
                <c:pt idx="4551">
                  <c:v>-1.4393100000000001E-3</c:v>
                </c:pt>
                <c:pt idx="4552">
                  <c:v>-1.4505E-3</c:v>
                </c:pt>
                <c:pt idx="4553">
                  <c:v>-1.46083E-3</c:v>
                </c:pt>
                <c:pt idx="4554">
                  <c:v>-1.47138E-3</c:v>
                </c:pt>
                <c:pt idx="4555">
                  <c:v>-1.4826799999999999E-3</c:v>
                </c:pt>
                <c:pt idx="4556">
                  <c:v>-1.49446E-3</c:v>
                </c:pt>
                <c:pt idx="4557">
                  <c:v>-1.50333E-3</c:v>
                </c:pt>
                <c:pt idx="4558">
                  <c:v>-1.5115700000000001E-3</c:v>
                </c:pt>
                <c:pt idx="4559">
                  <c:v>-1.51822E-3</c:v>
                </c:pt>
                <c:pt idx="4560">
                  <c:v>-1.52487E-3</c:v>
                </c:pt>
                <c:pt idx="4561">
                  <c:v>-1.53195E-3</c:v>
                </c:pt>
                <c:pt idx="4562">
                  <c:v>-1.54083E-3</c:v>
                </c:pt>
                <c:pt idx="4563">
                  <c:v>-1.54923E-3</c:v>
                </c:pt>
                <c:pt idx="4564">
                  <c:v>-1.5597300000000001E-3</c:v>
                </c:pt>
                <c:pt idx="4565">
                  <c:v>-1.57022E-3</c:v>
                </c:pt>
                <c:pt idx="4566">
                  <c:v>-1.5807E-3</c:v>
                </c:pt>
                <c:pt idx="4567">
                  <c:v>-1.5910099999999999E-3</c:v>
                </c:pt>
                <c:pt idx="4568">
                  <c:v>-1.60221E-3</c:v>
                </c:pt>
                <c:pt idx="4569">
                  <c:v>-1.6156300000000001E-3</c:v>
                </c:pt>
                <c:pt idx="4570">
                  <c:v>-1.62853E-3</c:v>
                </c:pt>
                <c:pt idx="4571">
                  <c:v>-1.6417000000000001E-3</c:v>
                </c:pt>
                <c:pt idx="4572">
                  <c:v>-1.6559700000000001E-3</c:v>
                </c:pt>
                <c:pt idx="4573">
                  <c:v>-1.6692899999999999E-3</c:v>
                </c:pt>
                <c:pt idx="4574">
                  <c:v>-1.6838000000000001E-3</c:v>
                </c:pt>
                <c:pt idx="4575">
                  <c:v>-1.69633E-3</c:v>
                </c:pt>
                <c:pt idx="4576">
                  <c:v>-1.70936E-3</c:v>
                </c:pt>
                <c:pt idx="4577">
                  <c:v>-1.72237E-3</c:v>
                </c:pt>
                <c:pt idx="4578">
                  <c:v>-1.73519E-3</c:v>
                </c:pt>
                <c:pt idx="4579">
                  <c:v>-1.74683E-3</c:v>
                </c:pt>
                <c:pt idx="4580">
                  <c:v>-1.7575500000000001E-3</c:v>
                </c:pt>
                <c:pt idx="4581">
                  <c:v>-1.7654000000000001E-3</c:v>
                </c:pt>
                <c:pt idx="4582">
                  <c:v>-1.7749300000000001E-3</c:v>
                </c:pt>
                <c:pt idx="4583">
                  <c:v>-1.7849299999999999E-3</c:v>
                </c:pt>
                <c:pt idx="4584">
                  <c:v>-1.7956000000000001E-3</c:v>
                </c:pt>
                <c:pt idx="4585">
                  <c:v>-1.8074E-3</c:v>
                </c:pt>
                <c:pt idx="4586">
                  <c:v>-1.8160699999999999E-3</c:v>
                </c:pt>
                <c:pt idx="4587">
                  <c:v>-1.8256800000000001E-3</c:v>
                </c:pt>
                <c:pt idx="4588">
                  <c:v>-1.83621E-3</c:v>
                </c:pt>
                <c:pt idx="4589">
                  <c:v>-1.8473299999999999E-3</c:v>
                </c:pt>
                <c:pt idx="4590">
                  <c:v>-1.85753E-3</c:v>
                </c:pt>
                <c:pt idx="4591">
                  <c:v>-1.87098E-3</c:v>
                </c:pt>
                <c:pt idx="4592">
                  <c:v>-1.88379E-3</c:v>
                </c:pt>
                <c:pt idx="4593">
                  <c:v>-1.89788E-3</c:v>
                </c:pt>
                <c:pt idx="4594">
                  <c:v>-1.90997E-3</c:v>
                </c:pt>
                <c:pt idx="4595">
                  <c:v>-1.9179399999999999E-3</c:v>
                </c:pt>
                <c:pt idx="4596">
                  <c:v>-1.92523E-3</c:v>
                </c:pt>
                <c:pt idx="4597">
                  <c:v>-1.9318600000000001E-3</c:v>
                </c:pt>
                <c:pt idx="4598">
                  <c:v>-1.93557E-3</c:v>
                </c:pt>
                <c:pt idx="4599">
                  <c:v>-1.9402899999999999E-3</c:v>
                </c:pt>
                <c:pt idx="4600">
                  <c:v>-1.9451500000000001E-3</c:v>
                </c:pt>
                <c:pt idx="4601">
                  <c:v>-1.9509E-3</c:v>
                </c:pt>
                <c:pt idx="4602">
                  <c:v>-1.9590800000000002E-3</c:v>
                </c:pt>
                <c:pt idx="4603">
                  <c:v>-1.9665899999999998E-3</c:v>
                </c:pt>
                <c:pt idx="4604">
                  <c:v>-1.9752400000000001E-3</c:v>
                </c:pt>
                <c:pt idx="4605">
                  <c:v>-1.9831599999999999E-3</c:v>
                </c:pt>
                <c:pt idx="4606">
                  <c:v>-1.9916700000000001E-3</c:v>
                </c:pt>
                <c:pt idx="4607">
                  <c:v>-1.9995099999999999E-3</c:v>
                </c:pt>
                <c:pt idx="4608">
                  <c:v>-2.00869E-3</c:v>
                </c:pt>
                <c:pt idx="4609">
                  <c:v>-2.0163899999999998E-3</c:v>
                </c:pt>
                <c:pt idx="4610">
                  <c:v>-2.0223900000000002E-3</c:v>
                </c:pt>
                <c:pt idx="4611">
                  <c:v>-2.0301E-3</c:v>
                </c:pt>
                <c:pt idx="4612">
                  <c:v>-2.0394100000000002E-3</c:v>
                </c:pt>
                <c:pt idx="4613">
                  <c:v>-2.0517600000000001E-3</c:v>
                </c:pt>
                <c:pt idx="4614">
                  <c:v>-2.0657200000000001E-3</c:v>
                </c:pt>
                <c:pt idx="4615">
                  <c:v>-2.0755000000000001E-3</c:v>
                </c:pt>
                <c:pt idx="4616">
                  <c:v>-2.0876200000000001E-3</c:v>
                </c:pt>
                <c:pt idx="4617">
                  <c:v>-2.1001499999999998E-3</c:v>
                </c:pt>
                <c:pt idx="4618">
                  <c:v>-2.11261E-3</c:v>
                </c:pt>
                <c:pt idx="4619">
                  <c:v>-2.1234000000000001E-3</c:v>
                </c:pt>
                <c:pt idx="4620">
                  <c:v>-2.1336599999999999E-3</c:v>
                </c:pt>
                <c:pt idx="4621">
                  <c:v>-2.1417699999999999E-3</c:v>
                </c:pt>
                <c:pt idx="4622">
                  <c:v>-2.1502299999999999E-3</c:v>
                </c:pt>
                <c:pt idx="4623">
                  <c:v>-2.1577699999999998E-3</c:v>
                </c:pt>
                <c:pt idx="4624">
                  <c:v>-2.16475E-3</c:v>
                </c:pt>
                <c:pt idx="4625">
                  <c:v>-2.1741600000000001E-3</c:v>
                </c:pt>
                <c:pt idx="4626">
                  <c:v>-2.18513E-3</c:v>
                </c:pt>
                <c:pt idx="4627">
                  <c:v>-2.1980200000000002E-3</c:v>
                </c:pt>
                <c:pt idx="4628">
                  <c:v>-2.2108000000000002E-3</c:v>
                </c:pt>
                <c:pt idx="4629">
                  <c:v>-2.2250199999999999E-3</c:v>
                </c:pt>
                <c:pt idx="4630">
                  <c:v>-2.2390000000000001E-3</c:v>
                </c:pt>
                <c:pt idx="4631">
                  <c:v>-2.2542600000000001E-3</c:v>
                </c:pt>
                <c:pt idx="4632">
                  <c:v>-2.2689300000000002E-3</c:v>
                </c:pt>
                <c:pt idx="4633">
                  <c:v>-2.2822699999999999E-3</c:v>
                </c:pt>
                <c:pt idx="4634">
                  <c:v>-2.2970400000000002E-3</c:v>
                </c:pt>
                <c:pt idx="4635">
                  <c:v>-2.3089299999999998E-3</c:v>
                </c:pt>
                <c:pt idx="4636">
                  <c:v>-2.3218900000000001E-3</c:v>
                </c:pt>
                <c:pt idx="4637">
                  <c:v>-2.3321499999999998E-3</c:v>
                </c:pt>
                <c:pt idx="4638">
                  <c:v>-2.3418599999999999E-3</c:v>
                </c:pt>
                <c:pt idx="4639">
                  <c:v>-2.3514299999999998E-3</c:v>
                </c:pt>
                <c:pt idx="4640">
                  <c:v>-2.3635100000000001E-3</c:v>
                </c:pt>
                <c:pt idx="4641">
                  <c:v>-2.3742400000000001E-3</c:v>
                </c:pt>
                <c:pt idx="4642">
                  <c:v>-2.3859100000000002E-3</c:v>
                </c:pt>
                <c:pt idx="4643">
                  <c:v>-2.3997900000000002E-3</c:v>
                </c:pt>
                <c:pt idx="4644">
                  <c:v>-2.4118799999999999E-3</c:v>
                </c:pt>
                <c:pt idx="4645">
                  <c:v>-2.4247299999999999E-3</c:v>
                </c:pt>
                <c:pt idx="4646">
                  <c:v>-2.4364899999999999E-3</c:v>
                </c:pt>
                <c:pt idx="4647">
                  <c:v>-2.4486500000000001E-3</c:v>
                </c:pt>
                <c:pt idx="4648">
                  <c:v>-2.4630699999999999E-3</c:v>
                </c:pt>
                <c:pt idx="4649">
                  <c:v>-2.4735099999999999E-3</c:v>
                </c:pt>
                <c:pt idx="4650">
                  <c:v>-2.4825099999999998E-3</c:v>
                </c:pt>
                <c:pt idx="4651">
                  <c:v>-2.4935000000000001E-3</c:v>
                </c:pt>
                <c:pt idx="4652">
                  <c:v>-2.50914E-3</c:v>
                </c:pt>
                <c:pt idx="4653">
                  <c:v>-2.5237599999999999E-3</c:v>
                </c:pt>
                <c:pt idx="4654">
                  <c:v>-2.5374999999999998E-3</c:v>
                </c:pt>
                <c:pt idx="4655">
                  <c:v>-2.5500499999999999E-3</c:v>
                </c:pt>
                <c:pt idx="4656">
                  <c:v>-2.5632799999999998E-3</c:v>
                </c:pt>
                <c:pt idx="4657">
                  <c:v>-2.5748300000000002E-3</c:v>
                </c:pt>
                <c:pt idx="4658">
                  <c:v>-2.58823E-3</c:v>
                </c:pt>
                <c:pt idx="4659">
                  <c:v>-2.6023600000000002E-3</c:v>
                </c:pt>
                <c:pt idx="4660">
                  <c:v>-2.61385E-3</c:v>
                </c:pt>
                <c:pt idx="4661">
                  <c:v>-2.62554E-3</c:v>
                </c:pt>
                <c:pt idx="4662">
                  <c:v>-2.6378299999999999E-3</c:v>
                </c:pt>
                <c:pt idx="4663">
                  <c:v>-2.65242E-3</c:v>
                </c:pt>
                <c:pt idx="4664">
                  <c:v>-2.6678800000000001E-3</c:v>
                </c:pt>
                <c:pt idx="4665">
                  <c:v>-2.6827000000000001E-3</c:v>
                </c:pt>
                <c:pt idx="4666">
                  <c:v>-2.6956900000000002E-3</c:v>
                </c:pt>
                <c:pt idx="4667">
                  <c:v>-2.7098399999999998E-3</c:v>
                </c:pt>
                <c:pt idx="4668">
                  <c:v>-2.7221900000000002E-3</c:v>
                </c:pt>
                <c:pt idx="4669">
                  <c:v>-2.73631E-3</c:v>
                </c:pt>
                <c:pt idx="4670">
                  <c:v>-2.7493399999999999E-3</c:v>
                </c:pt>
                <c:pt idx="4671">
                  <c:v>-2.76312E-3</c:v>
                </c:pt>
                <c:pt idx="4672">
                  <c:v>-2.7747900000000001E-3</c:v>
                </c:pt>
                <c:pt idx="4673">
                  <c:v>-2.7858000000000002E-3</c:v>
                </c:pt>
                <c:pt idx="4674">
                  <c:v>-2.79401E-3</c:v>
                </c:pt>
                <c:pt idx="4675">
                  <c:v>-2.8016500000000001E-3</c:v>
                </c:pt>
                <c:pt idx="4676">
                  <c:v>-2.8101300000000001E-3</c:v>
                </c:pt>
                <c:pt idx="4677">
                  <c:v>-2.8170199999999999E-3</c:v>
                </c:pt>
                <c:pt idx="4678">
                  <c:v>-2.82613E-3</c:v>
                </c:pt>
                <c:pt idx="4679">
                  <c:v>-2.8374199999999998E-3</c:v>
                </c:pt>
                <c:pt idx="4680">
                  <c:v>-2.8515400000000001E-3</c:v>
                </c:pt>
                <c:pt idx="4681">
                  <c:v>-2.8653900000000002E-3</c:v>
                </c:pt>
                <c:pt idx="4682">
                  <c:v>-2.87981E-3</c:v>
                </c:pt>
                <c:pt idx="4683">
                  <c:v>-2.8938800000000002E-3</c:v>
                </c:pt>
                <c:pt idx="4684">
                  <c:v>-2.9074999999999999E-3</c:v>
                </c:pt>
                <c:pt idx="4685">
                  <c:v>-2.9193700000000001E-3</c:v>
                </c:pt>
                <c:pt idx="4686">
                  <c:v>-2.9295599999999999E-3</c:v>
                </c:pt>
                <c:pt idx="4687">
                  <c:v>-2.9398200000000001E-3</c:v>
                </c:pt>
                <c:pt idx="4688">
                  <c:v>-2.9480499999999998E-3</c:v>
                </c:pt>
                <c:pt idx="4689">
                  <c:v>-2.9581299999999998E-3</c:v>
                </c:pt>
                <c:pt idx="4690">
                  <c:v>-2.9710100000000001E-3</c:v>
                </c:pt>
                <c:pt idx="4691">
                  <c:v>-2.98409E-3</c:v>
                </c:pt>
                <c:pt idx="4692">
                  <c:v>-2.9967100000000001E-3</c:v>
                </c:pt>
                <c:pt idx="4693">
                  <c:v>-3.0061599999999999E-3</c:v>
                </c:pt>
                <c:pt idx="4694">
                  <c:v>-3.0161699999999999E-3</c:v>
                </c:pt>
                <c:pt idx="4695">
                  <c:v>-3.0267100000000002E-3</c:v>
                </c:pt>
                <c:pt idx="4696">
                  <c:v>-3.03843E-3</c:v>
                </c:pt>
                <c:pt idx="4697">
                  <c:v>-3.0489200000000001E-3</c:v>
                </c:pt>
                <c:pt idx="4698">
                  <c:v>-3.0575699999999999E-3</c:v>
                </c:pt>
                <c:pt idx="4699">
                  <c:v>-3.0682399999999999E-3</c:v>
                </c:pt>
                <c:pt idx="4700">
                  <c:v>-3.08246E-3</c:v>
                </c:pt>
                <c:pt idx="4701">
                  <c:v>-3.0948799999999999E-3</c:v>
                </c:pt>
                <c:pt idx="4702">
                  <c:v>-3.11035E-3</c:v>
                </c:pt>
                <c:pt idx="4703">
                  <c:v>-3.12737E-3</c:v>
                </c:pt>
                <c:pt idx="4704">
                  <c:v>-3.1431100000000002E-3</c:v>
                </c:pt>
                <c:pt idx="4705">
                  <c:v>-3.1581999999999999E-3</c:v>
                </c:pt>
                <c:pt idx="4706">
                  <c:v>-3.1730600000000001E-3</c:v>
                </c:pt>
                <c:pt idx="4707">
                  <c:v>-3.1859200000000001E-3</c:v>
                </c:pt>
                <c:pt idx="4708">
                  <c:v>-3.1962200000000001E-3</c:v>
                </c:pt>
                <c:pt idx="4709">
                  <c:v>-3.2051499999999999E-3</c:v>
                </c:pt>
                <c:pt idx="4710">
                  <c:v>-3.21325E-3</c:v>
                </c:pt>
                <c:pt idx="4711">
                  <c:v>-3.2215799999999999E-3</c:v>
                </c:pt>
                <c:pt idx="4712">
                  <c:v>-3.2288400000000002E-3</c:v>
                </c:pt>
                <c:pt idx="4713">
                  <c:v>-3.2363299999999999E-3</c:v>
                </c:pt>
                <c:pt idx="4714">
                  <c:v>-3.2448799999999999E-3</c:v>
                </c:pt>
                <c:pt idx="4715">
                  <c:v>-3.2540500000000001E-3</c:v>
                </c:pt>
                <c:pt idx="4716">
                  <c:v>-3.2647399999999999E-3</c:v>
                </c:pt>
                <c:pt idx="4717">
                  <c:v>-3.27911E-3</c:v>
                </c:pt>
                <c:pt idx="4718">
                  <c:v>-3.2919500000000001E-3</c:v>
                </c:pt>
                <c:pt idx="4719">
                  <c:v>-3.3046400000000002E-3</c:v>
                </c:pt>
                <c:pt idx="4720">
                  <c:v>-3.3165500000000001E-3</c:v>
                </c:pt>
                <c:pt idx="4721">
                  <c:v>-3.3257999999999999E-3</c:v>
                </c:pt>
                <c:pt idx="4722">
                  <c:v>-3.3338399999999998E-3</c:v>
                </c:pt>
                <c:pt idx="4723">
                  <c:v>-3.3385200000000002E-3</c:v>
                </c:pt>
                <c:pt idx="4724">
                  <c:v>-3.3445599999999999E-3</c:v>
                </c:pt>
                <c:pt idx="4725">
                  <c:v>-3.3519800000000001E-3</c:v>
                </c:pt>
                <c:pt idx="4726">
                  <c:v>-3.3613200000000001E-3</c:v>
                </c:pt>
                <c:pt idx="4727">
                  <c:v>-3.37339E-3</c:v>
                </c:pt>
                <c:pt idx="4728">
                  <c:v>-3.3863999999999999E-3</c:v>
                </c:pt>
                <c:pt idx="4729">
                  <c:v>-3.4015299999999998E-3</c:v>
                </c:pt>
                <c:pt idx="4730">
                  <c:v>-3.4168200000000001E-3</c:v>
                </c:pt>
                <c:pt idx="4731">
                  <c:v>-3.4316300000000002E-3</c:v>
                </c:pt>
                <c:pt idx="4732">
                  <c:v>-3.4453999999999999E-3</c:v>
                </c:pt>
                <c:pt idx="4733">
                  <c:v>-3.45752E-3</c:v>
                </c:pt>
                <c:pt idx="4734">
                  <c:v>-3.4670899999999999E-3</c:v>
                </c:pt>
                <c:pt idx="4735">
                  <c:v>-3.4763799999999998E-3</c:v>
                </c:pt>
                <c:pt idx="4736">
                  <c:v>-3.4838099999999999E-3</c:v>
                </c:pt>
                <c:pt idx="4737">
                  <c:v>-3.4907100000000002E-3</c:v>
                </c:pt>
                <c:pt idx="4738">
                  <c:v>-3.49716E-3</c:v>
                </c:pt>
                <c:pt idx="4739">
                  <c:v>-3.5024100000000001E-3</c:v>
                </c:pt>
                <c:pt idx="4740">
                  <c:v>-3.5079400000000002E-3</c:v>
                </c:pt>
                <c:pt idx="4741">
                  <c:v>-3.5146000000000001E-3</c:v>
                </c:pt>
                <c:pt idx="4742">
                  <c:v>-3.5221699999999998E-3</c:v>
                </c:pt>
                <c:pt idx="4743">
                  <c:v>-3.5291699999999999E-3</c:v>
                </c:pt>
                <c:pt idx="4744">
                  <c:v>-3.5384600000000002E-3</c:v>
                </c:pt>
                <c:pt idx="4745">
                  <c:v>-3.5483799999999999E-3</c:v>
                </c:pt>
                <c:pt idx="4746">
                  <c:v>-3.5574399999999998E-3</c:v>
                </c:pt>
                <c:pt idx="4747">
                  <c:v>-3.5683400000000001E-3</c:v>
                </c:pt>
                <c:pt idx="4748">
                  <c:v>-3.5783500000000001E-3</c:v>
                </c:pt>
                <c:pt idx="4749">
                  <c:v>-3.5899299999999999E-3</c:v>
                </c:pt>
                <c:pt idx="4750">
                  <c:v>-3.6006800000000002E-3</c:v>
                </c:pt>
                <c:pt idx="4751">
                  <c:v>-3.6148199999999999E-3</c:v>
                </c:pt>
                <c:pt idx="4752">
                  <c:v>-3.6304499999999999E-3</c:v>
                </c:pt>
                <c:pt idx="4753">
                  <c:v>-3.6445000000000002E-3</c:v>
                </c:pt>
                <c:pt idx="4754">
                  <c:v>-3.6577599999999999E-3</c:v>
                </c:pt>
                <c:pt idx="4755">
                  <c:v>-3.6690099999999999E-3</c:v>
                </c:pt>
                <c:pt idx="4756">
                  <c:v>-3.6811299999999999E-3</c:v>
                </c:pt>
                <c:pt idx="4757">
                  <c:v>-3.6926400000000001E-3</c:v>
                </c:pt>
                <c:pt idx="4758">
                  <c:v>-3.7038399999999999E-3</c:v>
                </c:pt>
                <c:pt idx="4759">
                  <c:v>-3.71164E-3</c:v>
                </c:pt>
                <c:pt idx="4760">
                  <c:v>-3.7206399999999999E-3</c:v>
                </c:pt>
                <c:pt idx="4761">
                  <c:v>-3.7308799999999998E-3</c:v>
                </c:pt>
                <c:pt idx="4762">
                  <c:v>-3.7428700000000001E-3</c:v>
                </c:pt>
                <c:pt idx="4763">
                  <c:v>-3.7562300000000002E-3</c:v>
                </c:pt>
                <c:pt idx="4764">
                  <c:v>-3.76691E-3</c:v>
                </c:pt>
                <c:pt idx="4765">
                  <c:v>-3.7775500000000002E-3</c:v>
                </c:pt>
                <c:pt idx="4766">
                  <c:v>-3.7867399999999998E-3</c:v>
                </c:pt>
                <c:pt idx="4767">
                  <c:v>-3.7970600000000001E-3</c:v>
                </c:pt>
                <c:pt idx="4768">
                  <c:v>-3.8087400000000001E-3</c:v>
                </c:pt>
                <c:pt idx="4769">
                  <c:v>-3.81935E-3</c:v>
                </c:pt>
                <c:pt idx="4770">
                  <c:v>-3.8290300000000002E-3</c:v>
                </c:pt>
                <c:pt idx="4771">
                  <c:v>-3.83943E-3</c:v>
                </c:pt>
                <c:pt idx="4772">
                  <c:v>-3.84849E-3</c:v>
                </c:pt>
                <c:pt idx="4773">
                  <c:v>-3.85856E-3</c:v>
                </c:pt>
                <c:pt idx="4774">
                  <c:v>-3.8671199999999999E-3</c:v>
                </c:pt>
                <c:pt idx="4775">
                  <c:v>-3.87455E-3</c:v>
                </c:pt>
                <c:pt idx="4776">
                  <c:v>-3.8833399999999999E-3</c:v>
                </c:pt>
                <c:pt idx="4777">
                  <c:v>-3.8932099999999998E-3</c:v>
                </c:pt>
                <c:pt idx="4778">
                  <c:v>-3.9021699999999999E-3</c:v>
                </c:pt>
                <c:pt idx="4779">
                  <c:v>-3.91049E-3</c:v>
                </c:pt>
                <c:pt idx="4780">
                  <c:v>-3.9200399999999996E-3</c:v>
                </c:pt>
                <c:pt idx="4781">
                  <c:v>-3.9327099999999999E-3</c:v>
                </c:pt>
                <c:pt idx="4782">
                  <c:v>-3.9448699999999996E-3</c:v>
                </c:pt>
                <c:pt idx="4783">
                  <c:v>-3.9550000000000002E-3</c:v>
                </c:pt>
                <c:pt idx="4784">
                  <c:v>-3.9661200000000001E-3</c:v>
                </c:pt>
                <c:pt idx="4785">
                  <c:v>-3.9737000000000001E-3</c:v>
                </c:pt>
                <c:pt idx="4786">
                  <c:v>-3.9804300000000001E-3</c:v>
                </c:pt>
                <c:pt idx="4787">
                  <c:v>-3.9875099999999997E-3</c:v>
                </c:pt>
                <c:pt idx="4788">
                  <c:v>-3.9953100000000002E-3</c:v>
                </c:pt>
                <c:pt idx="4789">
                  <c:v>-4.0031499999999996E-3</c:v>
                </c:pt>
                <c:pt idx="4790">
                  <c:v>-4.01448E-3</c:v>
                </c:pt>
                <c:pt idx="4791">
                  <c:v>-4.0247399999999997E-3</c:v>
                </c:pt>
                <c:pt idx="4792">
                  <c:v>-4.0369200000000003E-3</c:v>
                </c:pt>
                <c:pt idx="4793">
                  <c:v>-4.04953E-3</c:v>
                </c:pt>
                <c:pt idx="4794">
                  <c:v>-4.0613300000000001E-3</c:v>
                </c:pt>
                <c:pt idx="4795">
                  <c:v>-4.0736000000000001E-3</c:v>
                </c:pt>
                <c:pt idx="4796">
                  <c:v>-4.0859399999999997E-3</c:v>
                </c:pt>
                <c:pt idx="4797">
                  <c:v>-4.0955899999999996E-3</c:v>
                </c:pt>
                <c:pt idx="4798">
                  <c:v>-4.1039800000000001E-3</c:v>
                </c:pt>
                <c:pt idx="4799">
                  <c:v>-4.1103900000000002E-3</c:v>
                </c:pt>
                <c:pt idx="4800">
                  <c:v>-4.1168999999999997E-3</c:v>
                </c:pt>
                <c:pt idx="4801">
                  <c:v>-4.1234000000000002E-3</c:v>
                </c:pt>
                <c:pt idx="4802">
                  <c:v>-4.1305300000000003E-3</c:v>
                </c:pt>
                <c:pt idx="4803">
                  <c:v>-4.1389599999999997E-3</c:v>
                </c:pt>
                <c:pt idx="4804">
                  <c:v>-4.1488699999999998E-3</c:v>
                </c:pt>
                <c:pt idx="4805">
                  <c:v>-4.1601199999999998E-3</c:v>
                </c:pt>
                <c:pt idx="4806">
                  <c:v>-4.1699199999999997E-3</c:v>
                </c:pt>
                <c:pt idx="4807">
                  <c:v>-4.1819300000000004E-3</c:v>
                </c:pt>
                <c:pt idx="4808">
                  <c:v>-4.1969399999999997E-3</c:v>
                </c:pt>
                <c:pt idx="4809">
                  <c:v>-4.2118399999999997E-3</c:v>
                </c:pt>
                <c:pt idx="4810">
                  <c:v>-4.2247999999999999E-3</c:v>
                </c:pt>
                <c:pt idx="4811">
                  <c:v>-4.2356299999999998E-3</c:v>
                </c:pt>
                <c:pt idx="4812">
                  <c:v>-4.2471999999999996E-3</c:v>
                </c:pt>
                <c:pt idx="4813">
                  <c:v>-4.2574900000000001E-3</c:v>
                </c:pt>
                <c:pt idx="4814">
                  <c:v>-4.2655799999999997E-3</c:v>
                </c:pt>
                <c:pt idx="4815">
                  <c:v>-4.2741599999999999E-3</c:v>
                </c:pt>
                <c:pt idx="4816">
                  <c:v>-4.2829900000000004E-3</c:v>
                </c:pt>
                <c:pt idx="4817">
                  <c:v>-4.2922000000000004E-3</c:v>
                </c:pt>
                <c:pt idx="4818">
                  <c:v>-4.3025600000000004E-3</c:v>
                </c:pt>
                <c:pt idx="4819">
                  <c:v>-4.31358E-3</c:v>
                </c:pt>
                <c:pt idx="4820">
                  <c:v>-4.3265100000000004E-3</c:v>
                </c:pt>
                <c:pt idx="4821">
                  <c:v>-4.3400599999999998E-3</c:v>
                </c:pt>
                <c:pt idx="4822">
                  <c:v>-4.3531999999999998E-3</c:v>
                </c:pt>
                <c:pt idx="4823">
                  <c:v>-4.3671999999999999E-3</c:v>
                </c:pt>
                <c:pt idx="4824">
                  <c:v>-4.3806299999999999E-3</c:v>
                </c:pt>
                <c:pt idx="4825">
                  <c:v>-4.3925500000000003E-3</c:v>
                </c:pt>
                <c:pt idx="4826">
                  <c:v>-4.4036500000000003E-3</c:v>
                </c:pt>
                <c:pt idx="4827">
                  <c:v>-4.4174000000000001E-3</c:v>
                </c:pt>
                <c:pt idx="4828">
                  <c:v>-4.4299200000000004E-3</c:v>
                </c:pt>
                <c:pt idx="4829">
                  <c:v>-4.4439800000000002E-3</c:v>
                </c:pt>
                <c:pt idx="4830">
                  <c:v>-4.4563700000000003E-3</c:v>
                </c:pt>
                <c:pt idx="4831">
                  <c:v>-4.4662699999999996E-3</c:v>
                </c:pt>
                <c:pt idx="4832">
                  <c:v>-4.47599E-3</c:v>
                </c:pt>
                <c:pt idx="4833">
                  <c:v>-4.48593E-3</c:v>
                </c:pt>
                <c:pt idx="4834">
                  <c:v>-4.4973599999999997E-3</c:v>
                </c:pt>
                <c:pt idx="4835">
                  <c:v>-4.5099099999999998E-3</c:v>
                </c:pt>
                <c:pt idx="4836">
                  <c:v>-4.5229700000000003E-3</c:v>
                </c:pt>
                <c:pt idx="4837">
                  <c:v>-4.5361799999999999E-3</c:v>
                </c:pt>
                <c:pt idx="4838">
                  <c:v>-4.5498500000000002E-3</c:v>
                </c:pt>
                <c:pt idx="4839">
                  <c:v>-4.5644800000000001E-3</c:v>
                </c:pt>
                <c:pt idx="4840">
                  <c:v>-4.5809900000000001E-3</c:v>
                </c:pt>
                <c:pt idx="4841">
                  <c:v>-4.5979799999999998E-3</c:v>
                </c:pt>
                <c:pt idx="4842">
                  <c:v>-4.6135400000000002E-3</c:v>
                </c:pt>
                <c:pt idx="4843">
                  <c:v>-4.6278200000000004E-3</c:v>
                </c:pt>
                <c:pt idx="4844">
                  <c:v>-4.6420400000000001E-3</c:v>
                </c:pt>
                <c:pt idx="4845">
                  <c:v>-4.6548400000000004E-3</c:v>
                </c:pt>
                <c:pt idx="4846">
                  <c:v>-4.66411E-3</c:v>
                </c:pt>
                <c:pt idx="4847">
                  <c:v>-4.6714399999999998E-3</c:v>
                </c:pt>
                <c:pt idx="4848">
                  <c:v>-4.6775999999999996E-3</c:v>
                </c:pt>
                <c:pt idx="4849">
                  <c:v>-4.6839100000000003E-3</c:v>
                </c:pt>
                <c:pt idx="4850">
                  <c:v>-4.6887099999999996E-3</c:v>
                </c:pt>
                <c:pt idx="4851">
                  <c:v>-4.6926399999999997E-3</c:v>
                </c:pt>
                <c:pt idx="4852">
                  <c:v>-4.6963200000000004E-3</c:v>
                </c:pt>
                <c:pt idx="4853">
                  <c:v>-4.7024199999999997E-3</c:v>
                </c:pt>
                <c:pt idx="4854">
                  <c:v>-4.7099899999999998E-3</c:v>
                </c:pt>
                <c:pt idx="4855">
                  <c:v>-4.7179300000000004E-3</c:v>
                </c:pt>
                <c:pt idx="4856">
                  <c:v>-4.7263100000000001E-3</c:v>
                </c:pt>
                <c:pt idx="4857">
                  <c:v>-4.7355299999999999E-3</c:v>
                </c:pt>
                <c:pt idx="4858">
                  <c:v>-4.7458300000000004E-3</c:v>
                </c:pt>
                <c:pt idx="4859">
                  <c:v>-4.7586499999999997E-3</c:v>
                </c:pt>
                <c:pt idx="4860">
                  <c:v>-4.7737999999999999E-3</c:v>
                </c:pt>
                <c:pt idx="4861">
                  <c:v>-4.7869000000000002E-3</c:v>
                </c:pt>
                <c:pt idx="4862">
                  <c:v>-4.7977300000000001E-3</c:v>
                </c:pt>
                <c:pt idx="4863">
                  <c:v>-4.8071499999999996E-3</c:v>
                </c:pt>
                <c:pt idx="4864">
                  <c:v>-4.8147700000000003E-3</c:v>
                </c:pt>
                <c:pt idx="4865">
                  <c:v>-4.8225500000000001E-3</c:v>
                </c:pt>
                <c:pt idx="4866">
                  <c:v>-4.8297100000000001E-3</c:v>
                </c:pt>
                <c:pt idx="4867">
                  <c:v>-4.8368700000000001E-3</c:v>
                </c:pt>
                <c:pt idx="4868">
                  <c:v>-4.8442600000000004E-3</c:v>
                </c:pt>
                <c:pt idx="4869">
                  <c:v>-4.8504799999999999E-3</c:v>
                </c:pt>
                <c:pt idx="4870">
                  <c:v>-4.8580100000000003E-3</c:v>
                </c:pt>
                <c:pt idx="4871">
                  <c:v>-4.8660099999999996E-3</c:v>
                </c:pt>
                <c:pt idx="4872">
                  <c:v>-4.8740299999999997E-3</c:v>
                </c:pt>
                <c:pt idx="4873">
                  <c:v>-4.8816700000000003E-3</c:v>
                </c:pt>
                <c:pt idx="4874">
                  <c:v>-4.8899700000000004E-3</c:v>
                </c:pt>
                <c:pt idx="4875">
                  <c:v>-4.89661E-3</c:v>
                </c:pt>
                <c:pt idx="4876">
                  <c:v>-4.9056600000000001E-3</c:v>
                </c:pt>
                <c:pt idx="4877">
                  <c:v>-4.9144200000000001E-3</c:v>
                </c:pt>
                <c:pt idx="4878">
                  <c:v>-4.92421E-3</c:v>
                </c:pt>
                <c:pt idx="4879">
                  <c:v>-4.9360599999999999E-3</c:v>
                </c:pt>
                <c:pt idx="4880">
                  <c:v>-4.9457499999999996E-3</c:v>
                </c:pt>
                <c:pt idx="4881">
                  <c:v>-4.9561199999999996E-3</c:v>
                </c:pt>
                <c:pt idx="4882">
                  <c:v>-4.9630300000000002E-3</c:v>
                </c:pt>
                <c:pt idx="4883">
                  <c:v>-4.9700600000000001E-3</c:v>
                </c:pt>
                <c:pt idx="4884">
                  <c:v>-4.9760799999999999E-3</c:v>
                </c:pt>
                <c:pt idx="4885">
                  <c:v>-4.9828399999999997E-3</c:v>
                </c:pt>
                <c:pt idx="4886">
                  <c:v>-4.99154E-3</c:v>
                </c:pt>
                <c:pt idx="4887">
                  <c:v>-5.0021099999999997E-3</c:v>
                </c:pt>
                <c:pt idx="4888">
                  <c:v>-5.01097E-3</c:v>
                </c:pt>
                <c:pt idx="4889">
                  <c:v>-5.0217500000000002E-3</c:v>
                </c:pt>
                <c:pt idx="4890">
                  <c:v>-5.0341199999999996E-3</c:v>
                </c:pt>
                <c:pt idx="4891">
                  <c:v>-5.04748E-3</c:v>
                </c:pt>
                <c:pt idx="4892">
                  <c:v>-5.0615499999999997E-3</c:v>
                </c:pt>
                <c:pt idx="4893">
                  <c:v>-5.0758399999999999E-3</c:v>
                </c:pt>
                <c:pt idx="4894">
                  <c:v>-5.08604E-3</c:v>
                </c:pt>
                <c:pt idx="4895">
                  <c:v>-5.0955599999999998E-3</c:v>
                </c:pt>
                <c:pt idx="4896">
                  <c:v>-5.1033700000000003E-3</c:v>
                </c:pt>
                <c:pt idx="4897">
                  <c:v>-5.1132E-3</c:v>
                </c:pt>
                <c:pt idx="4898">
                  <c:v>-5.1205699999999996E-3</c:v>
                </c:pt>
                <c:pt idx="4899">
                  <c:v>-5.1279100000000003E-3</c:v>
                </c:pt>
                <c:pt idx="4900">
                  <c:v>-5.1328099999999998E-3</c:v>
                </c:pt>
                <c:pt idx="4901">
                  <c:v>-5.1402100000000001E-3</c:v>
                </c:pt>
                <c:pt idx="4902">
                  <c:v>-5.1480700000000003E-3</c:v>
                </c:pt>
                <c:pt idx="4903">
                  <c:v>-5.1573499999999998E-3</c:v>
                </c:pt>
                <c:pt idx="4904">
                  <c:v>-5.1688999999999997E-3</c:v>
                </c:pt>
                <c:pt idx="4905">
                  <c:v>-5.1829199999999997E-3</c:v>
                </c:pt>
                <c:pt idx="4906">
                  <c:v>-5.1982799999999996E-3</c:v>
                </c:pt>
                <c:pt idx="4907">
                  <c:v>-5.2135200000000001E-3</c:v>
                </c:pt>
                <c:pt idx="4908">
                  <c:v>-5.22712E-3</c:v>
                </c:pt>
                <c:pt idx="4909">
                  <c:v>-5.2413099999999999E-3</c:v>
                </c:pt>
                <c:pt idx="4910">
                  <c:v>-5.2522899999999997E-3</c:v>
                </c:pt>
                <c:pt idx="4911">
                  <c:v>-5.2627300000000002E-3</c:v>
                </c:pt>
                <c:pt idx="4912">
                  <c:v>-5.2728499999999999E-3</c:v>
                </c:pt>
                <c:pt idx="4913">
                  <c:v>-5.2823699999999998E-3</c:v>
                </c:pt>
                <c:pt idx="4914">
                  <c:v>-5.2909400000000001E-3</c:v>
                </c:pt>
                <c:pt idx="4915">
                  <c:v>-5.3004100000000002E-3</c:v>
                </c:pt>
                <c:pt idx="4916">
                  <c:v>-5.3109300000000002E-3</c:v>
                </c:pt>
                <c:pt idx="4917">
                  <c:v>-5.3202099999999997E-3</c:v>
                </c:pt>
                <c:pt idx="4918">
                  <c:v>-5.3286699999999998E-3</c:v>
                </c:pt>
                <c:pt idx="4919">
                  <c:v>-5.3382899999999999E-3</c:v>
                </c:pt>
                <c:pt idx="4920">
                  <c:v>-5.3475800000000002E-3</c:v>
                </c:pt>
                <c:pt idx="4921">
                  <c:v>-5.3563200000000004E-3</c:v>
                </c:pt>
                <c:pt idx="4922">
                  <c:v>-5.3652300000000003E-3</c:v>
                </c:pt>
                <c:pt idx="4923">
                  <c:v>-5.3765499999999999E-3</c:v>
                </c:pt>
                <c:pt idx="4924">
                  <c:v>-5.3871099999999996E-3</c:v>
                </c:pt>
                <c:pt idx="4925">
                  <c:v>-5.3988999999999999E-3</c:v>
                </c:pt>
                <c:pt idx="4926">
                  <c:v>-5.4116299999999997E-3</c:v>
                </c:pt>
                <c:pt idx="4927">
                  <c:v>-5.4199900000000004E-3</c:v>
                </c:pt>
                <c:pt idx="4928">
                  <c:v>-5.4287299999999997E-3</c:v>
                </c:pt>
                <c:pt idx="4929">
                  <c:v>-5.4368300000000001E-3</c:v>
                </c:pt>
                <c:pt idx="4930">
                  <c:v>-5.44547E-3</c:v>
                </c:pt>
                <c:pt idx="4931">
                  <c:v>-5.4550299999999996E-3</c:v>
                </c:pt>
                <c:pt idx="4932">
                  <c:v>-5.4655700000000003E-3</c:v>
                </c:pt>
                <c:pt idx="4933">
                  <c:v>-5.4763299999999997E-3</c:v>
                </c:pt>
                <c:pt idx="4934">
                  <c:v>-5.4866799999999999E-3</c:v>
                </c:pt>
                <c:pt idx="4935">
                  <c:v>-5.49586E-3</c:v>
                </c:pt>
                <c:pt idx="4936">
                  <c:v>-5.5045500000000004E-3</c:v>
                </c:pt>
                <c:pt idx="4937">
                  <c:v>-5.51295E-3</c:v>
                </c:pt>
                <c:pt idx="4938">
                  <c:v>-5.5205699999999998E-3</c:v>
                </c:pt>
                <c:pt idx="4939">
                  <c:v>-5.5260400000000003E-3</c:v>
                </c:pt>
                <c:pt idx="4940">
                  <c:v>-5.5297499999999999E-3</c:v>
                </c:pt>
                <c:pt idx="4941">
                  <c:v>-5.5349400000000003E-3</c:v>
                </c:pt>
                <c:pt idx="4942">
                  <c:v>-5.5414399999999999E-3</c:v>
                </c:pt>
                <c:pt idx="4943">
                  <c:v>-5.5505800000000003E-3</c:v>
                </c:pt>
                <c:pt idx="4944">
                  <c:v>-5.5611300000000001E-3</c:v>
                </c:pt>
                <c:pt idx="4945">
                  <c:v>-5.5719000000000003E-3</c:v>
                </c:pt>
                <c:pt idx="4946">
                  <c:v>-5.5788000000000001E-3</c:v>
                </c:pt>
                <c:pt idx="4947">
                  <c:v>-5.5847800000000001E-3</c:v>
                </c:pt>
                <c:pt idx="4948">
                  <c:v>-5.5878400000000002E-3</c:v>
                </c:pt>
                <c:pt idx="4949">
                  <c:v>-5.5907400000000003E-3</c:v>
                </c:pt>
                <c:pt idx="4950">
                  <c:v>-5.5950599999999998E-3</c:v>
                </c:pt>
                <c:pt idx="4951">
                  <c:v>-5.5999600000000002E-3</c:v>
                </c:pt>
                <c:pt idx="4952">
                  <c:v>-5.6049000000000003E-3</c:v>
                </c:pt>
                <c:pt idx="4953">
                  <c:v>-5.6113200000000004E-3</c:v>
                </c:pt>
                <c:pt idx="4954">
                  <c:v>-5.6174399999999996E-3</c:v>
                </c:pt>
                <c:pt idx="4955">
                  <c:v>-5.6247700000000003E-3</c:v>
                </c:pt>
                <c:pt idx="4956">
                  <c:v>-5.6331300000000001E-3</c:v>
                </c:pt>
                <c:pt idx="4957">
                  <c:v>-5.6412800000000003E-3</c:v>
                </c:pt>
                <c:pt idx="4958">
                  <c:v>-5.6502000000000002E-3</c:v>
                </c:pt>
                <c:pt idx="4959">
                  <c:v>-5.6553699999999998E-3</c:v>
                </c:pt>
                <c:pt idx="4960">
                  <c:v>-5.6622699999999996E-3</c:v>
                </c:pt>
                <c:pt idx="4961">
                  <c:v>-5.66951E-3</c:v>
                </c:pt>
                <c:pt idx="4962">
                  <c:v>-5.6777399999999997E-3</c:v>
                </c:pt>
                <c:pt idx="4963">
                  <c:v>-5.6822499999999998E-3</c:v>
                </c:pt>
                <c:pt idx="4964">
                  <c:v>-5.6845999999999997E-3</c:v>
                </c:pt>
                <c:pt idx="4965">
                  <c:v>-5.6862199999999996E-3</c:v>
                </c:pt>
                <c:pt idx="4966">
                  <c:v>-5.68865E-3</c:v>
                </c:pt>
                <c:pt idx="4967">
                  <c:v>-5.6947899999999999E-3</c:v>
                </c:pt>
                <c:pt idx="4968">
                  <c:v>-5.7016599999999999E-3</c:v>
                </c:pt>
                <c:pt idx="4969">
                  <c:v>-5.7088699999999996E-3</c:v>
                </c:pt>
                <c:pt idx="4970">
                  <c:v>-5.7154600000000003E-3</c:v>
                </c:pt>
                <c:pt idx="4971">
                  <c:v>-5.7238300000000001E-3</c:v>
                </c:pt>
                <c:pt idx="4972">
                  <c:v>-5.7315100000000004E-3</c:v>
                </c:pt>
                <c:pt idx="4973">
                  <c:v>-5.7392399999999996E-3</c:v>
                </c:pt>
                <c:pt idx="4974">
                  <c:v>-5.7457200000000002E-3</c:v>
                </c:pt>
                <c:pt idx="4975">
                  <c:v>-5.7525700000000003E-3</c:v>
                </c:pt>
                <c:pt idx="4976">
                  <c:v>-5.7596000000000001E-3</c:v>
                </c:pt>
                <c:pt idx="4977">
                  <c:v>-5.7643199999999999E-3</c:v>
                </c:pt>
                <c:pt idx="4978">
                  <c:v>-5.7724400000000002E-3</c:v>
                </c:pt>
                <c:pt idx="4979">
                  <c:v>-5.7828599999999999E-3</c:v>
                </c:pt>
                <c:pt idx="4980">
                  <c:v>-5.7955999999999997E-3</c:v>
                </c:pt>
                <c:pt idx="4981">
                  <c:v>-5.8068900000000003E-3</c:v>
                </c:pt>
                <c:pt idx="4982">
                  <c:v>-5.8193999999999997E-3</c:v>
                </c:pt>
                <c:pt idx="4983">
                  <c:v>-5.8297399999999999E-3</c:v>
                </c:pt>
                <c:pt idx="4984">
                  <c:v>-5.8403099999999996E-3</c:v>
                </c:pt>
                <c:pt idx="4985">
                  <c:v>-5.8503100000000001E-3</c:v>
                </c:pt>
                <c:pt idx="4986">
                  <c:v>-5.8603099999999997E-3</c:v>
                </c:pt>
                <c:pt idx="4987">
                  <c:v>-5.8713999999999997E-3</c:v>
                </c:pt>
                <c:pt idx="4988">
                  <c:v>-5.8813600000000004E-3</c:v>
                </c:pt>
                <c:pt idx="4989">
                  <c:v>-5.8916100000000002E-3</c:v>
                </c:pt>
                <c:pt idx="4990">
                  <c:v>-5.9010099999999999E-3</c:v>
                </c:pt>
                <c:pt idx="4991">
                  <c:v>-5.9122599999999999E-3</c:v>
                </c:pt>
                <c:pt idx="4992">
                  <c:v>-5.9242699999999997E-3</c:v>
                </c:pt>
                <c:pt idx="4993">
                  <c:v>-5.9369499999999999E-3</c:v>
                </c:pt>
                <c:pt idx="4994">
                  <c:v>-5.9500899999999999E-3</c:v>
                </c:pt>
                <c:pt idx="4995">
                  <c:v>-5.9618900000000001E-3</c:v>
                </c:pt>
                <c:pt idx="4996">
                  <c:v>-5.9749499999999997E-3</c:v>
                </c:pt>
                <c:pt idx="4997">
                  <c:v>-5.9860199999999999E-3</c:v>
                </c:pt>
                <c:pt idx="4998">
                  <c:v>-5.9956100000000002E-3</c:v>
                </c:pt>
                <c:pt idx="4999">
                  <c:v>-6.0041000000000001E-3</c:v>
                </c:pt>
                <c:pt idx="5000">
                  <c:v>-6.0126800000000003E-3</c:v>
                </c:pt>
                <c:pt idx="5001">
                  <c:v>-6.0190799999999996E-3</c:v>
                </c:pt>
                <c:pt idx="5002">
                  <c:v>-6.0267899999999998E-3</c:v>
                </c:pt>
                <c:pt idx="5003">
                  <c:v>-6.0343699999999998E-3</c:v>
                </c:pt>
                <c:pt idx="5004">
                  <c:v>-6.0426300000000002E-3</c:v>
                </c:pt>
                <c:pt idx="5005">
                  <c:v>-6.0503900000000001E-3</c:v>
                </c:pt>
                <c:pt idx="5006">
                  <c:v>-6.0583499999999997E-3</c:v>
                </c:pt>
                <c:pt idx="5007">
                  <c:v>-6.0685000000000001E-3</c:v>
                </c:pt>
                <c:pt idx="5008">
                  <c:v>-6.0805199999999998E-3</c:v>
                </c:pt>
                <c:pt idx="5009">
                  <c:v>-6.0895599999999999E-3</c:v>
                </c:pt>
                <c:pt idx="5010">
                  <c:v>-6.0982400000000004E-3</c:v>
                </c:pt>
                <c:pt idx="5011">
                  <c:v>-6.1077299999999996E-3</c:v>
                </c:pt>
                <c:pt idx="5012">
                  <c:v>-6.11862E-3</c:v>
                </c:pt>
                <c:pt idx="5013">
                  <c:v>-6.1287800000000003E-3</c:v>
                </c:pt>
                <c:pt idx="5014">
                  <c:v>-6.1407299999999996E-3</c:v>
                </c:pt>
                <c:pt idx="5015">
                  <c:v>-6.1537500000000004E-3</c:v>
                </c:pt>
                <c:pt idx="5016">
                  <c:v>-6.1686400000000004E-3</c:v>
                </c:pt>
                <c:pt idx="5017">
                  <c:v>-6.1832800000000002E-3</c:v>
                </c:pt>
                <c:pt idx="5018">
                  <c:v>-6.1977999999999998E-3</c:v>
                </c:pt>
                <c:pt idx="5019">
                  <c:v>-6.2103000000000002E-3</c:v>
                </c:pt>
                <c:pt idx="5020">
                  <c:v>-6.2241400000000004E-3</c:v>
                </c:pt>
                <c:pt idx="5021">
                  <c:v>-6.2353399999999998E-3</c:v>
                </c:pt>
                <c:pt idx="5022">
                  <c:v>-6.2468300000000001E-3</c:v>
                </c:pt>
                <c:pt idx="5023">
                  <c:v>-6.2563300000000001E-3</c:v>
                </c:pt>
                <c:pt idx="5024">
                  <c:v>-6.2666299999999996E-3</c:v>
                </c:pt>
                <c:pt idx="5025">
                  <c:v>-6.2773200000000003E-3</c:v>
                </c:pt>
                <c:pt idx="5026">
                  <c:v>-6.2877100000000002E-3</c:v>
                </c:pt>
                <c:pt idx="5027">
                  <c:v>-6.2995899999999999E-3</c:v>
                </c:pt>
                <c:pt idx="5028">
                  <c:v>-6.3109300000000002E-3</c:v>
                </c:pt>
                <c:pt idx="5029">
                  <c:v>-6.3217600000000001E-3</c:v>
                </c:pt>
                <c:pt idx="5030">
                  <c:v>-6.3332099999999997E-3</c:v>
                </c:pt>
                <c:pt idx="5031">
                  <c:v>-6.34426E-3</c:v>
                </c:pt>
                <c:pt idx="5032">
                  <c:v>-6.3570299999999996E-3</c:v>
                </c:pt>
                <c:pt idx="5033">
                  <c:v>-6.3680799999999999E-3</c:v>
                </c:pt>
                <c:pt idx="5034">
                  <c:v>-6.3792900000000001E-3</c:v>
                </c:pt>
                <c:pt idx="5035">
                  <c:v>-6.38909E-3</c:v>
                </c:pt>
                <c:pt idx="5036">
                  <c:v>-6.4000799999999998E-3</c:v>
                </c:pt>
                <c:pt idx="5037">
                  <c:v>-6.4120499999999999E-3</c:v>
                </c:pt>
                <c:pt idx="5038">
                  <c:v>-6.4241599999999999E-3</c:v>
                </c:pt>
                <c:pt idx="5039">
                  <c:v>-6.4358999999999996E-3</c:v>
                </c:pt>
                <c:pt idx="5040">
                  <c:v>-6.4439700000000003E-3</c:v>
                </c:pt>
                <c:pt idx="5041">
                  <c:v>-6.4517100000000003E-3</c:v>
                </c:pt>
                <c:pt idx="5042">
                  <c:v>-6.4579599999999996E-3</c:v>
                </c:pt>
                <c:pt idx="5043">
                  <c:v>-6.4667700000000002E-3</c:v>
                </c:pt>
                <c:pt idx="5044">
                  <c:v>-6.4767499999999999E-3</c:v>
                </c:pt>
                <c:pt idx="5045">
                  <c:v>-6.4878499999999999E-3</c:v>
                </c:pt>
                <c:pt idx="5046">
                  <c:v>-6.4979800000000004E-3</c:v>
                </c:pt>
                <c:pt idx="5047">
                  <c:v>-6.5089900000000001E-3</c:v>
                </c:pt>
                <c:pt idx="5048">
                  <c:v>-6.5220499999999997E-3</c:v>
                </c:pt>
                <c:pt idx="5049">
                  <c:v>-6.5348200000000002E-3</c:v>
                </c:pt>
                <c:pt idx="5050">
                  <c:v>-6.55092E-3</c:v>
                </c:pt>
                <c:pt idx="5051">
                  <c:v>-6.5658799999999996E-3</c:v>
                </c:pt>
                <c:pt idx="5052">
                  <c:v>-6.5793099999999997E-3</c:v>
                </c:pt>
                <c:pt idx="5053">
                  <c:v>-6.5937399999999998E-3</c:v>
                </c:pt>
                <c:pt idx="5054">
                  <c:v>-6.6046899999999999E-3</c:v>
                </c:pt>
                <c:pt idx="5055">
                  <c:v>-6.6166699999999998E-3</c:v>
                </c:pt>
                <c:pt idx="5056">
                  <c:v>-6.6264100000000001E-3</c:v>
                </c:pt>
                <c:pt idx="5057">
                  <c:v>-6.6334599999999999E-3</c:v>
                </c:pt>
                <c:pt idx="5058">
                  <c:v>-6.6399800000000002E-3</c:v>
                </c:pt>
                <c:pt idx="5059">
                  <c:v>-6.6439799999999999E-3</c:v>
                </c:pt>
                <c:pt idx="5060">
                  <c:v>-6.6488900000000002E-3</c:v>
                </c:pt>
                <c:pt idx="5061">
                  <c:v>-6.6568900000000004E-3</c:v>
                </c:pt>
                <c:pt idx="5062">
                  <c:v>-6.6674799999999999E-3</c:v>
                </c:pt>
                <c:pt idx="5063">
                  <c:v>-6.6810699999999999E-3</c:v>
                </c:pt>
                <c:pt idx="5064">
                  <c:v>-6.6961099999999999E-3</c:v>
                </c:pt>
                <c:pt idx="5065">
                  <c:v>-6.7105400000000001E-3</c:v>
                </c:pt>
                <c:pt idx="5066">
                  <c:v>-6.7262900000000002E-3</c:v>
                </c:pt>
                <c:pt idx="5067">
                  <c:v>-6.7387999999999997E-3</c:v>
                </c:pt>
                <c:pt idx="5068">
                  <c:v>-6.7516499999999997E-3</c:v>
                </c:pt>
                <c:pt idx="5069">
                  <c:v>-6.7631899999999997E-3</c:v>
                </c:pt>
                <c:pt idx="5070">
                  <c:v>-6.77175E-3</c:v>
                </c:pt>
                <c:pt idx="5071">
                  <c:v>-6.7795099999999999E-3</c:v>
                </c:pt>
                <c:pt idx="5072">
                  <c:v>-6.78899E-3</c:v>
                </c:pt>
                <c:pt idx="5073">
                  <c:v>-6.7990899999999998E-3</c:v>
                </c:pt>
                <c:pt idx="5074">
                  <c:v>-6.8094899999999996E-3</c:v>
                </c:pt>
                <c:pt idx="5075">
                  <c:v>-6.8214900000000004E-3</c:v>
                </c:pt>
                <c:pt idx="5076">
                  <c:v>-6.8349600000000002E-3</c:v>
                </c:pt>
                <c:pt idx="5077">
                  <c:v>-6.8486299999999996E-3</c:v>
                </c:pt>
                <c:pt idx="5078">
                  <c:v>-6.8627100000000002E-3</c:v>
                </c:pt>
                <c:pt idx="5079">
                  <c:v>-6.8781900000000002E-3</c:v>
                </c:pt>
                <c:pt idx="5080">
                  <c:v>-6.8954999999999997E-3</c:v>
                </c:pt>
                <c:pt idx="5081">
                  <c:v>-6.9116300000000002E-3</c:v>
                </c:pt>
                <c:pt idx="5082">
                  <c:v>-6.9254099999999999E-3</c:v>
                </c:pt>
                <c:pt idx="5083">
                  <c:v>-6.9373000000000004E-3</c:v>
                </c:pt>
                <c:pt idx="5084">
                  <c:v>-6.9481400000000002E-3</c:v>
                </c:pt>
                <c:pt idx="5085">
                  <c:v>-6.9568499999999997E-3</c:v>
                </c:pt>
                <c:pt idx="5086">
                  <c:v>-6.9656800000000001E-3</c:v>
                </c:pt>
                <c:pt idx="5087">
                  <c:v>-6.9726900000000001E-3</c:v>
                </c:pt>
                <c:pt idx="5088">
                  <c:v>-6.9775499999999999E-3</c:v>
                </c:pt>
                <c:pt idx="5089">
                  <c:v>-6.9834099999999998E-3</c:v>
                </c:pt>
                <c:pt idx="5090">
                  <c:v>-6.9922999999999999E-3</c:v>
                </c:pt>
                <c:pt idx="5091">
                  <c:v>-7.0051899999999997E-3</c:v>
                </c:pt>
                <c:pt idx="5092">
                  <c:v>-7.01901E-3</c:v>
                </c:pt>
                <c:pt idx="5093">
                  <c:v>-7.03289E-3</c:v>
                </c:pt>
                <c:pt idx="5094">
                  <c:v>-7.0447599999999997E-3</c:v>
                </c:pt>
                <c:pt idx="5095">
                  <c:v>-7.0597400000000001E-3</c:v>
                </c:pt>
                <c:pt idx="5096">
                  <c:v>-7.07348E-3</c:v>
                </c:pt>
                <c:pt idx="5097">
                  <c:v>-7.0884499999999996E-3</c:v>
                </c:pt>
                <c:pt idx="5098">
                  <c:v>-7.1047100000000002E-3</c:v>
                </c:pt>
                <c:pt idx="5099">
                  <c:v>-7.1194300000000004E-3</c:v>
                </c:pt>
                <c:pt idx="5100">
                  <c:v>-7.1299199999999997E-3</c:v>
                </c:pt>
                <c:pt idx="5101">
                  <c:v>-7.1398900000000003E-3</c:v>
                </c:pt>
                <c:pt idx="5102">
                  <c:v>-7.1470400000000003E-3</c:v>
                </c:pt>
                <c:pt idx="5103">
                  <c:v>-7.1548100000000002E-3</c:v>
                </c:pt>
                <c:pt idx="5104">
                  <c:v>-7.1614799999999996E-3</c:v>
                </c:pt>
                <c:pt idx="5105">
                  <c:v>-7.1688300000000002E-3</c:v>
                </c:pt>
                <c:pt idx="5106">
                  <c:v>-7.1758600000000001E-3</c:v>
                </c:pt>
                <c:pt idx="5107">
                  <c:v>-7.1844500000000002E-3</c:v>
                </c:pt>
                <c:pt idx="5108">
                  <c:v>-7.1932300000000001E-3</c:v>
                </c:pt>
                <c:pt idx="5109">
                  <c:v>-7.2027200000000001E-3</c:v>
                </c:pt>
                <c:pt idx="5110">
                  <c:v>-7.2124499999999996E-3</c:v>
                </c:pt>
                <c:pt idx="5111">
                  <c:v>-7.2207800000000004E-3</c:v>
                </c:pt>
                <c:pt idx="5112">
                  <c:v>-7.2311099999999998E-3</c:v>
                </c:pt>
                <c:pt idx="5113">
                  <c:v>-7.2413800000000004E-3</c:v>
                </c:pt>
                <c:pt idx="5114">
                  <c:v>-7.2508599999999996E-3</c:v>
                </c:pt>
                <c:pt idx="5115">
                  <c:v>-7.2621400000000003E-3</c:v>
                </c:pt>
                <c:pt idx="5116">
                  <c:v>-7.2740599999999997E-3</c:v>
                </c:pt>
                <c:pt idx="5117">
                  <c:v>-7.28701E-3</c:v>
                </c:pt>
                <c:pt idx="5118">
                  <c:v>-7.3008500000000002E-3</c:v>
                </c:pt>
                <c:pt idx="5119">
                  <c:v>-7.3113600000000003E-3</c:v>
                </c:pt>
                <c:pt idx="5120">
                  <c:v>-7.3188400000000001E-3</c:v>
                </c:pt>
                <c:pt idx="5121">
                  <c:v>-7.3259500000000003E-3</c:v>
                </c:pt>
                <c:pt idx="5122">
                  <c:v>-7.3320299999999998E-3</c:v>
                </c:pt>
                <c:pt idx="5123">
                  <c:v>-7.3369300000000002E-3</c:v>
                </c:pt>
                <c:pt idx="5124">
                  <c:v>-7.3424099999999997E-3</c:v>
                </c:pt>
                <c:pt idx="5125">
                  <c:v>-7.34806E-3</c:v>
                </c:pt>
                <c:pt idx="5126">
                  <c:v>-7.3536499999999998E-3</c:v>
                </c:pt>
                <c:pt idx="5127">
                  <c:v>-7.3584899999999996E-3</c:v>
                </c:pt>
                <c:pt idx="5128">
                  <c:v>-7.36558E-3</c:v>
                </c:pt>
                <c:pt idx="5129">
                  <c:v>-7.3736599999999998E-3</c:v>
                </c:pt>
                <c:pt idx="5130">
                  <c:v>-7.3814600000000003E-3</c:v>
                </c:pt>
                <c:pt idx="5131">
                  <c:v>-7.3923699999999997E-3</c:v>
                </c:pt>
                <c:pt idx="5132">
                  <c:v>-7.4031599999999998E-3</c:v>
                </c:pt>
                <c:pt idx="5133">
                  <c:v>-7.41247E-3</c:v>
                </c:pt>
                <c:pt idx="5134">
                  <c:v>-7.4201600000000003E-3</c:v>
                </c:pt>
                <c:pt idx="5135">
                  <c:v>-7.4288399999999999E-3</c:v>
                </c:pt>
                <c:pt idx="5136">
                  <c:v>-7.4370800000000004E-3</c:v>
                </c:pt>
                <c:pt idx="5137">
                  <c:v>-7.44401E-3</c:v>
                </c:pt>
                <c:pt idx="5138">
                  <c:v>-7.4504799999999998E-3</c:v>
                </c:pt>
                <c:pt idx="5139">
                  <c:v>-7.4572600000000003E-3</c:v>
                </c:pt>
                <c:pt idx="5140">
                  <c:v>-7.4653200000000001E-3</c:v>
                </c:pt>
                <c:pt idx="5141">
                  <c:v>-7.4761100000000002E-3</c:v>
                </c:pt>
                <c:pt idx="5142">
                  <c:v>-7.4882600000000001E-3</c:v>
                </c:pt>
                <c:pt idx="5143">
                  <c:v>-7.5001399999999998E-3</c:v>
                </c:pt>
                <c:pt idx="5144">
                  <c:v>-7.5126300000000002E-3</c:v>
                </c:pt>
                <c:pt idx="5145">
                  <c:v>-7.52318E-3</c:v>
                </c:pt>
                <c:pt idx="5146">
                  <c:v>-7.5339400000000003E-3</c:v>
                </c:pt>
                <c:pt idx="5147">
                  <c:v>-7.5452100000000001E-3</c:v>
                </c:pt>
                <c:pt idx="5148">
                  <c:v>-7.5559599999999996E-3</c:v>
                </c:pt>
                <c:pt idx="5149">
                  <c:v>-7.5657700000000003E-3</c:v>
                </c:pt>
                <c:pt idx="5150">
                  <c:v>-7.5759900000000003E-3</c:v>
                </c:pt>
                <c:pt idx="5151">
                  <c:v>-7.5866199999999996E-3</c:v>
                </c:pt>
                <c:pt idx="5152">
                  <c:v>-7.5956499999999998E-3</c:v>
                </c:pt>
                <c:pt idx="5153">
                  <c:v>-7.60438E-3</c:v>
                </c:pt>
                <c:pt idx="5154">
                  <c:v>-7.61226E-3</c:v>
                </c:pt>
                <c:pt idx="5155">
                  <c:v>-7.6214300000000002E-3</c:v>
                </c:pt>
                <c:pt idx="5156">
                  <c:v>-7.6301099999999998E-3</c:v>
                </c:pt>
                <c:pt idx="5157">
                  <c:v>-7.6382899999999998E-3</c:v>
                </c:pt>
                <c:pt idx="5158">
                  <c:v>-7.6455300000000002E-3</c:v>
                </c:pt>
                <c:pt idx="5159">
                  <c:v>-7.6528000000000004E-3</c:v>
                </c:pt>
                <c:pt idx="5160">
                  <c:v>-7.6586299999999996E-3</c:v>
                </c:pt>
                <c:pt idx="5161">
                  <c:v>-7.6645799999999998E-3</c:v>
                </c:pt>
                <c:pt idx="5162">
                  <c:v>-7.66995E-3</c:v>
                </c:pt>
                <c:pt idx="5163">
                  <c:v>-7.6768699999999997E-3</c:v>
                </c:pt>
                <c:pt idx="5164">
                  <c:v>-7.6832200000000002E-3</c:v>
                </c:pt>
                <c:pt idx="5165">
                  <c:v>-7.6903900000000001E-3</c:v>
                </c:pt>
                <c:pt idx="5166">
                  <c:v>-7.6978999999999997E-3</c:v>
                </c:pt>
                <c:pt idx="5167">
                  <c:v>-7.7080400000000002E-3</c:v>
                </c:pt>
                <c:pt idx="5168">
                  <c:v>-7.7181000000000003E-3</c:v>
                </c:pt>
                <c:pt idx="5169">
                  <c:v>-7.7284800000000002E-3</c:v>
                </c:pt>
                <c:pt idx="5170">
                  <c:v>-7.7405E-3</c:v>
                </c:pt>
                <c:pt idx="5171">
                  <c:v>-7.7516599999999996E-3</c:v>
                </c:pt>
                <c:pt idx="5172">
                  <c:v>-7.7598099999999998E-3</c:v>
                </c:pt>
                <c:pt idx="5173">
                  <c:v>-7.7697199999999999E-3</c:v>
                </c:pt>
                <c:pt idx="5174">
                  <c:v>-7.7799999999999996E-3</c:v>
                </c:pt>
                <c:pt idx="5175">
                  <c:v>-7.7887199999999998E-3</c:v>
                </c:pt>
                <c:pt idx="5176">
                  <c:v>-7.7975600000000003E-3</c:v>
                </c:pt>
                <c:pt idx="5177">
                  <c:v>-7.80461E-3</c:v>
                </c:pt>
                <c:pt idx="5178">
                  <c:v>-7.8153500000000004E-3</c:v>
                </c:pt>
                <c:pt idx="5179">
                  <c:v>-7.8262499999999999E-3</c:v>
                </c:pt>
                <c:pt idx="5180">
                  <c:v>-7.8374599999999992E-3</c:v>
                </c:pt>
                <c:pt idx="5181">
                  <c:v>-7.8477200000000007E-3</c:v>
                </c:pt>
                <c:pt idx="5182">
                  <c:v>-7.85632E-3</c:v>
                </c:pt>
                <c:pt idx="5183">
                  <c:v>-7.8641200000000005E-3</c:v>
                </c:pt>
                <c:pt idx="5184">
                  <c:v>-7.8711400000000004E-3</c:v>
                </c:pt>
                <c:pt idx="5185">
                  <c:v>-7.87734E-3</c:v>
                </c:pt>
                <c:pt idx="5186">
                  <c:v>-7.8811100000000002E-3</c:v>
                </c:pt>
                <c:pt idx="5187">
                  <c:v>-7.8859900000000007E-3</c:v>
                </c:pt>
                <c:pt idx="5188">
                  <c:v>-7.89137E-3</c:v>
                </c:pt>
                <c:pt idx="5189">
                  <c:v>-7.8981799999999994E-3</c:v>
                </c:pt>
                <c:pt idx="5190">
                  <c:v>-7.9053200000000004E-3</c:v>
                </c:pt>
                <c:pt idx="5191">
                  <c:v>-7.9121199999999999E-3</c:v>
                </c:pt>
                <c:pt idx="5192">
                  <c:v>-7.9182899999999997E-3</c:v>
                </c:pt>
                <c:pt idx="5193">
                  <c:v>-7.9256599999999993E-3</c:v>
                </c:pt>
                <c:pt idx="5194">
                  <c:v>-7.9341499999999992E-3</c:v>
                </c:pt>
                <c:pt idx="5195">
                  <c:v>-7.9407499999999999E-3</c:v>
                </c:pt>
                <c:pt idx="5196">
                  <c:v>-7.9503100000000004E-3</c:v>
                </c:pt>
                <c:pt idx="5197">
                  <c:v>-7.9560800000000008E-3</c:v>
                </c:pt>
                <c:pt idx="5198">
                  <c:v>-7.9614999999999998E-3</c:v>
                </c:pt>
                <c:pt idx="5199">
                  <c:v>-7.9689099999999992E-3</c:v>
                </c:pt>
                <c:pt idx="5200">
                  <c:v>-7.9756400000000009E-3</c:v>
                </c:pt>
                <c:pt idx="5201">
                  <c:v>-7.98221E-3</c:v>
                </c:pt>
                <c:pt idx="5202">
                  <c:v>-7.9895399999999998E-3</c:v>
                </c:pt>
                <c:pt idx="5203">
                  <c:v>-7.9975700000000007E-3</c:v>
                </c:pt>
                <c:pt idx="5204">
                  <c:v>-8.0018099999999998E-3</c:v>
                </c:pt>
                <c:pt idx="5205">
                  <c:v>-8.0083099999999994E-3</c:v>
                </c:pt>
                <c:pt idx="5206">
                  <c:v>-8.0149699999999997E-3</c:v>
                </c:pt>
                <c:pt idx="5207">
                  <c:v>-8.0210999999999998E-3</c:v>
                </c:pt>
                <c:pt idx="5208">
                  <c:v>-8.0287299999999995E-3</c:v>
                </c:pt>
                <c:pt idx="5209">
                  <c:v>-8.0372900000000008E-3</c:v>
                </c:pt>
                <c:pt idx="5210">
                  <c:v>-8.0466400000000007E-3</c:v>
                </c:pt>
                <c:pt idx="5211">
                  <c:v>-8.0553199999999995E-3</c:v>
                </c:pt>
                <c:pt idx="5212">
                  <c:v>-8.0661199999999995E-3</c:v>
                </c:pt>
                <c:pt idx="5213">
                  <c:v>-8.0756300000000003E-3</c:v>
                </c:pt>
                <c:pt idx="5214">
                  <c:v>-8.0866800000000006E-3</c:v>
                </c:pt>
                <c:pt idx="5215">
                  <c:v>-8.0979999999999993E-3</c:v>
                </c:pt>
                <c:pt idx="5216">
                  <c:v>-8.1085800000000006E-3</c:v>
                </c:pt>
                <c:pt idx="5217">
                  <c:v>-8.1179700000000004E-3</c:v>
                </c:pt>
                <c:pt idx="5218">
                  <c:v>-8.1282799999999999E-3</c:v>
                </c:pt>
                <c:pt idx="5219">
                  <c:v>-8.1358799999999998E-3</c:v>
                </c:pt>
                <c:pt idx="5220">
                  <c:v>-8.1440200000000001E-3</c:v>
                </c:pt>
                <c:pt idx="5221">
                  <c:v>-8.1512900000000003E-3</c:v>
                </c:pt>
                <c:pt idx="5222">
                  <c:v>-8.1570600000000007E-3</c:v>
                </c:pt>
                <c:pt idx="5223">
                  <c:v>-8.1658700000000004E-3</c:v>
                </c:pt>
                <c:pt idx="5224">
                  <c:v>-8.1730799999999992E-3</c:v>
                </c:pt>
                <c:pt idx="5225">
                  <c:v>-8.1814699999999997E-3</c:v>
                </c:pt>
                <c:pt idx="5226">
                  <c:v>-8.1903900000000005E-3</c:v>
                </c:pt>
                <c:pt idx="5227">
                  <c:v>-8.1968700000000002E-3</c:v>
                </c:pt>
                <c:pt idx="5228">
                  <c:v>-8.2028599999999993E-3</c:v>
                </c:pt>
                <c:pt idx="5229">
                  <c:v>-8.2124299999999997E-3</c:v>
                </c:pt>
                <c:pt idx="5230">
                  <c:v>-8.2212199999999996E-3</c:v>
                </c:pt>
                <c:pt idx="5231">
                  <c:v>-8.2318900000000004E-3</c:v>
                </c:pt>
                <c:pt idx="5232">
                  <c:v>-8.2406700000000003E-3</c:v>
                </c:pt>
                <c:pt idx="5233">
                  <c:v>-8.2507299999999995E-3</c:v>
                </c:pt>
                <c:pt idx="5234">
                  <c:v>-8.2612099999999997E-3</c:v>
                </c:pt>
                <c:pt idx="5235">
                  <c:v>-8.2725799999999999E-3</c:v>
                </c:pt>
                <c:pt idx="5236">
                  <c:v>-8.2813699999999997E-3</c:v>
                </c:pt>
                <c:pt idx="5237">
                  <c:v>-8.2898199999999998E-3</c:v>
                </c:pt>
                <c:pt idx="5238">
                  <c:v>-8.2969199999999993E-3</c:v>
                </c:pt>
                <c:pt idx="5239">
                  <c:v>-8.3037800000000002E-3</c:v>
                </c:pt>
                <c:pt idx="5240">
                  <c:v>-8.3128200000000003E-3</c:v>
                </c:pt>
                <c:pt idx="5241">
                  <c:v>-8.3198300000000003E-3</c:v>
                </c:pt>
                <c:pt idx="5242">
                  <c:v>-8.3297500000000003E-3</c:v>
                </c:pt>
                <c:pt idx="5243">
                  <c:v>-8.3396300000000007E-3</c:v>
                </c:pt>
                <c:pt idx="5244">
                  <c:v>-8.3527700000000007E-3</c:v>
                </c:pt>
                <c:pt idx="5245">
                  <c:v>-8.3644600000000006E-3</c:v>
                </c:pt>
                <c:pt idx="5246">
                  <c:v>-8.37537E-3</c:v>
                </c:pt>
                <c:pt idx="5247">
                  <c:v>-8.3845699999999992E-3</c:v>
                </c:pt>
                <c:pt idx="5248">
                  <c:v>-8.3951700000000004E-3</c:v>
                </c:pt>
                <c:pt idx="5249">
                  <c:v>-8.4052299999999996E-3</c:v>
                </c:pt>
                <c:pt idx="5250">
                  <c:v>-8.4150000000000006E-3</c:v>
                </c:pt>
                <c:pt idx="5251">
                  <c:v>-8.4241100000000003E-3</c:v>
                </c:pt>
                <c:pt idx="5252">
                  <c:v>-8.4324099999999996E-3</c:v>
                </c:pt>
                <c:pt idx="5253">
                  <c:v>-8.4405599999999997E-3</c:v>
                </c:pt>
                <c:pt idx="5254">
                  <c:v>-8.4493299999999997E-3</c:v>
                </c:pt>
                <c:pt idx="5255">
                  <c:v>-8.4596399999999992E-3</c:v>
                </c:pt>
                <c:pt idx="5256">
                  <c:v>-8.4677599999999995E-3</c:v>
                </c:pt>
                <c:pt idx="5257">
                  <c:v>-8.4766400000000006E-3</c:v>
                </c:pt>
                <c:pt idx="5258">
                  <c:v>-8.4848700000000003E-3</c:v>
                </c:pt>
                <c:pt idx="5259">
                  <c:v>-8.4947600000000005E-3</c:v>
                </c:pt>
                <c:pt idx="5260">
                  <c:v>-8.5069199999999994E-3</c:v>
                </c:pt>
                <c:pt idx="5261">
                  <c:v>-8.5180499999999992E-3</c:v>
                </c:pt>
                <c:pt idx="5262">
                  <c:v>-8.5286500000000005E-3</c:v>
                </c:pt>
                <c:pt idx="5263">
                  <c:v>-8.5372499999999997E-3</c:v>
                </c:pt>
                <c:pt idx="5264">
                  <c:v>-8.5457299999999996E-3</c:v>
                </c:pt>
                <c:pt idx="5265">
                  <c:v>-8.5553499999999998E-3</c:v>
                </c:pt>
                <c:pt idx="5266">
                  <c:v>-8.5682299999999996E-3</c:v>
                </c:pt>
                <c:pt idx="5267">
                  <c:v>-8.5814499999999991E-3</c:v>
                </c:pt>
                <c:pt idx="5268">
                  <c:v>-8.5946600000000005E-3</c:v>
                </c:pt>
                <c:pt idx="5269">
                  <c:v>-8.6079299999999997E-3</c:v>
                </c:pt>
                <c:pt idx="5270">
                  <c:v>-8.6201699999999999E-3</c:v>
                </c:pt>
                <c:pt idx="5271">
                  <c:v>-8.63097E-3</c:v>
                </c:pt>
                <c:pt idx="5272">
                  <c:v>-8.6398499999999993E-3</c:v>
                </c:pt>
                <c:pt idx="5273">
                  <c:v>-8.64791E-3</c:v>
                </c:pt>
                <c:pt idx="5274">
                  <c:v>-8.6539000000000008E-3</c:v>
                </c:pt>
                <c:pt idx="5275">
                  <c:v>-8.6581999999999996E-3</c:v>
                </c:pt>
                <c:pt idx="5276">
                  <c:v>-8.6611299999999995E-3</c:v>
                </c:pt>
                <c:pt idx="5277">
                  <c:v>-8.6657100000000001E-3</c:v>
                </c:pt>
                <c:pt idx="5278">
                  <c:v>-8.6706700000000001E-3</c:v>
                </c:pt>
                <c:pt idx="5279">
                  <c:v>-8.6772299999999993E-3</c:v>
                </c:pt>
                <c:pt idx="5280">
                  <c:v>-8.6838200000000001E-3</c:v>
                </c:pt>
                <c:pt idx="5281">
                  <c:v>-8.6892500000000008E-3</c:v>
                </c:pt>
                <c:pt idx="5282">
                  <c:v>-8.6977200000000008E-3</c:v>
                </c:pt>
                <c:pt idx="5283">
                  <c:v>-8.7034399999999998E-3</c:v>
                </c:pt>
                <c:pt idx="5284">
                  <c:v>-8.7095599999999999E-3</c:v>
                </c:pt>
                <c:pt idx="5285">
                  <c:v>-8.7179000000000006E-3</c:v>
                </c:pt>
                <c:pt idx="5286">
                  <c:v>-8.7271099999999997E-3</c:v>
                </c:pt>
                <c:pt idx="5287">
                  <c:v>-8.7351900000000003E-3</c:v>
                </c:pt>
                <c:pt idx="5288">
                  <c:v>-8.7437699999999997E-3</c:v>
                </c:pt>
                <c:pt idx="5289">
                  <c:v>-8.7501599999999999E-3</c:v>
                </c:pt>
                <c:pt idx="5290">
                  <c:v>-8.7568200000000002E-3</c:v>
                </c:pt>
                <c:pt idx="5291">
                  <c:v>-8.7652600000000004E-3</c:v>
                </c:pt>
                <c:pt idx="5292">
                  <c:v>-8.7749100000000003E-3</c:v>
                </c:pt>
                <c:pt idx="5293">
                  <c:v>-8.7880000000000007E-3</c:v>
                </c:pt>
                <c:pt idx="5294">
                  <c:v>-8.8019799999999992E-3</c:v>
                </c:pt>
                <c:pt idx="5295">
                  <c:v>-8.8164300000000001E-3</c:v>
                </c:pt>
                <c:pt idx="5296">
                  <c:v>-8.8321400000000005E-3</c:v>
                </c:pt>
                <c:pt idx="5297">
                  <c:v>-8.8491899999999998E-3</c:v>
                </c:pt>
                <c:pt idx="5298">
                  <c:v>-8.8695500000000004E-3</c:v>
                </c:pt>
                <c:pt idx="5299">
                  <c:v>-8.8902100000000008E-3</c:v>
                </c:pt>
                <c:pt idx="5300">
                  <c:v>-8.9080300000000008E-3</c:v>
                </c:pt>
                <c:pt idx="5301">
                  <c:v>-8.9230500000000001E-3</c:v>
                </c:pt>
                <c:pt idx="5302">
                  <c:v>-8.9350499999999999E-3</c:v>
                </c:pt>
                <c:pt idx="5303">
                  <c:v>-8.9460400000000006E-3</c:v>
                </c:pt>
                <c:pt idx="5304">
                  <c:v>-8.9580600000000003E-3</c:v>
                </c:pt>
                <c:pt idx="5305">
                  <c:v>-8.9714600000000005E-3</c:v>
                </c:pt>
                <c:pt idx="5306">
                  <c:v>-8.9849999999999999E-3</c:v>
                </c:pt>
                <c:pt idx="5307">
                  <c:v>-9.0014599999999993E-3</c:v>
                </c:pt>
                <c:pt idx="5308">
                  <c:v>-9.0200899999999997E-3</c:v>
                </c:pt>
                <c:pt idx="5309">
                  <c:v>-9.0401000000000006E-3</c:v>
                </c:pt>
                <c:pt idx="5310">
                  <c:v>-9.0604599999999993E-3</c:v>
                </c:pt>
                <c:pt idx="5311">
                  <c:v>-9.0795800000000003E-3</c:v>
                </c:pt>
                <c:pt idx="5312">
                  <c:v>-9.0970300000000007E-3</c:v>
                </c:pt>
                <c:pt idx="5313">
                  <c:v>-9.1129999999999996E-3</c:v>
                </c:pt>
                <c:pt idx="5314">
                  <c:v>-9.1278399999999999E-3</c:v>
                </c:pt>
                <c:pt idx="5315">
                  <c:v>-9.1465100000000001E-3</c:v>
                </c:pt>
                <c:pt idx="5316">
                  <c:v>-9.1648500000000004E-3</c:v>
                </c:pt>
                <c:pt idx="5317">
                  <c:v>-9.1822799999999993E-3</c:v>
                </c:pt>
                <c:pt idx="5318">
                  <c:v>-9.2006299999999996E-3</c:v>
                </c:pt>
                <c:pt idx="5319">
                  <c:v>-9.2211600000000008E-3</c:v>
                </c:pt>
                <c:pt idx="5320">
                  <c:v>-9.2439900000000005E-3</c:v>
                </c:pt>
                <c:pt idx="5321">
                  <c:v>-9.2658700000000007E-3</c:v>
                </c:pt>
                <c:pt idx="5322">
                  <c:v>-9.2845099999999993E-3</c:v>
                </c:pt>
                <c:pt idx="5323">
                  <c:v>-9.3010200000000001E-3</c:v>
                </c:pt>
                <c:pt idx="5324">
                  <c:v>-9.3174299999999998E-3</c:v>
                </c:pt>
                <c:pt idx="5325">
                  <c:v>-9.3334300000000002E-3</c:v>
                </c:pt>
                <c:pt idx="5326">
                  <c:v>-9.3516799999999994E-3</c:v>
                </c:pt>
                <c:pt idx="5327">
                  <c:v>-9.3691699999999996E-3</c:v>
                </c:pt>
                <c:pt idx="5328">
                  <c:v>-9.3865600000000004E-3</c:v>
                </c:pt>
                <c:pt idx="5329">
                  <c:v>-9.4043800000000004E-3</c:v>
                </c:pt>
                <c:pt idx="5330">
                  <c:v>-9.4228100000000002E-3</c:v>
                </c:pt>
                <c:pt idx="5331">
                  <c:v>-9.4415599999999999E-3</c:v>
                </c:pt>
                <c:pt idx="5332">
                  <c:v>-9.4593799999999999E-3</c:v>
                </c:pt>
                <c:pt idx="5333">
                  <c:v>-9.4770400000000008E-3</c:v>
                </c:pt>
                <c:pt idx="5334">
                  <c:v>-9.4926999999999997E-3</c:v>
                </c:pt>
                <c:pt idx="5335">
                  <c:v>-9.5066700000000001E-3</c:v>
                </c:pt>
                <c:pt idx="5336">
                  <c:v>-9.5207099999999999E-3</c:v>
                </c:pt>
                <c:pt idx="5337">
                  <c:v>-9.5331500000000007E-3</c:v>
                </c:pt>
                <c:pt idx="5338">
                  <c:v>-9.5486300000000007E-3</c:v>
                </c:pt>
                <c:pt idx="5339">
                  <c:v>-9.56042E-3</c:v>
                </c:pt>
                <c:pt idx="5340">
                  <c:v>-9.5742799999999992E-3</c:v>
                </c:pt>
                <c:pt idx="5341">
                  <c:v>-9.5912299999999992E-3</c:v>
                </c:pt>
                <c:pt idx="5342">
                  <c:v>-9.6065999999999999E-3</c:v>
                </c:pt>
                <c:pt idx="5343">
                  <c:v>-9.6237700000000002E-3</c:v>
                </c:pt>
                <c:pt idx="5344">
                  <c:v>-9.6403800000000005E-3</c:v>
                </c:pt>
                <c:pt idx="5345">
                  <c:v>-9.6562699999999998E-3</c:v>
                </c:pt>
                <c:pt idx="5346">
                  <c:v>-9.6732299999999997E-3</c:v>
                </c:pt>
                <c:pt idx="5347">
                  <c:v>-9.6881999999999992E-3</c:v>
                </c:pt>
                <c:pt idx="5348">
                  <c:v>-9.7027099999999998E-3</c:v>
                </c:pt>
                <c:pt idx="5349">
                  <c:v>-9.7163100000000006E-3</c:v>
                </c:pt>
                <c:pt idx="5350">
                  <c:v>-9.7275399999999998E-3</c:v>
                </c:pt>
                <c:pt idx="5351">
                  <c:v>-9.7373400000000006E-3</c:v>
                </c:pt>
                <c:pt idx="5352">
                  <c:v>-9.7484900000000003E-3</c:v>
                </c:pt>
                <c:pt idx="5353">
                  <c:v>-9.7576399999999997E-3</c:v>
                </c:pt>
                <c:pt idx="5354">
                  <c:v>-9.7667299999999995E-3</c:v>
                </c:pt>
                <c:pt idx="5355">
                  <c:v>-9.7762999999999999E-3</c:v>
                </c:pt>
                <c:pt idx="5356">
                  <c:v>-9.7850899999999998E-3</c:v>
                </c:pt>
                <c:pt idx="5357">
                  <c:v>-9.79352E-3</c:v>
                </c:pt>
                <c:pt idx="5358">
                  <c:v>-9.8024300000000009E-3</c:v>
                </c:pt>
                <c:pt idx="5359">
                  <c:v>-9.8128E-3</c:v>
                </c:pt>
                <c:pt idx="5360">
                  <c:v>-9.8230899999999996E-3</c:v>
                </c:pt>
                <c:pt idx="5361">
                  <c:v>-9.83208E-3</c:v>
                </c:pt>
                <c:pt idx="5362">
                  <c:v>-9.8424099999999994E-3</c:v>
                </c:pt>
                <c:pt idx="5363">
                  <c:v>-9.8529800000000008E-3</c:v>
                </c:pt>
                <c:pt idx="5364">
                  <c:v>-9.8652400000000008E-3</c:v>
                </c:pt>
                <c:pt idx="5365">
                  <c:v>-9.87735E-3</c:v>
                </c:pt>
                <c:pt idx="5366">
                  <c:v>-9.8906500000000008E-3</c:v>
                </c:pt>
                <c:pt idx="5367">
                  <c:v>-9.9001999999999996E-3</c:v>
                </c:pt>
                <c:pt idx="5368">
                  <c:v>-9.9079800000000003E-3</c:v>
                </c:pt>
                <c:pt idx="5369">
                  <c:v>-9.9139699999999994E-3</c:v>
                </c:pt>
                <c:pt idx="5370">
                  <c:v>-9.9181300000000007E-3</c:v>
                </c:pt>
                <c:pt idx="5371">
                  <c:v>-9.9246999999999998E-3</c:v>
                </c:pt>
                <c:pt idx="5372">
                  <c:v>-9.9305299999999999E-3</c:v>
                </c:pt>
                <c:pt idx="5373">
                  <c:v>-9.9397300000000008E-3</c:v>
                </c:pt>
                <c:pt idx="5374">
                  <c:v>-9.9517000000000008E-3</c:v>
                </c:pt>
                <c:pt idx="5375">
                  <c:v>-9.9627599999999993E-3</c:v>
                </c:pt>
                <c:pt idx="5376">
                  <c:v>-9.9734200000000002E-3</c:v>
                </c:pt>
                <c:pt idx="5377">
                  <c:v>-9.98368E-3</c:v>
                </c:pt>
                <c:pt idx="5378">
                  <c:v>-9.9941200000000004E-3</c:v>
                </c:pt>
                <c:pt idx="5379">
                  <c:v>-1.00029E-2</c:v>
                </c:pt>
                <c:pt idx="5380">
                  <c:v>-1.0008400000000001E-2</c:v>
                </c:pt>
                <c:pt idx="5381">
                  <c:v>-1.0014E-2</c:v>
                </c:pt>
                <c:pt idx="5382">
                  <c:v>-1.00173E-2</c:v>
                </c:pt>
                <c:pt idx="5383">
                  <c:v>-1.0019999999999999E-2</c:v>
                </c:pt>
                <c:pt idx="5384">
                  <c:v>-1.00226E-2</c:v>
                </c:pt>
                <c:pt idx="5385">
                  <c:v>-1.0027100000000001E-2</c:v>
                </c:pt>
                <c:pt idx="5386">
                  <c:v>-1.00328E-2</c:v>
                </c:pt>
                <c:pt idx="5387">
                  <c:v>-1.0036099999999999E-2</c:v>
                </c:pt>
                <c:pt idx="5388">
                  <c:v>-1.00397E-2</c:v>
                </c:pt>
                <c:pt idx="5389">
                  <c:v>-1.0045200000000001E-2</c:v>
                </c:pt>
                <c:pt idx="5390">
                  <c:v>-1.00523E-2</c:v>
                </c:pt>
                <c:pt idx="5391">
                  <c:v>-1.0059999999999999E-2</c:v>
                </c:pt>
                <c:pt idx="5392">
                  <c:v>-1.00693E-2</c:v>
                </c:pt>
                <c:pt idx="5393">
                  <c:v>-1.00784E-2</c:v>
                </c:pt>
                <c:pt idx="5394">
                  <c:v>-1.00851E-2</c:v>
                </c:pt>
                <c:pt idx="5395">
                  <c:v>-1.0091299999999999E-2</c:v>
                </c:pt>
                <c:pt idx="5396">
                  <c:v>-1.0099199999999999E-2</c:v>
                </c:pt>
                <c:pt idx="5397">
                  <c:v>-1.01037E-2</c:v>
                </c:pt>
                <c:pt idx="5398">
                  <c:v>-1.0106199999999999E-2</c:v>
                </c:pt>
                <c:pt idx="5399">
                  <c:v>-1.01095E-2</c:v>
                </c:pt>
                <c:pt idx="5400">
                  <c:v>-1.01128E-2</c:v>
                </c:pt>
                <c:pt idx="5401">
                  <c:v>-1.0119400000000001E-2</c:v>
                </c:pt>
                <c:pt idx="5402">
                  <c:v>-1.01259E-2</c:v>
                </c:pt>
                <c:pt idx="5403">
                  <c:v>-1.0130200000000001E-2</c:v>
                </c:pt>
                <c:pt idx="5404">
                  <c:v>-1.01344E-2</c:v>
                </c:pt>
                <c:pt idx="5405">
                  <c:v>-1.0137999999999999E-2</c:v>
                </c:pt>
                <c:pt idx="5406">
                  <c:v>-1.0141900000000001E-2</c:v>
                </c:pt>
                <c:pt idx="5407">
                  <c:v>-1.0147400000000001E-2</c:v>
                </c:pt>
                <c:pt idx="5408">
                  <c:v>-1.01525E-2</c:v>
                </c:pt>
                <c:pt idx="5409">
                  <c:v>-1.01586E-2</c:v>
                </c:pt>
                <c:pt idx="5410">
                  <c:v>-1.01659E-2</c:v>
                </c:pt>
                <c:pt idx="5411">
                  <c:v>-1.01736E-2</c:v>
                </c:pt>
                <c:pt idx="5412">
                  <c:v>-1.01802E-2</c:v>
                </c:pt>
                <c:pt idx="5413">
                  <c:v>-1.01864E-2</c:v>
                </c:pt>
                <c:pt idx="5414">
                  <c:v>-1.01928E-2</c:v>
                </c:pt>
                <c:pt idx="5415">
                  <c:v>-1.01989E-2</c:v>
                </c:pt>
                <c:pt idx="5416">
                  <c:v>-1.0203800000000001E-2</c:v>
                </c:pt>
                <c:pt idx="5417">
                  <c:v>-1.0209299999999999E-2</c:v>
                </c:pt>
                <c:pt idx="5418">
                  <c:v>-1.02142E-2</c:v>
                </c:pt>
                <c:pt idx="5419">
                  <c:v>-1.02202E-2</c:v>
                </c:pt>
                <c:pt idx="5420">
                  <c:v>-1.02258E-2</c:v>
                </c:pt>
                <c:pt idx="5421">
                  <c:v>-1.02325E-2</c:v>
                </c:pt>
                <c:pt idx="5422">
                  <c:v>-1.0239699999999999E-2</c:v>
                </c:pt>
                <c:pt idx="5423">
                  <c:v>-1.02474E-2</c:v>
                </c:pt>
                <c:pt idx="5424">
                  <c:v>-1.02557E-2</c:v>
                </c:pt>
                <c:pt idx="5425">
                  <c:v>-1.0261599999999999E-2</c:v>
                </c:pt>
                <c:pt idx="5426">
                  <c:v>-1.02691E-2</c:v>
                </c:pt>
                <c:pt idx="5427">
                  <c:v>-1.0274699999999999E-2</c:v>
                </c:pt>
                <c:pt idx="5428">
                  <c:v>-1.0281500000000001E-2</c:v>
                </c:pt>
                <c:pt idx="5429">
                  <c:v>-1.0286500000000001E-2</c:v>
                </c:pt>
                <c:pt idx="5430">
                  <c:v>-1.02915E-2</c:v>
                </c:pt>
                <c:pt idx="5431">
                  <c:v>-1.02977E-2</c:v>
                </c:pt>
                <c:pt idx="5432">
                  <c:v>-1.0304799999999999E-2</c:v>
                </c:pt>
                <c:pt idx="5433">
                  <c:v>-1.03134E-2</c:v>
                </c:pt>
                <c:pt idx="5434">
                  <c:v>-1.03216E-2</c:v>
                </c:pt>
                <c:pt idx="5435">
                  <c:v>-1.0329700000000001E-2</c:v>
                </c:pt>
                <c:pt idx="5436">
                  <c:v>-1.034E-2</c:v>
                </c:pt>
                <c:pt idx="5437">
                  <c:v>-1.0352800000000001E-2</c:v>
                </c:pt>
                <c:pt idx="5438">
                  <c:v>-1.03637E-2</c:v>
                </c:pt>
                <c:pt idx="5439">
                  <c:v>-1.03753E-2</c:v>
                </c:pt>
                <c:pt idx="5440">
                  <c:v>-1.03839E-2</c:v>
                </c:pt>
                <c:pt idx="5441">
                  <c:v>-1.03888E-2</c:v>
                </c:pt>
                <c:pt idx="5442">
                  <c:v>-1.0393400000000001E-2</c:v>
                </c:pt>
                <c:pt idx="5443">
                  <c:v>-1.0396300000000001E-2</c:v>
                </c:pt>
                <c:pt idx="5444">
                  <c:v>-1.03981E-2</c:v>
                </c:pt>
                <c:pt idx="5445">
                  <c:v>-1.0403000000000001E-2</c:v>
                </c:pt>
                <c:pt idx="5446">
                  <c:v>-1.0409699999999999E-2</c:v>
                </c:pt>
                <c:pt idx="5447">
                  <c:v>-1.0416699999999999E-2</c:v>
                </c:pt>
                <c:pt idx="5448">
                  <c:v>-1.0426899999999999E-2</c:v>
                </c:pt>
                <c:pt idx="5449">
                  <c:v>-1.0437E-2</c:v>
                </c:pt>
                <c:pt idx="5450">
                  <c:v>-1.04475E-2</c:v>
                </c:pt>
                <c:pt idx="5451">
                  <c:v>-1.04563E-2</c:v>
                </c:pt>
                <c:pt idx="5452">
                  <c:v>-1.0466700000000001E-2</c:v>
                </c:pt>
                <c:pt idx="5453">
                  <c:v>-1.0477999999999999E-2</c:v>
                </c:pt>
                <c:pt idx="5454">
                  <c:v>-1.04873E-2</c:v>
                </c:pt>
                <c:pt idx="5455">
                  <c:v>-1.04961E-2</c:v>
                </c:pt>
                <c:pt idx="5456">
                  <c:v>-1.05047E-2</c:v>
                </c:pt>
                <c:pt idx="5457">
                  <c:v>-1.05132E-2</c:v>
                </c:pt>
                <c:pt idx="5458">
                  <c:v>-1.0522800000000001E-2</c:v>
                </c:pt>
                <c:pt idx="5459">
                  <c:v>-1.0531499999999999E-2</c:v>
                </c:pt>
                <c:pt idx="5460">
                  <c:v>-1.0540799999999999E-2</c:v>
                </c:pt>
                <c:pt idx="5461">
                  <c:v>-1.05495E-2</c:v>
                </c:pt>
                <c:pt idx="5462">
                  <c:v>-1.0558100000000001E-2</c:v>
                </c:pt>
                <c:pt idx="5463">
                  <c:v>-1.0563599999999999E-2</c:v>
                </c:pt>
                <c:pt idx="5464">
                  <c:v>-1.0569800000000001E-2</c:v>
                </c:pt>
                <c:pt idx="5465">
                  <c:v>-1.05764E-2</c:v>
                </c:pt>
                <c:pt idx="5466">
                  <c:v>-1.0584700000000001E-2</c:v>
                </c:pt>
                <c:pt idx="5467">
                  <c:v>-1.0593099999999999E-2</c:v>
                </c:pt>
                <c:pt idx="5468">
                  <c:v>-1.0600800000000001E-2</c:v>
                </c:pt>
                <c:pt idx="5469">
                  <c:v>-1.06073E-2</c:v>
                </c:pt>
                <c:pt idx="5470">
                  <c:v>-1.0614800000000001E-2</c:v>
                </c:pt>
                <c:pt idx="5471">
                  <c:v>-1.0625300000000001E-2</c:v>
                </c:pt>
                <c:pt idx="5472">
                  <c:v>-1.06359E-2</c:v>
                </c:pt>
                <c:pt idx="5473">
                  <c:v>-1.06464E-2</c:v>
                </c:pt>
                <c:pt idx="5474">
                  <c:v>-1.0656799999999999E-2</c:v>
                </c:pt>
                <c:pt idx="5475">
                  <c:v>-1.06675E-2</c:v>
                </c:pt>
                <c:pt idx="5476">
                  <c:v>-1.0674400000000001E-2</c:v>
                </c:pt>
                <c:pt idx="5477">
                  <c:v>-1.06835E-2</c:v>
                </c:pt>
                <c:pt idx="5478">
                  <c:v>-1.0692399999999999E-2</c:v>
                </c:pt>
                <c:pt idx="5479">
                  <c:v>-1.07007E-2</c:v>
                </c:pt>
                <c:pt idx="5480">
                  <c:v>-1.0708499999999999E-2</c:v>
                </c:pt>
                <c:pt idx="5481">
                  <c:v>-1.07183E-2</c:v>
                </c:pt>
                <c:pt idx="5482">
                  <c:v>-1.0726599999999999E-2</c:v>
                </c:pt>
                <c:pt idx="5483">
                  <c:v>-1.0737200000000001E-2</c:v>
                </c:pt>
                <c:pt idx="5484">
                  <c:v>-1.0747100000000001E-2</c:v>
                </c:pt>
                <c:pt idx="5485">
                  <c:v>-1.07569E-2</c:v>
                </c:pt>
                <c:pt idx="5486">
                  <c:v>-1.0767499999999999E-2</c:v>
                </c:pt>
                <c:pt idx="5487">
                  <c:v>-1.07771E-2</c:v>
                </c:pt>
                <c:pt idx="5488">
                  <c:v>-1.0786199999999999E-2</c:v>
                </c:pt>
                <c:pt idx="5489">
                  <c:v>-1.0794E-2</c:v>
                </c:pt>
                <c:pt idx="5490">
                  <c:v>-1.0801099999999999E-2</c:v>
                </c:pt>
                <c:pt idx="5491">
                  <c:v>-1.08086E-2</c:v>
                </c:pt>
                <c:pt idx="5492">
                  <c:v>-1.0814900000000001E-2</c:v>
                </c:pt>
                <c:pt idx="5493">
                  <c:v>-1.0821600000000001E-2</c:v>
                </c:pt>
                <c:pt idx="5494">
                  <c:v>-1.08302E-2</c:v>
                </c:pt>
                <c:pt idx="5495">
                  <c:v>-1.08377E-2</c:v>
                </c:pt>
                <c:pt idx="5496">
                  <c:v>-1.08442E-2</c:v>
                </c:pt>
                <c:pt idx="5497">
                  <c:v>-1.0850500000000001E-2</c:v>
                </c:pt>
                <c:pt idx="5498">
                  <c:v>-1.0855699999999999E-2</c:v>
                </c:pt>
                <c:pt idx="5499">
                  <c:v>-1.0861600000000001E-2</c:v>
                </c:pt>
                <c:pt idx="5500">
                  <c:v>-1.0867E-2</c:v>
                </c:pt>
                <c:pt idx="5501">
                  <c:v>-1.08729E-2</c:v>
                </c:pt>
                <c:pt idx="5502">
                  <c:v>-1.0879099999999999E-2</c:v>
                </c:pt>
                <c:pt idx="5503">
                  <c:v>-1.08857E-2</c:v>
                </c:pt>
                <c:pt idx="5504">
                  <c:v>-1.0893099999999999E-2</c:v>
                </c:pt>
                <c:pt idx="5505">
                  <c:v>-1.09011E-2</c:v>
                </c:pt>
                <c:pt idx="5506">
                  <c:v>-1.09088E-2</c:v>
                </c:pt>
                <c:pt idx="5507">
                  <c:v>-1.09172E-2</c:v>
                </c:pt>
                <c:pt idx="5508">
                  <c:v>-1.0926099999999999E-2</c:v>
                </c:pt>
                <c:pt idx="5509">
                  <c:v>-1.0936599999999999E-2</c:v>
                </c:pt>
                <c:pt idx="5510">
                  <c:v>-1.0947500000000001E-2</c:v>
                </c:pt>
                <c:pt idx="5511">
                  <c:v>-1.09607E-2</c:v>
                </c:pt>
                <c:pt idx="5512">
                  <c:v>-1.09751E-2</c:v>
                </c:pt>
                <c:pt idx="5513">
                  <c:v>-1.09868E-2</c:v>
                </c:pt>
                <c:pt idx="5514">
                  <c:v>-1.0999E-2</c:v>
                </c:pt>
                <c:pt idx="5515">
                  <c:v>-1.1011099999999999E-2</c:v>
                </c:pt>
                <c:pt idx="5516">
                  <c:v>-1.1022499999999999E-2</c:v>
                </c:pt>
                <c:pt idx="5517">
                  <c:v>-1.1036000000000001E-2</c:v>
                </c:pt>
                <c:pt idx="5518">
                  <c:v>-1.1048000000000001E-2</c:v>
                </c:pt>
                <c:pt idx="5519">
                  <c:v>-1.1058999999999999E-2</c:v>
                </c:pt>
                <c:pt idx="5520">
                  <c:v>-1.10703E-2</c:v>
                </c:pt>
                <c:pt idx="5521">
                  <c:v>-1.1080100000000001E-2</c:v>
                </c:pt>
                <c:pt idx="5522">
                  <c:v>-1.10887E-2</c:v>
                </c:pt>
                <c:pt idx="5523">
                  <c:v>-1.10975E-2</c:v>
                </c:pt>
                <c:pt idx="5524">
                  <c:v>-1.11025E-2</c:v>
                </c:pt>
                <c:pt idx="5525">
                  <c:v>-1.1106400000000001E-2</c:v>
                </c:pt>
                <c:pt idx="5526">
                  <c:v>-1.1113E-2</c:v>
                </c:pt>
                <c:pt idx="5527">
                  <c:v>-1.1119E-2</c:v>
                </c:pt>
                <c:pt idx="5528">
                  <c:v>-1.1127700000000001E-2</c:v>
                </c:pt>
                <c:pt idx="5529">
                  <c:v>-1.11349E-2</c:v>
                </c:pt>
                <c:pt idx="5530">
                  <c:v>-1.11424E-2</c:v>
                </c:pt>
                <c:pt idx="5531">
                  <c:v>-1.1151400000000001E-2</c:v>
                </c:pt>
                <c:pt idx="5532">
                  <c:v>-1.1159799999999999E-2</c:v>
                </c:pt>
                <c:pt idx="5533">
                  <c:v>-1.11685E-2</c:v>
                </c:pt>
                <c:pt idx="5534">
                  <c:v>-1.11781E-2</c:v>
                </c:pt>
                <c:pt idx="5535">
                  <c:v>-1.11894E-2</c:v>
                </c:pt>
                <c:pt idx="5536">
                  <c:v>-1.11977E-2</c:v>
                </c:pt>
                <c:pt idx="5537">
                  <c:v>-1.1206900000000001E-2</c:v>
                </c:pt>
                <c:pt idx="5538">
                  <c:v>-1.12186E-2</c:v>
                </c:pt>
                <c:pt idx="5539">
                  <c:v>-1.1228E-2</c:v>
                </c:pt>
                <c:pt idx="5540">
                  <c:v>-1.1235E-2</c:v>
                </c:pt>
                <c:pt idx="5541">
                  <c:v>-1.12415E-2</c:v>
                </c:pt>
                <c:pt idx="5542">
                  <c:v>-1.1246600000000001E-2</c:v>
                </c:pt>
                <c:pt idx="5543">
                  <c:v>-1.12502E-2</c:v>
                </c:pt>
                <c:pt idx="5544">
                  <c:v>-1.12529E-2</c:v>
                </c:pt>
                <c:pt idx="5545">
                  <c:v>-1.12598E-2</c:v>
                </c:pt>
                <c:pt idx="5546">
                  <c:v>-1.12665E-2</c:v>
                </c:pt>
                <c:pt idx="5547">
                  <c:v>-1.1273200000000001E-2</c:v>
                </c:pt>
                <c:pt idx="5548">
                  <c:v>-1.12832E-2</c:v>
                </c:pt>
                <c:pt idx="5549">
                  <c:v>-1.12955E-2</c:v>
                </c:pt>
                <c:pt idx="5550">
                  <c:v>-1.1306699999999999E-2</c:v>
                </c:pt>
                <c:pt idx="5551">
                  <c:v>-1.13169E-2</c:v>
                </c:pt>
                <c:pt idx="5552">
                  <c:v>-1.13236E-2</c:v>
                </c:pt>
                <c:pt idx="5553">
                  <c:v>-1.1329799999999999E-2</c:v>
                </c:pt>
                <c:pt idx="5554">
                  <c:v>-1.13358E-2</c:v>
                </c:pt>
                <c:pt idx="5555">
                  <c:v>-1.13402E-2</c:v>
                </c:pt>
                <c:pt idx="5556">
                  <c:v>-1.1344399999999999E-2</c:v>
                </c:pt>
                <c:pt idx="5557">
                  <c:v>-1.1351E-2</c:v>
                </c:pt>
                <c:pt idx="5558">
                  <c:v>-1.1357900000000001E-2</c:v>
                </c:pt>
                <c:pt idx="5559">
                  <c:v>-1.1366100000000001E-2</c:v>
                </c:pt>
                <c:pt idx="5560">
                  <c:v>-1.13749E-2</c:v>
                </c:pt>
                <c:pt idx="5561">
                  <c:v>-1.1384999999999999E-2</c:v>
                </c:pt>
                <c:pt idx="5562">
                  <c:v>-1.13992E-2</c:v>
                </c:pt>
                <c:pt idx="5563">
                  <c:v>-1.14152E-2</c:v>
                </c:pt>
                <c:pt idx="5564">
                  <c:v>-1.14301E-2</c:v>
                </c:pt>
                <c:pt idx="5565">
                  <c:v>-1.1442900000000001E-2</c:v>
                </c:pt>
                <c:pt idx="5566">
                  <c:v>-1.14547E-2</c:v>
                </c:pt>
                <c:pt idx="5567">
                  <c:v>-1.1464800000000001E-2</c:v>
                </c:pt>
                <c:pt idx="5568">
                  <c:v>-1.1476699999999999E-2</c:v>
                </c:pt>
                <c:pt idx="5569">
                  <c:v>-1.1485499999999999E-2</c:v>
                </c:pt>
                <c:pt idx="5570">
                  <c:v>-1.1492E-2</c:v>
                </c:pt>
                <c:pt idx="5571">
                  <c:v>-1.1498100000000001E-2</c:v>
                </c:pt>
                <c:pt idx="5572">
                  <c:v>-1.1505E-2</c:v>
                </c:pt>
                <c:pt idx="5573">
                  <c:v>-1.15143E-2</c:v>
                </c:pt>
                <c:pt idx="5574">
                  <c:v>-1.15263E-2</c:v>
                </c:pt>
                <c:pt idx="5575">
                  <c:v>-1.15386E-2</c:v>
                </c:pt>
                <c:pt idx="5576">
                  <c:v>-1.15523E-2</c:v>
                </c:pt>
                <c:pt idx="5577">
                  <c:v>-1.15633E-2</c:v>
                </c:pt>
                <c:pt idx="5578">
                  <c:v>-1.15736E-2</c:v>
                </c:pt>
                <c:pt idx="5579">
                  <c:v>-1.15826E-2</c:v>
                </c:pt>
                <c:pt idx="5580">
                  <c:v>-1.1586600000000001E-2</c:v>
                </c:pt>
                <c:pt idx="5581">
                  <c:v>-1.1589500000000001E-2</c:v>
                </c:pt>
                <c:pt idx="5582">
                  <c:v>-1.15958E-2</c:v>
                </c:pt>
                <c:pt idx="5583">
                  <c:v>-1.1601999999999999E-2</c:v>
                </c:pt>
                <c:pt idx="5584">
                  <c:v>-1.16078E-2</c:v>
                </c:pt>
                <c:pt idx="5585">
                  <c:v>-1.16145E-2</c:v>
                </c:pt>
                <c:pt idx="5586">
                  <c:v>-1.1621599999999999E-2</c:v>
                </c:pt>
                <c:pt idx="5587">
                  <c:v>-1.16288E-2</c:v>
                </c:pt>
                <c:pt idx="5588">
                  <c:v>-1.16349E-2</c:v>
                </c:pt>
                <c:pt idx="5589">
                  <c:v>-1.16417E-2</c:v>
                </c:pt>
                <c:pt idx="5590">
                  <c:v>-1.16492E-2</c:v>
                </c:pt>
                <c:pt idx="5591">
                  <c:v>-1.16528E-2</c:v>
                </c:pt>
                <c:pt idx="5592">
                  <c:v>-1.1658099999999999E-2</c:v>
                </c:pt>
                <c:pt idx="5593">
                  <c:v>-1.16627E-2</c:v>
                </c:pt>
                <c:pt idx="5594">
                  <c:v>-1.1666599999999999E-2</c:v>
                </c:pt>
                <c:pt idx="5595">
                  <c:v>-1.16717E-2</c:v>
                </c:pt>
                <c:pt idx="5596">
                  <c:v>-1.1677999999999999E-2</c:v>
                </c:pt>
                <c:pt idx="5597">
                  <c:v>-1.16852E-2</c:v>
                </c:pt>
                <c:pt idx="5598">
                  <c:v>-1.1693E-2</c:v>
                </c:pt>
                <c:pt idx="5599">
                  <c:v>-1.16989E-2</c:v>
                </c:pt>
                <c:pt idx="5600">
                  <c:v>-1.1704600000000001E-2</c:v>
                </c:pt>
                <c:pt idx="5601">
                  <c:v>-1.17117E-2</c:v>
                </c:pt>
                <c:pt idx="5602">
                  <c:v>-1.17156E-2</c:v>
                </c:pt>
                <c:pt idx="5603">
                  <c:v>-1.17193E-2</c:v>
                </c:pt>
                <c:pt idx="5604">
                  <c:v>-1.1722700000000001E-2</c:v>
                </c:pt>
                <c:pt idx="5605">
                  <c:v>-1.17266E-2</c:v>
                </c:pt>
                <c:pt idx="5606">
                  <c:v>-1.1729399999999999E-2</c:v>
                </c:pt>
                <c:pt idx="5607">
                  <c:v>-1.1731999999999999E-2</c:v>
                </c:pt>
                <c:pt idx="5608">
                  <c:v>-1.17354E-2</c:v>
                </c:pt>
                <c:pt idx="5609">
                  <c:v>-1.1743099999999999E-2</c:v>
                </c:pt>
                <c:pt idx="5610">
                  <c:v>-1.17488E-2</c:v>
                </c:pt>
                <c:pt idx="5611">
                  <c:v>-1.1755099999999999E-2</c:v>
                </c:pt>
                <c:pt idx="5612">
                  <c:v>-1.1761300000000001E-2</c:v>
                </c:pt>
                <c:pt idx="5613">
                  <c:v>-1.1772599999999999E-2</c:v>
                </c:pt>
                <c:pt idx="5614">
                  <c:v>-1.1785800000000001E-2</c:v>
                </c:pt>
                <c:pt idx="5615">
                  <c:v>-1.17962E-2</c:v>
                </c:pt>
                <c:pt idx="5616">
                  <c:v>-1.1809399999999999E-2</c:v>
                </c:pt>
                <c:pt idx="5617">
                  <c:v>-1.1823699999999999E-2</c:v>
                </c:pt>
                <c:pt idx="5618">
                  <c:v>-1.1835999999999999E-2</c:v>
                </c:pt>
                <c:pt idx="5619">
                  <c:v>-1.18475E-2</c:v>
                </c:pt>
                <c:pt idx="5620">
                  <c:v>-1.18581E-2</c:v>
                </c:pt>
                <c:pt idx="5621">
                  <c:v>-1.18692E-2</c:v>
                </c:pt>
                <c:pt idx="5622">
                  <c:v>-1.1878100000000001E-2</c:v>
                </c:pt>
                <c:pt idx="5623">
                  <c:v>-1.18882E-2</c:v>
                </c:pt>
                <c:pt idx="5624">
                  <c:v>-1.18993E-2</c:v>
                </c:pt>
                <c:pt idx="5625">
                  <c:v>-1.1912300000000001E-2</c:v>
                </c:pt>
                <c:pt idx="5626">
                  <c:v>-1.19265E-2</c:v>
                </c:pt>
                <c:pt idx="5627">
                  <c:v>-1.19404E-2</c:v>
                </c:pt>
                <c:pt idx="5628">
                  <c:v>-1.1958399999999999E-2</c:v>
                </c:pt>
                <c:pt idx="5629">
                  <c:v>-1.1977099999999999E-2</c:v>
                </c:pt>
                <c:pt idx="5630">
                  <c:v>-1.1996E-2</c:v>
                </c:pt>
                <c:pt idx="5631">
                  <c:v>-1.20137E-2</c:v>
                </c:pt>
                <c:pt idx="5632">
                  <c:v>-1.20296E-2</c:v>
                </c:pt>
                <c:pt idx="5633">
                  <c:v>-1.2042499999999999E-2</c:v>
                </c:pt>
                <c:pt idx="5634">
                  <c:v>-1.20552E-2</c:v>
                </c:pt>
                <c:pt idx="5635">
                  <c:v>-1.2068199999999999E-2</c:v>
                </c:pt>
                <c:pt idx="5636">
                  <c:v>-1.2080799999999999E-2</c:v>
                </c:pt>
                <c:pt idx="5637">
                  <c:v>-1.2094000000000001E-2</c:v>
                </c:pt>
                <c:pt idx="5638">
                  <c:v>-1.2108600000000001E-2</c:v>
                </c:pt>
                <c:pt idx="5639">
                  <c:v>-1.21239E-2</c:v>
                </c:pt>
                <c:pt idx="5640">
                  <c:v>-1.214E-2</c:v>
                </c:pt>
                <c:pt idx="5641">
                  <c:v>-1.2156800000000001E-2</c:v>
                </c:pt>
                <c:pt idx="5642">
                  <c:v>-1.21742E-2</c:v>
                </c:pt>
                <c:pt idx="5643">
                  <c:v>-1.21905E-2</c:v>
                </c:pt>
                <c:pt idx="5644">
                  <c:v>-1.2203500000000001E-2</c:v>
                </c:pt>
                <c:pt idx="5645">
                  <c:v>-1.22177E-2</c:v>
                </c:pt>
                <c:pt idx="5646">
                  <c:v>-1.22311E-2</c:v>
                </c:pt>
                <c:pt idx="5647">
                  <c:v>-1.22443E-2</c:v>
                </c:pt>
                <c:pt idx="5648">
                  <c:v>-1.2258E-2</c:v>
                </c:pt>
                <c:pt idx="5649">
                  <c:v>-1.2273600000000001E-2</c:v>
                </c:pt>
                <c:pt idx="5650">
                  <c:v>-1.22916E-2</c:v>
                </c:pt>
                <c:pt idx="5651">
                  <c:v>-1.2309799999999999E-2</c:v>
                </c:pt>
                <c:pt idx="5652">
                  <c:v>-1.2326999999999999E-2</c:v>
                </c:pt>
                <c:pt idx="5653">
                  <c:v>-1.23467E-2</c:v>
                </c:pt>
                <c:pt idx="5654">
                  <c:v>-1.23649E-2</c:v>
                </c:pt>
                <c:pt idx="5655">
                  <c:v>-1.23798E-2</c:v>
                </c:pt>
                <c:pt idx="5656">
                  <c:v>-1.23955E-2</c:v>
                </c:pt>
                <c:pt idx="5657">
                  <c:v>-1.24089E-2</c:v>
                </c:pt>
                <c:pt idx="5658">
                  <c:v>-1.2423500000000001E-2</c:v>
                </c:pt>
                <c:pt idx="5659">
                  <c:v>-1.24373E-2</c:v>
                </c:pt>
                <c:pt idx="5660">
                  <c:v>-1.24528E-2</c:v>
                </c:pt>
                <c:pt idx="5661">
                  <c:v>-1.2468399999999999E-2</c:v>
                </c:pt>
                <c:pt idx="5662">
                  <c:v>-1.2486199999999999E-2</c:v>
                </c:pt>
                <c:pt idx="5663">
                  <c:v>-1.2502600000000001E-2</c:v>
                </c:pt>
                <c:pt idx="5664">
                  <c:v>-1.2519000000000001E-2</c:v>
                </c:pt>
                <c:pt idx="5665">
                  <c:v>-1.25349E-2</c:v>
                </c:pt>
                <c:pt idx="5666">
                  <c:v>-1.25503E-2</c:v>
                </c:pt>
                <c:pt idx="5667">
                  <c:v>-1.25661E-2</c:v>
                </c:pt>
                <c:pt idx="5668">
                  <c:v>-1.2580600000000001E-2</c:v>
                </c:pt>
                <c:pt idx="5669">
                  <c:v>-1.2594599999999999E-2</c:v>
                </c:pt>
                <c:pt idx="5670">
                  <c:v>-1.26102E-2</c:v>
                </c:pt>
                <c:pt idx="5671">
                  <c:v>-1.26257E-2</c:v>
                </c:pt>
                <c:pt idx="5672">
                  <c:v>-1.26398E-2</c:v>
                </c:pt>
                <c:pt idx="5673">
                  <c:v>-1.26552E-2</c:v>
                </c:pt>
                <c:pt idx="5674">
                  <c:v>-1.26713E-2</c:v>
                </c:pt>
                <c:pt idx="5675">
                  <c:v>-1.26877E-2</c:v>
                </c:pt>
                <c:pt idx="5676">
                  <c:v>-1.2703300000000001E-2</c:v>
                </c:pt>
                <c:pt idx="5677">
                  <c:v>-1.2715600000000001E-2</c:v>
                </c:pt>
                <c:pt idx="5678">
                  <c:v>-1.27268E-2</c:v>
                </c:pt>
                <c:pt idx="5679">
                  <c:v>-1.27399E-2</c:v>
                </c:pt>
                <c:pt idx="5680">
                  <c:v>-1.2748199999999999E-2</c:v>
                </c:pt>
                <c:pt idx="5681">
                  <c:v>-1.27565E-2</c:v>
                </c:pt>
                <c:pt idx="5682">
                  <c:v>-1.2765500000000001E-2</c:v>
                </c:pt>
                <c:pt idx="5683">
                  <c:v>-1.2772800000000001E-2</c:v>
                </c:pt>
                <c:pt idx="5684">
                  <c:v>-1.2779E-2</c:v>
                </c:pt>
                <c:pt idx="5685">
                  <c:v>-1.2785400000000001E-2</c:v>
                </c:pt>
                <c:pt idx="5686">
                  <c:v>-1.27919E-2</c:v>
                </c:pt>
                <c:pt idx="5687">
                  <c:v>-1.27996E-2</c:v>
                </c:pt>
                <c:pt idx="5688">
                  <c:v>-1.28071E-2</c:v>
                </c:pt>
                <c:pt idx="5689">
                  <c:v>-1.28165E-2</c:v>
                </c:pt>
                <c:pt idx="5690">
                  <c:v>-1.28273E-2</c:v>
                </c:pt>
                <c:pt idx="5691">
                  <c:v>-1.2836999999999999E-2</c:v>
                </c:pt>
                <c:pt idx="5692">
                  <c:v>-1.28459E-2</c:v>
                </c:pt>
                <c:pt idx="5693">
                  <c:v>-1.2852300000000001E-2</c:v>
                </c:pt>
                <c:pt idx="5694">
                  <c:v>-1.2858100000000001E-2</c:v>
                </c:pt>
                <c:pt idx="5695">
                  <c:v>-1.2861300000000001E-2</c:v>
                </c:pt>
                <c:pt idx="5696">
                  <c:v>-1.2862999999999999E-2</c:v>
                </c:pt>
                <c:pt idx="5697">
                  <c:v>-1.2865400000000001E-2</c:v>
                </c:pt>
                <c:pt idx="5698">
                  <c:v>-1.28708E-2</c:v>
                </c:pt>
                <c:pt idx="5699">
                  <c:v>-1.28754E-2</c:v>
                </c:pt>
                <c:pt idx="5700">
                  <c:v>-1.28813E-2</c:v>
                </c:pt>
                <c:pt idx="5701">
                  <c:v>-1.28871E-2</c:v>
                </c:pt>
                <c:pt idx="5702">
                  <c:v>-1.28953E-2</c:v>
                </c:pt>
                <c:pt idx="5703">
                  <c:v>-1.29058E-2</c:v>
                </c:pt>
                <c:pt idx="5704">
                  <c:v>-1.2913000000000001E-2</c:v>
                </c:pt>
                <c:pt idx="5705">
                  <c:v>-1.2919399999999999E-2</c:v>
                </c:pt>
                <c:pt idx="5706">
                  <c:v>-1.29217E-2</c:v>
                </c:pt>
                <c:pt idx="5707">
                  <c:v>-1.2922100000000001E-2</c:v>
                </c:pt>
                <c:pt idx="5708">
                  <c:v>-1.2924E-2</c:v>
                </c:pt>
                <c:pt idx="5709">
                  <c:v>-1.29289E-2</c:v>
                </c:pt>
                <c:pt idx="5710">
                  <c:v>-1.2932900000000001E-2</c:v>
                </c:pt>
                <c:pt idx="5711">
                  <c:v>-1.29391E-2</c:v>
                </c:pt>
                <c:pt idx="5712">
                  <c:v>-1.2943100000000001E-2</c:v>
                </c:pt>
                <c:pt idx="5713">
                  <c:v>-1.29487E-2</c:v>
                </c:pt>
                <c:pt idx="5714">
                  <c:v>-1.29555E-2</c:v>
                </c:pt>
                <c:pt idx="5715">
                  <c:v>-1.2960599999999999E-2</c:v>
                </c:pt>
                <c:pt idx="5716">
                  <c:v>-1.2966399999999999E-2</c:v>
                </c:pt>
                <c:pt idx="5717">
                  <c:v>-1.29704E-2</c:v>
                </c:pt>
                <c:pt idx="5718">
                  <c:v>-1.29742E-2</c:v>
                </c:pt>
                <c:pt idx="5719">
                  <c:v>-1.29798E-2</c:v>
                </c:pt>
                <c:pt idx="5720">
                  <c:v>-1.2984600000000001E-2</c:v>
                </c:pt>
                <c:pt idx="5721">
                  <c:v>-1.29891E-2</c:v>
                </c:pt>
                <c:pt idx="5722">
                  <c:v>-1.29952E-2</c:v>
                </c:pt>
                <c:pt idx="5723">
                  <c:v>-1.2998600000000001E-2</c:v>
                </c:pt>
                <c:pt idx="5724">
                  <c:v>-1.30016E-2</c:v>
                </c:pt>
                <c:pt idx="5725">
                  <c:v>-1.30046E-2</c:v>
                </c:pt>
                <c:pt idx="5726">
                  <c:v>-1.3009099999999999E-2</c:v>
                </c:pt>
                <c:pt idx="5727">
                  <c:v>-1.30127E-2</c:v>
                </c:pt>
                <c:pt idx="5728">
                  <c:v>-1.30157E-2</c:v>
                </c:pt>
                <c:pt idx="5729">
                  <c:v>-1.30195E-2</c:v>
                </c:pt>
                <c:pt idx="5730">
                  <c:v>-1.30247E-2</c:v>
                </c:pt>
                <c:pt idx="5731">
                  <c:v>-1.30286E-2</c:v>
                </c:pt>
                <c:pt idx="5732">
                  <c:v>-1.3032E-2</c:v>
                </c:pt>
                <c:pt idx="5733">
                  <c:v>-1.30355E-2</c:v>
                </c:pt>
                <c:pt idx="5734">
                  <c:v>-1.30443E-2</c:v>
                </c:pt>
                <c:pt idx="5735">
                  <c:v>-1.30519E-2</c:v>
                </c:pt>
                <c:pt idx="5736">
                  <c:v>-1.3058699999999999E-2</c:v>
                </c:pt>
                <c:pt idx="5737">
                  <c:v>-1.30654E-2</c:v>
                </c:pt>
                <c:pt idx="5738">
                  <c:v>-1.30706E-2</c:v>
                </c:pt>
                <c:pt idx="5739">
                  <c:v>-1.30767E-2</c:v>
                </c:pt>
                <c:pt idx="5740">
                  <c:v>-1.3083900000000001E-2</c:v>
                </c:pt>
                <c:pt idx="5741">
                  <c:v>-1.3089999999999999E-2</c:v>
                </c:pt>
                <c:pt idx="5742">
                  <c:v>-1.3094099999999999E-2</c:v>
                </c:pt>
                <c:pt idx="5743">
                  <c:v>-1.3100199999999999E-2</c:v>
                </c:pt>
                <c:pt idx="5744">
                  <c:v>-1.3105500000000001E-2</c:v>
                </c:pt>
                <c:pt idx="5745">
                  <c:v>-1.3112E-2</c:v>
                </c:pt>
                <c:pt idx="5746">
                  <c:v>-1.3117699999999999E-2</c:v>
                </c:pt>
                <c:pt idx="5747">
                  <c:v>-1.3124E-2</c:v>
                </c:pt>
                <c:pt idx="5748">
                  <c:v>-1.31275E-2</c:v>
                </c:pt>
                <c:pt idx="5749">
                  <c:v>-1.3132100000000001E-2</c:v>
                </c:pt>
                <c:pt idx="5750">
                  <c:v>-1.31384E-2</c:v>
                </c:pt>
                <c:pt idx="5751">
                  <c:v>-1.3144400000000001E-2</c:v>
                </c:pt>
                <c:pt idx="5752">
                  <c:v>-1.3150800000000001E-2</c:v>
                </c:pt>
                <c:pt idx="5753">
                  <c:v>-1.31558E-2</c:v>
                </c:pt>
                <c:pt idx="5754">
                  <c:v>-1.3163299999999999E-2</c:v>
                </c:pt>
                <c:pt idx="5755">
                  <c:v>-1.3170400000000001E-2</c:v>
                </c:pt>
                <c:pt idx="5756">
                  <c:v>-1.31772E-2</c:v>
                </c:pt>
                <c:pt idx="5757">
                  <c:v>-1.3183200000000001E-2</c:v>
                </c:pt>
                <c:pt idx="5758">
                  <c:v>-1.3189899999999999E-2</c:v>
                </c:pt>
                <c:pt idx="5759">
                  <c:v>-1.3198400000000001E-2</c:v>
                </c:pt>
                <c:pt idx="5760">
                  <c:v>-1.32064E-2</c:v>
                </c:pt>
                <c:pt idx="5761">
                  <c:v>-1.32111E-2</c:v>
                </c:pt>
                <c:pt idx="5762">
                  <c:v>-1.32181E-2</c:v>
                </c:pt>
                <c:pt idx="5763">
                  <c:v>-1.32249E-2</c:v>
                </c:pt>
                <c:pt idx="5764">
                  <c:v>-1.32306E-2</c:v>
                </c:pt>
                <c:pt idx="5765">
                  <c:v>-1.32371E-2</c:v>
                </c:pt>
                <c:pt idx="5766">
                  <c:v>-1.32438E-2</c:v>
                </c:pt>
                <c:pt idx="5767">
                  <c:v>-1.3248899999999999E-2</c:v>
                </c:pt>
                <c:pt idx="5768">
                  <c:v>-1.32528E-2</c:v>
                </c:pt>
                <c:pt idx="5769">
                  <c:v>-1.3255899999999999E-2</c:v>
                </c:pt>
                <c:pt idx="5770">
                  <c:v>-1.3261E-2</c:v>
                </c:pt>
                <c:pt idx="5771">
                  <c:v>-1.32671E-2</c:v>
                </c:pt>
                <c:pt idx="5772">
                  <c:v>-1.32748E-2</c:v>
                </c:pt>
                <c:pt idx="5773">
                  <c:v>-1.3286600000000001E-2</c:v>
                </c:pt>
                <c:pt idx="5774">
                  <c:v>-1.32981E-2</c:v>
                </c:pt>
                <c:pt idx="5775">
                  <c:v>-1.33098E-2</c:v>
                </c:pt>
                <c:pt idx="5776">
                  <c:v>-1.3319900000000001E-2</c:v>
                </c:pt>
                <c:pt idx="5777">
                  <c:v>-1.3332200000000001E-2</c:v>
                </c:pt>
                <c:pt idx="5778">
                  <c:v>-1.3342400000000001E-2</c:v>
                </c:pt>
                <c:pt idx="5779">
                  <c:v>-1.3351200000000001E-2</c:v>
                </c:pt>
                <c:pt idx="5780">
                  <c:v>-1.3357600000000001E-2</c:v>
                </c:pt>
                <c:pt idx="5781">
                  <c:v>-1.33627E-2</c:v>
                </c:pt>
                <c:pt idx="5782">
                  <c:v>-1.3368E-2</c:v>
                </c:pt>
                <c:pt idx="5783">
                  <c:v>-1.33753E-2</c:v>
                </c:pt>
                <c:pt idx="5784">
                  <c:v>-1.33854E-2</c:v>
                </c:pt>
                <c:pt idx="5785">
                  <c:v>-1.33962E-2</c:v>
                </c:pt>
                <c:pt idx="5786">
                  <c:v>-1.3407799999999999E-2</c:v>
                </c:pt>
                <c:pt idx="5787">
                  <c:v>-1.34184E-2</c:v>
                </c:pt>
                <c:pt idx="5788">
                  <c:v>-1.34278E-2</c:v>
                </c:pt>
                <c:pt idx="5789">
                  <c:v>-1.3436200000000001E-2</c:v>
                </c:pt>
                <c:pt idx="5790">
                  <c:v>-1.3444899999999999E-2</c:v>
                </c:pt>
                <c:pt idx="5791">
                  <c:v>-1.34509E-2</c:v>
                </c:pt>
                <c:pt idx="5792">
                  <c:v>-1.34559E-2</c:v>
                </c:pt>
                <c:pt idx="5793">
                  <c:v>-1.34605E-2</c:v>
                </c:pt>
                <c:pt idx="5794">
                  <c:v>-1.34675E-2</c:v>
                </c:pt>
                <c:pt idx="5795">
                  <c:v>-1.34742E-2</c:v>
                </c:pt>
                <c:pt idx="5796">
                  <c:v>-1.3481099999999999E-2</c:v>
                </c:pt>
                <c:pt idx="5797">
                  <c:v>-1.34894E-2</c:v>
                </c:pt>
                <c:pt idx="5798">
                  <c:v>-1.3498899999999999E-2</c:v>
                </c:pt>
                <c:pt idx="5799">
                  <c:v>-1.35081E-2</c:v>
                </c:pt>
                <c:pt idx="5800">
                  <c:v>-1.3516800000000001E-2</c:v>
                </c:pt>
                <c:pt idx="5801">
                  <c:v>-1.35256E-2</c:v>
                </c:pt>
                <c:pt idx="5802">
                  <c:v>-1.35342E-2</c:v>
                </c:pt>
                <c:pt idx="5803">
                  <c:v>-1.35418E-2</c:v>
                </c:pt>
                <c:pt idx="5804">
                  <c:v>-1.3552099999999999E-2</c:v>
                </c:pt>
                <c:pt idx="5805">
                  <c:v>-1.3561800000000001E-2</c:v>
                </c:pt>
                <c:pt idx="5806">
                  <c:v>-1.35709E-2</c:v>
                </c:pt>
                <c:pt idx="5807">
                  <c:v>-1.3580699999999999E-2</c:v>
                </c:pt>
                <c:pt idx="5808">
                  <c:v>-1.359E-2</c:v>
                </c:pt>
                <c:pt idx="5809">
                  <c:v>-1.35982E-2</c:v>
                </c:pt>
                <c:pt idx="5810">
                  <c:v>-1.3607599999999999E-2</c:v>
                </c:pt>
                <c:pt idx="5811">
                  <c:v>-1.3617199999999999E-2</c:v>
                </c:pt>
                <c:pt idx="5812">
                  <c:v>-1.3626600000000001E-2</c:v>
                </c:pt>
                <c:pt idx="5813">
                  <c:v>-1.36369E-2</c:v>
                </c:pt>
                <c:pt idx="5814">
                  <c:v>-1.3647899999999999E-2</c:v>
                </c:pt>
                <c:pt idx="5815">
                  <c:v>-1.36589E-2</c:v>
                </c:pt>
                <c:pt idx="5816">
                  <c:v>-1.3668899999999999E-2</c:v>
                </c:pt>
                <c:pt idx="5817">
                  <c:v>-1.3678600000000001E-2</c:v>
                </c:pt>
                <c:pt idx="5818">
                  <c:v>-1.3689E-2</c:v>
                </c:pt>
                <c:pt idx="5819">
                  <c:v>-1.36992E-2</c:v>
                </c:pt>
                <c:pt idx="5820">
                  <c:v>-1.37094E-2</c:v>
                </c:pt>
                <c:pt idx="5821">
                  <c:v>-1.37153E-2</c:v>
                </c:pt>
                <c:pt idx="5822">
                  <c:v>-1.3724099999999999E-2</c:v>
                </c:pt>
                <c:pt idx="5823">
                  <c:v>-1.37343E-2</c:v>
                </c:pt>
                <c:pt idx="5824">
                  <c:v>-1.37453E-2</c:v>
                </c:pt>
                <c:pt idx="5825">
                  <c:v>-1.37567E-2</c:v>
                </c:pt>
                <c:pt idx="5826">
                  <c:v>-1.3768900000000001E-2</c:v>
                </c:pt>
                <c:pt idx="5827">
                  <c:v>-1.37798E-2</c:v>
                </c:pt>
                <c:pt idx="5828">
                  <c:v>-1.3789300000000001E-2</c:v>
                </c:pt>
                <c:pt idx="5829">
                  <c:v>-1.37973E-2</c:v>
                </c:pt>
                <c:pt idx="5830">
                  <c:v>-1.38078E-2</c:v>
                </c:pt>
                <c:pt idx="5831">
                  <c:v>-1.3816999999999999E-2</c:v>
                </c:pt>
                <c:pt idx="5832">
                  <c:v>-1.3826400000000001E-2</c:v>
                </c:pt>
                <c:pt idx="5833">
                  <c:v>-1.3838100000000001E-2</c:v>
                </c:pt>
                <c:pt idx="5834">
                  <c:v>-1.38488E-2</c:v>
                </c:pt>
                <c:pt idx="5835">
                  <c:v>-1.38586E-2</c:v>
                </c:pt>
                <c:pt idx="5836">
                  <c:v>-1.38678E-2</c:v>
                </c:pt>
                <c:pt idx="5837">
                  <c:v>-1.38779E-2</c:v>
                </c:pt>
                <c:pt idx="5838">
                  <c:v>-1.38878E-2</c:v>
                </c:pt>
                <c:pt idx="5839">
                  <c:v>-1.3898300000000001E-2</c:v>
                </c:pt>
                <c:pt idx="5840">
                  <c:v>-1.3908800000000001E-2</c:v>
                </c:pt>
                <c:pt idx="5841">
                  <c:v>-1.39218E-2</c:v>
                </c:pt>
                <c:pt idx="5842">
                  <c:v>-1.39334E-2</c:v>
                </c:pt>
                <c:pt idx="5843">
                  <c:v>-1.3945000000000001E-2</c:v>
                </c:pt>
                <c:pt idx="5844">
                  <c:v>-1.3956E-2</c:v>
                </c:pt>
                <c:pt idx="5845">
                  <c:v>-1.3965200000000001E-2</c:v>
                </c:pt>
                <c:pt idx="5846">
                  <c:v>-1.3974E-2</c:v>
                </c:pt>
                <c:pt idx="5847">
                  <c:v>-1.39817E-2</c:v>
                </c:pt>
                <c:pt idx="5848">
                  <c:v>-1.3987899999999999E-2</c:v>
                </c:pt>
                <c:pt idx="5849">
                  <c:v>-1.39931E-2</c:v>
                </c:pt>
                <c:pt idx="5850">
                  <c:v>-1.4001400000000001E-2</c:v>
                </c:pt>
                <c:pt idx="5851">
                  <c:v>-1.40102E-2</c:v>
                </c:pt>
                <c:pt idx="5852">
                  <c:v>-1.40211E-2</c:v>
                </c:pt>
                <c:pt idx="5853">
                  <c:v>-1.40307E-2</c:v>
                </c:pt>
                <c:pt idx="5854">
                  <c:v>-1.4039599999999999E-2</c:v>
                </c:pt>
                <c:pt idx="5855">
                  <c:v>-1.4047799999999999E-2</c:v>
                </c:pt>
                <c:pt idx="5856">
                  <c:v>-1.40546E-2</c:v>
                </c:pt>
                <c:pt idx="5857">
                  <c:v>-1.40628E-2</c:v>
                </c:pt>
                <c:pt idx="5858">
                  <c:v>-1.40734E-2</c:v>
                </c:pt>
                <c:pt idx="5859">
                  <c:v>-1.40854E-2</c:v>
                </c:pt>
                <c:pt idx="5860">
                  <c:v>-1.4096600000000001E-2</c:v>
                </c:pt>
                <c:pt idx="5861">
                  <c:v>-1.41069E-2</c:v>
                </c:pt>
                <c:pt idx="5862">
                  <c:v>-1.4116500000000001E-2</c:v>
                </c:pt>
                <c:pt idx="5863">
                  <c:v>-1.4127300000000001E-2</c:v>
                </c:pt>
                <c:pt idx="5864">
                  <c:v>-1.41359E-2</c:v>
                </c:pt>
                <c:pt idx="5865">
                  <c:v>-1.41447E-2</c:v>
                </c:pt>
                <c:pt idx="5866">
                  <c:v>-1.41542E-2</c:v>
                </c:pt>
                <c:pt idx="5867">
                  <c:v>-1.41624E-2</c:v>
                </c:pt>
                <c:pt idx="5868">
                  <c:v>-1.41715E-2</c:v>
                </c:pt>
                <c:pt idx="5869">
                  <c:v>-1.41837E-2</c:v>
                </c:pt>
                <c:pt idx="5870">
                  <c:v>-1.41966E-2</c:v>
                </c:pt>
                <c:pt idx="5871">
                  <c:v>-1.4211400000000001E-2</c:v>
                </c:pt>
                <c:pt idx="5872">
                  <c:v>-1.4223299999999999E-2</c:v>
                </c:pt>
                <c:pt idx="5873">
                  <c:v>-1.4231499999999999E-2</c:v>
                </c:pt>
                <c:pt idx="5874">
                  <c:v>-1.4240600000000001E-2</c:v>
                </c:pt>
                <c:pt idx="5875">
                  <c:v>-1.4250000000000001E-2</c:v>
                </c:pt>
                <c:pt idx="5876">
                  <c:v>-1.4258699999999999E-2</c:v>
                </c:pt>
                <c:pt idx="5877">
                  <c:v>-1.42682E-2</c:v>
                </c:pt>
                <c:pt idx="5878">
                  <c:v>-1.42787E-2</c:v>
                </c:pt>
                <c:pt idx="5879">
                  <c:v>-1.42896E-2</c:v>
                </c:pt>
                <c:pt idx="5880">
                  <c:v>-1.43018E-2</c:v>
                </c:pt>
                <c:pt idx="5881">
                  <c:v>-1.43143E-2</c:v>
                </c:pt>
                <c:pt idx="5882">
                  <c:v>-1.4327299999999999E-2</c:v>
                </c:pt>
                <c:pt idx="5883">
                  <c:v>-1.43395E-2</c:v>
                </c:pt>
                <c:pt idx="5884">
                  <c:v>-1.4351300000000001E-2</c:v>
                </c:pt>
                <c:pt idx="5885">
                  <c:v>-1.4360400000000001E-2</c:v>
                </c:pt>
                <c:pt idx="5886">
                  <c:v>-1.4369099999999999E-2</c:v>
                </c:pt>
                <c:pt idx="5887">
                  <c:v>-1.4378699999999999E-2</c:v>
                </c:pt>
                <c:pt idx="5888">
                  <c:v>-1.4388E-2</c:v>
                </c:pt>
                <c:pt idx="5889">
                  <c:v>-1.43979E-2</c:v>
                </c:pt>
                <c:pt idx="5890">
                  <c:v>-1.44087E-2</c:v>
                </c:pt>
                <c:pt idx="5891">
                  <c:v>-1.44186E-2</c:v>
                </c:pt>
                <c:pt idx="5892">
                  <c:v>-1.4430999999999999E-2</c:v>
                </c:pt>
                <c:pt idx="5893">
                  <c:v>-1.4442099999999999E-2</c:v>
                </c:pt>
                <c:pt idx="5894">
                  <c:v>-1.44537E-2</c:v>
                </c:pt>
                <c:pt idx="5895">
                  <c:v>-1.44633E-2</c:v>
                </c:pt>
                <c:pt idx="5896">
                  <c:v>-1.44733E-2</c:v>
                </c:pt>
                <c:pt idx="5897">
                  <c:v>-1.4482500000000001E-2</c:v>
                </c:pt>
                <c:pt idx="5898">
                  <c:v>-1.4495900000000001E-2</c:v>
                </c:pt>
                <c:pt idx="5899">
                  <c:v>-1.45066E-2</c:v>
                </c:pt>
                <c:pt idx="5900">
                  <c:v>-1.45194E-2</c:v>
                </c:pt>
                <c:pt idx="5901">
                  <c:v>-1.4529800000000001E-2</c:v>
                </c:pt>
                <c:pt idx="5902">
                  <c:v>-1.4539399999999999E-2</c:v>
                </c:pt>
                <c:pt idx="5903">
                  <c:v>-1.4550799999999999E-2</c:v>
                </c:pt>
                <c:pt idx="5904">
                  <c:v>-1.4562800000000001E-2</c:v>
                </c:pt>
                <c:pt idx="5905">
                  <c:v>-1.45741E-2</c:v>
                </c:pt>
                <c:pt idx="5906">
                  <c:v>-1.45848E-2</c:v>
                </c:pt>
                <c:pt idx="5907">
                  <c:v>-1.4592600000000001E-2</c:v>
                </c:pt>
                <c:pt idx="5908">
                  <c:v>-1.45979E-2</c:v>
                </c:pt>
                <c:pt idx="5909">
                  <c:v>-1.4603E-2</c:v>
                </c:pt>
                <c:pt idx="5910">
                  <c:v>-1.46073E-2</c:v>
                </c:pt>
                <c:pt idx="5911">
                  <c:v>-1.4613599999999999E-2</c:v>
                </c:pt>
                <c:pt idx="5912">
                  <c:v>-1.4623300000000001E-2</c:v>
                </c:pt>
                <c:pt idx="5913">
                  <c:v>-1.4634299999999999E-2</c:v>
                </c:pt>
                <c:pt idx="5914">
                  <c:v>-1.4645200000000001E-2</c:v>
                </c:pt>
                <c:pt idx="5915">
                  <c:v>-1.46588E-2</c:v>
                </c:pt>
                <c:pt idx="5916">
                  <c:v>-1.46725E-2</c:v>
                </c:pt>
                <c:pt idx="5917">
                  <c:v>-1.46848E-2</c:v>
                </c:pt>
                <c:pt idx="5918">
                  <c:v>-1.4696499999999999E-2</c:v>
                </c:pt>
                <c:pt idx="5919">
                  <c:v>-1.4706E-2</c:v>
                </c:pt>
                <c:pt idx="5920">
                  <c:v>-1.4713499999999999E-2</c:v>
                </c:pt>
                <c:pt idx="5921">
                  <c:v>-1.4718699999999999E-2</c:v>
                </c:pt>
                <c:pt idx="5922">
                  <c:v>-1.4722900000000001E-2</c:v>
                </c:pt>
                <c:pt idx="5923">
                  <c:v>-1.47285E-2</c:v>
                </c:pt>
                <c:pt idx="5924">
                  <c:v>-1.47344E-2</c:v>
                </c:pt>
                <c:pt idx="5925">
                  <c:v>-1.47426E-2</c:v>
                </c:pt>
                <c:pt idx="5926">
                  <c:v>-1.47511E-2</c:v>
                </c:pt>
                <c:pt idx="5927">
                  <c:v>-1.47606E-2</c:v>
                </c:pt>
                <c:pt idx="5928">
                  <c:v>-1.47694E-2</c:v>
                </c:pt>
                <c:pt idx="5929">
                  <c:v>-1.4778100000000001E-2</c:v>
                </c:pt>
                <c:pt idx="5930">
                  <c:v>-1.4785899999999999E-2</c:v>
                </c:pt>
                <c:pt idx="5931">
                  <c:v>-1.47937E-2</c:v>
                </c:pt>
                <c:pt idx="5932">
                  <c:v>-1.4801699999999999E-2</c:v>
                </c:pt>
                <c:pt idx="5933">
                  <c:v>-1.4808399999999999E-2</c:v>
                </c:pt>
                <c:pt idx="5934">
                  <c:v>-1.4814300000000001E-2</c:v>
                </c:pt>
                <c:pt idx="5935">
                  <c:v>-1.48194E-2</c:v>
                </c:pt>
                <c:pt idx="5936">
                  <c:v>-1.4822500000000001E-2</c:v>
                </c:pt>
                <c:pt idx="5937">
                  <c:v>-1.48269E-2</c:v>
                </c:pt>
                <c:pt idx="5938">
                  <c:v>-1.48329E-2</c:v>
                </c:pt>
                <c:pt idx="5939">
                  <c:v>-1.48383E-2</c:v>
                </c:pt>
                <c:pt idx="5940">
                  <c:v>-1.4846700000000001E-2</c:v>
                </c:pt>
                <c:pt idx="5941">
                  <c:v>-1.48554E-2</c:v>
                </c:pt>
                <c:pt idx="5942">
                  <c:v>-1.4864499999999999E-2</c:v>
                </c:pt>
                <c:pt idx="5943">
                  <c:v>-1.4872399999999999E-2</c:v>
                </c:pt>
                <c:pt idx="5944">
                  <c:v>-1.4879099999999999E-2</c:v>
                </c:pt>
                <c:pt idx="5945">
                  <c:v>-1.48843E-2</c:v>
                </c:pt>
                <c:pt idx="5946">
                  <c:v>-1.4889599999999999E-2</c:v>
                </c:pt>
                <c:pt idx="5947">
                  <c:v>-1.48959E-2</c:v>
                </c:pt>
                <c:pt idx="5948">
                  <c:v>-1.49041E-2</c:v>
                </c:pt>
                <c:pt idx="5949">
                  <c:v>-1.4912999999999999E-2</c:v>
                </c:pt>
                <c:pt idx="5950">
                  <c:v>-1.49234E-2</c:v>
                </c:pt>
                <c:pt idx="5951">
                  <c:v>-1.4933500000000001E-2</c:v>
                </c:pt>
                <c:pt idx="5952">
                  <c:v>-1.4944900000000001E-2</c:v>
                </c:pt>
                <c:pt idx="5953">
                  <c:v>-1.4956499999999999E-2</c:v>
                </c:pt>
                <c:pt idx="5954">
                  <c:v>-1.49658E-2</c:v>
                </c:pt>
                <c:pt idx="5955">
                  <c:v>-1.49751E-2</c:v>
                </c:pt>
                <c:pt idx="5956">
                  <c:v>-1.4982000000000001E-2</c:v>
                </c:pt>
                <c:pt idx="5957">
                  <c:v>-1.49902E-2</c:v>
                </c:pt>
                <c:pt idx="5958">
                  <c:v>-1.4995400000000001E-2</c:v>
                </c:pt>
                <c:pt idx="5959">
                  <c:v>-1.5004699999999999E-2</c:v>
                </c:pt>
                <c:pt idx="5960">
                  <c:v>-1.50145E-2</c:v>
                </c:pt>
                <c:pt idx="5961">
                  <c:v>-1.5024900000000001E-2</c:v>
                </c:pt>
                <c:pt idx="5962">
                  <c:v>-1.50327E-2</c:v>
                </c:pt>
                <c:pt idx="5963">
                  <c:v>-1.5039800000000001E-2</c:v>
                </c:pt>
                <c:pt idx="5964">
                  <c:v>-1.5048000000000001E-2</c:v>
                </c:pt>
                <c:pt idx="5965">
                  <c:v>-1.50542E-2</c:v>
                </c:pt>
                <c:pt idx="5966">
                  <c:v>-1.5059700000000001E-2</c:v>
                </c:pt>
                <c:pt idx="5967">
                  <c:v>-1.50671E-2</c:v>
                </c:pt>
                <c:pt idx="5968">
                  <c:v>-1.5075699999999999E-2</c:v>
                </c:pt>
                <c:pt idx="5969">
                  <c:v>-1.50835E-2</c:v>
                </c:pt>
                <c:pt idx="5970">
                  <c:v>-1.5086199999999999E-2</c:v>
                </c:pt>
                <c:pt idx="5971">
                  <c:v>-1.5090299999999999E-2</c:v>
                </c:pt>
                <c:pt idx="5972">
                  <c:v>-1.5097899999999999E-2</c:v>
                </c:pt>
                <c:pt idx="5973">
                  <c:v>-1.5106700000000001E-2</c:v>
                </c:pt>
                <c:pt idx="5974">
                  <c:v>-1.51179E-2</c:v>
                </c:pt>
                <c:pt idx="5975">
                  <c:v>-1.51281E-2</c:v>
                </c:pt>
                <c:pt idx="5976">
                  <c:v>-1.51419E-2</c:v>
                </c:pt>
                <c:pt idx="5977">
                  <c:v>-1.5155999999999999E-2</c:v>
                </c:pt>
                <c:pt idx="5978">
                  <c:v>-1.5170599999999999E-2</c:v>
                </c:pt>
                <c:pt idx="5979">
                  <c:v>-1.5185300000000001E-2</c:v>
                </c:pt>
                <c:pt idx="5980">
                  <c:v>-1.51997E-2</c:v>
                </c:pt>
                <c:pt idx="5981">
                  <c:v>-1.5213600000000001E-2</c:v>
                </c:pt>
                <c:pt idx="5982">
                  <c:v>-1.5224100000000001E-2</c:v>
                </c:pt>
                <c:pt idx="5983">
                  <c:v>-1.5234599999999999E-2</c:v>
                </c:pt>
                <c:pt idx="5984">
                  <c:v>-1.5243400000000001E-2</c:v>
                </c:pt>
                <c:pt idx="5985">
                  <c:v>-1.5252699999999999E-2</c:v>
                </c:pt>
                <c:pt idx="5986">
                  <c:v>-1.5261500000000001E-2</c:v>
                </c:pt>
                <c:pt idx="5987">
                  <c:v>-1.5270799999999999E-2</c:v>
                </c:pt>
                <c:pt idx="5988">
                  <c:v>-1.5280800000000001E-2</c:v>
                </c:pt>
                <c:pt idx="5989">
                  <c:v>-1.5290400000000001E-2</c:v>
                </c:pt>
                <c:pt idx="5990">
                  <c:v>-1.53008E-2</c:v>
                </c:pt>
                <c:pt idx="5991">
                  <c:v>-1.5307599999999999E-2</c:v>
                </c:pt>
                <c:pt idx="5992">
                  <c:v>-1.5314599999999999E-2</c:v>
                </c:pt>
                <c:pt idx="5993">
                  <c:v>-1.5321100000000001E-2</c:v>
                </c:pt>
                <c:pt idx="5994">
                  <c:v>-1.53268E-2</c:v>
                </c:pt>
                <c:pt idx="5995">
                  <c:v>-1.53326E-2</c:v>
                </c:pt>
                <c:pt idx="5996">
                  <c:v>-1.53397E-2</c:v>
                </c:pt>
                <c:pt idx="5997">
                  <c:v>-1.5346E-2</c:v>
                </c:pt>
                <c:pt idx="5998">
                  <c:v>-1.5352599999999999E-2</c:v>
                </c:pt>
                <c:pt idx="5999">
                  <c:v>-1.53615E-2</c:v>
                </c:pt>
                <c:pt idx="6000">
                  <c:v>-1.53721E-2</c:v>
                </c:pt>
                <c:pt idx="6001">
                  <c:v>-1.53843E-2</c:v>
                </c:pt>
                <c:pt idx="6002">
                  <c:v>-1.53977E-2</c:v>
                </c:pt>
                <c:pt idx="6003">
                  <c:v>-1.5411299999999999E-2</c:v>
                </c:pt>
                <c:pt idx="6004">
                  <c:v>-1.54231E-2</c:v>
                </c:pt>
                <c:pt idx="6005">
                  <c:v>-1.5433499999999999E-2</c:v>
                </c:pt>
                <c:pt idx="6006">
                  <c:v>-1.54451E-2</c:v>
                </c:pt>
                <c:pt idx="6007">
                  <c:v>-1.54559E-2</c:v>
                </c:pt>
                <c:pt idx="6008">
                  <c:v>-1.5464E-2</c:v>
                </c:pt>
                <c:pt idx="6009">
                  <c:v>-1.54704E-2</c:v>
                </c:pt>
                <c:pt idx="6010">
                  <c:v>-1.5476200000000001E-2</c:v>
                </c:pt>
                <c:pt idx="6011">
                  <c:v>-1.54815E-2</c:v>
                </c:pt>
                <c:pt idx="6012">
                  <c:v>-1.54926E-2</c:v>
                </c:pt>
                <c:pt idx="6013">
                  <c:v>-1.55037E-2</c:v>
                </c:pt>
                <c:pt idx="6014">
                  <c:v>-1.5514099999999999E-2</c:v>
                </c:pt>
                <c:pt idx="6015">
                  <c:v>-1.5526999999999999E-2</c:v>
                </c:pt>
                <c:pt idx="6016">
                  <c:v>-1.5539300000000001E-2</c:v>
                </c:pt>
                <c:pt idx="6017">
                  <c:v>-1.55508E-2</c:v>
                </c:pt>
                <c:pt idx="6018">
                  <c:v>-1.5561500000000001E-2</c:v>
                </c:pt>
                <c:pt idx="6019">
                  <c:v>-1.55733E-2</c:v>
                </c:pt>
                <c:pt idx="6020">
                  <c:v>-1.5585399999999999E-2</c:v>
                </c:pt>
                <c:pt idx="6021">
                  <c:v>-1.5597700000000001E-2</c:v>
                </c:pt>
                <c:pt idx="6022">
                  <c:v>-1.56089E-2</c:v>
                </c:pt>
                <c:pt idx="6023">
                  <c:v>-1.56197E-2</c:v>
                </c:pt>
                <c:pt idx="6024">
                  <c:v>-1.5631099999999998E-2</c:v>
                </c:pt>
                <c:pt idx="6025">
                  <c:v>-1.5642E-2</c:v>
                </c:pt>
                <c:pt idx="6026">
                  <c:v>-1.5654999999999999E-2</c:v>
                </c:pt>
                <c:pt idx="6027">
                  <c:v>-1.5668000000000001E-2</c:v>
                </c:pt>
                <c:pt idx="6028">
                  <c:v>-1.56787E-2</c:v>
                </c:pt>
                <c:pt idx="6029">
                  <c:v>-1.5687599999999999E-2</c:v>
                </c:pt>
                <c:pt idx="6030">
                  <c:v>-1.5697800000000001E-2</c:v>
                </c:pt>
                <c:pt idx="6031">
                  <c:v>-1.5708400000000001E-2</c:v>
                </c:pt>
                <c:pt idx="6032">
                  <c:v>-1.5717399999999999E-2</c:v>
                </c:pt>
                <c:pt idx="6033">
                  <c:v>-1.5727999999999999E-2</c:v>
                </c:pt>
                <c:pt idx="6034">
                  <c:v>-1.5738499999999999E-2</c:v>
                </c:pt>
                <c:pt idx="6035">
                  <c:v>-1.5750199999999999E-2</c:v>
                </c:pt>
                <c:pt idx="6036">
                  <c:v>-1.57593E-2</c:v>
                </c:pt>
                <c:pt idx="6037">
                  <c:v>-1.5768600000000001E-2</c:v>
                </c:pt>
                <c:pt idx="6038">
                  <c:v>-1.5776399999999999E-2</c:v>
                </c:pt>
                <c:pt idx="6039">
                  <c:v>-1.5785199999999999E-2</c:v>
                </c:pt>
                <c:pt idx="6040">
                  <c:v>-1.5793700000000001E-2</c:v>
                </c:pt>
                <c:pt idx="6041">
                  <c:v>-1.5801099999999998E-2</c:v>
                </c:pt>
                <c:pt idx="6042">
                  <c:v>-1.5812300000000001E-2</c:v>
                </c:pt>
                <c:pt idx="6043">
                  <c:v>-1.5824700000000001E-2</c:v>
                </c:pt>
                <c:pt idx="6044">
                  <c:v>-1.5837199999999999E-2</c:v>
                </c:pt>
                <c:pt idx="6045">
                  <c:v>-1.5849800000000001E-2</c:v>
                </c:pt>
                <c:pt idx="6046">
                  <c:v>-1.5862399999999999E-2</c:v>
                </c:pt>
                <c:pt idx="6047">
                  <c:v>-1.5872799999999999E-2</c:v>
                </c:pt>
                <c:pt idx="6048">
                  <c:v>-1.5882299999999999E-2</c:v>
                </c:pt>
                <c:pt idx="6049">
                  <c:v>-1.58902E-2</c:v>
                </c:pt>
                <c:pt idx="6050">
                  <c:v>-1.58984E-2</c:v>
                </c:pt>
                <c:pt idx="6051">
                  <c:v>-1.5906400000000001E-2</c:v>
                </c:pt>
                <c:pt idx="6052">
                  <c:v>-1.59118E-2</c:v>
                </c:pt>
                <c:pt idx="6053">
                  <c:v>-1.5919599999999999E-2</c:v>
                </c:pt>
                <c:pt idx="6054">
                  <c:v>-1.5926699999999998E-2</c:v>
                </c:pt>
                <c:pt idx="6055">
                  <c:v>-1.59358E-2</c:v>
                </c:pt>
                <c:pt idx="6056">
                  <c:v>-1.5946499999999999E-2</c:v>
                </c:pt>
                <c:pt idx="6057">
                  <c:v>-1.5959500000000001E-2</c:v>
                </c:pt>
                <c:pt idx="6058">
                  <c:v>-1.5972799999999999E-2</c:v>
                </c:pt>
                <c:pt idx="6059">
                  <c:v>-1.5987899999999999E-2</c:v>
                </c:pt>
                <c:pt idx="6060">
                  <c:v>-1.60018E-2</c:v>
                </c:pt>
                <c:pt idx="6061">
                  <c:v>-1.60152E-2</c:v>
                </c:pt>
                <c:pt idx="6062">
                  <c:v>-1.6027900000000001E-2</c:v>
                </c:pt>
                <c:pt idx="6063">
                  <c:v>-1.6039000000000001E-2</c:v>
                </c:pt>
                <c:pt idx="6064">
                  <c:v>-1.6048400000000001E-2</c:v>
                </c:pt>
                <c:pt idx="6065">
                  <c:v>-1.6057999999999999E-2</c:v>
                </c:pt>
                <c:pt idx="6066">
                  <c:v>-1.60666E-2</c:v>
                </c:pt>
                <c:pt idx="6067">
                  <c:v>-1.6073500000000001E-2</c:v>
                </c:pt>
                <c:pt idx="6068">
                  <c:v>-1.6079900000000001E-2</c:v>
                </c:pt>
                <c:pt idx="6069">
                  <c:v>-1.60865E-2</c:v>
                </c:pt>
                <c:pt idx="6070">
                  <c:v>-1.6095700000000001E-2</c:v>
                </c:pt>
                <c:pt idx="6071">
                  <c:v>-1.6101000000000001E-2</c:v>
                </c:pt>
                <c:pt idx="6072">
                  <c:v>-1.61058E-2</c:v>
                </c:pt>
                <c:pt idx="6073">
                  <c:v>-1.61128E-2</c:v>
                </c:pt>
                <c:pt idx="6074">
                  <c:v>-1.6121099999999999E-2</c:v>
                </c:pt>
                <c:pt idx="6075">
                  <c:v>-1.6130700000000001E-2</c:v>
                </c:pt>
                <c:pt idx="6076">
                  <c:v>-1.61408E-2</c:v>
                </c:pt>
                <c:pt idx="6077">
                  <c:v>-1.61507E-2</c:v>
                </c:pt>
                <c:pt idx="6078">
                  <c:v>-1.6161700000000001E-2</c:v>
                </c:pt>
                <c:pt idx="6079">
                  <c:v>-1.6172700000000002E-2</c:v>
                </c:pt>
                <c:pt idx="6080">
                  <c:v>-1.61847E-2</c:v>
                </c:pt>
                <c:pt idx="6081">
                  <c:v>-1.61981E-2</c:v>
                </c:pt>
                <c:pt idx="6082">
                  <c:v>-1.6208500000000001E-2</c:v>
                </c:pt>
                <c:pt idx="6083">
                  <c:v>-1.62179E-2</c:v>
                </c:pt>
                <c:pt idx="6084">
                  <c:v>-1.6228699999999999E-2</c:v>
                </c:pt>
                <c:pt idx="6085">
                  <c:v>-1.6238699999999998E-2</c:v>
                </c:pt>
                <c:pt idx="6086">
                  <c:v>-1.6249799999999998E-2</c:v>
                </c:pt>
                <c:pt idx="6087">
                  <c:v>-1.6259800000000001E-2</c:v>
                </c:pt>
                <c:pt idx="6088">
                  <c:v>-1.6270799999999998E-2</c:v>
                </c:pt>
                <c:pt idx="6089">
                  <c:v>-1.6278899999999999E-2</c:v>
                </c:pt>
                <c:pt idx="6090">
                  <c:v>-1.6287900000000001E-2</c:v>
                </c:pt>
                <c:pt idx="6091">
                  <c:v>-1.6294400000000001E-2</c:v>
                </c:pt>
                <c:pt idx="6092">
                  <c:v>-1.6300599999999998E-2</c:v>
                </c:pt>
                <c:pt idx="6093">
                  <c:v>-1.63073E-2</c:v>
                </c:pt>
                <c:pt idx="6094">
                  <c:v>-1.6315E-2</c:v>
                </c:pt>
                <c:pt idx="6095">
                  <c:v>-1.6322199999999999E-2</c:v>
                </c:pt>
                <c:pt idx="6096">
                  <c:v>-1.63295E-2</c:v>
                </c:pt>
                <c:pt idx="6097">
                  <c:v>-1.63372E-2</c:v>
                </c:pt>
                <c:pt idx="6098">
                  <c:v>-1.6344399999999999E-2</c:v>
                </c:pt>
                <c:pt idx="6099">
                  <c:v>-1.63506E-2</c:v>
                </c:pt>
                <c:pt idx="6100">
                  <c:v>-1.6359200000000001E-2</c:v>
                </c:pt>
                <c:pt idx="6101">
                  <c:v>-1.6367900000000001E-2</c:v>
                </c:pt>
                <c:pt idx="6102">
                  <c:v>-1.6377699999999999E-2</c:v>
                </c:pt>
                <c:pt idx="6103">
                  <c:v>-1.6388799999999999E-2</c:v>
                </c:pt>
                <c:pt idx="6104">
                  <c:v>-1.6398200000000002E-2</c:v>
                </c:pt>
                <c:pt idx="6105">
                  <c:v>-1.6409400000000001E-2</c:v>
                </c:pt>
                <c:pt idx="6106">
                  <c:v>-1.6422599999999999E-2</c:v>
                </c:pt>
                <c:pt idx="6107">
                  <c:v>-1.64323E-2</c:v>
                </c:pt>
                <c:pt idx="6108">
                  <c:v>-1.64435E-2</c:v>
                </c:pt>
                <c:pt idx="6109">
                  <c:v>-1.6455600000000001E-2</c:v>
                </c:pt>
                <c:pt idx="6110">
                  <c:v>-1.6466399999999999E-2</c:v>
                </c:pt>
                <c:pt idx="6111">
                  <c:v>-1.6477700000000001E-2</c:v>
                </c:pt>
                <c:pt idx="6112">
                  <c:v>-1.64896E-2</c:v>
                </c:pt>
                <c:pt idx="6113">
                  <c:v>-1.65018E-2</c:v>
                </c:pt>
                <c:pt idx="6114">
                  <c:v>-1.6512800000000001E-2</c:v>
                </c:pt>
                <c:pt idx="6115">
                  <c:v>-1.6525100000000001E-2</c:v>
                </c:pt>
                <c:pt idx="6116">
                  <c:v>-1.6534699999999999E-2</c:v>
                </c:pt>
                <c:pt idx="6117">
                  <c:v>-1.6543599999999999E-2</c:v>
                </c:pt>
                <c:pt idx="6118">
                  <c:v>-1.6552899999999999E-2</c:v>
                </c:pt>
                <c:pt idx="6119">
                  <c:v>-1.65614E-2</c:v>
                </c:pt>
                <c:pt idx="6120">
                  <c:v>-1.6569199999999999E-2</c:v>
                </c:pt>
                <c:pt idx="6121">
                  <c:v>-1.6574100000000001E-2</c:v>
                </c:pt>
                <c:pt idx="6122">
                  <c:v>-1.6578499999999999E-2</c:v>
                </c:pt>
                <c:pt idx="6123">
                  <c:v>-1.6582E-2</c:v>
                </c:pt>
                <c:pt idx="6124">
                  <c:v>-1.6585599999999999E-2</c:v>
                </c:pt>
                <c:pt idx="6125">
                  <c:v>-1.6591600000000001E-2</c:v>
                </c:pt>
                <c:pt idx="6126">
                  <c:v>-1.6597299999999999E-2</c:v>
                </c:pt>
                <c:pt idx="6127">
                  <c:v>-1.6604000000000001E-2</c:v>
                </c:pt>
                <c:pt idx="6128">
                  <c:v>-1.6610699999999999E-2</c:v>
                </c:pt>
                <c:pt idx="6129">
                  <c:v>-1.66205E-2</c:v>
                </c:pt>
                <c:pt idx="6130">
                  <c:v>-1.6634099999999999E-2</c:v>
                </c:pt>
                <c:pt idx="6131">
                  <c:v>-1.6645799999999999E-2</c:v>
                </c:pt>
                <c:pt idx="6132">
                  <c:v>-1.6655699999999999E-2</c:v>
                </c:pt>
                <c:pt idx="6133">
                  <c:v>-1.6664100000000001E-2</c:v>
                </c:pt>
                <c:pt idx="6134">
                  <c:v>-1.6675200000000001E-2</c:v>
                </c:pt>
                <c:pt idx="6135">
                  <c:v>-1.6684399999999999E-2</c:v>
                </c:pt>
                <c:pt idx="6136">
                  <c:v>-1.6692200000000001E-2</c:v>
                </c:pt>
                <c:pt idx="6137">
                  <c:v>-1.6698899999999999E-2</c:v>
                </c:pt>
                <c:pt idx="6138">
                  <c:v>-1.6703699999999998E-2</c:v>
                </c:pt>
                <c:pt idx="6139">
                  <c:v>-1.67099E-2</c:v>
                </c:pt>
                <c:pt idx="6140">
                  <c:v>-1.6715600000000001E-2</c:v>
                </c:pt>
                <c:pt idx="6141">
                  <c:v>-1.6723700000000001E-2</c:v>
                </c:pt>
                <c:pt idx="6142">
                  <c:v>-1.6733100000000001E-2</c:v>
                </c:pt>
                <c:pt idx="6143">
                  <c:v>-1.6744200000000001E-2</c:v>
                </c:pt>
                <c:pt idx="6144">
                  <c:v>-1.6753799999999999E-2</c:v>
                </c:pt>
                <c:pt idx="6145">
                  <c:v>-1.6763900000000002E-2</c:v>
                </c:pt>
                <c:pt idx="6146">
                  <c:v>-1.6775000000000002E-2</c:v>
                </c:pt>
                <c:pt idx="6147">
                  <c:v>-1.67846E-2</c:v>
                </c:pt>
                <c:pt idx="6148">
                  <c:v>-1.67917E-2</c:v>
                </c:pt>
                <c:pt idx="6149">
                  <c:v>-1.6798899999999999E-2</c:v>
                </c:pt>
                <c:pt idx="6150">
                  <c:v>-1.6804900000000001E-2</c:v>
                </c:pt>
                <c:pt idx="6151">
                  <c:v>-1.6811599999999999E-2</c:v>
                </c:pt>
                <c:pt idx="6152">
                  <c:v>-1.68197E-2</c:v>
                </c:pt>
                <c:pt idx="6153">
                  <c:v>-1.6828300000000001E-2</c:v>
                </c:pt>
                <c:pt idx="6154">
                  <c:v>-1.6839400000000001E-2</c:v>
                </c:pt>
                <c:pt idx="6155">
                  <c:v>-1.68495E-2</c:v>
                </c:pt>
                <c:pt idx="6156">
                  <c:v>-1.6859499999999999E-2</c:v>
                </c:pt>
                <c:pt idx="6157">
                  <c:v>-1.6868999999999999E-2</c:v>
                </c:pt>
                <c:pt idx="6158">
                  <c:v>-1.68746E-2</c:v>
                </c:pt>
                <c:pt idx="6159">
                  <c:v>-1.68787E-2</c:v>
                </c:pt>
                <c:pt idx="6160">
                  <c:v>-1.6881199999999999E-2</c:v>
                </c:pt>
                <c:pt idx="6161">
                  <c:v>-1.6882999999999999E-2</c:v>
                </c:pt>
                <c:pt idx="6162">
                  <c:v>-1.6886399999999999E-2</c:v>
                </c:pt>
                <c:pt idx="6163">
                  <c:v>-1.6889299999999999E-2</c:v>
                </c:pt>
                <c:pt idx="6164">
                  <c:v>-1.6892600000000001E-2</c:v>
                </c:pt>
                <c:pt idx="6165">
                  <c:v>-1.6898699999999999E-2</c:v>
                </c:pt>
                <c:pt idx="6166">
                  <c:v>-1.6904499999999999E-2</c:v>
                </c:pt>
                <c:pt idx="6167">
                  <c:v>-1.69102E-2</c:v>
                </c:pt>
                <c:pt idx="6168">
                  <c:v>-1.6919300000000002E-2</c:v>
                </c:pt>
                <c:pt idx="6169">
                  <c:v>-1.6928100000000001E-2</c:v>
                </c:pt>
                <c:pt idx="6170">
                  <c:v>-1.6936E-2</c:v>
                </c:pt>
                <c:pt idx="6171">
                  <c:v>-1.6943099999999999E-2</c:v>
                </c:pt>
                <c:pt idx="6172">
                  <c:v>-1.6950300000000001E-2</c:v>
                </c:pt>
                <c:pt idx="6173">
                  <c:v>-1.6956300000000001E-2</c:v>
                </c:pt>
                <c:pt idx="6174">
                  <c:v>-1.6962700000000001E-2</c:v>
                </c:pt>
                <c:pt idx="6175">
                  <c:v>-1.69686E-2</c:v>
                </c:pt>
                <c:pt idx="6176">
                  <c:v>-1.6974199999999998E-2</c:v>
                </c:pt>
                <c:pt idx="6177">
                  <c:v>-1.6979999999999999E-2</c:v>
                </c:pt>
                <c:pt idx="6178">
                  <c:v>-1.69867E-2</c:v>
                </c:pt>
                <c:pt idx="6179">
                  <c:v>-1.6993500000000002E-2</c:v>
                </c:pt>
                <c:pt idx="6180">
                  <c:v>-1.7002300000000001E-2</c:v>
                </c:pt>
                <c:pt idx="6181">
                  <c:v>-1.7012300000000001E-2</c:v>
                </c:pt>
                <c:pt idx="6182">
                  <c:v>-1.70201E-2</c:v>
                </c:pt>
                <c:pt idx="6183">
                  <c:v>-1.7025999999999999E-2</c:v>
                </c:pt>
                <c:pt idx="6184">
                  <c:v>-1.7030199999999999E-2</c:v>
                </c:pt>
                <c:pt idx="6185">
                  <c:v>-1.7033199999999998E-2</c:v>
                </c:pt>
                <c:pt idx="6186">
                  <c:v>-1.70376E-2</c:v>
                </c:pt>
                <c:pt idx="6187">
                  <c:v>-1.7042000000000002E-2</c:v>
                </c:pt>
                <c:pt idx="6188">
                  <c:v>-1.7047099999999999E-2</c:v>
                </c:pt>
                <c:pt idx="6189">
                  <c:v>-1.70546E-2</c:v>
                </c:pt>
                <c:pt idx="6190">
                  <c:v>-1.70622E-2</c:v>
                </c:pt>
                <c:pt idx="6191">
                  <c:v>-1.7071300000000001E-2</c:v>
                </c:pt>
                <c:pt idx="6192">
                  <c:v>-1.7078400000000001E-2</c:v>
                </c:pt>
                <c:pt idx="6193">
                  <c:v>-1.70861E-2</c:v>
                </c:pt>
                <c:pt idx="6194">
                  <c:v>-1.70943E-2</c:v>
                </c:pt>
                <c:pt idx="6195">
                  <c:v>-1.7100899999999999E-2</c:v>
                </c:pt>
                <c:pt idx="6196">
                  <c:v>-1.7104100000000001E-2</c:v>
                </c:pt>
                <c:pt idx="6197">
                  <c:v>-1.71059E-2</c:v>
                </c:pt>
                <c:pt idx="6198">
                  <c:v>-1.7110500000000001E-2</c:v>
                </c:pt>
                <c:pt idx="6199">
                  <c:v>-1.71153E-2</c:v>
                </c:pt>
                <c:pt idx="6200">
                  <c:v>-1.7121000000000001E-2</c:v>
                </c:pt>
                <c:pt idx="6201">
                  <c:v>-1.7126800000000001E-2</c:v>
                </c:pt>
                <c:pt idx="6202">
                  <c:v>-1.7133200000000001E-2</c:v>
                </c:pt>
                <c:pt idx="6203">
                  <c:v>-1.7140699999999998E-2</c:v>
                </c:pt>
                <c:pt idx="6204">
                  <c:v>-1.71469E-2</c:v>
                </c:pt>
                <c:pt idx="6205">
                  <c:v>-1.7153600000000001E-2</c:v>
                </c:pt>
                <c:pt idx="6206">
                  <c:v>-1.71608E-2</c:v>
                </c:pt>
                <c:pt idx="6207">
                  <c:v>-1.7168800000000001E-2</c:v>
                </c:pt>
                <c:pt idx="6208">
                  <c:v>-1.71766E-2</c:v>
                </c:pt>
                <c:pt idx="6209">
                  <c:v>-1.71831E-2</c:v>
                </c:pt>
                <c:pt idx="6210">
                  <c:v>-1.71912E-2</c:v>
                </c:pt>
                <c:pt idx="6211">
                  <c:v>-1.71989E-2</c:v>
                </c:pt>
                <c:pt idx="6212">
                  <c:v>-1.7207099999999999E-2</c:v>
                </c:pt>
                <c:pt idx="6213">
                  <c:v>-1.7216599999999999E-2</c:v>
                </c:pt>
                <c:pt idx="6214">
                  <c:v>-1.72257E-2</c:v>
                </c:pt>
                <c:pt idx="6215">
                  <c:v>-1.72368E-2</c:v>
                </c:pt>
                <c:pt idx="6216">
                  <c:v>-1.7249E-2</c:v>
                </c:pt>
                <c:pt idx="6217">
                  <c:v>-1.7262E-2</c:v>
                </c:pt>
                <c:pt idx="6218">
                  <c:v>-1.7274999999999999E-2</c:v>
                </c:pt>
                <c:pt idx="6219">
                  <c:v>-1.7287299999999999E-2</c:v>
                </c:pt>
                <c:pt idx="6220">
                  <c:v>-1.72993E-2</c:v>
                </c:pt>
                <c:pt idx="6221">
                  <c:v>-1.7309600000000001E-2</c:v>
                </c:pt>
                <c:pt idx="6222">
                  <c:v>-1.7320599999999998E-2</c:v>
                </c:pt>
                <c:pt idx="6223">
                  <c:v>-1.7331800000000001E-2</c:v>
                </c:pt>
                <c:pt idx="6224">
                  <c:v>-1.7340299999999999E-2</c:v>
                </c:pt>
                <c:pt idx="6225">
                  <c:v>-1.7348200000000001E-2</c:v>
                </c:pt>
                <c:pt idx="6226">
                  <c:v>-1.73565E-2</c:v>
                </c:pt>
                <c:pt idx="6227">
                  <c:v>-1.7363900000000002E-2</c:v>
                </c:pt>
                <c:pt idx="6228">
                  <c:v>-1.7371500000000002E-2</c:v>
                </c:pt>
                <c:pt idx="6229">
                  <c:v>-1.73776E-2</c:v>
                </c:pt>
                <c:pt idx="6230">
                  <c:v>-1.7385399999999999E-2</c:v>
                </c:pt>
                <c:pt idx="6231">
                  <c:v>-1.7392700000000001E-2</c:v>
                </c:pt>
                <c:pt idx="6232">
                  <c:v>-1.7402299999999999E-2</c:v>
                </c:pt>
                <c:pt idx="6233">
                  <c:v>-1.74109E-2</c:v>
                </c:pt>
                <c:pt idx="6234">
                  <c:v>-1.7421699999999998E-2</c:v>
                </c:pt>
                <c:pt idx="6235">
                  <c:v>-1.7431100000000001E-2</c:v>
                </c:pt>
                <c:pt idx="6236">
                  <c:v>-1.7440500000000001E-2</c:v>
                </c:pt>
                <c:pt idx="6237">
                  <c:v>-1.7450500000000001E-2</c:v>
                </c:pt>
                <c:pt idx="6238">
                  <c:v>-1.7458899999999999E-2</c:v>
                </c:pt>
                <c:pt idx="6239">
                  <c:v>-1.74669E-2</c:v>
                </c:pt>
                <c:pt idx="6240">
                  <c:v>-1.7476100000000001E-2</c:v>
                </c:pt>
                <c:pt idx="6241">
                  <c:v>-1.74851E-2</c:v>
                </c:pt>
                <c:pt idx="6242">
                  <c:v>-1.7495699999999999E-2</c:v>
                </c:pt>
                <c:pt idx="6243">
                  <c:v>-1.7506799999999999E-2</c:v>
                </c:pt>
                <c:pt idx="6244">
                  <c:v>-1.7516299999999999E-2</c:v>
                </c:pt>
                <c:pt idx="6245">
                  <c:v>-1.7525900000000001E-2</c:v>
                </c:pt>
                <c:pt idx="6246">
                  <c:v>-1.7535499999999999E-2</c:v>
                </c:pt>
                <c:pt idx="6247">
                  <c:v>-1.75447E-2</c:v>
                </c:pt>
                <c:pt idx="6248">
                  <c:v>-1.7552999999999999E-2</c:v>
                </c:pt>
                <c:pt idx="6249">
                  <c:v>-1.7561E-2</c:v>
                </c:pt>
                <c:pt idx="6250">
                  <c:v>-1.7569000000000001E-2</c:v>
                </c:pt>
                <c:pt idx="6251">
                  <c:v>-1.75779E-2</c:v>
                </c:pt>
                <c:pt idx="6252">
                  <c:v>-1.7585900000000002E-2</c:v>
                </c:pt>
                <c:pt idx="6253">
                  <c:v>-1.75937E-2</c:v>
                </c:pt>
                <c:pt idx="6254">
                  <c:v>-1.7602400000000001E-2</c:v>
                </c:pt>
                <c:pt idx="6255">
                  <c:v>-1.7609799999999998E-2</c:v>
                </c:pt>
                <c:pt idx="6256">
                  <c:v>-1.7618700000000001E-2</c:v>
                </c:pt>
                <c:pt idx="6257">
                  <c:v>-1.7628100000000001E-2</c:v>
                </c:pt>
                <c:pt idx="6258">
                  <c:v>-1.7639200000000001E-2</c:v>
                </c:pt>
                <c:pt idx="6259">
                  <c:v>-1.7651500000000001E-2</c:v>
                </c:pt>
                <c:pt idx="6260">
                  <c:v>-1.7660200000000001E-2</c:v>
                </c:pt>
                <c:pt idx="6261">
                  <c:v>-1.7668300000000001E-2</c:v>
                </c:pt>
                <c:pt idx="6262">
                  <c:v>-1.7676000000000001E-2</c:v>
                </c:pt>
                <c:pt idx="6263">
                  <c:v>-1.76843E-2</c:v>
                </c:pt>
                <c:pt idx="6264">
                  <c:v>-1.7693E-2</c:v>
                </c:pt>
                <c:pt idx="6265">
                  <c:v>-1.77019E-2</c:v>
                </c:pt>
                <c:pt idx="6266">
                  <c:v>-1.7710099999999999E-2</c:v>
                </c:pt>
                <c:pt idx="6267">
                  <c:v>-1.7719700000000001E-2</c:v>
                </c:pt>
                <c:pt idx="6268">
                  <c:v>-1.7729200000000001E-2</c:v>
                </c:pt>
                <c:pt idx="6269">
                  <c:v>-1.7740800000000001E-2</c:v>
                </c:pt>
                <c:pt idx="6270">
                  <c:v>-1.7751300000000001E-2</c:v>
                </c:pt>
                <c:pt idx="6271">
                  <c:v>-1.7759400000000002E-2</c:v>
                </c:pt>
                <c:pt idx="6272">
                  <c:v>-1.7766500000000001E-2</c:v>
                </c:pt>
                <c:pt idx="6273">
                  <c:v>-1.7774000000000002E-2</c:v>
                </c:pt>
                <c:pt idx="6274">
                  <c:v>-1.77796E-2</c:v>
                </c:pt>
                <c:pt idx="6275">
                  <c:v>-1.77865E-2</c:v>
                </c:pt>
                <c:pt idx="6276">
                  <c:v>-1.77935E-2</c:v>
                </c:pt>
                <c:pt idx="6277">
                  <c:v>-1.78005E-2</c:v>
                </c:pt>
                <c:pt idx="6278">
                  <c:v>-1.7807E-2</c:v>
                </c:pt>
                <c:pt idx="6279">
                  <c:v>-1.78175E-2</c:v>
                </c:pt>
                <c:pt idx="6280">
                  <c:v>-1.7827800000000001E-2</c:v>
                </c:pt>
                <c:pt idx="6281">
                  <c:v>-1.7839299999999999E-2</c:v>
                </c:pt>
                <c:pt idx="6282">
                  <c:v>-1.78496E-2</c:v>
                </c:pt>
                <c:pt idx="6283">
                  <c:v>-1.7860000000000001E-2</c:v>
                </c:pt>
                <c:pt idx="6284">
                  <c:v>-1.7871000000000001E-2</c:v>
                </c:pt>
                <c:pt idx="6285">
                  <c:v>-1.7880299999999998E-2</c:v>
                </c:pt>
                <c:pt idx="6286">
                  <c:v>-1.78894E-2</c:v>
                </c:pt>
                <c:pt idx="6287">
                  <c:v>-1.7898500000000001E-2</c:v>
                </c:pt>
                <c:pt idx="6288">
                  <c:v>-1.7905299999999999E-2</c:v>
                </c:pt>
                <c:pt idx="6289">
                  <c:v>-1.7912000000000001E-2</c:v>
                </c:pt>
                <c:pt idx="6290">
                  <c:v>-1.79209E-2</c:v>
                </c:pt>
                <c:pt idx="6291">
                  <c:v>-1.79303E-2</c:v>
                </c:pt>
                <c:pt idx="6292">
                  <c:v>-1.7937999999999999E-2</c:v>
                </c:pt>
                <c:pt idx="6293">
                  <c:v>-1.7943799999999999E-2</c:v>
                </c:pt>
                <c:pt idx="6294">
                  <c:v>-1.79501E-2</c:v>
                </c:pt>
                <c:pt idx="6295">
                  <c:v>-1.7955800000000001E-2</c:v>
                </c:pt>
                <c:pt idx="6296">
                  <c:v>-1.7960199999999999E-2</c:v>
                </c:pt>
                <c:pt idx="6297">
                  <c:v>-1.79647E-2</c:v>
                </c:pt>
                <c:pt idx="6298">
                  <c:v>-1.79705E-2</c:v>
                </c:pt>
                <c:pt idx="6299">
                  <c:v>-1.7977199999999999E-2</c:v>
                </c:pt>
                <c:pt idx="6300">
                  <c:v>-1.7986599999999998E-2</c:v>
                </c:pt>
                <c:pt idx="6301">
                  <c:v>-1.7995899999999999E-2</c:v>
                </c:pt>
                <c:pt idx="6302">
                  <c:v>-1.8007499999999999E-2</c:v>
                </c:pt>
                <c:pt idx="6303">
                  <c:v>-1.80185E-2</c:v>
                </c:pt>
                <c:pt idx="6304">
                  <c:v>-1.8029E-2</c:v>
                </c:pt>
                <c:pt idx="6305">
                  <c:v>-1.8036799999999999E-2</c:v>
                </c:pt>
                <c:pt idx="6306">
                  <c:v>-1.8045700000000001E-2</c:v>
                </c:pt>
                <c:pt idx="6307">
                  <c:v>-1.8053900000000001E-2</c:v>
                </c:pt>
                <c:pt idx="6308">
                  <c:v>-1.8060900000000001E-2</c:v>
                </c:pt>
                <c:pt idx="6309">
                  <c:v>-1.8066100000000002E-2</c:v>
                </c:pt>
                <c:pt idx="6310">
                  <c:v>-1.80705E-2</c:v>
                </c:pt>
                <c:pt idx="6311">
                  <c:v>-1.8076100000000001E-2</c:v>
                </c:pt>
                <c:pt idx="6312">
                  <c:v>-1.8080800000000001E-2</c:v>
                </c:pt>
                <c:pt idx="6313">
                  <c:v>-1.8086399999999999E-2</c:v>
                </c:pt>
                <c:pt idx="6314">
                  <c:v>-1.8093499999999998E-2</c:v>
                </c:pt>
                <c:pt idx="6315">
                  <c:v>-1.8098599999999999E-2</c:v>
                </c:pt>
                <c:pt idx="6316">
                  <c:v>-1.8103399999999999E-2</c:v>
                </c:pt>
                <c:pt idx="6317">
                  <c:v>-1.8109299999999998E-2</c:v>
                </c:pt>
                <c:pt idx="6318">
                  <c:v>-1.81166E-2</c:v>
                </c:pt>
                <c:pt idx="6319">
                  <c:v>-1.8125100000000002E-2</c:v>
                </c:pt>
                <c:pt idx="6320">
                  <c:v>-1.81324E-2</c:v>
                </c:pt>
                <c:pt idx="6321">
                  <c:v>-1.8138000000000001E-2</c:v>
                </c:pt>
                <c:pt idx="6322">
                  <c:v>-1.81411E-2</c:v>
                </c:pt>
                <c:pt idx="6323">
                  <c:v>-1.8147199999999999E-2</c:v>
                </c:pt>
                <c:pt idx="6324">
                  <c:v>-1.8153800000000001E-2</c:v>
                </c:pt>
                <c:pt idx="6325">
                  <c:v>-1.8160599999999999E-2</c:v>
                </c:pt>
                <c:pt idx="6326">
                  <c:v>-1.8166399999999999E-2</c:v>
                </c:pt>
                <c:pt idx="6327">
                  <c:v>-1.8172000000000001E-2</c:v>
                </c:pt>
                <c:pt idx="6328">
                  <c:v>-1.8178400000000001E-2</c:v>
                </c:pt>
                <c:pt idx="6329">
                  <c:v>-1.8186299999999999E-2</c:v>
                </c:pt>
                <c:pt idx="6330">
                  <c:v>-1.8193899999999999E-2</c:v>
                </c:pt>
                <c:pt idx="6331">
                  <c:v>-1.8204100000000001E-2</c:v>
                </c:pt>
                <c:pt idx="6332">
                  <c:v>-1.8213799999999999E-2</c:v>
                </c:pt>
                <c:pt idx="6333">
                  <c:v>-1.8223400000000001E-2</c:v>
                </c:pt>
                <c:pt idx="6334">
                  <c:v>-1.8231500000000001E-2</c:v>
                </c:pt>
                <c:pt idx="6335">
                  <c:v>-1.82404E-2</c:v>
                </c:pt>
                <c:pt idx="6336">
                  <c:v>-1.8248500000000001E-2</c:v>
                </c:pt>
                <c:pt idx="6337">
                  <c:v>-1.8255899999999999E-2</c:v>
                </c:pt>
                <c:pt idx="6338">
                  <c:v>-1.82639E-2</c:v>
                </c:pt>
                <c:pt idx="6339">
                  <c:v>-1.8273000000000001E-2</c:v>
                </c:pt>
                <c:pt idx="6340">
                  <c:v>-1.8282699999999999E-2</c:v>
                </c:pt>
                <c:pt idx="6341">
                  <c:v>-1.8293400000000001E-2</c:v>
                </c:pt>
                <c:pt idx="6342">
                  <c:v>-1.8303099999999999E-2</c:v>
                </c:pt>
                <c:pt idx="6343">
                  <c:v>-1.8313300000000001E-2</c:v>
                </c:pt>
                <c:pt idx="6344">
                  <c:v>-1.83205E-2</c:v>
                </c:pt>
                <c:pt idx="6345">
                  <c:v>-1.8328000000000001E-2</c:v>
                </c:pt>
                <c:pt idx="6346">
                  <c:v>-1.8334099999999999E-2</c:v>
                </c:pt>
                <c:pt idx="6347">
                  <c:v>-1.8340200000000001E-2</c:v>
                </c:pt>
                <c:pt idx="6348">
                  <c:v>-1.8345400000000001E-2</c:v>
                </c:pt>
                <c:pt idx="6349">
                  <c:v>-1.83515E-2</c:v>
                </c:pt>
                <c:pt idx="6350">
                  <c:v>-1.8357600000000002E-2</c:v>
                </c:pt>
                <c:pt idx="6351">
                  <c:v>-1.8361300000000001E-2</c:v>
                </c:pt>
                <c:pt idx="6352">
                  <c:v>-1.83684E-2</c:v>
                </c:pt>
                <c:pt idx="6353">
                  <c:v>-1.83766E-2</c:v>
                </c:pt>
                <c:pt idx="6354">
                  <c:v>-1.83841E-2</c:v>
                </c:pt>
                <c:pt idx="6355">
                  <c:v>-1.8393199999999998E-2</c:v>
                </c:pt>
                <c:pt idx="6356">
                  <c:v>-1.8403099999999999E-2</c:v>
                </c:pt>
                <c:pt idx="6357">
                  <c:v>-1.8414699999999999E-2</c:v>
                </c:pt>
                <c:pt idx="6358">
                  <c:v>-1.8427700000000002E-2</c:v>
                </c:pt>
                <c:pt idx="6359">
                  <c:v>-1.84408E-2</c:v>
                </c:pt>
                <c:pt idx="6360">
                  <c:v>-1.84525E-2</c:v>
                </c:pt>
                <c:pt idx="6361">
                  <c:v>-1.8460000000000001E-2</c:v>
                </c:pt>
                <c:pt idx="6362">
                  <c:v>-1.84671E-2</c:v>
                </c:pt>
                <c:pt idx="6363">
                  <c:v>-1.8473199999999999E-2</c:v>
                </c:pt>
                <c:pt idx="6364">
                  <c:v>-1.8478399999999999E-2</c:v>
                </c:pt>
                <c:pt idx="6365">
                  <c:v>-1.84823E-2</c:v>
                </c:pt>
                <c:pt idx="6366">
                  <c:v>-1.8486599999999999E-2</c:v>
                </c:pt>
                <c:pt idx="6367">
                  <c:v>-1.8491299999999999E-2</c:v>
                </c:pt>
                <c:pt idx="6368">
                  <c:v>-1.8495000000000001E-2</c:v>
                </c:pt>
                <c:pt idx="6369">
                  <c:v>-1.8498799999999999E-2</c:v>
                </c:pt>
                <c:pt idx="6370">
                  <c:v>-1.85045E-2</c:v>
                </c:pt>
                <c:pt idx="6371">
                  <c:v>-1.8509600000000001E-2</c:v>
                </c:pt>
                <c:pt idx="6372">
                  <c:v>-1.85151E-2</c:v>
                </c:pt>
                <c:pt idx="6373">
                  <c:v>-1.85197E-2</c:v>
                </c:pt>
                <c:pt idx="6374">
                  <c:v>-1.8524499999999999E-2</c:v>
                </c:pt>
                <c:pt idx="6375">
                  <c:v>-1.8529199999999999E-2</c:v>
                </c:pt>
                <c:pt idx="6376">
                  <c:v>-1.85297E-2</c:v>
                </c:pt>
                <c:pt idx="6377">
                  <c:v>-1.8532300000000002E-2</c:v>
                </c:pt>
                <c:pt idx="6378">
                  <c:v>-1.8536299999999999E-2</c:v>
                </c:pt>
                <c:pt idx="6379">
                  <c:v>-1.85436E-2</c:v>
                </c:pt>
                <c:pt idx="6380">
                  <c:v>-1.85507E-2</c:v>
                </c:pt>
                <c:pt idx="6381">
                  <c:v>-1.85612E-2</c:v>
                </c:pt>
                <c:pt idx="6382">
                  <c:v>-1.85706E-2</c:v>
                </c:pt>
                <c:pt idx="6383">
                  <c:v>-1.8581500000000001E-2</c:v>
                </c:pt>
                <c:pt idx="6384">
                  <c:v>-1.8591300000000002E-2</c:v>
                </c:pt>
                <c:pt idx="6385">
                  <c:v>-1.85991E-2</c:v>
                </c:pt>
                <c:pt idx="6386">
                  <c:v>-1.86032E-2</c:v>
                </c:pt>
                <c:pt idx="6387">
                  <c:v>-1.8605500000000001E-2</c:v>
                </c:pt>
                <c:pt idx="6388">
                  <c:v>-1.8606999999999999E-2</c:v>
                </c:pt>
                <c:pt idx="6389">
                  <c:v>-1.8608900000000001E-2</c:v>
                </c:pt>
                <c:pt idx="6390">
                  <c:v>-1.8611599999999999E-2</c:v>
                </c:pt>
                <c:pt idx="6391">
                  <c:v>-1.8616500000000001E-2</c:v>
                </c:pt>
                <c:pt idx="6392">
                  <c:v>-1.8624100000000001E-2</c:v>
                </c:pt>
                <c:pt idx="6393">
                  <c:v>-1.8633400000000001E-2</c:v>
                </c:pt>
                <c:pt idx="6394">
                  <c:v>-1.86429E-2</c:v>
                </c:pt>
                <c:pt idx="6395">
                  <c:v>-1.8653300000000001E-2</c:v>
                </c:pt>
                <c:pt idx="6396">
                  <c:v>-1.8662000000000002E-2</c:v>
                </c:pt>
                <c:pt idx="6397">
                  <c:v>-1.86687E-2</c:v>
                </c:pt>
                <c:pt idx="6398">
                  <c:v>-1.86757E-2</c:v>
                </c:pt>
                <c:pt idx="6399">
                  <c:v>-1.8681300000000001E-2</c:v>
                </c:pt>
                <c:pt idx="6400">
                  <c:v>-1.8687200000000001E-2</c:v>
                </c:pt>
                <c:pt idx="6401">
                  <c:v>-1.8691900000000001E-2</c:v>
                </c:pt>
                <c:pt idx="6402">
                  <c:v>-1.86979E-2</c:v>
                </c:pt>
                <c:pt idx="6403">
                  <c:v>-1.87043E-2</c:v>
                </c:pt>
                <c:pt idx="6404">
                  <c:v>-1.8709900000000002E-2</c:v>
                </c:pt>
                <c:pt idx="6405">
                  <c:v>-1.8715300000000001E-2</c:v>
                </c:pt>
                <c:pt idx="6406">
                  <c:v>-1.8721700000000001E-2</c:v>
                </c:pt>
                <c:pt idx="6407">
                  <c:v>-1.87283E-2</c:v>
                </c:pt>
                <c:pt idx="6408">
                  <c:v>-1.8735499999999999E-2</c:v>
                </c:pt>
                <c:pt idx="6409">
                  <c:v>-1.8743800000000001E-2</c:v>
                </c:pt>
                <c:pt idx="6410">
                  <c:v>-1.87534E-2</c:v>
                </c:pt>
                <c:pt idx="6411">
                  <c:v>-1.8763800000000001E-2</c:v>
                </c:pt>
                <c:pt idx="6412">
                  <c:v>-1.87745E-2</c:v>
                </c:pt>
                <c:pt idx="6413">
                  <c:v>-1.87861E-2</c:v>
                </c:pt>
                <c:pt idx="6414">
                  <c:v>-1.8796299999999998E-2</c:v>
                </c:pt>
                <c:pt idx="6415">
                  <c:v>-1.8805200000000001E-2</c:v>
                </c:pt>
                <c:pt idx="6416">
                  <c:v>-1.8814399999999998E-2</c:v>
                </c:pt>
                <c:pt idx="6417">
                  <c:v>-1.88241E-2</c:v>
                </c:pt>
                <c:pt idx="6418">
                  <c:v>-1.88328E-2</c:v>
                </c:pt>
                <c:pt idx="6419">
                  <c:v>-1.8842899999999999E-2</c:v>
                </c:pt>
                <c:pt idx="6420">
                  <c:v>-1.8853399999999999E-2</c:v>
                </c:pt>
                <c:pt idx="6421">
                  <c:v>-1.8862799999999999E-2</c:v>
                </c:pt>
                <c:pt idx="6422">
                  <c:v>-1.8870899999999999E-2</c:v>
                </c:pt>
                <c:pt idx="6423">
                  <c:v>-1.8875900000000001E-2</c:v>
                </c:pt>
                <c:pt idx="6424">
                  <c:v>-1.8881499999999999E-2</c:v>
                </c:pt>
                <c:pt idx="6425">
                  <c:v>-1.8885599999999999E-2</c:v>
                </c:pt>
                <c:pt idx="6426">
                  <c:v>-1.88906E-2</c:v>
                </c:pt>
                <c:pt idx="6427">
                  <c:v>-1.8894899999999999E-2</c:v>
                </c:pt>
                <c:pt idx="6428">
                  <c:v>-1.89023E-2</c:v>
                </c:pt>
                <c:pt idx="6429">
                  <c:v>-1.89111E-2</c:v>
                </c:pt>
                <c:pt idx="6430">
                  <c:v>-1.8920699999999999E-2</c:v>
                </c:pt>
                <c:pt idx="6431">
                  <c:v>-1.8931799999999999E-2</c:v>
                </c:pt>
                <c:pt idx="6432">
                  <c:v>-1.8941699999999999E-2</c:v>
                </c:pt>
                <c:pt idx="6433">
                  <c:v>-1.89509E-2</c:v>
                </c:pt>
                <c:pt idx="6434">
                  <c:v>-1.8956899999999999E-2</c:v>
                </c:pt>
                <c:pt idx="6435">
                  <c:v>-1.89643E-2</c:v>
                </c:pt>
                <c:pt idx="6436">
                  <c:v>-1.8970799999999999E-2</c:v>
                </c:pt>
                <c:pt idx="6437">
                  <c:v>-1.8976699999999999E-2</c:v>
                </c:pt>
                <c:pt idx="6438">
                  <c:v>-1.89829E-2</c:v>
                </c:pt>
                <c:pt idx="6439">
                  <c:v>-1.8989700000000002E-2</c:v>
                </c:pt>
                <c:pt idx="6440">
                  <c:v>-1.8997900000000002E-2</c:v>
                </c:pt>
                <c:pt idx="6441">
                  <c:v>-1.90058E-2</c:v>
                </c:pt>
                <c:pt idx="6442">
                  <c:v>-1.9013100000000002E-2</c:v>
                </c:pt>
                <c:pt idx="6443">
                  <c:v>-1.9022000000000001E-2</c:v>
                </c:pt>
                <c:pt idx="6444">
                  <c:v>-1.9028799999999998E-2</c:v>
                </c:pt>
                <c:pt idx="6445">
                  <c:v>-1.9036299999999999E-2</c:v>
                </c:pt>
                <c:pt idx="6446">
                  <c:v>-1.90444E-2</c:v>
                </c:pt>
                <c:pt idx="6447">
                  <c:v>-1.9052599999999999E-2</c:v>
                </c:pt>
                <c:pt idx="6448">
                  <c:v>-1.9061700000000001E-2</c:v>
                </c:pt>
                <c:pt idx="6449">
                  <c:v>-1.9069699999999998E-2</c:v>
                </c:pt>
                <c:pt idx="6450">
                  <c:v>-1.90777E-2</c:v>
                </c:pt>
                <c:pt idx="6451">
                  <c:v>-1.90817E-2</c:v>
                </c:pt>
                <c:pt idx="6452">
                  <c:v>-1.9085299999999999E-2</c:v>
                </c:pt>
                <c:pt idx="6453">
                  <c:v>-1.9089399999999999E-2</c:v>
                </c:pt>
                <c:pt idx="6454">
                  <c:v>-1.90934E-2</c:v>
                </c:pt>
                <c:pt idx="6455">
                  <c:v>-1.90987E-2</c:v>
                </c:pt>
                <c:pt idx="6456">
                  <c:v>-1.9105299999999999E-2</c:v>
                </c:pt>
                <c:pt idx="6457">
                  <c:v>-1.9111E-2</c:v>
                </c:pt>
                <c:pt idx="6458">
                  <c:v>-1.91185E-2</c:v>
                </c:pt>
                <c:pt idx="6459">
                  <c:v>-1.91279E-2</c:v>
                </c:pt>
                <c:pt idx="6460">
                  <c:v>-1.9138800000000001E-2</c:v>
                </c:pt>
                <c:pt idx="6461">
                  <c:v>-1.91501E-2</c:v>
                </c:pt>
                <c:pt idx="6462">
                  <c:v>-1.91589E-2</c:v>
                </c:pt>
                <c:pt idx="6463">
                  <c:v>-1.91676E-2</c:v>
                </c:pt>
                <c:pt idx="6464">
                  <c:v>-1.91763E-2</c:v>
                </c:pt>
                <c:pt idx="6465">
                  <c:v>-1.9187200000000001E-2</c:v>
                </c:pt>
                <c:pt idx="6466">
                  <c:v>-1.9196700000000001E-2</c:v>
                </c:pt>
                <c:pt idx="6467">
                  <c:v>-1.9206000000000001E-2</c:v>
                </c:pt>
                <c:pt idx="6468">
                  <c:v>-1.92137E-2</c:v>
                </c:pt>
                <c:pt idx="6469">
                  <c:v>-1.92214E-2</c:v>
                </c:pt>
                <c:pt idx="6470">
                  <c:v>-1.9228800000000001E-2</c:v>
                </c:pt>
                <c:pt idx="6471">
                  <c:v>-1.9233799999999999E-2</c:v>
                </c:pt>
                <c:pt idx="6472">
                  <c:v>-1.9237000000000001E-2</c:v>
                </c:pt>
                <c:pt idx="6473">
                  <c:v>-1.9240899999999998E-2</c:v>
                </c:pt>
                <c:pt idx="6474">
                  <c:v>-1.9243400000000001E-2</c:v>
                </c:pt>
                <c:pt idx="6475">
                  <c:v>-1.9246599999999999E-2</c:v>
                </c:pt>
                <c:pt idx="6476">
                  <c:v>-1.9248000000000001E-2</c:v>
                </c:pt>
                <c:pt idx="6477">
                  <c:v>-1.9254E-2</c:v>
                </c:pt>
                <c:pt idx="6478">
                  <c:v>-1.9260300000000001E-2</c:v>
                </c:pt>
                <c:pt idx="6479">
                  <c:v>-1.92658E-2</c:v>
                </c:pt>
                <c:pt idx="6480">
                  <c:v>-1.92722E-2</c:v>
                </c:pt>
                <c:pt idx="6481">
                  <c:v>-1.9278400000000001E-2</c:v>
                </c:pt>
                <c:pt idx="6482">
                  <c:v>-1.92868E-2</c:v>
                </c:pt>
                <c:pt idx="6483">
                  <c:v>-1.92967E-2</c:v>
                </c:pt>
                <c:pt idx="6484">
                  <c:v>-1.9304600000000002E-2</c:v>
                </c:pt>
                <c:pt idx="6485">
                  <c:v>-1.93131E-2</c:v>
                </c:pt>
                <c:pt idx="6486">
                  <c:v>-1.93218E-2</c:v>
                </c:pt>
                <c:pt idx="6487">
                  <c:v>-1.9329900000000001E-2</c:v>
                </c:pt>
                <c:pt idx="6488">
                  <c:v>-1.9337699999999999E-2</c:v>
                </c:pt>
                <c:pt idx="6489">
                  <c:v>-1.9343300000000001E-2</c:v>
                </c:pt>
                <c:pt idx="6490">
                  <c:v>-1.9347400000000001E-2</c:v>
                </c:pt>
                <c:pt idx="6491">
                  <c:v>-1.93487E-2</c:v>
                </c:pt>
                <c:pt idx="6492">
                  <c:v>-1.93504E-2</c:v>
                </c:pt>
                <c:pt idx="6493">
                  <c:v>-1.9352500000000002E-2</c:v>
                </c:pt>
                <c:pt idx="6494">
                  <c:v>-1.9352999999999999E-2</c:v>
                </c:pt>
                <c:pt idx="6495">
                  <c:v>-1.9355399999999998E-2</c:v>
                </c:pt>
                <c:pt idx="6496">
                  <c:v>-1.9358899999999998E-2</c:v>
                </c:pt>
                <c:pt idx="6497">
                  <c:v>-1.9362600000000001E-2</c:v>
                </c:pt>
                <c:pt idx="6498">
                  <c:v>-1.9366499999999998E-2</c:v>
                </c:pt>
                <c:pt idx="6499">
                  <c:v>-1.9371699999999999E-2</c:v>
                </c:pt>
                <c:pt idx="6500">
                  <c:v>-1.93756E-2</c:v>
                </c:pt>
                <c:pt idx="6501">
                  <c:v>-1.9382099999999999E-2</c:v>
                </c:pt>
                <c:pt idx="6502">
                  <c:v>-1.93907E-2</c:v>
                </c:pt>
                <c:pt idx="6503">
                  <c:v>-1.9398100000000001E-2</c:v>
                </c:pt>
                <c:pt idx="6504">
                  <c:v>-1.9407600000000001E-2</c:v>
                </c:pt>
                <c:pt idx="6505">
                  <c:v>-1.9418000000000001E-2</c:v>
                </c:pt>
                <c:pt idx="6506">
                  <c:v>-1.9428000000000001E-2</c:v>
                </c:pt>
                <c:pt idx="6507">
                  <c:v>-1.9437900000000001E-2</c:v>
                </c:pt>
                <c:pt idx="6508">
                  <c:v>-1.9446000000000001E-2</c:v>
                </c:pt>
                <c:pt idx="6509">
                  <c:v>-1.94556E-2</c:v>
                </c:pt>
                <c:pt idx="6510">
                  <c:v>-1.9465099999999999E-2</c:v>
                </c:pt>
                <c:pt idx="6511">
                  <c:v>-1.94731E-2</c:v>
                </c:pt>
                <c:pt idx="6512">
                  <c:v>-1.94783E-2</c:v>
                </c:pt>
                <c:pt idx="6513">
                  <c:v>-1.9484899999999999E-2</c:v>
                </c:pt>
                <c:pt idx="6514">
                  <c:v>-1.9493199999999999E-2</c:v>
                </c:pt>
                <c:pt idx="6515">
                  <c:v>-1.9501600000000001E-2</c:v>
                </c:pt>
                <c:pt idx="6516">
                  <c:v>-1.9507500000000001E-2</c:v>
                </c:pt>
                <c:pt idx="6517">
                  <c:v>-1.9513699999999998E-2</c:v>
                </c:pt>
                <c:pt idx="6518">
                  <c:v>-1.95198E-2</c:v>
                </c:pt>
                <c:pt idx="6519">
                  <c:v>-1.9526700000000001E-2</c:v>
                </c:pt>
                <c:pt idx="6520">
                  <c:v>-1.9533499999999999E-2</c:v>
                </c:pt>
                <c:pt idx="6521">
                  <c:v>-1.95397E-2</c:v>
                </c:pt>
                <c:pt idx="6522">
                  <c:v>-1.9545300000000002E-2</c:v>
                </c:pt>
                <c:pt idx="6523">
                  <c:v>-1.9553500000000001E-2</c:v>
                </c:pt>
                <c:pt idx="6524">
                  <c:v>-1.9562800000000002E-2</c:v>
                </c:pt>
                <c:pt idx="6525">
                  <c:v>-1.9572300000000001E-2</c:v>
                </c:pt>
                <c:pt idx="6526">
                  <c:v>-1.9580799999999999E-2</c:v>
                </c:pt>
                <c:pt idx="6527">
                  <c:v>-1.95876E-2</c:v>
                </c:pt>
                <c:pt idx="6528">
                  <c:v>-1.9594E-2</c:v>
                </c:pt>
                <c:pt idx="6529">
                  <c:v>-1.9599200000000001E-2</c:v>
                </c:pt>
                <c:pt idx="6530">
                  <c:v>-1.9606100000000001E-2</c:v>
                </c:pt>
                <c:pt idx="6531">
                  <c:v>-1.9610599999999999E-2</c:v>
                </c:pt>
                <c:pt idx="6532">
                  <c:v>-1.9612899999999999E-2</c:v>
                </c:pt>
                <c:pt idx="6533">
                  <c:v>-1.9617699999999998E-2</c:v>
                </c:pt>
                <c:pt idx="6534">
                  <c:v>-1.9621699999999999E-2</c:v>
                </c:pt>
                <c:pt idx="6535">
                  <c:v>-1.9626600000000001E-2</c:v>
                </c:pt>
                <c:pt idx="6536">
                  <c:v>-1.9630399999999999E-2</c:v>
                </c:pt>
                <c:pt idx="6537">
                  <c:v>-1.9636399999999998E-2</c:v>
                </c:pt>
                <c:pt idx="6538">
                  <c:v>-1.9642400000000001E-2</c:v>
                </c:pt>
                <c:pt idx="6539">
                  <c:v>-1.9650000000000001E-2</c:v>
                </c:pt>
                <c:pt idx="6540">
                  <c:v>-1.9658599999999998E-2</c:v>
                </c:pt>
                <c:pt idx="6541">
                  <c:v>-1.9669200000000001E-2</c:v>
                </c:pt>
                <c:pt idx="6542">
                  <c:v>-1.9681899999999999E-2</c:v>
                </c:pt>
                <c:pt idx="6543">
                  <c:v>-1.9692600000000001E-2</c:v>
                </c:pt>
                <c:pt idx="6544">
                  <c:v>-1.9704699999999999E-2</c:v>
                </c:pt>
                <c:pt idx="6545">
                  <c:v>-1.97138E-2</c:v>
                </c:pt>
                <c:pt idx="6546">
                  <c:v>-1.9721300000000001E-2</c:v>
                </c:pt>
                <c:pt idx="6547">
                  <c:v>-1.9726400000000002E-2</c:v>
                </c:pt>
                <c:pt idx="6548">
                  <c:v>-1.9728200000000001E-2</c:v>
                </c:pt>
                <c:pt idx="6549">
                  <c:v>-1.9730500000000002E-2</c:v>
                </c:pt>
                <c:pt idx="6550">
                  <c:v>-1.9732699999999999E-2</c:v>
                </c:pt>
                <c:pt idx="6551">
                  <c:v>-1.9734700000000001E-2</c:v>
                </c:pt>
                <c:pt idx="6552">
                  <c:v>-1.9739400000000001E-2</c:v>
                </c:pt>
                <c:pt idx="6553">
                  <c:v>-1.9744000000000001E-2</c:v>
                </c:pt>
                <c:pt idx="6554">
                  <c:v>-1.9750400000000001E-2</c:v>
                </c:pt>
                <c:pt idx="6555">
                  <c:v>-1.97565E-2</c:v>
                </c:pt>
                <c:pt idx="6556">
                  <c:v>-1.9761999999999998E-2</c:v>
                </c:pt>
                <c:pt idx="6557">
                  <c:v>-1.9769700000000001E-2</c:v>
                </c:pt>
                <c:pt idx="6558">
                  <c:v>-1.97758E-2</c:v>
                </c:pt>
                <c:pt idx="6559">
                  <c:v>-1.9781199999999999E-2</c:v>
                </c:pt>
                <c:pt idx="6560">
                  <c:v>-1.97862E-2</c:v>
                </c:pt>
                <c:pt idx="6561">
                  <c:v>-1.9791300000000001E-2</c:v>
                </c:pt>
                <c:pt idx="6562">
                  <c:v>-1.9795799999999999E-2</c:v>
                </c:pt>
                <c:pt idx="6563">
                  <c:v>-1.9799400000000002E-2</c:v>
                </c:pt>
                <c:pt idx="6564">
                  <c:v>-1.9802799999999999E-2</c:v>
                </c:pt>
                <c:pt idx="6565">
                  <c:v>-1.98049E-2</c:v>
                </c:pt>
                <c:pt idx="6566">
                  <c:v>-1.98096E-2</c:v>
                </c:pt>
                <c:pt idx="6567">
                  <c:v>-1.9817499999999998E-2</c:v>
                </c:pt>
                <c:pt idx="6568">
                  <c:v>-1.9826E-2</c:v>
                </c:pt>
                <c:pt idx="6569">
                  <c:v>-1.98347E-2</c:v>
                </c:pt>
                <c:pt idx="6570">
                  <c:v>-1.9845600000000001E-2</c:v>
                </c:pt>
                <c:pt idx="6571">
                  <c:v>-1.9856200000000001E-2</c:v>
                </c:pt>
                <c:pt idx="6572">
                  <c:v>-1.9866600000000002E-2</c:v>
                </c:pt>
                <c:pt idx="6573">
                  <c:v>-1.9876600000000001E-2</c:v>
                </c:pt>
                <c:pt idx="6574">
                  <c:v>-1.9885699999999999E-2</c:v>
                </c:pt>
                <c:pt idx="6575">
                  <c:v>-1.9892099999999999E-2</c:v>
                </c:pt>
                <c:pt idx="6576">
                  <c:v>-1.9898800000000001E-2</c:v>
                </c:pt>
                <c:pt idx="6577">
                  <c:v>-1.99077E-2</c:v>
                </c:pt>
                <c:pt idx="6578">
                  <c:v>-1.9915599999999999E-2</c:v>
                </c:pt>
                <c:pt idx="6579">
                  <c:v>-1.9921399999999999E-2</c:v>
                </c:pt>
                <c:pt idx="6580">
                  <c:v>-1.9926099999999999E-2</c:v>
                </c:pt>
                <c:pt idx="6581">
                  <c:v>-1.9928999999999999E-2</c:v>
                </c:pt>
                <c:pt idx="6582">
                  <c:v>-1.99329E-2</c:v>
                </c:pt>
                <c:pt idx="6583">
                  <c:v>-1.9937799999999999E-2</c:v>
                </c:pt>
                <c:pt idx="6584">
                  <c:v>-1.9944400000000001E-2</c:v>
                </c:pt>
                <c:pt idx="6585">
                  <c:v>-1.9953100000000001E-2</c:v>
                </c:pt>
                <c:pt idx="6586">
                  <c:v>-1.99609E-2</c:v>
                </c:pt>
                <c:pt idx="6587">
                  <c:v>-1.9966999999999999E-2</c:v>
                </c:pt>
                <c:pt idx="6588">
                  <c:v>-1.9977000000000002E-2</c:v>
                </c:pt>
                <c:pt idx="6589">
                  <c:v>-1.9987499999999998E-2</c:v>
                </c:pt>
                <c:pt idx="6590">
                  <c:v>-1.99948E-2</c:v>
                </c:pt>
                <c:pt idx="6591">
                  <c:v>-2.0002599999999999E-2</c:v>
                </c:pt>
                <c:pt idx="6592">
                  <c:v>-2.0010099999999999E-2</c:v>
                </c:pt>
                <c:pt idx="6593">
                  <c:v>-2.0017E-2</c:v>
                </c:pt>
                <c:pt idx="6594">
                  <c:v>-2.0024199999999999E-2</c:v>
                </c:pt>
                <c:pt idx="6595">
                  <c:v>-2.00298E-2</c:v>
                </c:pt>
                <c:pt idx="6596">
                  <c:v>-2.0037900000000001E-2</c:v>
                </c:pt>
                <c:pt idx="6597">
                  <c:v>-2.0046000000000001E-2</c:v>
                </c:pt>
                <c:pt idx="6598">
                  <c:v>-2.0054599999999999E-2</c:v>
                </c:pt>
                <c:pt idx="6599">
                  <c:v>-2.0063999999999999E-2</c:v>
                </c:pt>
                <c:pt idx="6600">
                  <c:v>-2.00742E-2</c:v>
                </c:pt>
                <c:pt idx="6601">
                  <c:v>-2.0083500000000001E-2</c:v>
                </c:pt>
                <c:pt idx="6602">
                  <c:v>-2.0092800000000001E-2</c:v>
                </c:pt>
                <c:pt idx="6603">
                  <c:v>-2.0101500000000001E-2</c:v>
                </c:pt>
                <c:pt idx="6604">
                  <c:v>-2.0112000000000001E-2</c:v>
                </c:pt>
                <c:pt idx="6605">
                  <c:v>-2.0121300000000002E-2</c:v>
                </c:pt>
                <c:pt idx="6606">
                  <c:v>-2.0129299999999999E-2</c:v>
                </c:pt>
                <c:pt idx="6607">
                  <c:v>-2.0136600000000001E-2</c:v>
                </c:pt>
                <c:pt idx="6608">
                  <c:v>-2.0143600000000001E-2</c:v>
                </c:pt>
                <c:pt idx="6609">
                  <c:v>-2.0151499999999999E-2</c:v>
                </c:pt>
                <c:pt idx="6610">
                  <c:v>-2.01584E-2</c:v>
                </c:pt>
                <c:pt idx="6611">
                  <c:v>-2.01665E-2</c:v>
                </c:pt>
                <c:pt idx="6612">
                  <c:v>-2.0174500000000001E-2</c:v>
                </c:pt>
                <c:pt idx="6613">
                  <c:v>-2.01829E-2</c:v>
                </c:pt>
                <c:pt idx="6614">
                  <c:v>-2.0189700000000001E-2</c:v>
                </c:pt>
                <c:pt idx="6615">
                  <c:v>-2.0196800000000001E-2</c:v>
                </c:pt>
                <c:pt idx="6616">
                  <c:v>-2.0202899999999999E-2</c:v>
                </c:pt>
                <c:pt idx="6617">
                  <c:v>-2.02081E-2</c:v>
                </c:pt>
                <c:pt idx="6618">
                  <c:v>-2.0216899999999999E-2</c:v>
                </c:pt>
                <c:pt idx="6619">
                  <c:v>-2.0225099999999999E-2</c:v>
                </c:pt>
                <c:pt idx="6620">
                  <c:v>-2.0232900000000002E-2</c:v>
                </c:pt>
                <c:pt idx="6621">
                  <c:v>-2.02414E-2</c:v>
                </c:pt>
                <c:pt idx="6622">
                  <c:v>-2.0250799999999999E-2</c:v>
                </c:pt>
                <c:pt idx="6623">
                  <c:v>-2.02601E-2</c:v>
                </c:pt>
                <c:pt idx="6624">
                  <c:v>-2.0269300000000001E-2</c:v>
                </c:pt>
                <c:pt idx="6625">
                  <c:v>-2.0279200000000001E-2</c:v>
                </c:pt>
                <c:pt idx="6626">
                  <c:v>-2.02875E-2</c:v>
                </c:pt>
                <c:pt idx="6627">
                  <c:v>-2.0294E-2</c:v>
                </c:pt>
                <c:pt idx="6628">
                  <c:v>-2.02997E-2</c:v>
                </c:pt>
                <c:pt idx="6629">
                  <c:v>-2.0303999999999999E-2</c:v>
                </c:pt>
                <c:pt idx="6630">
                  <c:v>-2.0307599999999999E-2</c:v>
                </c:pt>
                <c:pt idx="6631">
                  <c:v>-2.0313000000000001E-2</c:v>
                </c:pt>
                <c:pt idx="6632">
                  <c:v>-2.03178E-2</c:v>
                </c:pt>
                <c:pt idx="6633">
                  <c:v>-2.0322099999999999E-2</c:v>
                </c:pt>
                <c:pt idx="6634">
                  <c:v>-2.0326799999999999E-2</c:v>
                </c:pt>
                <c:pt idx="6635">
                  <c:v>-2.0332099999999999E-2</c:v>
                </c:pt>
                <c:pt idx="6636">
                  <c:v>-2.0339400000000001E-2</c:v>
                </c:pt>
                <c:pt idx="6637">
                  <c:v>-2.0346699999999999E-2</c:v>
                </c:pt>
                <c:pt idx="6638">
                  <c:v>-2.0351999999999999E-2</c:v>
                </c:pt>
                <c:pt idx="6639">
                  <c:v>-2.03588E-2</c:v>
                </c:pt>
                <c:pt idx="6640">
                  <c:v>-2.03652E-2</c:v>
                </c:pt>
                <c:pt idx="6641">
                  <c:v>-2.0372999999999999E-2</c:v>
                </c:pt>
                <c:pt idx="6642">
                  <c:v>-2.0380200000000001E-2</c:v>
                </c:pt>
                <c:pt idx="6643">
                  <c:v>-2.0389899999999999E-2</c:v>
                </c:pt>
                <c:pt idx="6644">
                  <c:v>-2.03997E-2</c:v>
                </c:pt>
                <c:pt idx="6645">
                  <c:v>-2.04085E-2</c:v>
                </c:pt>
                <c:pt idx="6646">
                  <c:v>-2.0414700000000001E-2</c:v>
                </c:pt>
                <c:pt idx="6647">
                  <c:v>-2.0423199999999999E-2</c:v>
                </c:pt>
                <c:pt idx="6648">
                  <c:v>-2.04324E-2</c:v>
                </c:pt>
                <c:pt idx="6649">
                  <c:v>-2.0438899999999999E-2</c:v>
                </c:pt>
                <c:pt idx="6650">
                  <c:v>-2.0443200000000002E-2</c:v>
                </c:pt>
                <c:pt idx="6651">
                  <c:v>-2.0448000000000001E-2</c:v>
                </c:pt>
                <c:pt idx="6652">
                  <c:v>-2.0454300000000002E-2</c:v>
                </c:pt>
                <c:pt idx="6653">
                  <c:v>-2.0461300000000002E-2</c:v>
                </c:pt>
                <c:pt idx="6654">
                  <c:v>-2.04662E-2</c:v>
                </c:pt>
                <c:pt idx="6655">
                  <c:v>-2.0471400000000001E-2</c:v>
                </c:pt>
                <c:pt idx="6656">
                  <c:v>-2.04774E-2</c:v>
                </c:pt>
                <c:pt idx="6657">
                  <c:v>-2.0483999999999999E-2</c:v>
                </c:pt>
                <c:pt idx="6658">
                  <c:v>-2.0492E-2</c:v>
                </c:pt>
                <c:pt idx="6659">
                  <c:v>-2.0500399999999998E-2</c:v>
                </c:pt>
                <c:pt idx="6660">
                  <c:v>-2.05078E-2</c:v>
                </c:pt>
                <c:pt idx="6661">
                  <c:v>-2.05153E-2</c:v>
                </c:pt>
                <c:pt idx="6662">
                  <c:v>-2.05229E-2</c:v>
                </c:pt>
                <c:pt idx="6663">
                  <c:v>-2.0530400000000001E-2</c:v>
                </c:pt>
                <c:pt idx="6664">
                  <c:v>-2.0539000000000002E-2</c:v>
                </c:pt>
                <c:pt idx="6665">
                  <c:v>-2.05463E-2</c:v>
                </c:pt>
                <c:pt idx="6666">
                  <c:v>-2.0553100000000001E-2</c:v>
                </c:pt>
                <c:pt idx="6667">
                  <c:v>-2.0559299999999999E-2</c:v>
                </c:pt>
                <c:pt idx="6668">
                  <c:v>-2.0564099999999998E-2</c:v>
                </c:pt>
                <c:pt idx="6669">
                  <c:v>-2.05715E-2</c:v>
                </c:pt>
                <c:pt idx="6670">
                  <c:v>-2.0579900000000002E-2</c:v>
                </c:pt>
                <c:pt idx="6671">
                  <c:v>-2.05907E-2</c:v>
                </c:pt>
                <c:pt idx="6672">
                  <c:v>-2.06035E-2</c:v>
                </c:pt>
                <c:pt idx="6673">
                  <c:v>-2.0614500000000001E-2</c:v>
                </c:pt>
                <c:pt idx="6674">
                  <c:v>-2.06234E-2</c:v>
                </c:pt>
                <c:pt idx="6675">
                  <c:v>-2.06304E-2</c:v>
                </c:pt>
                <c:pt idx="6676">
                  <c:v>-2.06368E-2</c:v>
                </c:pt>
                <c:pt idx="6677">
                  <c:v>-2.0642500000000001E-2</c:v>
                </c:pt>
                <c:pt idx="6678">
                  <c:v>-2.0646500000000002E-2</c:v>
                </c:pt>
                <c:pt idx="6679">
                  <c:v>-2.0648199999999998E-2</c:v>
                </c:pt>
                <c:pt idx="6680">
                  <c:v>-2.0650100000000001E-2</c:v>
                </c:pt>
                <c:pt idx="6681">
                  <c:v>-2.0653500000000002E-2</c:v>
                </c:pt>
                <c:pt idx="6682">
                  <c:v>-2.06584E-2</c:v>
                </c:pt>
                <c:pt idx="6683">
                  <c:v>-2.0664800000000001E-2</c:v>
                </c:pt>
                <c:pt idx="6684">
                  <c:v>-2.0671499999999999E-2</c:v>
                </c:pt>
                <c:pt idx="6685">
                  <c:v>-2.0679699999999999E-2</c:v>
                </c:pt>
                <c:pt idx="6686">
                  <c:v>-2.069E-2</c:v>
                </c:pt>
                <c:pt idx="6687">
                  <c:v>-2.0702000000000002E-2</c:v>
                </c:pt>
                <c:pt idx="6688">
                  <c:v>-2.07145E-2</c:v>
                </c:pt>
                <c:pt idx="6689">
                  <c:v>-2.07268E-2</c:v>
                </c:pt>
                <c:pt idx="6690">
                  <c:v>-2.0738099999999999E-2</c:v>
                </c:pt>
                <c:pt idx="6691">
                  <c:v>-2.0748300000000001E-2</c:v>
                </c:pt>
                <c:pt idx="6692">
                  <c:v>-2.07595E-2</c:v>
                </c:pt>
                <c:pt idx="6693">
                  <c:v>-2.0769099999999999E-2</c:v>
                </c:pt>
                <c:pt idx="6694">
                  <c:v>-2.0777E-2</c:v>
                </c:pt>
                <c:pt idx="6695">
                  <c:v>-2.0782100000000001E-2</c:v>
                </c:pt>
                <c:pt idx="6696">
                  <c:v>-2.07853E-2</c:v>
                </c:pt>
                <c:pt idx="6697">
                  <c:v>-2.0790300000000001E-2</c:v>
                </c:pt>
                <c:pt idx="6698">
                  <c:v>-2.0799100000000001E-2</c:v>
                </c:pt>
                <c:pt idx="6699">
                  <c:v>-2.0809399999999999E-2</c:v>
                </c:pt>
                <c:pt idx="6700">
                  <c:v>-2.0818300000000001E-2</c:v>
                </c:pt>
                <c:pt idx="6701">
                  <c:v>-2.0825900000000001E-2</c:v>
                </c:pt>
                <c:pt idx="6702">
                  <c:v>-2.08337E-2</c:v>
                </c:pt>
                <c:pt idx="6703">
                  <c:v>-2.08389E-2</c:v>
                </c:pt>
                <c:pt idx="6704">
                  <c:v>-2.0846099999999999E-2</c:v>
                </c:pt>
                <c:pt idx="6705">
                  <c:v>-2.0850199999999999E-2</c:v>
                </c:pt>
                <c:pt idx="6706">
                  <c:v>-2.0853E-2</c:v>
                </c:pt>
                <c:pt idx="6707">
                  <c:v>-2.0856199999999998E-2</c:v>
                </c:pt>
                <c:pt idx="6708">
                  <c:v>-2.0858100000000001E-2</c:v>
                </c:pt>
                <c:pt idx="6709">
                  <c:v>-2.0859699999999998E-2</c:v>
                </c:pt>
                <c:pt idx="6710">
                  <c:v>-2.0863099999999999E-2</c:v>
                </c:pt>
                <c:pt idx="6711">
                  <c:v>-2.0870199999999998E-2</c:v>
                </c:pt>
                <c:pt idx="6712">
                  <c:v>-2.0877199999999999E-2</c:v>
                </c:pt>
                <c:pt idx="6713">
                  <c:v>-2.0884799999999999E-2</c:v>
                </c:pt>
                <c:pt idx="6714">
                  <c:v>-2.0889700000000001E-2</c:v>
                </c:pt>
                <c:pt idx="6715">
                  <c:v>-2.0897700000000002E-2</c:v>
                </c:pt>
                <c:pt idx="6716">
                  <c:v>-2.09056E-2</c:v>
                </c:pt>
                <c:pt idx="6717">
                  <c:v>-2.09132E-2</c:v>
                </c:pt>
                <c:pt idx="6718">
                  <c:v>-2.0920100000000001E-2</c:v>
                </c:pt>
                <c:pt idx="6719">
                  <c:v>-2.09266E-2</c:v>
                </c:pt>
                <c:pt idx="6720">
                  <c:v>-2.09337E-2</c:v>
                </c:pt>
                <c:pt idx="6721">
                  <c:v>-2.0938100000000001E-2</c:v>
                </c:pt>
                <c:pt idx="6722">
                  <c:v>-2.09448E-2</c:v>
                </c:pt>
                <c:pt idx="6723">
                  <c:v>-2.0952399999999999E-2</c:v>
                </c:pt>
                <c:pt idx="6724">
                  <c:v>-2.0958600000000001E-2</c:v>
                </c:pt>
                <c:pt idx="6725">
                  <c:v>-2.0965399999999999E-2</c:v>
                </c:pt>
                <c:pt idx="6726">
                  <c:v>-2.0972399999999999E-2</c:v>
                </c:pt>
                <c:pt idx="6727">
                  <c:v>-2.0980100000000002E-2</c:v>
                </c:pt>
                <c:pt idx="6728">
                  <c:v>-2.0987200000000001E-2</c:v>
                </c:pt>
                <c:pt idx="6729">
                  <c:v>-2.09955E-2</c:v>
                </c:pt>
                <c:pt idx="6730">
                  <c:v>-2.1006500000000001E-2</c:v>
                </c:pt>
                <c:pt idx="6731">
                  <c:v>-2.10189E-2</c:v>
                </c:pt>
                <c:pt idx="6732">
                  <c:v>-2.1027899999999999E-2</c:v>
                </c:pt>
                <c:pt idx="6733">
                  <c:v>-2.1036599999999999E-2</c:v>
                </c:pt>
                <c:pt idx="6734">
                  <c:v>-2.1042999999999999E-2</c:v>
                </c:pt>
                <c:pt idx="6735">
                  <c:v>-2.1047099999999999E-2</c:v>
                </c:pt>
                <c:pt idx="6736">
                  <c:v>-2.1051400000000001E-2</c:v>
                </c:pt>
                <c:pt idx="6737">
                  <c:v>-2.1057099999999999E-2</c:v>
                </c:pt>
                <c:pt idx="6738">
                  <c:v>-2.1061799999999999E-2</c:v>
                </c:pt>
                <c:pt idx="6739">
                  <c:v>-2.1065500000000001E-2</c:v>
                </c:pt>
                <c:pt idx="6740">
                  <c:v>-2.1069600000000001E-2</c:v>
                </c:pt>
                <c:pt idx="6741">
                  <c:v>-2.10762E-2</c:v>
                </c:pt>
                <c:pt idx="6742">
                  <c:v>-2.1082500000000001E-2</c:v>
                </c:pt>
                <c:pt idx="6743">
                  <c:v>-2.1088900000000001E-2</c:v>
                </c:pt>
                <c:pt idx="6744">
                  <c:v>-2.10943E-2</c:v>
                </c:pt>
                <c:pt idx="6745">
                  <c:v>-2.1100500000000001E-2</c:v>
                </c:pt>
                <c:pt idx="6746">
                  <c:v>-2.1105700000000002E-2</c:v>
                </c:pt>
                <c:pt idx="6747">
                  <c:v>-2.1111999999999999E-2</c:v>
                </c:pt>
                <c:pt idx="6748">
                  <c:v>-2.1118999999999999E-2</c:v>
                </c:pt>
                <c:pt idx="6749">
                  <c:v>-2.1129700000000001E-2</c:v>
                </c:pt>
                <c:pt idx="6750">
                  <c:v>-2.11421E-2</c:v>
                </c:pt>
                <c:pt idx="6751">
                  <c:v>-2.11515E-2</c:v>
                </c:pt>
                <c:pt idx="6752">
                  <c:v>-2.1161800000000001E-2</c:v>
                </c:pt>
                <c:pt idx="6753">
                  <c:v>-2.1171499999999999E-2</c:v>
                </c:pt>
                <c:pt idx="6754">
                  <c:v>-2.1181200000000001E-2</c:v>
                </c:pt>
                <c:pt idx="6755">
                  <c:v>-2.1188700000000001E-2</c:v>
                </c:pt>
                <c:pt idx="6756">
                  <c:v>-2.11965E-2</c:v>
                </c:pt>
                <c:pt idx="6757">
                  <c:v>-2.1203E-2</c:v>
                </c:pt>
                <c:pt idx="6758">
                  <c:v>-2.1208299999999999E-2</c:v>
                </c:pt>
                <c:pt idx="6759">
                  <c:v>-2.12129E-2</c:v>
                </c:pt>
                <c:pt idx="6760">
                  <c:v>-2.1217799999999998E-2</c:v>
                </c:pt>
                <c:pt idx="6761">
                  <c:v>-2.1223800000000001E-2</c:v>
                </c:pt>
                <c:pt idx="6762">
                  <c:v>-2.1230300000000001E-2</c:v>
                </c:pt>
                <c:pt idx="6763">
                  <c:v>-2.12397E-2</c:v>
                </c:pt>
                <c:pt idx="6764">
                  <c:v>-2.12502E-2</c:v>
                </c:pt>
                <c:pt idx="6765">
                  <c:v>-2.1262699999999999E-2</c:v>
                </c:pt>
                <c:pt idx="6766">
                  <c:v>-2.1275499999999999E-2</c:v>
                </c:pt>
                <c:pt idx="6767">
                  <c:v>-2.1289099999999998E-2</c:v>
                </c:pt>
                <c:pt idx="6768">
                  <c:v>-2.13034E-2</c:v>
                </c:pt>
                <c:pt idx="6769">
                  <c:v>-2.1314900000000001E-2</c:v>
                </c:pt>
                <c:pt idx="6770">
                  <c:v>-2.13238E-2</c:v>
                </c:pt>
                <c:pt idx="6771">
                  <c:v>-2.1331599999999999E-2</c:v>
                </c:pt>
                <c:pt idx="6772">
                  <c:v>-2.1336600000000001E-2</c:v>
                </c:pt>
                <c:pt idx="6773">
                  <c:v>-2.1340000000000001E-2</c:v>
                </c:pt>
                <c:pt idx="6774">
                  <c:v>-2.13431E-2</c:v>
                </c:pt>
                <c:pt idx="6775">
                  <c:v>-2.1347499999999998E-2</c:v>
                </c:pt>
                <c:pt idx="6776">
                  <c:v>-2.1353299999999999E-2</c:v>
                </c:pt>
                <c:pt idx="6777">
                  <c:v>-2.1363099999999999E-2</c:v>
                </c:pt>
                <c:pt idx="6778">
                  <c:v>-2.1370500000000001E-2</c:v>
                </c:pt>
                <c:pt idx="6779">
                  <c:v>-2.1378000000000001E-2</c:v>
                </c:pt>
                <c:pt idx="6780">
                  <c:v>-2.1385000000000001E-2</c:v>
                </c:pt>
                <c:pt idx="6781">
                  <c:v>-2.1390900000000001E-2</c:v>
                </c:pt>
                <c:pt idx="6782">
                  <c:v>-2.13987E-2</c:v>
                </c:pt>
                <c:pt idx="6783">
                  <c:v>-2.1407800000000001E-2</c:v>
                </c:pt>
                <c:pt idx="6784">
                  <c:v>-2.14167E-2</c:v>
                </c:pt>
                <c:pt idx="6785">
                  <c:v>-2.14243E-2</c:v>
                </c:pt>
                <c:pt idx="6786">
                  <c:v>-2.1430999999999999E-2</c:v>
                </c:pt>
                <c:pt idx="6787">
                  <c:v>-2.1437999999999999E-2</c:v>
                </c:pt>
                <c:pt idx="6788">
                  <c:v>-2.1446799999999999E-2</c:v>
                </c:pt>
                <c:pt idx="6789">
                  <c:v>-2.14559E-2</c:v>
                </c:pt>
                <c:pt idx="6790">
                  <c:v>-2.1463900000000001E-2</c:v>
                </c:pt>
                <c:pt idx="6791">
                  <c:v>-2.1474199999999999E-2</c:v>
                </c:pt>
                <c:pt idx="6792">
                  <c:v>-2.14846E-2</c:v>
                </c:pt>
                <c:pt idx="6793">
                  <c:v>-2.1494900000000001E-2</c:v>
                </c:pt>
                <c:pt idx="6794">
                  <c:v>-2.1502500000000001E-2</c:v>
                </c:pt>
                <c:pt idx="6795">
                  <c:v>-2.1511599999999999E-2</c:v>
                </c:pt>
                <c:pt idx="6796">
                  <c:v>-2.1519199999999999E-2</c:v>
                </c:pt>
                <c:pt idx="6797">
                  <c:v>-2.1529400000000001E-2</c:v>
                </c:pt>
                <c:pt idx="6798">
                  <c:v>-2.1539900000000001E-2</c:v>
                </c:pt>
                <c:pt idx="6799">
                  <c:v>-2.1550699999999999E-2</c:v>
                </c:pt>
                <c:pt idx="6800">
                  <c:v>-2.15634E-2</c:v>
                </c:pt>
                <c:pt idx="6801">
                  <c:v>-2.1576000000000001E-2</c:v>
                </c:pt>
                <c:pt idx="6802">
                  <c:v>-2.1586999999999999E-2</c:v>
                </c:pt>
                <c:pt idx="6803">
                  <c:v>-2.1601499999999999E-2</c:v>
                </c:pt>
                <c:pt idx="6804">
                  <c:v>-2.16142E-2</c:v>
                </c:pt>
                <c:pt idx="6805">
                  <c:v>-2.1624899999999999E-2</c:v>
                </c:pt>
                <c:pt idx="6806">
                  <c:v>-2.1633900000000001E-2</c:v>
                </c:pt>
                <c:pt idx="6807">
                  <c:v>-2.1644099999999999E-2</c:v>
                </c:pt>
                <c:pt idx="6808">
                  <c:v>-2.1652399999999999E-2</c:v>
                </c:pt>
                <c:pt idx="6809">
                  <c:v>-2.1658400000000001E-2</c:v>
                </c:pt>
                <c:pt idx="6810">
                  <c:v>-2.1663700000000001E-2</c:v>
                </c:pt>
                <c:pt idx="6811">
                  <c:v>-2.1668900000000001E-2</c:v>
                </c:pt>
                <c:pt idx="6812">
                  <c:v>-2.1674200000000001E-2</c:v>
                </c:pt>
                <c:pt idx="6813">
                  <c:v>-2.1682799999999999E-2</c:v>
                </c:pt>
                <c:pt idx="6814">
                  <c:v>-2.16907E-2</c:v>
                </c:pt>
                <c:pt idx="6815">
                  <c:v>-2.1697600000000001E-2</c:v>
                </c:pt>
                <c:pt idx="6816">
                  <c:v>-2.1703900000000002E-2</c:v>
                </c:pt>
                <c:pt idx="6817">
                  <c:v>-2.17082E-2</c:v>
                </c:pt>
                <c:pt idx="6818">
                  <c:v>-2.1714399999999998E-2</c:v>
                </c:pt>
                <c:pt idx="6819">
                  <c:v>-2.1720199999999999E-2</c:v>
                </c:pt>
                <c:pt idx="6820">
                  <c:v>-2.1723099999999999E-2</c:v>
                </c:pt>
                <c:pt idx="6821">
                  <c:v>-2.1727300000000001E-2</c:v>
                </c:pt>
                <c:pt idx="6822">
                  <c:v>-2.1732000000000001E-2</c:v>
                </c:pt>
                <c:pt idx="6823">
                  <c:v>-2.1736399999999999E-2</c:v>
                </c:pt>
                <c:pt idx="6824">
                  <c:v>-2.1742399999999999E-2</c:v>
                </c:pt>
                <c:pt idx="6825">
                  <c:v>-2.1751900000000001E-2</c:v>
                </c:pt>
                <c:pt idx="6826">
                  <c:v>-2.17626E-2</c:v>
                </c:pt>
                <c:pt idx="6827">
                  <c:v>-2.1774999999999999E-2</c:v>
                </c:pt>
                <c:pt idx="6828">
                  <c:v>-2.1786300000000001E-2</c:v>
                </c:pt>
                <c:pt idx="6829">
                  <c:v>-2.17983E-2</c:v>
                </c:pt>
                <c:pt idx="6830">
                  <c:v>-2.18075E-2</c:v>
                </c:pt>
                <c:pt idx="6831">
                  <c:v>-2.1814900000000002E-2</c:v>
                </c:pt>
                <c:pt idx="6832">
                  <c:v>-2.1822299999999999E-2</c:v>
                </c:pt>
                <c:pt idx="6833">
                  <c:v>-2.1829999999999999E-2</c:v>
                </c:pt>
                <c:pt idx="6834">
                  <c:v>-2.1835899999999998E-2</c:v>
                </c:pt>
                <c:pt idx="6835">
                  <c:v>-2.18426E-2</c:v>
                </c:pt>
                <c:pt idx="6836">
                  <c:v>-2.1847999999999999E-2</c:v>
                </c:pt>
                <c:pt idx="6837">
                  <c:v>-2.1854599999999998E-2</c:v>
                </c:pt>
                <c:pt idx="6838">
                  <c:v>-2.1863899999999999E-2</c:v>
                </c:pt>
                <c:pt idx="6839">
                  <c:v>-2.1873799999999999E-2</c:v>
                </c:pt>
                <c:pt idx="6840">
                  <c:v>-2.18824E-2</c:v>
                </c:pt>
                <c:pt idx="6841">
                  <c:v>-2.1893699999999999E-2</c:v>
                </c:pt>
                <c:pt idx="6842">
                  <c:v>-2.1905999999999998E-2</c:v>
                </c:pt>
                <c:pt idx="6843">
                  <c:v>-2.1918300000000002E-2</c:v>
                </c:pt>
                <c:pt idx="6844">
                  <c:v>-2.1929400000000002E-2</c:v>
                </c:pt>
                <c:pt idx="6845">
                  <c:v>-2.1940600000000001E-2</c:v>
                </c:pt>
                <c:pt idx="6846">
                  <c:v>-2.1950799999999999E-2</c:v>
                </c:pt>
                <c:pt idx="6847">
                  <c:v>-2.1960199999999999E-2</c:v>
                </c:pt>
                <c:pt idx="6848">
                  <c:v>-2.1965999999999999E-2</c:v>
                </c:pt>
                <c:pt idx="6849">
                  <c:v>-2.1970900000000002E-2</c:v>
                </c:pt>
                <c:pt idx="6850">
                  <c:v>-2.19776E-2</c:v>
                </c:pt>
                <c:pt idx="6851">
                  <c:v>-2.1984900000000002E-2</c:v>
                </c:pt>
                <c:pt idx="6852">
                  <c:v>-2.1992000000000001E-2</c:v>
                </c:pt>
                <c:pt idx="6853">
                  <c:v>-2.1997699999999999E-2</c:v>
                </c:pt>
                <c:pt idx="6854">
                  <c:v>-2.2004200000000002E-2</c:v>
                </c:pt>
                <c:pt idx="6855">
                  <c:v>-2.2010200000000001E-2</c:v>
                </c:pt>
                <c:pt idx="6856">
                  <c:v>-2.20162E-2</c:v>
                </c:pt>
                <c:pt idx="6857">
                  <c:v>-2.2025300000000001E-2</c:v>
                </c:pt>
                <c:pt idx="6858">
                  <c:v>-2.2035200000000001E-2</c:v>
                </c:pt>
                <c:pt idx="6859">
                  <c:v>-2.20447E-2</c:v>
                </c:pt>
                <c:pt idx="6860">
                  <c:v>-2.2056300000000001E-2</c:v>
                </c:pt>
                <c:pt idx="6861">
                  <c:v>-2.2068000000000001E-2</c:v>
                </c:pt>
                <c:pt idx="6862">
                  <c:v>-2.2080499999999999E-2</c:v>
                </c:pt>
                <c:pt idx="6863">
                  <c:v>-2.2094300000000001E-2</c:v>
                </c:pt>
                <c:pt idx="6864">
                  <c:v>-2.21067E-2</c:v>
                </c:pt>
                <c:pt idx="6865">
                  <c:v>-2.2119099999999999E-2</c:v>
                </c:pt>
                <c:pt idx="6866">
                  <c:v>-2.2130500000000001E-2</c:v>
                </c:pt>
                <c:pt idx="6867">
                  <c:v>-2.2139300000000001E-2</c:v>
                </c:pt>
                <c:pt idx="6868">
                  <c:v>-2.2148500000000002E-2</c:v>
                </c:pt>
                <c:pt idx="6869">
                  <c:v>-2.21563E-2</c:v>
                </c:pt>
                <c:pt idx="6870">
                  <c:v>-2.2165000000000001E-2</c:v>
                </c:pt>
                <c:pt idx="6871">
                  <c:v>-2.2169000000000001E-2</c:v>
                </c:pt>
                <c:pt idx="6872">
                  <c:v>-2.2170100000000002E-2</c:v>
                </c:pt>
                <c:pt idx="6873">
                  <c:v>-2.2171099999999999E-2</c:v>
                </c:pt>
                <c:pt idx="6874">
                  <c:v>-2.21727E-2</c:v>
                </c:pt>
                <c:pt idx="6875">
                  <c:v>-2.2174300000000001E-2</c:v>
                </c:pt>
                <c:pt idx="6876">
                  <c:v>-2.21762E-2</c:v>
                </c:pt>
                <c:pt idx="6877">
                  <c:v>-2.2179600000000001E-2</c:v>
                </c:pt>
                <c:pt idx="6878">
                  <c:v>-2.2183700000000001E-2</c:v>
                </c:pt>
                <c:pt idx="6879">
                  <c:v>-2.2187499999999999E-2</c:v>
                </c:pt>
                <c:pt idx="6880">
                  <c:v>-2.2193299999999999E-2</c:v>
                </c:pt>
                <c:pt idx="6881">
                  <c:v>-2.2201599999999998E-2</c:v>
                </c:pt>
                <c:pt idx="6882">
                  <c:v>-2.2208100000000001E-2</c:v>
                </c:pt>
                <c:pt idx="6883">
                  <c:v>-2.22136E-2</c:v>
                </c:pt>
                <c:pt idx="6884">
                  <c:v>-2.2221000000000001E-2</c:v>
                </c:pt>
                <c:pt idx="6885">
                  <c:v>-2.2232200000000001E-2</c:v>
                </c:pt>
                <c:pt idx="6886">
                  <c:v>-2.2242999999999999E-2</c:v>
                </c:pt>
                <c:pt idx="6887">
                  <c:v>-2.2254099999999999E-2</c:v>
                </c:pt>
                <c:pt idx="6888">
                  <c:v>-2.2265400000000001E-2</c:v>
                </c:pt>
                <c:pt idx="6889">
                  <c:v>-2.2275199999999998E-2</c:v>
                </c:pt>
                <c:pt idx="6890">
                  <c:v>-2.2280700000000001E-2</c:v>
                </c:pt>
                <c:pt idx="6891">
                  <c:v>-2.22854E-2</c:v>
                </c:pt>
                <c:pt idx="6892">
                  <c:v>-2.2290600000000001E-2</c:v>
                </c:pt>
                <c:pt idx="6893">
                  <c:v>-2.2293500000000001E-2</c:v>
                </c:pt>
                <c:pt idx="6894">
                  <c:v>-2.22943E-2</c:v>
                </c:pt>
                <c:pt idx="6895">
                  <c:v>-2.2297500000000001E-2</c:v>
                </c:pt>
                <c:pt idx="6896">
                  <c:v>-2.2302499999999999E-2</c:v>
                </c:pt>
                <c:pt idx="6897">
                  <c:v>-2.23089E-2</c:v>
                </c:pt>
                <c:pt idx="6898">
                  <c:v>-2.2316300000000001E-2</c:v>
                </c:pt>
                <c:pt idx="6899">
                  <c:v>-2.2324E-2</c:v>
                </c:pt>
                <c:pt idx="6900">
                  <c:v>-2.23322E-2</c:v>
                </c:pt>
                <c:pt idx="6901">
                  <c:v>-2.2340700000000002E-2</c:v>
                </c:pt>
                <c:pt idx="6902">
                  <c:v>-2.2348199999999999E-2</c:v>
                </c:pt>
                <c:pt idx="6903">
                  <c:v>-2.23584E-2</c:v>
                </c:pt>
                <c:pt idx="6904">
                  <c:v>-2.2368099999999998E-2</c:v>
                </c:pt>
                <c:pt idx="6905">
                  <c:v>-2.23772E-2</c:v>
                </c:pt>
                <c:pt idx="6906">
                  <c:v>-2.2385599999999999E-2</c:v>
                </c:pt>
                <c:pt idx="6907">
                  <c:v>-2.2393300000000001E-2</c:v>
                </c:pt>
                <c:pt idx="6908">
                  <c:v>-2.23999E-2</c:v>
                </c:pt>
                <c:pt idx="6909">
                  <c:v>-2.2406499999999999E-2</c:v>
                </c:pt>
                <c:pt idx="6910">
                  <c:v>-2.2412100000000001E-2</c:v>
                </c:pt>
                <c:pt idx="6911">
                  <c:v>-2.2418E-2</c:v>
                </c:pt>
                <c:pt idx="6912">
                  <c:v>-2.24227E-2</c:v>
                </c:pt>
                <c:pt idx="6913">
                  <c:v>-2.24263E-2</c:v>
                </c:pt>
                <c:pt idx="6914">
                  <c:v>-2.2431699999999999E-2</c:v>
                </c:pt>
                <c:pt idx="6915">
                  <c:v>-2.2435900000000002E-2</c:v>
                </c:pt>
                <c:pt idx="6916">
                  <c:v>-2.24444E-2</c:v>
                </c:pt>
                <c:pt idx="6917">
                  <c:v>-2.24526E-2</c:v>
                </c:pt>
                <c:pt idx="6918">
                  <c:v>-2.2460500000000001E-2</c:v>
                </c:pt>
                <c:pt idx="6919">
                  <c:v>-2.24694E-2</c:v>
                </c:pt>
                <c:pt idx="6920">
                  <c:v>-2.2475100000000001E-2</c:v>
                </c:pt>
                <c:pt idx="6921">
                  <c:v>-2.2479900000000001E-2</c:v>
                </c:pt>
                <c:pt idx="6922">
                  <c:v>-2.2484000000000001E-2</c:v>
                </c:pt>
                <c:pt idx="6923">
                  <c:v>-2.2487799999999999E-2</c:v>
                </c:pt>
                <c:pt idx="6924">
                  <c:v>-2.24905E-2</c:v>
                </c:pt>
                <c:pt idx="6925">
                  <c:v>-2.2494699999999999E-2</c:v>
                </c:pt>
                <c:pt idx="6926">
                  <c:v>-2.2497400000000001E-2</c:v>
                </c:pt>
                <c:pt idx="6927">
                  <c:v>-2.2501699999999999E-2</c:v>
                </c:pt>
                <c:pt idx="6928">
                  <c:v>-2.2506000000000002E-2</c:v>
                </c:pt>
                <c:pt idx="6929">
                  <c:v>-2.2511099999999999E-2</c:v>
                </c:pt>
                <c:pt idx="6930">
                  <c:v>-2.25174E-2</c:v>
                </c:pt>
                <c:pt idx="6931">
                  <c:v>-2.2524700000000002E-2</c:v>
                </c:pt>
                <c:pt idx="6932">
                  <c:v>-2.2531300000000001E-2</c:v>
                </c:pt>
                <c:pt idx="6933">
                  <c:v>-2.2537600000000001E-2</c:v>
                </c:pt>
                <c:pt idx="6934">
                  <c:v>-2.25466E-2</c:v>
                </c:pt>
                <c:pt idx="6935">
                  <c:v>-2.2557399999999998E-2</c:v>
                </c:pt>
                <c:pt idx="6936">
                  <c:v>-2.25665E-2</c:v>
                </c:pt>
                <c:pt idx="6937">
                  <c:v>-2.25746E-2</c:v>
                </c:pt>
                <c:pt idx="6938">
                  <c:v>-2.2581799999999999E-2</c:v>
                </c:pt>
                <c:pt idx="6939">
                  <c:v>-2.2588799999999999E-2</c:v>
                </c:pt>
                <c:pt idx="6940">
                  <c:v>-2.2597800000000001E-2</c:v>
                </c:pt>
                <c:pt idx="6941">
                  <c:v>-2.26068E-2</c:v>
                </c:pt>
                <c:pt idx="6942">
                  <c:v>-2.2614599999999999E-2</c:v>
                </c:pt>
                <c:pt idx="6943">
                  <c:v>-2.2623899999999999E-2</c:v>
                </c:pt>
                <c:pt idx="6944">
                  <c:v>-2.26313E-2</c:v>
                </c:pt>
                <c:pt idx="6945">
                  <c:v>-2.2641399999999999E-2</c:v>
                </c:pt>
                <c:pt idx="6946">
                  <c:v>-2.2653300000000001E-2</c:v>
                </c:pt>
                <c:pt idx="6947">
                  <c:v>-2.2662399999999999E-2</c:v>
                </c:pt>
                <c:pt idx="6948">
                  <c:v>-2.26733E-2</c:v>
                </c:pt>
                <c:pt idx="6949">
                  <c:v>-2.2685500000000001E-2</c:v>
                </c:pt>
                <c:pt idx="6950">
                  <c:v>-2.26967E-2</c:v>
                </c:pt>
                <c:pt idx="6951">
                  <c:v>-2.27084E-2</c:v>
                </c:pt>
                <c:pt idx="6952">
                  <c:v>-2.2720400000000002E-2</c:v>
                </c:pt>
                <c:pt idx="6953">
                  <c:v>-2.2730400000000001E-2</c:v>
                </c:pt>
                <c:pt idx="6954">
                  <c:v>-2.27399E-2</c:v>
                </c:pt>
                <c:pt idx="6955">
                  <c:v>-2.2749800000000001E-2</c:v>
                </c:pt>
                <c:pt idx="6956">
                  <c:v>-2.2758E-2</c:v>
                </c:pt>
                <c:pt idx="6957">
                  <c:v>-2.2766100000000001E-2</c:v>
                </c:pt>
                <c:pt idx="6958">
                  <c:v>-2.2771099999999999E-2</c:v>
                </c:pt>
                <c:pt idx="6959">
                  <c:v>-2.2778400000000001E-2</c:v>
                </c:pt>
                <c:pt idx="6960">
                  <c:v>-2.27867E-2</c:v>
                </c:pt>
                <c:pt idx="6961">
                  <c:v>-2.2794499999999999E-2</c:v>
                </c:pt>
                <c:pt idx="6962">
                  <c:v>-2.28031E-2</c:v>
                </c:pt>
                <c:pt idx="6963">
                  <c:v>-2.2812200000000001E-2</c:v>
                </c:pt>
                <c:pt idx="6964">
                  <c:v>-2.2820400000000001E-2</c:v>
                </c:pt>
                <c:pt idx="6965">
                  <c:v>-2.2831500000000001E-2</c:v>
                </c:pt>
                <c:pt idx="6966">
                  <c:v>-2.28428E-2</c:v>
                </c:pt>
                <c:pt idx="6967">
                  <c:v>-2.2853499999999999E-2</c:v>
                </c:pt>
                <c:pt idx="6968">
                  <c:v>-2.28638E-2</c:v>
                </c:pt>
                <c:pt idx="6969">
                  <c:v>-2.28738E-2</c:v>
                </c:pt>
                <c:pt idx="6970">
                  <c:v>-2.28848E-2</c:v>
                </c:pt>
                <c:pt idx="6971">
                  <c:v>-2.2893400000000001E-2</c:v>
                </c:pt>
                <c:pt idx="6972">
                  <c:v>-2.2901299999999999E-2</c:v>
                </c:pt>
                <c:pt idx="6973">
                  <c:v>-2.2910199999999999E-2</c:v>
                </c:pt>
                <c:pt idx="6974">
                  <c:v>-2.2919700000000001E-2</c:v>
                </c:pt>
                <c:pt idx="6975">
                  <c:v>-2.2930200000000001E-2</c:v>
                </c:pt>
                <c:pt idx="6976">
                  <c:v>-2.29409E-2</c:v>
                </c:pt>
                <c:pt idx="6977">
                  <c:v>-2.2948900000000001E-2</c:v>
                </c:pt>
                <c:pt idx="6978">
                  <c:v>-2.2956799999999999E-2</c:v>
                </c:pt>
                <c:pt idx="6979">
                  <c:v>-2.2963000000000001E-2</c:v>
                </c:pt>
                <c:pt idx="6980">
                  <c:v>-2.2969E-2</c:v>
                </c:pt>
                <c:pt idx="6981">
                  <c:v>-2.2979300000000001E-2</c:v>
                </c:pt>
                <c:pt idx="6982">
                  <c:v>-2.2988399999999999E-2</c:v>
                </c:pt>
                <c:pt idx="6983">
                  <c:v>-2.2997199999999999E-2</c:v>
                </c:pt>
                <c:pt idx="6984">
                  <c:v>-2.3007900000000001E-2</c:v>
                </c:pt>
                <c:pt idx="6985">
                  <c:v>-2.3019100000000001E-2</c:v>
                </c:pt>
                <c:pt idx="6986">
                  <c:v>-2.3030700000000001E-2</c:v>
                </c:pt>
                <c:pt idx="6987">
                  <c:v>-2.3042400000000001E-2</c:v>
                </c:pt>
                <c:pt idx="6988">
                  <c:v>-2.30531E-2</c:v>
                </c:pt>
                <c:pt idx="6989">
                  <c:v>-2.3061600000000002E-2</c:v>
                </c:pt>
                <c:pt idx="6990">
                  <c:v>-2.30683E-2</c:v>
                </c:pt>
                <c:pt idx="6991">
                  <c:v>-2.3073099999999999E-2</c:v>
                </c:pt>
                <c:pt idx="6992">
                  <c:v>-2.3077799999999999E-2</c:v>
                </c:pt>
                <c:pt idx="6993">
                  <c:v>-2.30811E-2</c:v>
                </c:pt>
                <c:pt idx="6994">
                  <c:v>-2.3082600000000002E-2</c:v>
                </c:pt>
                <c:pt idx="6995">
                  <c:v>-2.3083300000000001E-2</c:v>
                </c:pt>
                <c:pt idx="6996">
                  <c:v>-2.3084500000000001E-2</c:v>
                </c:pt>
                <c:pt idx="6997">
                  <c:v>-2.30869E-2</c:v>
                </c:pt>
                <c:pt idx="6998">
                  <c:v>-2.3090400000000001E-2</c:v>
                </c:pt>
                <c:pt idx="6999">
                  <c:v>-2.30992E-2</c:v>
                </c:pt>
                <c:pt idx="7000">
                  <c:v>-2.3107900000000001E-2</c:v>
                </c:pt>
                <c:pt idx="7001">
                  <c:v>-2.31173E-2</c:v>
                </c:pt>
                <c:pt idx="7002">
                  <c:v>-2.31279E-2</c:v>
                </c:pt>
                <c:pt idx="7003">
                  <c:v>-2.3139300000000002E-2</c:v>
                </c:pt>
                <c:pt idx="7004">
                  <c:v>-2.31518E-2</c:v>
                </c:pt>
                <c:pt idx="7005">
                  <c:v>-2.3164199999999999E-2</c:v>
                </c:pt>
                <c:pt idx="7006">
                  <c:v>-2.3175899999999999E-2</c:v>
                </c:pt>
                <c:pt idx="7007">
                  <c:v>-2.3184699999999999E-2</c:v>
                </c:pt>
                <c:pt idx="7008">
                  <c:v>-2.31933E-2</c:v>
                </c:pt>
                <c:pt idx="7009">
                  <c:v>-2.3203499999999998E-2</c:v>
                </c:pt>
                <c:pt idx="7010">
                  <c:v>-2.3212400000000001E-2</c:v>
                </c:pt>
                <c:pt idx="7011">
                  <c:v>-2.3219400000000001E-2</c:v>
                </c:pt>
                <c:pt idx="7012">
                  <c:v>-2.3224499999999999E-2</c:v>
                </c:pt>
                <c:pt idx="7013">
                  <c:v>-2.32249E-2</c:v>
                </c:pt>
                <c:pt idx="7014">
                  <c:v>-2.3224999999999999E-2</c:v>
                </c:pt>
                <c:pt idx="7015">
                  <c:v>-2.32261E-2</c:v>
                </c:pt>
                <c:pt idx="7016">
                  <c:v>-2.3226900000000002E-2</c:v>
                </c:pt>
                <c:pt idx="7017">
                  <c:v>-2.32312E-2</c:v>
                </c:pt>
                <c:pt idx="7018">
                  <c:v>-2.3237299999999999E-2</c:v>
                </c:pt>
                <c:pt idx="7019">
                  <c:v>-2.32459E-2</c:v>
                </c:pt>
                <c:pt idx="7020">
                  <c:v>-2.3256200000000001E-2</c:v>
                </c:pt>
                <c:pt idx="7021">
                  <c:v>-2.3268500000000001E-2</c:v>
                </c:pt>
                <c:pt idx="7022">
                  <c:v>-2.3277599999999999E-2</c:v>
                </c:pt>
                <c:pt idx="7023">
                  <c:v>-2.3286500000000002E-2</c:v>
                </c:pt>
                <c:pt idx="7024">
                  <c:v>-2.32944E-2</c:v>
                </c:pt>
                <c:pt idx="7025">
                  <c:v>-2.3302E-2</c:v>
                </c:pt>
                <c:pt idx="7026">
                  <c:v>-2.3308200000000001E-2</c:v>
                </c:pt>
                <c:pt idx="7027">
                  <c:v>-2.33136E-2</c:v>
                </c:pt>
                <c:pt idx="7028">
                  <c:v>-2.33177E-2</c:v>
                </c:pt>
                <c:pt idx="7029">
                  <c:v>-2.3323099999999999E-2</c:v>
                </c:pt>
                <c:pt idx="7030">
                  <c:v>-2.33288E-2</c:v>
                </c:pt>
                <c:pt idx="7031">
                  <c:v>-2.33382E-2</c:v>
                </c:pt>
                <c:pt idx="7032">
                  <c:v>-2.3348500000000001E-2</c:v>
                </c:pt>
                <c:pt idx="7033">
                  <c:v>-2.3357200000000002E-2</c:v>
                </c:pt>
                <c:pt idx="7034">
                  <c:v>-2.33698E-2</c:v>
                </c:pt>
                <c:pt idx="7035">
                  <c:v>-2.3384499999999999E-2</c:v>
                </c:pt>
                <c:pt idx="7036">
                  <c:v>-2.3399099999999999E-2</c:v>
                </c:pt>
                <c:pt idx="7037">
                  <c:v>-2.3412599999999999E-2</c:v>
                </c:pt>
                <c:pt idx="7038">
                  <c:v>-2.3422599999999998E-2</c:v>
                </c:pt>
                <c:pt idx="7039">
                  <c:v>-2.3428899999999999E-2</c:v>
                </c:pt>
                <c:pt idx="7040">
                  <c:v>-2.3433599999999999E-2</c:v>
                </c:pt>
                <c:pt idx="7041">
                  <c:v>-2.3437599999999999E-2</c:v>
                </c:pt>
                <c:pt idx="7042">
                  <c:v>-2.3442600000000001E-2</c:v>
                </c:pt>
                <c:pt idx="7043">
                  <c:v>-2.3447800000000001E-2</c:v>
                </c:pt>
                <c:pt idx="7044">
                  <c:v>-2.3452000000000001E-2</c:v>
                </c:pt>
                <c:pt idx="7045">
                  <c:v>-2.3456899999999999E-2</c:v>
                </c:pt>
                <c:pt idx="7046">
                  <c:v>-2.3464499999999999E-2</c:v>
                </c:pt>
                <c:pt idx="7047">
                  <c:v>-2.3475300000000001E-2</c:v>
                </c:pt>
                <c:pt idx="7048">
                  <c:v>-2.3489400000000001E-2</c:v>
                </c:pt>
                <c:pt idx="7049">
                  <c:v>-2.3501500000000002E-2</c:v>
                </c:pt>
                <c:pt idx="7050">
                  <c:v>-2.35094E-2</c:v>
                </c:pt>
                <c:pt idx="7051">
                  <c:v>-2.3516599999999999E-2</c:v>
                </c:pt>
                <c:pt idx="7052">
                  <c:v>-2.35216E-2</c:v>
                </c:pt>
                <c:pt idx="7053">
                  <c:v>-2.3526499999999999E-2</c:v>
                </c:pt>
                <c:pt idx="7054">
                  <c:v>-2.3530800000000001E-2</c:v>
                </c:pt>
                <c:pt idx="7055">
                  <c:v>-2.35333E-2</c:v>
                </c:pt>
                <c:pt idx="7056">
                  <c:v>-2.35362E-2</c:v>
                </c:pt>
                <c:pt idx="7057">
                  <c:v>-2.3538699999999999E-2</c:v>
                </c:pt>
                <c:pt idx="7058">
                  <c:v>-2.3544099999999998E-2</c:v>
                </c:pt>
                <c:pt idx="7059">
                  <c:v>-2.35496E-2</c:v>
                </c:pt>
                <c:pt idx="7060">
                  <c:v>-2.35549E-2</c:v>
                </c:pt>
                <c:pt idx="7061">
                  <c:v>-2.3561499999999999E-2</c:v>
                </c:pt>
                <c:pt idx="7062">
                  <c:v>-2.35677E-2</c:v>
                </c:pt>
                <c:pt idx="7063">
                  <c:v>-2.3576699999999999E-2</c:v>
                </c:pt>
                <c:pt idx="7064">
                  <c:v>-2.3582499999999999E-2</c:v>
                </c:pt>
                <c:pt idx="7065">
                  <c:v>-2.3588600000000001E-2</c:v>
                </c:pt>
                <c:pt idx="7066">
                  <c:v>-2.35946E-2</c:v>
                </c:pt>
                <c:pt idx="7067">
                  <c:v>-2.3602100000000001E-2</c:v>
                </c:pt>
                <c:pt idx="7068">
                  <c:v>-2.3607099999999999E-2</c:v>
                </c:pt>
                <c:pt idx="7069">
                  <c:v>-2.3614099999999999E-2</c:v>
                </c:pt>
                <c:pt idx="7070">
                  <c:v>-2.36221E-2</c:v>
                </c:pt>
                <c:pt idx="7071">
                  <c:v>-2.3629799999999999E-2</c:v>
                </c:pt>
                <c:pt idx="7072">
                  <c:v>-2.3640499999999998E-2</c:v>
                </c:pt>
                <c:pt idx="7073">
                  <c:v>-2.3648300000000001E-2</c:v>
                </c:pt>
                <c:pt idx="7074">
                  <c:v>-2.3656199999999999E-2</c:v>
                </c:pt>
                <c:pt idx="7075">
                  <c:v>-2.3663900000000002E-2</c:v>
                </c:pt>
                <c:pt idx="7076">
                  <c:v>-2.3671399999999999E-2</c:v>
                </c:pt>
                <c:pt idx="7077">
                  <c:v>-2.3678899999999999E-2</c:v>
                </c:pt>
                <c:pt idx="7078">
                  <c:v>-2.3686599999999999E-2</c:v>
                </c:pt>
                <c:pt idx="7079">
                  <c:v>-2.3693700000000002E-2</c:v>
                </c:pt>
                <c:pt idx="7080">
                  <c:v>-2.3699600000000001E-2</c:v>
                </c:pt>
                <c:pt idx="7081">
                  <c:v>-2.3706100000000001E-2</c:v>
                </c:pt>
                <c:pt idx="7082">
                  <c:v>-2.37133E-2</c:v>
                </c:pt>
                <c:pt idx="7083">
                  <c:v>-2.3718199999999998E-2</c:v>
                </c:pt>
                <c:pt idx="7084">
                  <c:v>-2.37255E-2</c:v>
                </c:pt>
                <c:pt idx="7085">
                  <c:v>-2.3732300000000001E-2</c:v>
                </c:pt>
                <c:pt idx="7086">
                  <c:v>-2.3740799999999999E-2</c:v>
                </c:pt>
                <c:pt idx="7087">
                  <c:v>-2.37518E-2</c:v>
                </c:pt>
                <c:pt idx="7088">
                  <c:v>-2.3761000000000001E-2</c:v>
                </c:pt>
                <c:pt idx="7089">
                  <c:v>-2.3771E-2</c:v>
                </c:pt>
                <c:pt idx="7090">
                  <c:v>-2.3780800000000001E-2</c:v>
                </c:pt>
                <c:pt idx="7091">
                  <c:v>-2.3787900000000001E-2</c:v>
                </c:pt>
                <c:pt idx="7092">
                  <c:v>-2.3794300000000001E-2</c:v>
                </c:pt>
                <c:pt idx="7093">
                  <c:v>-2.37992E-2</c:v>
                </c:pt>
                <c:pt idx="7094">
                  <c:v>-2.3803399999999999E-2</c:v>
                </c:pt>
                <c:pt idx="7095">
                  <c:v>-2.38056E-2</c:v>
                </c:pt>
                <c:pt idx="7096">
                  <c:v>-2.3808200000000002E-2</c:v>
                </c:pt>
                <c:pt idx="7097">
                  <c:v>-2.3813000000000001E-2</c:v>
                </c:pt>
                <c:pt idx="7098">
                  <c:v>-2.3817399999999999E-2</c:v>
                </c:pt>
                <c:pt idx="7099">
                  <c:v>-2.38225E-2</c:v>
                </c:pt>
                <c:pt idx="7100">
                  <c:v>-2.38277E-2</c:v>
                </c:pt>
                <c:pt idx="7101">
                  <c:v>-2.38342E-2</c:v>
                </c:pt>
                <c:pt idx="7102">
                  <c:v>-2.3840900000000002E-2</c:v>
                </c:pt>
                <c:pt idx="7103">
                  <c:v>-2.3847199999999999E-2</c:v>
                </c:pt>
                <c:pt idx="7104">
                  <c:v>-2.3850099999999999E-2</c:v>
                </c:pt>
                <c:pt idx="7105">
                  <c:v>-2.3853900000000001E-2</c:v>
                </c:pt>
                <c:pt idx="7106">
                  <c:v>-2.38576E-2</c:v>
                </c:pt>
                <c:pt idx="7107">
                  <c:v>-2.3862100000000001E-2</c:v>
                </c:pt>
                <c:pt idx="7108">
                  <c:v>-2.3867200000000002E-2</c:v>
                </c:pt>
                <c:pt idx="7109">
                  <c:v>-2.38745E-2</c:v>
                </c:pt>
                <c:pt idx="7110">
                  <c:v>-2.3879999999999998E-2</c:v>
                </c:pt>
                <c:pt idx="7111">
                  <c:v>-2.38873E-2</c:v>
                </c:pt>
                <c:pt idx="7112">
                  <c:v>-2.3896199999999999E-2</c:v>
                </c:pt>
                <c:pt idx="7113">
                  <c:v>-2.3904000000000002E-2</c:v>
                </c:pt>
                <c:pt idx="7114">
                  <c:v>-2.3911499999999999E-2</c:v>
                </c:pt>
                <c:pt idx="7115">
                  <c:v>-2.3917600000000001E-2</c:v>
                </c:pt>
                <c:pt idx="7116">
                  <c:v>-2.39206E-2</c:v>
                </c:pt>
                <c:pt idx="7117">
                  <c:v>-2.3922800000000001E-2</c:v>
                </c:pt>
                <c:pt idx="7118">
                  <c:v>-2.3927500000000001E-2</c:v>
                </c:pt>
                <c:pt idx="7119">
                  <c:v>-2.39335E-2</c:v>
                </c:pt>
                <c:pt idx="7120">
                  <c:v>-2.39417E-2</c:v>
                </c:pt>
                <c:pt idx="7121">
                  <c:v>-2.3950900000000001E-2</c:v>
                </c:pt>
                <c:pt idx="7122">
                  <c:v>-2.3961699999999999E-2</c:v>
                </c:pt>
                <c:pt idx="7123">
                  <c:v>-2.3970700000000001E-2</c:v>
                </c:pt>
                <c:pt idx="7124">
                  <c:v>-2.3978900000000001E-2</c:v>
                </c:pt>
                <c:pt idx="7125">
                  <c:v>-2.3986899999999999E-2</c:v>
                </c:pt>
                <c:pt idx="7126">
                  <c:v>-2.39936E-2</c:v>
                </c:pt>
                <c:pt idx="7127">
                  <c:v>-2.39954E-2</c:v>
                </c:pt>
                <c:pt idx="7128">
                  <c:v>-2.3995699999999998E-2</c:v>
                </c:pt>
                <c:pt idx="7129">
                  <c:v>-2.3997899999999999E-2</c:v>
                </c:pt>
                <c:pt idx="7130">
                  <c:v>-2.4000299999999999E-2</c:v>
                </c:pt>
                <c:pt idx="7131">
                  <c:v>-2.40007E-2</c:v>
                </c:pt>
                <c:pt idx="7132">
                  <c:v>-2.4003400000000001E-2</c:v>
                </c:pt>
                <c:pt idx="7133">
                  <c:v>-2.4011299999999999E-2</c:v>
                </c:pt>
                <c:pt idx="7134">
                  <c:v>-2.4019800000000001E-2</c:v>
                </c:pt>
                <c:pt idx="7135">
                  <c:v>-2.40275E-2</c:v>
                </c:pt>
                <c:pt idx="7136">
                  <c:v>-2.4034099999999999E-2</c:v>
                </c:pt>
                <c:pt idx="7137">
                  <c:v>-2.4041099999999999E-2</c:v>
                </c:pt>
                <c:pt idx="7138">
                  <c:v>-2.4048799999999999E-2</c:v>
                </c:pt>
                <c:pt idx="7139">
                  <c:v>-2.4056899999999999E-2</c:v>
                </c:pt>
                <c:pt idx="7140">
                  <c:v>-2.4065099999999999E-2</c:v>
                </c:pt>
                <c:pt idx="7141">
                  <c:v>-2.40737E-2</c:v>
                </c:pt>
                <c:pt idx="7142">
                  <c:v>-2.4082300000000001E-2</c:v>
                </c:pt>
                <c:pt idx="7143">
                  <c:v>-2.4092599999999999E-2</c:v>
                </c:pt>
                <c:pt idx="7144">
                  <c:v>-2.4102499999999999E-2</c:v>
                </c:pt>
                <c:pt idx="7145">
                  <c:v>-2.4111500000000001E-2</c:v>
                </c:pt>
                <c:pt idx="7146">
                  <c:v>-2.4119700000000001E-2</c:v>
                </c:pt>
                <c:pt idx="7147">
                  <c:v>-2.4126700000000001E-2</c:v>
                </c:pt>
                <c:pt idx="7148">
                  <c:v>-2.41321E-2</c:v>
                </c:pt>
                <c:pt idx="7149">
                  <c:v>-2.4139299999999999E-2</c:v>
                </c:pt>
                <c:pt idx="7150">
                  <c:v>-2.41462E-2</c:v>
                </c:pt>
                <c:pt idx="7151">
                  <c:v>-2.4154100000000001E-2</c:v>
                </c:pt>
                <c:pt idx="7152">
                  <c:v>-2.41625E-2</c:v>
                </c:pt>
                <c:pt idx="7153">
                  <c:v>-2.41707E-2</c:v>
                </c:pt>
                <c:pt idx="7154">
                  <c:v>-2.4177799999999999E-2</c:v>
                </c:pt>
                <c:pt idx="7155">
                  <c:v>-2.4185100000000001E-2</c:v>
                </c:pt>
                <c:pt idx="7156">
                  <c:v>-2.4191899999999999E-2</c:v>
                </c:pt>
                <c:pt idx="7157">
                  <c:v>-2.41987E-2</c:v>
                </c:pt>
                <c:pt idx="7158">
                  <c:v>-2.4206200000000001E-2</c:v>
                </c:pt>
                <c:pt idx="7159">
                  <c:v>-2.4212600000000001E-2</c:v>
                </c:pt>
                <c:pt idx="7160">
                  <c:v>-2.4219600000000001E-2</c:v>
                </c:pt>
                <c:pt idx="7161">
                  <c:v>-2.4228300000000001E-2</c:v>
                </c:pt>
                <c:pt idx="7162">
                  <c:v>-2.42396E-2</c:v>
                </c:pt>
                <c:pt idx="7163">
                  <c:v>-2.42536E-2</c:v>
                </c:pt>
                <c:pt idx="7164">
                  <c:v>-2.42671E-2</c:v>
                </c:pt>
                <c:pt idx="7165">
                  <c:v>-2.4281199999999999E-2</c:v>
                </c:pt>
                <c:pt idx="7166">
                  <c:v>-2.42928E-2</c:v>
                </c:pt>
                <c:pt idx="7167">
                  <c:v>-2.4302600000000001E-2</c:v>
                </c:pt>
                <c:pt idx="7168">
                  <c:v>-2.4310999999999999E-2</c:v>
                </c:pt>
                <c:pt idx="7169">
                  <c:v>-2.4317800000000001E-2</c:v>
                </c:pt>
                <c:pt idx="7170">
                  <c:v>-2.4326E-2</c:v>
                </c:pt>
                <c:pt idx="7171">
                  <c:v>-2.43348E-2</c:v>
                </c:pt>
                <c:pt idx="7172">
                  <c:v>-2.4343E-2</c:v>
                </c:pt>
                <c:pt idx="7173">
                  <c:v>-2.4352100000000002E-2</c:v>
                </c:pt>
                <c:pt idx="7174">
                  <c:v>-2.4363300000000001E-2</c:v>
                </c:pt>
                <c:pt idx="7175">
                  <c:v>-2.43751E-2</c:v>
                </c:pt>
                <c:pt idx="7176">
                  <c:v>-2.4386499999999998E-2</c:v>
                </c:pt>
                <c:pt idx="7177">
                  <c:v>-2.4399400000000002E-2</c:v>
                </c:pt>
                <c:pt idx="7178">
                  <c:v>-2.44096E-2</c:v>
                </c:pt>
                <c:pt idx="7179">
                  <c:v>-2.4417899999999999E-2</c:v>
                </c:pt>
                <c:pt idx="7180">
                  <c:v>-2.44272E-2</c:v>
                </c:pt>
                <c:pt idx="7181">
                  <c:v>-2.4438000000000001E-2</c:v>
                </c:pt>
                <c:pt idx="7182">
                  <c:v>-2.4448899999999999E-2</c:v>
                </c:pt>
                <c:pt idx="7183">
                  <c:v>-2.44581E-2</c:v>
                </c:pt>
                <c:pt idx="7184">
                  <c:v>-2.4469399999999999E-2</c:v>
                </c:pt>
                <c:pt idx="7185">
                  <c:v>-2.4480399999999999E-2</c:v>
                </c:pt>
                <c:pt idx="7186">
                  <c:v>-2.4492300000000002E-2</c:v>
                </c:pt>
                <c:pt idx="7187">
                  <c:v>-2.4502900000000001E-2</c:v>
                </c:pt>
                <c:pt idx="7188">
                  <c:v>-2.45112E-2</c:v>
                </c:pt>
                <c:pt idx="7189">
                  <c:v>-2.4518700000000001E-2</c:v>
                </c:pt>
                <c:pt idx="7190">
                  <c:v>-2.4527899999999998E-2</c:v>
                </c:pt>
                <c:pt idx="7191">
                  <c:v>-2.4535399999999999E-2</c:v>
                </c:pt>
                <c:pt idx="7192">
                  <c:v>-2.4543200000000001E-2</c:v>
                </c:pt>
                <c:pt idx="7193">
                  <c:v>-2.4551099999999999E-2</c:v>
                </c:pt>
                <c:pt idx="7194">
                  <c:v>-2.45585E-2</c:v>
                </c:pt>
                <c:pt idx="7195">
                  <c:v>-2.4566600000000001E-2</c:v>
                </c:pt>
                <c:pt idx="7196">
                  <c:v>-2.4574200000000001E-2</c:v>
                </c:pt>
                <c:pt idx="7197">
                  <c:v>-2.4583399999999998E-2</c:v>
                </c:pt>
                <c:pt idx="7198">
                  <c:v>-2.45931E-2</c:v>
                </c:pt>
                <c:pt idx="7199">
                  <c:v>-2.4604600000000001E-2</c:v>
                </c:pt>
                <c:pt idx="7200">
                  <c:v>-2.4617199999999999E-2</c:v>
                </c:pt>
                <c:pt idx="7201">
                  <c:v>-2.4629100000000001E-2</c:v>
                </c:pt>
                <c:pt idx="7202">
                  <c:v>-2.4641099999999999E-2</c:v>
                </c:pt>
                <c:pt idx="7203">
                  <c:v>-2.4654800000000001E-2</c:v>
                </c:pt>
                <c:pt idx="7204">
                  <c:v>-2.4666299999999999E-2</c:v>
                </c:pt>
                <c:pt idx="7205">
                  <c:v>-2.4675599999999999E-2</c:v>
                </c:pt>
                <c:pt idx="7206">
                  <c:v>-2.4683799999999999E-2</c:v>
                </c:pt>
                <c:pt idx="7207">
                  <c:v>-2.46924E-2</c:v>
                </c:pt>
                <c:pt idx="7208">
                  <c:v>-2.4698999999999999E-2</c:v>
                </c:pt>
                <c:pt idx="7209">
                  <c:v>-2.47058E-2</c:v>
                </c:pt>
                <c:pt idx="7210">
                  <c:v>-2.4712000000000001E-2</c:v>
                </c:pt>
                <c:pt idx="7211">
                  <c:v>-2.4717200000000002E-2</c:v>
                </c:pt>
                <c:pt idx="7212">
                  <c:v>-2.4724800000000002E-2</c:v>
                </c:pt>
                <c:pt idx="7213">
                  <c:v>-2.4734800000000001E-2</c:v>
                </c:pt>
                <c:pt idx="7214">
                  <c:v>-2.4744100000000002E-2</c:v>
                </c:pt>
                <c:pt idx="7215">
                  <c:v>-2.4753000000000001E-2</c:v>
                </c:pt>
                <c:pt idx="7216">
                  <c:v>-2.4760000000000001E-2</c:v>
                </c:pt>
                <c:pt idx="7217">
                  <c:v>-2.4767000000000001E-2</c:v>
                </c:pt>
                <c:pt idx="7218">
                  <c:v>-2.4774600000000001E-2</c:v>
                </c:pt>
                <c:pt idx="7219">
                  <c:v>-2.4781500000000001E-2</c:v>
                </c:pt>
                <c:pt idx="7220">
                  <c:v>-2.4788899999999999E-2</c:v>
                </c:pt>
                <c:pt idx="7221">
                  <c:v>-2.4794799999999999E-2</c:v>
                </c:pt>
                <c:pt idx="7222">
                  <c:v>-2.47998E-2</c:v>
                </c:pt>
                <c:pt idx="7223">
                  <c:v>-2.4806499999999999E-2</c:v>
                </c:pt>
                <c:pt idx="7224">
                  <c:v>-2.4812600000000001E-2</c:v>
                </c:pt>
                <c:pt idx="7225">
                  <c:v>-2.4820700000000001E-2</c:v>
                </c:pt>
                <c:pt idx="7226">
                  <c:v>-2.48273E-2</c:v>
                </c:pt>
                <c:pt idx="7227">
                  <c:v>-2.48337E-2</c:v>
                </c:pt>
                <c:pt idx="7228">
                  <c:v>-2.4837700000000001E-2</c:v>
                </c:pt>
                <c:pt idx="7229">
                  <c:v>-2.4842800000000002E-2</c:v>
                </c:pt>
                <c:pt idx="7230">
                  <c:v>-2.4849599999999999E-2</c:v>
                </c:pt>
                <c:pt idx="7231">
                  <c:v>-2.48594E-2</c:v>
                </c:pt>
                <c:pt idx="7232">
                  <c:v>-2.48682E-2</c:v>
                </c:pt>
                <c:pt idx="7233">
                  <c:v>-2.4877900000000001E-2</c:v>
                </c:pt>
                <c:pt idx="7234">
                  <c:v>-2.4889000000000001E-2</c:v>
                </c:pt>
                <c:pt idx="7235">
                  <c:v>-2.4899999999999999E-2</c:v>
                </c:pt>
                <c:pt idx="7236">
                  <c:v>-2.4911800000000001E-2</c:v>
                </c:pt>
                <c:pt idx="7237">
                  <c:v>-2.4924000000000002E-2</c:v>
                </c:pt>
                <c:pt idx="7238">
                  <c:v>-2.4935200000000001E-2</c:v>
                </c:pt>
                <c:pt idx="7239">
                  <c:v>-2.49482E-2</c:v>
                </c:pt>
                <c:pt idx="7240">
                  <c:v>-2.4960900000000001E-2</c:v>
                </c:pt>
                <c:pt idx="7241">
                  <c:v>-2.4972299999999999E-2</c:v>
                </c:pt>
                <c:pt idx="7242">
                  <c:v>-2.4985400000000001E-2</c:v>
                </c:pt>
                <c:pt idx="7243">
                  <c:v>-2.4995199999999999E-2</c:v>
                </c:pt>
                <c:pt idx="7244">
                  <c:v>-2.5003600000000001E-2</c:v>
                </c:pt>
                <c:pt idx="7245">
                  <c:v>-2.5012599999999999E-2</c:v>
                </c:pt>
                <c:pt idx="7246">
                  <c:v>-2.5022699999999998E-2</c:v>
                </c:pt>
                <c:pt idx="7247">
                  <c:v>-2.50324E-2</c:v>
                </c:pt>
                <c:pt idx="7248">
                  <c:v>-2.5039599999999999E-2</c:v>
                </c:pt>
                <c:pt idx="7249">
                  <c:v>-2.5047699999999999E-2</c:v>
                </c:pt>
                <c:pt idx="7250">
                  <c:v>-2.50552E-2</c:v>
                </c:pt>
                <c:pt idx="7251">
                  <c:v>-2.5063100000000001E-2</c:v>
                </c:pt>
                <c:pt idx="7252">
                  <c:v>-2.5070700000000001E-2</c:v>
                </c:pt>
                <c:pt idx="7253">
                  <c:v>-2.50797E-2</c:v>
                </c:pt>
                <c:pt idx="7254">
                  <c:v>-2.5084499999999999E-2</c:v>
                </c:pt>
                <c:pt idx="7255">
                  <c:v>-2.5091200000000001E-2</c:v>
                </c:pt>
                <c:pt idx="7256">
                  <c:v>-2.5096899999999998E-2</c:v>
                </c:pt>
                <c:pt idx="7257">
                  <c:v>-2.5101600000000002E-2</c:v>
                </c:pt>
                <c:pt idx="7258">
                  <c:v>-2.5108399999999999E-2</c:v>
                </c:pt>
                <c:pt idx="7259">
                  <c:v>-2.5112499999999999E-2</c:v>
                </c:pt>
                <c:pt idx="7260">
                  <c:v>-2.5118000000000001E-2</c:v>
                </c:pt>
                <c:pt idx="7261">
                  <c:v>-2.5125000000000001E-2</c:v>
                </c:pt>
                <c:pt idx="7262">
                  <c:v>-2.5129800000000001E-2</c:v>
                </c:pt>
                <c:pt idx="7263">
                  <c:v>-2.5135899999999999E-2</c:v>
                </c:pt>
                <c:pt idx="7264">
                  <c:v>-2.51428E-2</c:v>
                </c:pt>
                <c:pt idx="7265">
                  <c:v>-2.51487E-2</c:v>
                </c:pt>
                <c:pt idx="7266">
                  <c:v>-2.5154699999999999E-2</c:v>
                </c:pt>
                <c:pt idx="7267">
                  <c:v>-2.5158799999999999E-2</c:v>
                </c:pt>
                <c:pt idx="7268">
                  <c:v>-2.5164099999999998E-2</c:v>
                </c:pt>
                <c:pt idx="7269">
                  <c:v>-2.5170100000000001E-2</c:v>
                </c:pt>
                <c:pt idx="7270">
                  <c:v>-2.5175800000000002E-2</c:v>
                </c:pt>
                <c:pt idx="7271">
                  <c:v>-2.5183299999999999E-2</c:v>
                </c:pt>
                <c:pt idx="7272">
                  <c:v>-2.5190899999999999E-2</c:v>
                </c:pt>
                <c:pt idx="7273">
                  <c:v>-2.5197000000000001E-2</c:v>
                </c:pt>
                <c:pt idx="7274">
                  <c:v>-2.5204500000000001E-2</c:v>
                </c:pt>
                <c:pt idx="7275">
                  <c:v>-2.5212100000000001E-2</c:v>
                </c:pt>
                <c:pt idx="7276">
                  <c:v>-2.5218899999999999E-2</c:v>
                </c:pt>
                <c:pt idx="7277">
                  <c:v>-2.5223700000000002E-2</c:v>
                </c:pt>
                <c:pt idx="7278">
                  <c:v>-2.52298E-2</c:v>
                </c:pt>
                <c:pt idx="7279">
                  <c:v>-2.5234800000000002E-2</c:v>
                </c:pt>
                <c:pt idx="7280">
                  <c:v>-2.5241E-2</c:v>
                </c:pt>
                <c:pt idx="7281">
                  <c:v>-2.52479E-2</c:v>
                </c:pt>
                <c:pt idx="7282">
                  <c:v>-2.5255E-2</c:v>
                </c:pt>
                <c:pt idx="7283">
                  <c:v>-2.5260399999999999E-2</c:v>
                </c:pt>
                <c:pt idx="7284">
                  <c:v>-2.5264700000000001E-2</c:v>
                </c:pt>
                <c:pt idx="7285">
                  <c:v>-2.5270299999999999E-2</c:v>
                </c:pt>
                <c:pt idx="7286">
                  <c:v>-2.5279599999999999E-2</c:v>
                </c:pt>
                <c:pt idx="7287">
                  <c:v>-2.52924E-2</c:v>
                </c:pt>
                <c:pt idx="7288">
                  <c:v>-2.5305500000000002E-2</c:v>
                </c:pt>
                <c:pt idx="7289">
                  <c:v>-2.5317599999999999E-2</c:v>
                </c:pt>
                <c:pt idx="7290">
                  <c:v>-2.5328099999999999E-2</c:v>
                </c:pt>
                <c:pt idx="7291">
                  <c:v>-2.5337200000000001E-2</c:v>
                </c:pt>
                <c:pt idx="7292">
                  <c:v>-2.5341700000000002E-2</c:v>
                </c:pt>
                <c:pt idx="7293">
                  <c:v>-2.5343299999999999E-2</c:v>
                </c:pt>
                <c:pt idx="7294">
                  <c:v>-2.53438E-2</c:v>
                </c:pt>
                <c:pt idx="7295">
                  <c:v>-2.5345199999999998E-2</c:v>
                </c:pt>
                <c:pt idx="7296">
                  <c:v>-2.53467E-2</c:v>
                </c:pt>
                <c:pt idx="7297">
                  <c:v>-2.5348300000000001E-2</c:v>
                </c:pt>
                <c:pt idx="7298">
                  <c:v>-2.53537E-2</c:v>
                </c:pt>
                <c:pt idx="7299">
                  <c:v>-2.5361399999999999E-2</c:v>
                </c:pt>
                <c:pt idx="7300">
                  <c:v>-2.5370299999999998E-2</c:v>
                </c:pt>
                <c:pt idx="7301">
                  <c:v>-2.5381999999999998E-2</c:v>
                </c:pt>
                <c:pt idx="7302">
                  <c:v>-2.5394699999999999E-2</c:v>
                </c:pt>
                <c:pt idx="7303">
                  <c:v>-2.5406700000000001E-2</c:v>
                </c:pt>
                <c:pt idx="7304">
                  <c:v>-2.5418E-2</c:v>
                </c:pt>
                <c:pt idx="7305">
                  <c:v>-2.54284E-2</c:v>
                </c:pt>
                <c:pt idx="7306">
                  <c:v>-2.5437499999999998E-2</c:v>
                </c:pt>
                <c:pt idx="7307">
                  <c:v>-2.54465E-2</c:v>
                </c:pt>
                <c:pt idx="7308">
                  <c:v>-2.54553E-2</c:v>
                </c:pt>
                <c:pt idx="7309">
                  <c:v>-2.5462499999999999E-2</c:v>
                </c:pt>
                <c:pt idx="7310">
                  <c:v>-2.5467199999999999E-2</c:v>
                </c:pt>
                <c:pt idx="7311">
                  <c:v>-2.54717E-2</c:v>
                </c:pt>
                <c:pt idx="7312">
                  <c:v>-2.5475500000000002E-2</c:v>
                </c:pt>
                <c:pt idx="7313">
                  <c:v>-2.5480200000000001E-2</c:v>
                </c:pt>
                <c:pt idx="7314">
                  <c:v>-2.5483599999999999E-2</c:v>
                </c:pt>
                <c:pt idx="7315">
                  <c:v>-2.54904E-2</c:v>
                </c:pt>
                <c:pt idx="7316">
                  <c:v>-2.5496600000000001E-2</c:v>
                </c:pt>
                <c:pt idx="7317">
                  <c:v>-2.5503700000000001E-2</c:v>
                </c:pt>
                <c:pt idx="7318">
                  <c:v>-2.5513000000000001E-2</c:v>
                </c:pt>
                <c:pt idx="7319">
                  <c:v>-2.5521499999999999E-2</c:v>
                </c:pt>
                <c:pt idx="7320">
                  <c:v>-2.5527299999999999E-2</c:v>
                </c:pt>
                <c:pt idx="7321">
                  <c:v>-2.5531999999999999E-2</c:v>
                </c:pt>
                <c:pt idx="7322">
                  <c:v>-2.55389E-2</c:v>
                </c:pt>
                <c:pt idx="7323">
                  <c:v>-2.5543199999999999E-2</c:v>
                </c:pt>
                <c:pt idx="7324">
                  <c:v>-2.5547400000000001E-2</c:v>
                </c:pt>
                <c:pt idx="7325">
                  <c:v>-2.5551299999999999E-2</c:v>
                </c:pt>
                <c:pt idx="7326">
                  <c:v>-2.5555899999999999E-2</c:v>
                </c:pt>
                <c:pt idx="7327">
                  <c:v>-2.5559800000000001E-2</c:v>
                </c:pt>
                <c:pt idx="7328">
                  <c:v>-2.5563800000000001E-2</c:v>
                </c:pt>
                <c:pt idx="7329">
                  <c:v>-2.55681E-2</c:v>
                </c:pt>
                <c:pt idx="7330">
                  <c:v>-2.5572999999999999E-2</c:v>
                </c:pt>
                <c:pt idx="7331">
                  <c:v>-2.55757E-2</c:v>
                </c:pt>
                <c:pt idx="7332">
                  <c:v>-2.5579999999999999E-2</c:v>
                </c:pt>
                <c:pt idx="7333">
                  <c:v>-2.55856E-2</c:v>
                </c:pt>
                <c:pt idx="7334">
                  <c:v>-2.55909E-2</c:v>
                </c:pt>
                <c:pt idx="7335">
                  <c:v>-2.5597200000000001E-2</c:v>
                </c:pt>
                <c:pt idx="7336">
                  <c:v>-2.56037E-2</c:v>
                </c:pt>
                <c:pt idx="7337">
                  <c:v>-2.56124E-2</c:v>
                </c:pt>
                <c:pt idx="7338">
                  <c:v>-2.56212E-2</c:v>
                </c:pt>
                <c:pt idx="7339">
                  <c:v>-2.56282E-2</c:v>
                </c:pt>
                <c:pt idx="7340">
                  <c:v>-2.56341E-2</c:v>
                </c:pt>
                <c:pt idx="7341">
                  <c:v>-2.564E-2</c:v>
                </c:pt>
                <c:pt idx="7342">
                  <c:v>-2.56475E-2</c:v>
                </c:pt>
                <c:pt idx="7343">
                  <c:v>-2.56533E-2</c:v>
                </c:pt>
                <c:pt idx="7344">
                  <c:v>-2.5659600000000001E-2</c:v>
                </c:pt>
                <c:pt idx="7345">
                  <c:v>-2.56651E-2</c:v>
                </c:pt>
                <c:pt idx="7346">
                  <c:v>-2.5670599999999998E-2</c:v>
                </c:pt>
                <c:pt idx="7347">
                  <c:v>-2.5674800000000001E-2</c:v>
                </c:pt>
                <c:pt idx="7348">
                  <c:v>-2.5679199999999999E-2</c:v>
                </c:pt>
                <c:pt idx="7349">
                  <c:v>-2.5684200000000001E-2</c:v>
                </c:pt>
                <c:pt idx="7350">
                  <c:v>-2.5687499999999999E-2</c:v>
                </c:pt>
                <c:pt idx="7351">
                  <c:v>-2.5691700000000001E-2</c:v>
                </c:pt>
                <c:pt idx="7352">
                  <c:v>-2.56948E-2</c:v>
                </c:pt>
                <c:pt idx="7353">
                  <c:v>-2.5700000000000001E-2</c:v>
                </c:pt>
                <c:pt idx="7354">
                  <c:v>-2.5702800000000001E-2</c:v>
                </c:pt>
                <c:pt idx="7355">
                  <c:v>-2.5705800000000001E-2</c:v>
                </c:pt>
                <c:pt idx="7356">
                  <c:v>-2.57101E-2</c:v>
                </c:pt>
                <c:pt idx="7357">
                  <c:v>-2.5716599999999999E-2</c:v>
                </c:pt>
                <c:pt idx="7358">
                  <c:v>-2.5722200000000001E-2</c:v>
                </c:pt>
                <c:pt idx="7359">
                  <c:v>-2.5728899999999999E-2</c:v>
                </c:pt>
                <c:pt idx="7360">
                  <c:v>-2.57334E-2</c:v>
                </c:pt>
                <c:pt idx="7361">
                  <c:v>-2.5739600000000001E-2</c:v>
                </c:pt>
                <c:pt idx="7362">
                  <c:v>-2.5748E-2</c:v>
                </c:pt>
                <c:pt idx="7363">
                  <c:v>-2.5755900000000002E-2</c:v>
                </c:pt>
                <c:pt idx="7364">
                  <c:v>-2.57649E-2</c:v>
                </c:pt>
                <c:pt idx="7365">
                  <c:v>-2.5772199999999999E-2</c:v>
                </c:pt>
                <c:pt idx="7366">
                  <c:v>-2.57773E-2</c:v>
                </c:pt>
                <c:pt idx="7367">
                  <c:v>-2.5782699999999999E-2</c:v>
                </c:pt>
                <c:pt idx="7368">
                  <c:v>-2.5787600000000001E-2</c:v>
                </c:pt>
                <c:pt idx="7369">
                  <c:v>-2.57907E-2</c:v>
                </c:pt>
                <c:pt idx="7370">
                  <c:v>-2.5793400000000001E-2</c:v>
                </c:pt>
                <c:pt idx="7371">
                  <c:v>-2.5796800000000002E-2</c:v>
                </c:pt>
                <c:pt idx="7372">
                  <c:v>-2.5802599999999998E-2</c:v>
                </c:pt>
                <c:pt idx="7373">
                  <c:v>-2.5808600000000001E-2</c:v>
                </c:pt>
                <c:pt idx="7374">
                  <c:v>-2.5814500000000001E-2</c:v>
                </c:pt>
                <c:pt idx="7375">
                  <c:v>-2.58228E-2</c:v>
                </c:pt>
                <c:pt idx="7376">
                  <c:v>-2.5832500000000001E-2</c:v>
                </c:pt>
                <c:pt idx="7377">
                  <c:v>-2.5842400000000001E-2</c:v>
                </c:pt>
                <c:pt idx="7378">
                  <c:v>-2.5854100000000001E-2</c:v>
                </c:pt>
                <c:pt idx="7379">
                  <c:v>-2.58642E-2</c:v>
                </c:pt>
                <c:pt idx="7380">
                  <c:v>-2.5873400000000001E-2</c:v>
                </c:pt>
                <c:pt idx="7381">
                  <c:v>-2.5881000000000001E-2</c:v>
                </c:pt>
                <c:pt idx="7382">
                  <c:v>-2.5885999999999999E-2</c:v>
                </c:pt>
                <c:pt idx="7383">
                  <c:v>-2.5892499999999999E-2</c:v>
                </c:pt>
                <c:pt idx="7384">
                  <c:v>-2.5899700000000001E-2</c:v>
                </c:pt>
                <c:pt idx="7385">
                  <c:v>-2.5904099999999999E-2</c:v>
                </c:pt>
                <c:pt idx="7386">
                  <c:v>-2.5908500000000001E-2</c:v>
                </c:pt>
                <c:pt idx="7387">
                  <c:v>-2.5915199999999999E-2</c:v>
                </c:pt>
                <c:pt idx="7388">
                  <c:v>-2.5922000000000001E-2</c:v>
                </c:pt>
                <c:pt idx="7389">
                  <c:v>-2.5930000000000002E-2</c:v>
                </c:pt>
                <c:pt idx="7390">
                  <c:v>-2.5939199999999999E-2</c:v>
                </c:pt>
                <c:pt idx="7391">
                  <c:v>-2.5948700000000002E-2</c:v>
                </c:pt>
                <c:pt idx="7392">
                  <c:v>-2.59572E-2</c:v>
                </c:pt>
                <c:pt idx="7393">
                  <c:v>-2.5965499999999999E-2</c:v>
                </c:pt>
                <c:pt idx="7394">
                  <c:v>-2.5973799999999998E-2</c:v>
                </c:pt>
                <c:pt idx="7395">
                  <c:v>-2.5980900000000001E-2</c:v>
                </c:pt>
                <c:pt idx="7396">
                  <c:v>-2.5987400000000001E-2</c:v>
                </c:pt>
                <c:pt idx="7397">
                  <c:v>-2.5991799999999999E-2</c:v>
                </c:pt>
                <c:pt idx="7398">
                  <c:v>-2.5995999999999998E-2</c:v>
                </c:pt>
                <c:pt idx="7399">
                  <c:v>-2.5997800000000001E-2</c:v>
                </c:pt>
                <c:pt idx="7400">
                  <c:v>-2.59992E-2</c:v>
                </c:pt>
                <c:pt idx="7401">
                  <c:v>-2.6001799999999999E-2</c:v>
                </c:pt>
                <c:pt idx="7402">
                  <c:v>-2.6005E-2</c:v>
                </c:pt>
                <c:pt idx="7403">
                  <c:v>-2.60097E-2</c:v>
                </c:pt>
                <c:pt idx="7404">
                  <c:v>-2.6016999999999998E-2</c:v>
                </c:pt>
                <c:pt idx="7405">
                  <c:v>-2.6025300000000001E-2</c:v>
                </c:pt>
                <c:pt idx="7406">
                  <c:v>-2.6036799999999999E-2</c:v>
                </c:pt>
                <c:pt idx="7407">
                  <c:v>-2.6050400000000001E-2</c:v>
                </c:pt>
                <c:pt idx="7408">
                  <c:v>-2.6063300000000001E-2</c:v>
                </c:pt>
                <c:pt idx="7409">
                  <c:v>-2.6075299999999999E-2</c:v>
                </c:pt>
                <c:pt idx="7410">
                  <c:v>-2.6086000000000002E-2</c:v>
                </c:pt>
                <c:pt idx="7411">
                  <c:v>-2.6095799999999999E-2</c:v>
                </c:pt>
                <c:pt idx="7412">
                  <c:v>-2.6103299999999999E-2</c:v>
                </c:pt>
                <c:pt idx="7413">
                  <c:v>-2.6110399999999999E-2</c:v>
                </c:pt>
                <c:pt idx="7414">
                  <c:v>-2.6119199999999999E-2</c:v>
                </c:pt>
                <c:pt idx="7415">
                  <c:v>-2.6125499999999999E-2</c:v>
                </c:pt>
                <c:pt idx="7416">
                  <c:v>-2.6131999999999999E-2</c:v>
                </c:pt>
                <c:pt idx="7417">
                  <c:v>-2.6140099999999999E-2</c:v>
                </c:pt>
                <c:pt idx="7418">
                  <c:v>-2.615E-2</c:v>
                </c:pt>
                <c:pt idx="7419">
                  <c:v>-2.6159499999999999E-2</c:v>
                </c:pt>
                <c:pt idx="7420">
                  <c:v>-2.6169700000000001E-2</c:v>
                </c:pt>
                <c:pt idx="7421">
                  <c:v>-2.61774E-2</c:v>
                </c:pt>
                <c:pt idx="7422">
                  <c:v>-2.6182500000000001E-2</c:v>
                </c:pt>
                <c:pt idx="7423">
                  <c:v>-2.61873E-2</c:v>
                </c:pt>
                <c:pt idx="7424">
                  <c:v>-2.6192699999999999E-2</c:v>
                </c:pt>
                <c:pt idx="7425">
                  <c:v>-2.6195599999999999E-2</c:v>
                </c:pt>
                <c:pt idx="7426">
                  <c:v>-2.61984E-2</c:v>
                </c:pt>
                <c:pt idx="7427">
                  <c:v>-2.6203400000000002E-2</c:v>
                </c:pt>
                <c:pt idx="7428">
                  <c:v>-2.62101E-2</c:v>
                </c:pt>
                <c:pt idx="7429">
                  <c:v>-2.6218700000000001E-2</c:v>
                </c:pt>
                <c:pt idx="7430">
                  <c:v>-2.6229200000000001E-2</c:v>
                </c:pt>
                <c:pt idx="7431">
                  <c:v>-2.6238399999999999E-2</c:v>
                </c:pt>
                <c:pt idx="7432">
                  <c:v>-2.6247599999999999E-2</c:v>
                </c:pt>
                <c:pt idx="7433">
                  <c:v>-2.6255400000000002E-2</c:v>
                </c:pt>
                <c:pt idx="7434">
                  <c:v>-2.6265299999999998E-2</c:v>
                </c:pt>
                <c:pt idx="7435">
                  <c:v>-2.62738E-2</c:v>
                </c:pt>
                <c:pt idx="7436">
                  <c:v>-2.62814E-2</c:v>
                </c:pt>
                <c:pt idx="7437">
                  <c:v>-2.62843E-2</c:v>
                </c:pt>
                <c:pt idx="7438">
                  <c:v>-2.6285699999999999E-2</c:v>
                </c:pt>
                <c:pt idx="7439">
                  <c:v>-2.6285900000000001E-2</c:v>
                </c:pt>
                <c:pt idx="7440">
                  <c:v>-2.62861E-2</c:v>
                </c:pt>
                <c:pt idx="7441">
                  <c:v>-2.6289E-2</c:v>
                </c:pt>
                <c:pt idx="7442">
                  <c:v>-2.6293E-2</c:v>
                </c:pt>
                <c:pt idx="7443">
                  <c:v>-2.6298100000000001E-2</c:v>
                </c:pt>
                <c:pt idx="7444">
                  <c:v>-2.63036E-2</c:v>
                </c:pt>
                <c:pt idx="7445">
                  <c:v>-2.6310400000000001E-2</c:v>
                </c:pt>
                <c:pt idx="7446">
                  <c:v>-2.63165E-2</c:v>
                </c:pt>
                <c:pt idx="7447">
                  <c:v>-2.6323200000000001E-2</c:v>
                </c:pt>
                <c:pt idx="7448">
                  <c:v>-2.6328399999999998E-2</c:v>
                </c:pt>
                <c:pt idx="7449">
                  <c:v>-2.6332399999999999E-2</c:v>
                </c:pt>
                <c:pt idx="7450">
                  <c:v>-2.6333200000000001E-2</c:v>
                </c:pt>
                <c:pt idx="7451">
                  <c:v>-2.6334799999999998E-2</c:v>
                </c:pt>
                <c:pt idx="7452">
                  <c:v>-2.6338E-2</c:v>
                </c:pt>
                <c:pt idx="7453">
                  <c:v>-2.6342600000000001E-2</c:v>
                </c:pt>
                <c:pt idx="7454">
                  <c:v>-2.6349000000000001E-2</c:v>
                </c:pt>
                <c:pt idx="7455">
                  <c:v>-2.6356500000000001E-2</c:v>
                </c:pt>
                <c:pt idx="7456">
                  <c:v>-2.6363600000000001E-2</c:v>
                </c:pt>
                <c:pt idx="7457">
                  <c:v>-2.6370999999999999E-2</c:v>
                </c:pt>
                <c:pt idx="7458">
                  <c:v>-2.6380399999999998E-2</c:v>
                </c:pt>
                <c:pt idx="7459">
                  <c:v>-2.6388399999999999E-2</c:v>
                </c:pt>
                <c:pt idx="7460">
                  <c:v>-2.6395399999999999E-2</c:v>
                </c:pt>
                <c:pt idx="7461">
                  <c:v>-2.6402800000000001E-2</c:v>
                </c:pt>
                <c:pt idx="7462">
                  <c:v>-2.6410200000000002E-2</c:v>
                </c:pt>
                <c:pt idx="7463">
                  <c:v>-2.6419499999999999E-2</c:v>
                </c:pt>
                <c:pt idx="7464">
                  <c:v>-2.6429399999999999E-2</c:v>
                </c:pt>
                <c:pt idx="7465">
                  <c:v>-2.6439000000000001E-2</c:v>
                </c:pt>
                <c:pt idx="7466">
                  <c:v>-2.64484E-2</c:v>
                </c:pt>
                <c:pt idx="7467">
                  <c:v>-2.6457499999999998E-2</c:v>
                </c:pt>
                <c:pt idx="7468">
                  <c:v>-2.64665E-2</c:v>
                </c:pt>
                <c:pt idx="7469">
                  <c:v>-2.6476E-2</c:v>
                </c:pt>
                <c:pt idx="7470">
                  <c:v>-2.6483400000000001E-2</c:v>
                </c:pt>
                <c:pt idx="7471">
                  <c:v>-2.64893E-2</c:v>
                </c:pt>
                <c:pt idx="7472">
                  <c:v>-2.6495500000000002E-2</c:v>
                </c:pt>
                <c:pt idx="7473">
                  <c:v>-2.6499000000000002E-2</c:v>
                </c:pt>
                <c:pt idx="7474">
                  <c:v>-2.6500200000000002E-2</c:v>
                </c:pt>
                <c:pt idx="7475">
                  <c:v>-2.65004E-2</c:v>
                </c:pt>
                <c:pt idx="7476">
                  <c:v>-2.6504099999999999E-2</c:v>
                </c:pt>
                <c:pt idx="7477">
                  <c:v>-2.6506600000000002E-2</c:v>
                </c:pt>
                <c:pt idx="7478">
                  <c:v>-2.6509499999999998E-2</c:v>
                </c:pt>
                <c:pt idx="7479">
                  <c:v>-2.65144E-2</c:v>
                </c:pt>
                <c:pt idx="7480">
                  <c:v>-2.6520100000000001E-2</c:v>
                </c:pt>
                <c:pt idx="7481">
                  <c:v>-2.6528599999999999E-2</c:v>
                </c:pt>
                <c:pt idx="7482">
                  <c:v>-2.6537000000000002E-2</c:v>
                </c:pt>
                <c:pt idx="7483">
                  <c:v>-2.6543000000000001E-2</c:v>
                </c:pt>
                <c:pt idx="7484">
                  <c:v>-2.6548599999999999E-2</c:v>
                </c:pt>
                <c:pt idx="7485">
                  <c:v>-2.65536E-2</c:v>
                </c:pt>
                <c:pt idx="7486">
                  <c:v>-2.65571E-2</c:v>
                </c:pt>
                <c:pt idx="7487">
                  <c:v>-2.65607E-2</c:v>
                </c:pt>
                <c:pt idx="7488">
                  <c:v>-2.65665E-2</c:v>
                </c:pt>
                <c:pt idx="7489">
                  <c:v>-2.6573300000000001E-2</c:v>
                </c:pt>
                <c:pt idx="7490">
                  <c:v>-2.65805E-2</c:v>
                </c:pt>
                <c:pt idx="7491">
                  <c:v>-2.6587300000000001E-2</c:v>
                </c:pt>
                <c:pt idx="7492">
                  <c:v>-2.65962E-2</c:v>
                </c:pt>
                <c:pt idx="7493">
                  <c:v>-2.6605299999999998E-2</c:v>
                </c:pt>
                <c:pt idx="7494">
                  <c:v>-2.6614200000000001E-2</c:v>
                </c:pt>
                <c:pt idx="7495">
                  <c:v>-2.66191E-2</c:v>
                </c:pt>
                <c:pt idx="7496">
                  <c:v>-2.6621800000000001E-2</c:v>
                </c:pt>
                <c:pt idx="7497">
                  <c:v>-2.6624100000000001E-2</c:v>
                </c:pt>
                <c:pt idx="7498">
                  <c:v>-2.6624800000000001E-2</c:v>
                </c:pt>
                <c:pt idx="7499">
                  <c:v>-2.6627399999999999E-2</c:v>
                </c:pt>
                <c:pt idx="7500">
                  <c:v>-2.6628800000000001E-2</c:v>
                </c:pt>
                <c:pt idx="7501">
                  <c:v>-2.6631499999999999E-2</c:v>
                </c:pt>
                <c:pt idx="7502">
                  <c:v>-2.6634999999999999E-2</c:v>
                </c:pt>
                <c:pt idx="7503">
                  <c:v>-2.6639099999999999E-2</c:v>
                </c:pt>
                <c:pt idx="7504">
                  <c:v>-2.6646E-2</c:v>
                </c:pt>
                <c:pt idx="7505">
                  <c:v>-2.6654899999999999E-2</c:v>
                </c:pt>
                <c:pt idx="7506">
                  <c:v>-2.66641E-2</c:v>
                </c:pt>
                <c:pt idx="7507">
                  <c:v>-2.6672299999999999E-2</c:v>
                </c:pt>
                <c:pt idx="7508">
                  <c:v>-2.6679000000000001E-2</c:v>
                </c:pt>
                <c:pt idx="7509">
                  <c:v>-2.6686000000000001E-2</c:v>
                </c:pt>
                <c:pt idx="7510">
                  <c:v>-2.6691699999999999E-2</c:v>
                </c:pt>
                <c:pt idx="7511">
                  <c:v>-2.6699000000000001E-2</c:v>
                </c:pt>
                <c:pt idx="7512">
                  <c:v>-2.6708300000000001E-2</c:v>
                </c:pt>
                <c:pt idx="7513">
                  <c:v>-2.6716400000000001E-2</c:v>
                </c:pt>
                <c:pt idx="7514">
                  <c:v>-2.6723400000000001E-2</c:v>
                </c:pt>
                <c:pt idx="7515">
                  <c:v>-2.6731499999999998E-2</c:v>
                </c:pt>
                <c:pt idx="7516">
                  <c:v>-2.6738700000000001E-2</c:v>
                </c:pt>
                <c:pt idx="7517">
                  <c:v>-2.6744199999999999E-2</c:v>
                </c:pt>
                <c:pt idx="7518">
                  <c:v>-2.6748600000000001E-2</c:v>
                </c:pt>
                <c:pt idx="7519">
                  <c:v>-2.6754199999999999E-2</c:v>
                </c:pt>
                <c:pt idx="7520">
                  <c:v>-2.6761500000000001E-2</c:v>
                </c:pt>
                <c:pt idx="7521">
                  <c:v>-2.6767099999999999E-2</c:v>
                </c:pt>
                <c:pt idx="7522">
                  <c:v>-2.6772399999999998E-2</c:v>
                </c:pt>
                <c:pt idx="7523">
                  <c:v>-2.6778099999999999E-2</c:v>
                </c:pt>
                <c:pt idx="7524">
                  <c:v>-2.6782199999999999E-2</c:v>
                </c:pt>
                <c:pt idx="7525">
                  <c:v>-2.6786500000000001E-2</c:v>
                </c:pt>
                <c:pt idx="7526">
                  <c:v>-2.6790399999999999E-2</c:v>
                </c:pt>
                <c:pt idx="7527">
                  <c:v>-2.6793600000000001E-2</c:v>
                </c:pt>
                <c:pt idx="7528">
                  <c:v>-2.68002E-2</c:v>
                </c:pt>
                <c:pt idx="7529">
                  <c:v>-2.68066E-2</c:v>
                </c:pt>
                <c:pt idx="7530">
                  <c:v>-2.6814600000000001E-2</c:v>
                </c:pt>
                <c:pt idx="7531">
                  <c:v>-2.6823400000000001E-2</c:v>
                </c:pt>
                <c:pt idx="7532">
                  <c:v>-2.6832999999999999E-2</c:v>
                </c:pt>
                <c:pt idx="7533">
                  <c:v>-2.6842700000000001E-2</c:v>
                </c:pt>
                <c:pt idx="7534">
                  <c:v>-2.6852600000000001E-2</c:v>
                </c:pt>
                <c:pt idx="7535">
                  <c:v>-2.6861699999999999E-2</c:v>
                </c:pt>
                <c:pt idx="7536">
                  <c:v>-2.6872799999999999E-2</c:v>
                </c:pt>
                <c:pt idx="7537">
                  <c:v>-2.6882799999999998E-2</c:v>
                </c:pt>
                <c:pt idx="7538">
                  <c:v>-2.6889099999999999E-2</c:v>
                </c:pt>
                <c:pt idx="7539">
                  <c:v>-2.68954E-2</c:v>
                </c:pt>
                <c:pt idx="7540">
                  <c:v>-2.6901899999999999E-2</c:v>
                </c:pt>
                <c:pt idx="7541">
                  <c:v>-2.69083E-2</c:v>
                </c:pt>
                <c:pt idx="7542">
                  <c:v>-2.6914199999999999E-2</c:v>
                </c:pt>
                <c:pt idx="7543">
                  <c:v>-2.6920099999999999E-2</c:v>
                </c:pt>
                <c:pt idx="7544">
                  <c:v>-2.6926599999999998E-2</c:v>
                </c:pt>
                <c:pt idx="7545">
                  <c:v>-2.6933100000000001E-2</c:v>
                </c:pt>
                <c:pt idx="7546">
                  <c:v>-2.6941400000000001E-2</c:v>
                </c:pt>
                <c:pt idx="7547">
                  <c:v>-2.69497E-2</c:v>
                </c:pt>
                <c:pt idx="7548">
                  <c:v>-2.69579E-2</c:v>
                </c:pt>
                <c:pt idx="7549">
                  <c:v>-2.69661E-2</c:v>
                </c:pt>
                <c:pt idx="7550">
                  <c:v>-2.69748E-2</c:v>
                </c:pt>
                <c:pt idx="7551">
                  <c:v>-2.6984600000000001E-2</c:v>
                </c:pt>
                <c:pt idx="7552">
                  <c:v>-2.69935E-2</c:v>
                </c:pt>
                <c:pt idx="7553">
                  <c:v>-2.7001600000000001E-2</c:v>
                </c:pt>
                <c:pt idx="7554">
                  <c:v>-2.7007699999999999E-2</c:v>
                </c:pt>
                <c:pt idx="7555">
                  <c:v>-2.7012999999999999E-2</c:v>
                </c:pt>
                <c:pt idx="7556">
                  <c:v>-2.7017599999999999E-2</c:v>
                </c:pt>
                <c:pt idx="7557">
                  <c:v>-2.7019000000000001E-2</c:v>
                </c:pt>
                <c:pt idx="7558">
                  <c:v>-2.7021199999999999E-2</c:v>
                </c:pt>
                <c:pt idx="7559">
                  <c:v>-2.7024200000000002E-2</c:v>
                </c:pt>
                <c:pt idx="7560">
                  <c:v>-2.7028400000000001E-2</c:v>
                </c:pt>
                <c:pt idx="7561">
                  <c:v>-2.70344E-2</c:v>
                </c:pt>
                <c:pt idx="7562">
                  <c:v>-2.7041200000000001E-2</c:v>
                </c:pt>
                <c:pt idx="7563">
                  <c:v>-2.7051499999999999E-2</c:v>
                </c:pt>
                <c:pt idx="7564">
                  <c:v>-2.7061100000000001E-2</c:v>
                </c:pt>
                <c:pt idx="7565">
                  <c:v>-2.7072300000000001E-2</c:v>
                </c:pt>
                <c:pt idx="7566">
                  <c:v>-2.7081999999999998E-2</c:v>
                </c:pt>
                <c:pt idx="7567">
                  <c:v>-2.7089499999999999E-2</c:v>
                </c:pt>
                <c:pt idx="7568">
                  <c:v>-2.7096599999999998E-2</c:v>
                </c:pt>
                <c:pt idx="7569">
                  <c:v>-2.71021E-2</c:v>
                </c:pt>
                <c:pt idx="7570">
                  <c:v>-2.7106100000000001E-2</c:v>
                </c:pt>
                <c:pt idx="7571">
                  <c:v>-2.7109399999999999E-2</c:v>
                </c:pt>
                <c:pt idx="7572">
                  <c:v>-2.7112500000000001E-2</c:v>
                </c:pt>
                <c:pt idx="7573">
                  <c:v>-2.7117200000000001E-2</c:v>
                </c:pt>
                <c:pt idx="7574">
                  <c:v>-2.7121099999999999E-2</c:v>
                </c:pt>
                <c:pt idx="7575">
                  <c:v>-2.7125400000000001E-2</c:v>
                </c:pt>
                <c:pt idx="7576">
                  <c:v>-2.71291E-2</c:v>
                </c:pt>
                <c:pt idx="7577">
                  <c:v>-2.7134499999999999E-2</c:v>
                </c:pt>
                <c:pt idx="7578">
                  <c:v>-2.7140899999999999E-2</c:v>
                </c:pt>
                <c:pt idx="7579">
                  <c:v>-2.7147299999999999E-2</c:v>
                </c:pt>
                <c:pt idx="7580">
                  <c:v>-2.7154399999999999E-2</c:v>
                </c:pt>
                <c:pt idx="7581">
                  <c:v>-2.7161899999999999E-2</c:v>
                </c:pt>
                <c:pt idx="7582">
                  <c:v>-2.7169200000000001E-2</c:v>
                </c:pt>
                <c:pt idx="7583">
                  <c:v>-2.7176800000000001E-2</c:v>
                </c:pt>
                <c:pt idx="7584">
                  <c:v>-2.71869E-2</c:v>
                </c:pt>
                <c:pt idx="7585">
                  <c:v>-2.7198E-2</c:v>
                </c:pt>
                <c:pt idx="7586">
                  <c:v>-2.7206500000000002E-2</c:v>
                </c:pt>
                <c:pt idx="7587">
                  <c:v>-2.7215400000000001E-2</c:v>
                </c:pt>
                <c:pt idx="7588">
                  <c:v>-2.7222900000000001E-2</c:v>
                </c:pt>
                <c:pt idx="7589">
                  <c:v>-2.7230399999999998E-2</c:v>
                </c:pt>
                <c:pt idx="7590">
                  <c:v>-2.7236E-2</c:v>
                </c:pt>
                <c:pt idx="7591">
                  <c:v>-2.7243699999999999E-2</c:v>
                </c:pt>
                <c:pt idx="7592">
                  <c:v>-2.7251299999999999E-2</c:v>
                </c:pt>
                <c:pt idx="7593">
                  <c:v>-2.72587E-2</c:v>
                </c:pt>
                <c:pt idx="7594">
                  <c:v>-2.7265500000000002E-2</c:v>
                </c:pt>
                <c:pt idx="7595">
                  <c:v>-2.7273800000000001E-2</c:v>
                </c:pt>
                <c:pt idx="7596">
                  <c:v>-2.7282299999999999E-2</c:v>
                </c:pt>
                <c:pt idx="7597">
                  <c:v>-2.7291200000000002E-2</c:v>
                </c:pt>
                <c:pt idx="7598">
                  <c:v>-2.7300399999999999E-2</c:v>
                </c:pt>
                <c:pt idx="7599">
                  <c:v>-2.73101E-2</c:v>
                </c:pt>
                <c:pt idx="7600">
                  <c:v>-2.7318499999999999E-2</c:v>
                </c:pt>
                <c:pt idx="7601">
                  <c:v>-2.73248E-2</c:v>
                </c:pt>
                <c:pt idx="7602">
                  <c:v>-2.7331299999999999E-2</c:v>
                </c:pt>
                <c:pt idx="7603">
                  <c:v>-2.7338399999999999E-2</c:v>
                </c:pt>
                <c:pt idx="7604">
                  <c:v>-2.73434E-2</c:v>
                </c:pt>
                <c:pt idx="7605">
                  <c:v>-2.73487E-2</c:v>
                </c:pt>
                <c:pt idx="7606">
                  <c:v>-2.73539E-2</c:v>
                </c:pt>
                <c:pt idx="7607">
                  <c:v>-2.7361E-2</c:v>
                </c:pt>
                <c:pt idx="7608">
                  <c:v>-2.73669E-2</c:v>
                </c:pt>
                <c:pt idx="7609">
                  <c:v>-2.7377100000000001E-2</c:v>
                </c:pt>
                <c:pt idx="7610">
                  <c:v>-2.7388300000000001E-2</c:v>
                </c:pt>
                <c:pt idx="7611">
                  <c:v>-2.7400399999999998E-2</c:v>
                </c:pt>
                <c:pt idx="7612">
                  <c:v>-2.74135E-2</c:v>
                </c:pt>
                <c:pt idx="7613">
                  <c:v>-2.74247E-2</c:v>
                </c:pt>
                <c:pt idx="7614">
                  <c:v>-2.74358E-2</c:v>
                </c:pt>
                <c:pt idx="7615">
                  <c:v>-2.74446E-2</c:v>
                </c:pt>
                <c:pt idx="7616">
                  <c:v>-2.7450499999999999E-2</c:v>
                </c:pt>
                <c:pt idx="7617">
                  <c:v>-2.7455199999999999E-2</c:v>
                </c:pt>
                <c:pt idx="7618">
                  <c:v>-2.7461300000000001E-2</c:v>
                </c:pt>
                <c:pt idx="7619">
                  <c:v>-2.74644E-2</c:v>
                </c:pt>
                <c:pt idx="7620">
                  <c:v>-2.74684E-2</c:v>
                </c:pt>
                <c:pt idx="7621">
                  <c:v>-2.7474499999999999E-2</c:v>
                </c:pt>
                <c:pt idx="7622">
                  <c:v>-2.7479300000000002E-2</c:v>
                </c:pt>
                <c:pt idx="7623">
                  <c:v>-2.7486699999999999E-2</c:v>
                </c:pt>
                <c:pt idx="7624">
                  <c:v>-2.7492800000000001E-2</c:v>
                </c:pt>
                <c:pt idx="7625">
                  <c:v>-2.7501500000000002E-2</c:v>
                </c:pt>
                <c:pt idx="7626">
                  <c:v>-2.7509700000000002E-2</c:v>
                </c:pt>
                <c:pt idx="7627">
                  <c:v>-2.7520200000000002E-2</c:v>
                </c:pt>
                <c:pt idx="7628">
                  <c:v>-2.7531E-2</c:v>
                </c:pt>
                <c:pt idx="7629">
                  <c:v>-2.7541900000000001E-2</c:v>
                </c:pt>
                <c:pt idx="7630">
                  <c:v>-2.7548099999999999E-2</c:v>
                </c:pt>
                <c:pt idx="7631">
                  <c:v>-2.7552799999999999E-2</c:v>
                </c:pt>
                <c:pt idx="7632">
                  <c:v>-2.7556000000000001E-2</c:v>
                </c:pt>
                <c:pt idx="7633">
                  <c:v>-2.7557100000000001E-2</c:v>
                </c:pt>
                <c:pt idx="7634">
                  <c:v>-2.7559199999999999E-2</c:v>
                </c:pt>
                <c:pt idx="7635">
                  <c:v>-2.7562E-2</c:v>
                </c:pt>
                <c:pt idx="7636">
                  <c:v>-2.7565900000000001E-2</c:v>
                </c:pt>
                <c:pt idx="7637">
                  <c:v>-2.7570399999999998E-2</c:v>
                </c:pt>
                <c:pt idx="7638">
                  <c:v>-2.7576199999999999E-2</c:v>
                </c:pt>
                <c:pt idx="7639">
                  <c:v>-2.7583699999999999E-2</c:v>
                </c:pt>
                <c:pt idx="7640">
                  <c:v>-2.7589700000000002E-2</c:v>
                </c:pt>
                <c:pt idx="7641">
                  <c:v>-2.7592599999999998E-2</c:v>
                </c:pt>
                <c:pt idx="7642">
                  <c:v>-2.75952E-2</c:v>
                </c:pt>
                <c:pt idx="7643">
                  <c:v>-2.75958E-2</c:v>
                </c:pt>
                <c:pt idx="7644">
                  <c:v>-2.7597199999999999E-2</c:v>
                </c:pt>
                <c:pt idx="7645">
                  <c:v>-2.75987E-2</c:v>
                </c:pt>
                <c:pt idx="7646">
                  <c:v>-2.75988E-2</c:v>
                </c:pt>
                <c:pt idx="7647">
                  <c:v>-2.76017E-2</c:v>
                </c:pt>
                <c:pt idx="7648">
                  <c:v>-2.7605299999999999E-2</c:v>
                </c:pt>
                <c:pt idx="7649">
                  <c:v>-2.76093E-2</c:v>
                </c:pt>
                <c:pt idx="7650">
                  <c:v>-2.7615500000000001E-2</c:v>
                </c:pt>
                <c:pt idx="7651">
                  <c:v>-2.7623100000000001E-2</c:v>
                </c:pt>
                <c:pt idx="7652">
                  <c:v>-2.76297E-2</c:v>
                </c:pt>
                <c:pt idx="7653">
                  <c:v>-2.7635099999999999E-2</c:v>
                </c:pt>
                <c:pt idx="7654">
                  <c:v>-2.7640499999999998E-2</c:v>
                </c:pt>
                <c:pt idx="7655">
                  <c:v>-2.7643899999999999E-2</c:v>
                </c:pt>
                <c:pt idx="7656">
                  <c:v>-2.7646299999999999E-2</c:v>
                </c:pt>
                <c:pt idx="7657">
                  <c:v>-2.7648200000000001E-2</c:v>
                </c:pt>
                <c:pt idx="7658">
                  <c:v>-2.7651499999999999E-2</c:v>
                </c:pt>
                <c:pt idx="7659">
                  <c:v>-2.7654100000000001E-2</c:v>
                </c:pt>
                <c:pt idx="7660">
                  <c:v>-2.7657500000000002E-2</c:v>
                </c:pt>
                <c:pt idx="7661">
                  <c:v>-2.7662300000000001E-2</c:v>
                </c:pt>
                <c:pt idx="7662">
                  <c:v>-2.7669800000000001E-2</c:v>
                </c:pt>
                <c:pt idx="7663">
                  <c:v>-2.76771E-2</c:v>
                </c:pt>
                <c:pt idx="7664">
                  <c:v>-2.7682499999999999E-2</c:v>
                </c:pt>
                <c:pt idx="7665">
                  <c:v>-2.7686100000000002E-2</c:v>
                </c:pt>
                <c:pt idx="7666">
                  <c:v>-2.7688899999999999E-2</c:v>
                </c:pt>
                <c:pt idx="7667">
                  <c:v>-2.7689999999999999E-2</c:v>
                </c:pt>
                <c:pt idx="7668">
                  <c:v>-2.7692499999999998E-2</c:v>
                </c:pt>
                <c:pt idx="7669">
                  <c:v>-2.76939E-2</c:v>
                </c:pt>
                <c:pt idx="7670">
                  <c:v>-2.7695299999999999E-2</c:v>
                </c:pt>
                <c:pt idx="7671">
                  <c:v>-2.7698500000000001E-2</c:v>
                </c:pt>
                <c:pt idx="7672">
                  <c:v>-2.7705899999999999E-2</c:v>
                </c:pt>
                <c:pt idx="7673">
                  <c:v>-2.7711400000000001E-2</c:v>
                </c:pt>
                <c:pt idx="7674">
                  <c:v>-2.77156E-2</c:v>
                </c:pt>
                <c:pt idx="7675">
                  <c:v>-2.77202E-2</c:v>
                </c:pt>
                <c:pt idx="7676">
                  <c:v>-2.7722E-2</c:v>
                </c:pt>
                <c:pt idx="7677">
                  <c:v>-2.7720499999999999E-2</c:v>
                </c:pt>
                <c:pt idx="7678">
                  <c:v>-2.77179E-2</c:v>
                </c:pt>
                <c:pt idx="7679">
                  <c:v>-2.7715900000000002E-2</c:v>
                </c:pt>
                <c:pt idx="7680">
                  <c:v>-2.77168E-2</c:v>
                </c:pt>
                <c:pt idx="7681">
                  <c:v>-2.7716899999999999E-2</c:v>
                </c:pt>
                <c:pt idx="7682">
                  <c:v>-2.7718199999999998E-2</c:v>
                </c:pt>
                <c:pt idx="7683">
                  <c:v>-2.77185E-2</c:v>
                </c:pt>
                <c:pt idx="7684">
                  <c:v>-2.77208E-2</c:v>
                </c:pt>
                <c:pt idx="7685">
                  <c:v>-2.77249E-2</c:v>
                </c:pt>
                <c:pt idx="7686">
                  <c:v>-2.7726899999999999E-2</c:v>
                </c:pt>
                <c:pt idx="7687">
                  <c:v>-2.7730500000000002E-2</c:v>
                </c:pt>
                <c:pt idx="7688">
                  <c:v>-2.7733899999999999E-2</c:v>
                </c:pt>
                <c:pt idx="7689">
                  <c:v>-2.77367E-2</c:v>
                </c:pt>
                <c:pt idx="7690">
                  <c:v>-2.7737899999999999E-2</c:v>
                </c:pt>
                <c:pt idx="7691">
                  <c:v>-2.7739300000000001E-2</c:v>
                </c:pt>
                <c:pt idx="7692">
                  <c:v>-2.7742200000000002E-2</c:v>
                </c:pt>
                <c:pt idx="7693">
                  <c:v>-2.7746199999999999E-2</c:v>
                </c:pt>
                <c:pt idx="7694">
                  <c:v>-2.77471E-2</c:v>
                </c:pt>
                <c:pt idx="7695">
                  <c:v>-2.7746900000000001E-2</c:v>
                </c:pt>
                <c:pt idx="7696">
                  <c:v>-2.77471E-2</c:v>
                </c:pt>
                <c:pt idx="7697">
                  <c:v>-2.7745599999999999E-2</c:v>
                </c:pt>
                <c:pt idx="7698">
                  <c:v>-2.7746400000000001E-2</c:v>
                </c:pt>
                <c:pt idx="7699">
                  <c:v>-2.7745700000000002E-2</c:v>
                </c:pt>
                <c:pt idx="7700">
                  <c:v>-2.7741600000000002E-2</c:v>
                </c:pt>
                <c:pt idx="7701">
                  <c:v>-2.7737399999999999E-2</c:v>
                </c:pt>
                <c:pt idx="7702">
                  <c:v>-2.7733799999999999E-2</c:v>
                </c:pt>
                <c:pt idx="7703">
                  <c:v>-2.7730500000000002E-2</c:v>
                </c:pt>
                <c:pt idx="7704">
                  <c:v>-2.77278E-2</c:v>
                </c:pt>
                <c:pt idx="7705">
                  <c:v>-2.7725E-2</c:v>
                </c:pt>
                <c:pt idx="7706">
                  <c:v>-2.7726000000000001E-2</c:v>
                </c:pt>
                <c:pt idx="7707">
                  <c:v>-2.77285E-2</c:v>
                </c:pt>
                <c:pt idx="7708">
                  <c:v>-2.77326E-2</c:v>
                </c:pt>
                <c:pt idx="7709">
                  <c:v>-2.77389E-2</c:v>
                </c:pt>
                <c:pt idx="7710">
                  <c:v>-2.7745499999999999E-2</c:v>
                </c:pt>
                <c:pt idx="7711">
                  <c:v>-2.77512E-2</c:v>
                </c:pt>
                <c:pt idx="7712">
                  <c:v>-2.7757199999999999E-2</c:v>
                </c:pt>
                <c:pt idx="7713">
                  <c:v>-2.7763800000000002E-2</c:v>
                </c:pt>
                <c:pt idx="7714">
                  <c:v>-2.77687E-2</c:v>
                </c:pt>
                <c:pt idx="7715">
                  <c:v>-2.77751E-2</c:v>
                </c:pt>
                <c:pt idx="7716">
                  <c:v>-2.77811E-2</c:v>
                </c:pt>
                <c:pt idx="7717">
                  <c:v>-2.77868E-2</c:v>
                </c:pt>
                <c:pt idx="7718">
                  <c:v>-2.77927E-2</c:v>
                </c:pt>
                <c:pt idx="7719">
                  <c:v>-2.7798300000000001E-2</c:v>
                </c:pt>
                <c:pt idx="7720">
                  <c:v>-2.7804700000000002E-2</c:v>
                </c:pt>
                <c:pt idx="7721">
                  <c:v>-2.7812099999999999E-2</c:v>
                </c:pt>
                <c:pt idx="7722">
                  <c:v>-2.7817000000000001E-2</c:v>
                </c:pt>
                <c:pt idx="7723">
                  <c:v>-2.7821800000000001E-2</c:v>
                </c:pt>
                <c:pt idx="7724">
                  <c:v>-2.78277E-2</c:v>
                </c:pt>
                <c:pt idx="7725">
                  <c:v>-2.7831000000000002E-2</c:v>
                </c:pt>
                <c:pt idx="7726">
                  <c:v>-2.7834500000000002E-2</c:v>
                </c:pt>
                <c:pt idx="7727">
                  <c:v>-2.78359E-2</c:v>
                </c:pt>
                <c:pt idx="7728">
                  <c:v>-2.7836400000000001E-2</c:v>
                </c:pt>
                <c:pt idx="7729">
                  <c:v>-2.7837899999999999E-2</c:v>
                </c:pt>
                <c:pt idx="7730">
                  <c:v>-2.7841500000000002E-2</c:v>
                </c:pt>
                <c:pt idx="7731">
                  <c:v>-2.78453E-2</c:v>
                </c:pt>
                <c:pt idx="7732">
                  <c:v>-2.78506E-2</c:v>
                </c:pt>
                <c:pt idx="7733">
                  <c:v>-2.78558E-2</c:v>
                </c:pt>
                <c:pt idx="7734">
                  <c:v>-2.7861299999999999E-2</c:v>
                </c:pt>
                <c:pt idx="7735">
                  <c:v>-2.7865600000000001E-2</c:v>
                </c:pt>
                <c:pt idx="7736">
                  <c:v>-2.78704E-2</c:v>
                </c:pt>
                <c:pt idx="7737">
                  <c:v>-2.7875199999999999E-2</c:v>
                </c:pt>
                <c:pt idx="7738">
                  <c:v>-2.7878400000000001E-2</c:v>
                </c:pt>
                <c:pt idx="7739">
                  <c:v>-2.78833E-2</c:v>
                </c:pt>
                <c:pt idx="7740">
                  <c:v>-2.7892500000000001E-2</c:v>
                </c:pt>
                <c:pt idx="7741">
                  <c:v>-2.78997E-2</c:v>
                </c:pt>
                <c:pt idx="7742">
                  <c:v>-2.7907000000000001E-2</c:v>
                </c:pt>
                <c:pt idx="7743">
                  <c:v>-2.79148E-2</c:v>
                </c:pt>
                <c:pt idx="7744">
                  <c:v>-2.7923E-2</c:v>
                </c:pt>
                <c:pt idx="7745">
                  <c:v>-2.79305E-2</c:v>
                </c:pt>
                <c:pt idx="7746">
                  <c:v>-2.79365E-2</c:v>
                </c:pt>
                <c:pt idx="7747">
                  <c:v>-2.7943099999999998E-2</c:v>
                </c:pt>
                <c:pt idx="7748">
                  <c:v>-2.7948299999999999E-2</c:v>
                </c:pt>
                <c:pt idx="7749">
                  <c:v>-2.7952100000000001E-2</c:v>
                </c:pt>
                <c:pt idx="7750">
                  <c:v>-2.7956100000000001E-2</c:v>
                </c:pt>
                <c:pt idx="7751">
                  <c:v>-2.7959399999999999E-2</c:v>
                </c:pt>
                <c:pt idx="7752">
                  <c:v>-2.7962899999999999E-2</c:v>
                </c:pt>
                <c:pt idx="7753">
                  <c:v>-2.7963700000000001E-2</c:v>
                </c:pt>
                <c:pt idx="7754">
                  <c:v>-2.7966299999999999E-2</c:v>
                </c:pt>
                <c:pt idx="7755">
                  <c:v>-2.7971200000000002E-2</c:v>
                </c:pt>
                <c:pt idx="7756">
                  <c:v>-2.7978300000000001E-2</c:v>
                </c:pt>
                <c:pt idx="7757">
                  <c:v>-2.7986199999999999E-2</c:v>
                </c:pt>
                <c:pt idx="7758">
                  <c:v>-2.7996299999999998E-2</c:v>
                </c:pt>
                <c:pt idx="7759">
                  <c:v>-2.8004600000000001E-2</c:v>
                </c:pt>
                <c:pt idx="7760">
                  <c:v>-2.8013300000000001E-2</c:v>
                </c:pt>
                <c:pt idx="7761">
                  <c:v>-2.8020799999999998E-2</c:v>
                </c:pt>
                <c:pt idx="7762">
                  <c:v>-2.8027E-2</c:v>
                </c:pt>
                <c:pt idx="7763">
                  <c:v>-2.8032899999999999E-2</c:v>
                </c:pt>
                <c:pt idx="7764">
                  <c:v>-2.8035500000000001E-2</c:v>
                </c:pt>
                <c:pt idx="7765">
                  <c:v>-2.8038799999999999E-2</c:v>
                </c:pt>
                <c:pt idx="7766">
                  <c:v>-2.8044199999999998E-2</c:v>
                </c:pt>
                <c:pt idx="7767">
                  <c:v>-2.8049500000000002E-2</c:v>
                </c:pt>
                <c:pt idx="7768">
                  <c:v>-2.80556E-2</c:v>
                </c:pt>
                <c:pt idx="7769">
                  <c:v>-2.8063299999999999E-2</c:v>
                </c:pt>
                <c:pt idx="7770">
                  <c:v>-2.8070299999999999E-2</c:v>
                </c:pt>
                <c:pt idx="7771">
                  <c:v>-2.8076299999999998E-2</c:v>
                </c:pt>
                <c:pt idx="7772">
                  <c:v>-2.8084000000000001E-2</c:v>
                </c:pt>
                <c:pt idx="7773">
                  <c:v>-2.8090400000000001E-2</c:v>
                </c:pt>
                <c:pt idx="7774">
                  <c:v>-2.81006E-2</c:v>
                </c:pt>
                <c:pt idx="7775">
                  <c:v>-2.81093E-2</c:v>
                </c:pt>
                <c:pt idx="7776">
                  <c:v>-2.81176E-2</c:v>
                </c:pt>
                <c:pt idx="7777">
                  <c:v>-2.8124799999999998E-2</c:v>
                </c:pt>
                <c:pt idx="7778">
                  <c:v>-2.8130100000000002E-2</c:v>
                </c:pt>
                <c:pt idx="7779">
                  <c:v>-2.8134900000000001E-2</c:v>
                </c:pt>
                <c:pt idx="7780">
                  <c:v>-2.8140100000000001E-2</c:v>
                </c:pt>
                <c:pt idx="7781">
                  <c:v>-2.8143499999999998E-2</c:v>
                </c:pt>
                <c:pt idx="7782">
                  <c:v>-2.8148900000000001E-2</c:v>
                </c:pt>
                <c:pt idx="7783">
                  <c:v>-2.8153000000000001E-2</c:v>
                </c:pt>
                <c:pt idx="7784">
                  <c:v>-2.8159500000000001E-2</c:v>
                </c:pt>
                <c:pt idx="7785">
                  <c:v>-2.8170500000000001E-2</c:v>
                </c:pt>
                <c:pt idx="7786">
                  <c:v>-2.8178700000000001E-2</c:v>
                </c:pt>
                <c:pt idx="7787">
                  <c:v>-2.8186099999999999E-2</c:v>
                </c:pt>
                <c:pt idx="7788">
                  <c:v>-2.8191999999999998E-2</c:v>
                </c:pt>
                <c:pt idx="7789">
                  <c:v>-2.81952E-2</c:v>
                </c:pt>
                <c:pt idx="7790">
                  <c:v>-2.81975E-2</c:v>
                </c:pt>
                <c:pt idx="7791">
                  <c:v>-2.8199999999999999E-2</c:v>
                </c:pt>
                <c:pt idx="7792">
                  <c:v>-2.8204E-2</c:v>
                </c:pt>
                <c:pt idx="7793">
                  <c:v>-2.82092E-2</c:v>
                </c:pt>
                <c:pt idx="7794">
                  <c:v>-2.8218300000000002E-2</c:v>
                </c:pt>
                <c:pt idx="7795">
                  <c:v>-2.8229500000000001E-2</c:v>
                </c:pt>
                <c:pt idx="7796">
                  <c:v>-2.8239899999999998E-2</c:v>
                </c:pt>
                <c:pt idx="7797">
                  <c:v>-2.8249E-2</c:v>
                </c:pt>
                <c:pt idx="7798">
                  <c:v>-2.82578E-2</c:v>
                </c:pt>
                <c:pt idx="7799">
                  <c:v>-2.8266699999999999E-2</c:v>
                </c:pt>
                <c:pt idx="7800">
                  <c:v>-2.8273199999999998E-2</c:v>
                </c:pt>
                <c:pt idx="7801">
                  <c:v>-2.8278000000000001E-2</c:v>
                </c:pt>
                <c:pt idx="7802">
                  <c:v>-2.8281400000000002E-2</c:v>
                </c:pt>
                <c:pt idx="7803">
                  <c:v>-2.8286100000000002E-2</c:v>
                </c:pt>
                <c:pt idx="7804">
                  <c:v>-2.8290800000000001E-2</c:v>
                </c:pt>
                <c:pt idx="7805">
                  <c:v>-2.82963E-2</c:v>
                </c:pt>
                <c:pt idx="7806">
                  <c:v>-2.8301699999999999E-2</c:v>
                </c:pt>
                <c:pt idx="7807">
                  <c:v>-2.83038E-2</c:v>
                </c:pt>
                <c:pt idx="7808">
                  <c:v>-2.83074E-2</c:v>
                </c:pt>
                <c:pt idx="7809">
                  <c:v>-2.8312299999999999E-2</c:v>
                </c:pt>
                <c:pt idx="7810">
                  <c:v>-2.8319500000000001E-2</c:v>
                </c:pt>
                <c:pt idx="7811">
                  <c:v>-2.8324999999999999E-2</c:v>
                </c:pt>
                <c:pt idx="7812">
                  <c:v>-2.8330500000000002E-2</c:v>
                </c:pt>
                <c:pt idx="7813">
                  <c:v>-2.8336799999999999E-2</c:v>
                </c:pt>
                <c:pt idx="7814">
                  <c:v>-2.83447E-2</c:v>
                </c:pt>
                <c:pt idx="7815">
                  <c:v>-2.8353300000000001E-2</c:v>
                </c:pt>
                <c:pt idx="7816">
                  <c:v>-2.8357500000000001E-2</c:v>
                </c:pt>
                <c:pt idx="7817">
                  <c:v>-2.8363300000000001E-2</c:v>
                </c:pt>
                <c:pt idx="7818">
                  <c:v>-2.8368399999999998E-2</c:v>
                </c:pt>
                <c:pt idx="7819">
                  <c:v>-2.83717E-2</c:v>
                </c:pt>
                <c:pt idx="7820">
                  <c:v>-2.8374799999999999E-2</c:v>
                </c:pt>
                <c:pt idx="7821">
                  <c:v>-2.8380699999999998E-2</c:v>
                </c:pt>
                <c:pt idx="7822">
                  <c:v>-2.8387599999999999E-2</c:v>
                </c:pt>
                <c:pt idx="7823">
                  <c:v>-2.8393399999999999E-2</c:v>
                </c:pt>
                <c:pt idx="7824">
                  <c:v>-2.8398799999999998E-2</c:v>
                </c:pt>
                <c:pt idx="7825">
                  <c:v>-2.8404100000000002E-2</c:v>
                </c:pt>
                <c:pt idx="7826">
                  <c:v>-2.8408300000000001E-2</c:v>
                </c:pt>
                <c:pt idx="7827">
                  <c:v>-2.8413899999999999E-2</c:v>
                </c:pt>
                <c:pt idx="7828">
                  <c:v>-2.8419400000000001E-2</c:v>
                </c:pt>
                <c:pt idx="7829">
                  <c:v>-2.8424399999999999E-2</c:v>
                </c:pt>
                <c:pt idx="7830">
                  <c:v>-2.84289E-2</c:v>
                </c:pt>
                <c:pt idx="7831">
                  <c:v>-2.84335E-2</c:v>
                </c:pt>
                <c:pt idx="7832">
                  <c:v>-2.8437799999999999E-2</c:v>
                </c:pt>
                <c:pt idx="7833">
                  <c:v>-2.8442100000000001E-2</c:v>
                </c:pt>
                <c:pt idx="7834">
                  <c:v>-2.84464E-2</c:v>
                </c:pt>
                <c:pt idx="7835">
                  <c:v>-2.84506E-2</c:v>
                </c:pt>
                <c:pt idx="7836">
                  <c:v>-2.8455000000000001E-2</c:v>
                </c:pt>
                <c:pt idx="7837">
                  <c:v>-2.8457300000000001E-2</c:v>
                </c:pt>
                <c:pt idx="7838">
                  <c:v>-2.84628E-2</c:v>
                </c:pt>
                <c:pt idx="7839">
                  <c:v>-2.84715E-2</c:v>
                </c:pt>
                <c:pt idx="7840">
                  <c:v>-2.8479399999999998E-2</c:v>
                </c:pt>
                <c:pt idx="7841">
                  <c:v>-2.8487100000000001E-2</c:v>
                </c:pt>
                <c:pt idx="7842">
                  <c:v>-2.84967E-2</c:v>
                </c:pt>
                <c:pt idx="7843">
                  <c:v>-2.8507000000000001E-2</c:v>
                </c:pt>
                <c:pt idx="7844">
                  <c:v>-2.85142E-2</c:v>
                </c:pt>
                <c:pt idx="7845">
                  <c:v>-2.8522100000000002E-2</c:v>
                </c:pt>
                <c:pt idx="7846">
                  <c:v>-2.8529700000000002E-2</c:v>
                </c:pt>
                <c:pt idx="7847">
                  <c:v>-2.85381E-2</c:v>
                </c:pt>
                <c:pt idx="7848">
                  <c:v>-2.8545500000000001E-2</c:v>
                </c:pt>
                <c:pt idx="7849">
                  <c:v>-2.8554800000000002E-2</c:v>
                </c:pt>
                <c:pt idx="7850">
                  <c:v>-2.8563700000000001E-2</c:v>
                </c:pt>
                <c:pt idx="7851">
                  <c:v>-2.8569500000000001E-2</c:v>
                </c:pt>
                <c:pt idx="7852">
                  <c:v>-2.8574700000000001E-2</c:v>
                </c:pt>
                <c:pt idx="7853">
                  <c:v>-2.8578099999999999E-2</c:v>
                </c:pt>
                <c:pt idx="7854">
                  <c:v>-2.8582699999999999E-2</c:v>
                </c:pt>
                <c:pt idx="7855">
                  <c:v>-2.8585099999999999E-2</c:v>
                </c:pt>
                <c:pt idx="7856">
                  <c:v>-2.8587999999999999E-2</c:v>
                </c:pt>
                <c:pt idx="7857">
                  <c:v>-2.8590899999999999E-2</c:v>
                </c:pt>
                <c:pt idx="7858">
                  <c:v>-2.8594000000000001E-2</c:v>
                </c:pt>
                <c:pt idx="7859">
                  <c:v>-2.8599599999999999E-2</c:v>
                </c:pt>
                <c:pt idx="7860">
                  <c:v>-2.8605800000000001E-2</c:v>
                </c:pt>
                <c:pt idx="7861">
                  <c:v>-2.8613800000000002E-2</c:v>
                </c:pt>
                <c:pt idx="7862">
                  <c:v>-2.8622000000000002E-2</c:v>
                </c:pt>
                <c:pt idx="7863">
                  <c:v>-2.8628899999999999E-2</c:v>
                </c:pt>
                <c:pt idx="7864">
                  <c:v>-2.8635000000000001E-2</c:v>
                </c:pt>
                <c:pt idx="7865">
                  <c:v>-2.8641400000000001E-2</c:v>
                </c:pt>
                <c:pt idx="7866">
                  <c:v>-2.8645400000000001E-2</c:v>
                </c:pt>
                <c:pt idx="7867">
                  <c:v>-2.8648E-2</c:v>
                </c:pt>
                <c:pt idx="7868">
                  <c:v>-2.8651200000000002E-2</c:v>
                </c:pt>
                <c:pt idx="7869">
                  <c:v>-2.8653999999999999E-2</c:v>
                </c:pt>
                <c:pt idx="7870">
                  <c:v>-2.8654800000000001E-2</c:v>
                </c:pt>
                <c:pt idx="7871">
                  <c:v>-2.8655699999999999E-2</c:v>
                </c:pt>
                <c:pt idx="7872">
                  <c:v>-2.8658300000000001E-2</c:v>
                </c:pt>
                <c:pt idx="7873">
                  <c:v>-2.8662799999999999E-2</c:v>
                </c:pt>
                <c:pt idx="7874">
                  <c:v>-2.8667000000000002E-2</c:v>
                </c:pt>
                <c:pt idx="7875">
                  <c:v>-2.8672199999999998E-2</c:v>
                </c:pt>
                <c:pt idx="7876">
                  <c:v>-2.86789E-2</c:v>
                </c:pt>
                <c:pt idx="7877">
                  <c:v>-2.8686099999999999E-2</c:v>
                </c:pt>
                <c:pt idx="7878">
                  <c:v>-2.8691700000000001E-2</c:v>
                </c:pt>
                <c:pt idx="7879">
                  <c:v>-2.8698999999999999E-2</c:v>
                </c:pt>
                <c:pt idx="7880">
                  <c:v>-2.87058E-2</c:v>
                </c:pt>
                <c:pt idx="7881">
                  <c:v>-2.8714E-2</c:v>
                </c:pt>
                <c:pt idx="7882">
                  <c:v>-2.8721699999999999E-2</c:v>
                </c:pt>
                <c:pt idx="7883">
                  <c:v>-2.8725500000000001E-2</c:v>
                </c:pt>
                <c:pt idx="7884">
                  <c:v>-2.8731300000000001E-2</c:v>
                </c:pt>
                <c:pt idx="7885">
                  <c:v>-2.8736600000000001E-2</c:v>
                </c:pt>
                <c:pt idx="7886">
                  <c:v>-2.8740999999999999E-2</c:v>
                </c:pt>
                <c:pt idx="7887">
                  <c:v>-2.8748200000000002E-2</c:v>
                </c:pt>
                <c:pt idx="7888">
                  <c:v>-2.8755200000000002E-2</c:v>
                </c:pt>
                <c:pt idx="7889">
                  <c:v>-2.87625E-2</c:v>
                </c:pt>
                <c:pt idx="7890">
                  <c:v>-2.87677E-2</c:v>
                </c:pt>
                <c:pt idx="7891">
                  <c:v>-2.8770899999999999E-2</c:v>
                </c:pt>
                <c:pt idx="7892">
                  <c:v>-2.8772499999999999E-2</c:v>
                </c:pt>
                <c:pt idx="7893">
                  <c:v>-2.87748E-2</c:v>
                </c:pt>
                <c:pt idx="7894">
                  <c:v>-2.8776099999999999E-2</c:v>
                </c:pt>
                <c:pt idx="7895">
                  <c:v>-2.8775700000000001E-2</c:v>
                </c:pt>
                <c:pt idx="7896">
                  <c:v>-2.8775800000000001E-2</c:v>
                </c:pt>
                <c:pt idx="7897">
                  <c:v>-2.8776699999999999E-2</c:v>
                </c:pt>
                <c:pt idx="7898">
                  <c:v>-2.8779800000000001E-2</c:v>
                </c:pt>
                <c:pt idx="7899">
                  <c:v>-2.8784199999999999E-2</c:v>
                </c:pt>
                <c:pt idx="7900">
                  <c:v>-2.8787500000000001E-2</c:v>
                </c:pt>
                <c:pt idx="7901">
                  <c:v>-2.8788899999999999E-2</c:v>
                </c:pt>
                <c:pt idx="7902">
                  <c:v>-2.8790099999999999E-2</c:v>
                </c:pt>
                <c:pt idx="7903">
                  <c:v>-2.8794400000000001E-2</c:v>
                </c:pt>
                <c:pt idx="7904">
                  <c:v>-2.8799499999999999E-2</c:v>
                </c:pt>
                <c:pt idx="7905">
                  <c:v>-2.8803499999999999E-2</c:v>
                </c:pt>
                <c:pt idx="7906">
                  <c:v>-2.8807099999999999E-2</c:v>
                </c:pt>
                <c:pt idx="7907">
                  <c:v>-2.8808799999999999E-2</c:v>
                </c:pt>
                <c:pt idx="7908">
                  <c:v>-2.8810700000000002E-2</c:v>
                </c:pt>
                <c:pt idx="7909">
                  <c:v>-2.88144E-2</c:v>
                </c:pt>
                <c:pt idx="7910">
                  <c:v>-2.8817499999999999E-2</c:v>
                </c:pt>
                <c:pt idx="7911">
                  <c:v>-2.8824300000000001E-2</c:v>
                </c:pt>
                <c:pt idx="7912">
                  <c:v>-2.8829899999999999E-2</c:v>
                </c:pt>
                <c:pt idx="7913">
                  <c:v>-2.8834599999999998E-2</c:v>
                </c:pt>
                <c:pt idx="7914">
                  <c:v>-2.8840600000000001E-2</c:v>
                </c:pt>
                <c:pt idx="7915">
                  <c:v>-2.8847000000000001E-2</c:v>
                </c:pt>
                <c:pt idx="7916">
                  <c:v>-2.88524E-2</c:v>
                </c:pt>
                <c:pt idx="7917">
                  <c:v>-2.8855499999999999E-2</c:v>
                </c:pt>
                <c:pt idx="7918">
                  <c:v>-2.88594E-2</c:v>
                </c:pt>
                <c:pt idx="7919">
                  <c:v>-2.8861299999999999E-2</c:v>
                </c:pt>
                <c:pt idx="7920">
                  <c:v>-2.8864999999999998E-2</c:v>
                </c:pt>
                <c:pt idx="7921">
                  <c:v>-2.8869200000000001E-2</c:v>
                </c:pt>
                <c:pt idx="7922">
                  <c:v>-2.8873900000000001E-2</c:v>
                </c:pt>
                <c:pt idx="7923">
                  <c:v>-2.8878600000000001E-2</c:v>
                </c:pt>
                <c:pt idx="7924">
                  <c:v>-2.8884199999999999E-2</c:v>
                </c:pt>
                <c:pt idx="7925">
                  <c:v>-2.8889700000000001E-2</c:v>
                </c:pt>
                <c:pt idx="7926">
                  <c:v>-2.8895000000000001E-2</c:v>
                </c:pt>
                <c:pt idx="7927">
                  <c:v>-2.8900100000000001E-2</c:v>
                </c:pt>
                <c:pt idx="7928">
                  <c:v>-2.8905299999999998E-2</c:v>
                </c:pt>
                <c:pt idx="7929">
                  <c:v>-2.8908099999999999E-2</c:v>
                </c:pt>
                <c:pt idx="7930">
                  <c:v>-2.8911699999999999E-2</c:v>
                </c:pt>
                <c:pt idx="7931">
                  <c:v>-2.8916299999999999E-2</c:v>
                </c:pt>
                <c:pt idx="7932">
                  <c:v>-2.8924399999999999E-2</c:v>
                </c:pt>
                <c:pt idx="7933">
                  <c:v>-2.89324E-2</c:v>
                </c:pt>
                <c:pt idx="7934">
                  <c:v>-2.8941600000000001E-2</c:v>
                </c:pt>
                <c:pt idx="7935">
                  <c:v>-2.8950799999999999E-2</c:v>
                </c:pt>
                <c:pt idx="7936">
                  <c:v>-2.89576E-2</c:v>
                </c:pt>
                <c:pt idx="7937">
                  <c:v>-2.8963800000000001E-2</c:v>
                </c:pt>
                <c:pt idx="7938">
                  <c:v>-2.8967199999999999E-2</c:v>
                </c:pt>
                <c:pt idx="7939">
                  <c:v>-2.89687E-2</c:v>
                </c:pt>
                <c:pt idx="7940">
                  <c:v>-2.8971199999999999E-2</c:v>
                </c:pt>
                <c:pt idx="7941">
                  <c:v>-2.89717E-2</c:v>
                </c:pt>
                <c:pt idx="7942">
                  <c:v>-2.8973499999999999E-2</c:v>
                </c:pt>
                <c:pt idx="7943">
                  <c:v>-2.8974699999999999E-2</c:v>
                </c:pt>
                <c:pt idx="7944">
                  <c:v>-2.89757E-2</c:v>
                </c:pt>
                <c:pt idx="7945">
                  <c:v>-2.8978E-2</c:v>
                </c:pt>
                <c:pt idx="7946">
                  <c:v>-2.8979700000000001E-2</c:v>
                </c:pt>
                <c:pt idx="7947">
                  <c:v>-2.8981400000000001E-2</c:v>
                </c:pt>
                <c:pt idx="7948">
                  <c:v>-2.8983100000000001E-2</c:v>
                </c:pt>
                <c:pt idx="7949">
                  <c:v>-2.8982500000000001E-2</c:v>
                </c:pt>
                <c:pt idx="7950">
                  <c:v>-2.8982500000000001E-2</c:v>
                </c:pt>
                <c:pt idx="7951">
                  <c:v>-2.8985E-2</c:v>
                </c:pt>
                <c:pt idx="7952">
                  <c:v>-2.8988300000000002E-2</c:v>
                </c:pt>
                <c:pt idx="7953">
                  <c:v>-2.8993499999999998E-2</c:v>
                </c:pt>
                <c:pt idx="7954">
                  <c:v>-2.9000499999999999E-2</c:v>
                </c:pt>
                <c:pt idx="7955">
                  <c:v>-2.9005300000000001E-2</c:v>
                </c:pt>
                <c:pt idx="7956">
                  <c:v>-2.9010399999999999E-2</c:v>
                </c:pt>
                <c:pt idx="7957">
                  <c:v>-2.90131E-2</c:v>
                </c:pt>
                <c:pt idx="7958">
                  <c:v>-2.90172E-2</c:v>
                </c:pt>
                <c:pt idx="7959">
                  <c:v>-2.9020399999999998E-2</c:v>
                </c:pt>
                <c:pt idx="7960">
                  <c:v>-2.9024399999999999E-2</c:v>
                </c:pt>
                <c:pt idx="7961">
                  <c:v>-2.9027799999999999E-2</c:v>
                </c:pt>
                <c:pt idx="7962">
                  <c:v>-2.9034000000000001E-2</c:v>
                </c:pt>
                <c:pt idx="7963">
                  <c:v>-2.9041500000000001E-2</c:v>
                </c:pt>
                <c:pt idx="7964">
                  <c:v>-2.90499E-2</c:v>
                </c:pt>
                <c:pt idx="7965">
                  <c:v>-2.90563E-2</c:v>
                </c:pt>
                <c:pt idx="7966">
                  <c:v>-2.9060900000000001E-2</c:v>
                </c:pt>
                <c:pt idx="7967">
                  <c:v>-2.9063200000000001E-2</c:v>
                </c:pt>
                <c:pt idx="7968">
                  <c:v>-2.9065500000000001E-2</c:v>
                </c:pt>
                <c:pt idx="7969">
                  <c:v>-2.9068400000000001E-2</c:v>
                </c:pt>
                <c:pt idx="7970">
                  <c:v>-2.9072400000000002E-2</c:v>
                </c:pt>
                <c:pt idx="7971">
                  <c:v>-2.9077800000000001E-2</c:v>
                </c:pt>
                <c:pt idx="7972">
                  <c:v>-2.9082899999999998E-2</c:v>
                </c:pt>
                <c:pt idx="7973">
                  <c:v>-2.9091599999999999E-2</c:v>
                </c:pt>
                <c:pt idx="7974">
                  <c:v>-2.9099400000000001E-2</c:v>
                </c:pt>
                <c:pt idx="7975">
                  <c:v>-2.9106199999999999E-2</c:v>
                </c:pt>
                <c:pt idx="7976">
                  <c:v>-2.9114000000000001E-2</c:v>
                </c:pt>
                <c:pt idx="7977">
                  <c:v>-2.91212E-2</c:v>
                </c:pt>
                <c:pt idx="7978">
                  <c:v>-2.9124299999999999E-2</c:v>
                </c:pt>
                <c:pt idx="7979">
                  <c:v>-2.9128100000000001E-2</c:v>
                </c:pt>
                <c:pt idx="7980">
                  <c:v>-2.91328E-2</c:v>
                </c:pt>
                <c:pt idx="7981">
                  <c:v>-2.91382E-2</c:v>
                </c:pt>
                <c:pt idx="7982">
                  <c:v>-2.9142600000000001E-2</c:v>
                </c:pt>
                <c:pt idx="7983">
                  <c:v>-2.9149499999999998E-2</c:v>
                </c:pt>
                <c:pt idx="7984">
                  <c:v>-2.91539E-2</c:v>
                </c:pt>
                <c:pt idx="7985">
                  <c:v>-2.91585E-2</c:v>
                </c:pt>
                <c:pt idx="7986">
                  <c:v>-2.9163100000000001E-2</c:v>
                </c:pt>
                <c:pt idx="7987">
                  <c:v>-2.9168300000000001E-2</c:v>
                </c:pt>
                <c:pt idx="7988">
                  <c:v>-2.9172199999999999E-2</c:v>
                </c:pt>
                <c:pt idx="7989">
                  <c:v>-2.91731E-2</c:v>
                </c:pt>
                <c:pt idx="7990">
                  <c:v>-2.9175199999999998E-2</c:v>
                </c:pt>
                <c:pt idx="7991">
                  <c:v>-2.9179900000000002E-2</c:v>
                </c:pt>
                <c:pt idx="7992">
                  <c:v>-2.9182900000000001E-2</c:v>
                </c:pt>
                <c:pt idx="7993">
                  <c:v>-2.9184999999999999E-2</c:v>
                </c:pt>
                <c:pt idx="7994">
                  <c:v>-2.9190000000000001E-2</c:v>
                </c:pt>
                <c:pt idx="7995">
                  <c:v>-2.91959E-2</c:v>
                </c:pt>
                <c:pt idx="7996">
                  <c:v>-2.9201999999999999E-2</c:v>
                </c:pt>
                <c:pt idx="7997">
                  <c:v>-2.9210099999999999E-2</c:v>
                </c:pt>
                <c:pt idx="7998">
                  <c:v>-2.9217699999999999E-2</c:v>
                </c:pt>
                <c:pt idx="7999">
                  <c:v>-2.92264E-2</c:v>
                </c:pt>
                <c:pt idx="8000">
                  <c:v>-2.9235199999999999E-2</c:v>
                </c:pt>
                <c:pt idx="8001">
                  <c:v>-2.9245699999999999E-2</c:v>
                </c:pt>
                <c:pt idx="8002">
                  <c:v>-2.9256299999999999E-2</c:v>
                </c:pt>
                <c:pt idx="8003">
                  <c:v>-2.9265900000000001E-2</c:v>
                </c:pt>
                <c:pt idx="8004">
                  <c:v>-2.9274399999999999E-2</c:v>
                </c:pt>
                <c:pt idx="8005">
                  <c:v>-2.9283799999999999E-2</c:v>
                </c:pt>
                <c:pt idx="8006">
                  <c:v>-2.9292800000000001E-2</c:v>
                </c:pt>
                <c:pt idx="8007">
                  <c:v>-2.9300900000000001E-2</c:v>
                </c:pt>
                <c:pt idx="8008">
                  <c:v>-2.9307699999999999E-2</c:v>
                </c:pt>
                <c:pt idx="8009">
                  <c:v>-2.93122E-2</c:v>
                </c:pt>
                <c:pt idx="8010">
                  <c:v>-2.9314300000000001E-2</c:v>
                </c:pt>
                <c:pt idx="8011">
                  <c:v>-2.93151E-2</c:v>
                </c:pt>
                <c:pt idx="8012">
                  <c:v>-2.9318500000000001E-2</c:v>
                </c:pt>
                <c:pt idx="8013">
                  <c:v>-2.93233E-2</c:v>
                </c:pt>
                <c:pt idx="8014">
                  <c:v>-2.9329299999999999E-2</c:v>
                </c:pt>
                <c:pt idx="8015">
                  <c:v>-2.9334499999999999E-2</c:v>
                </c:pt>
                <c:pt idx="8016">
                  <c:v>-2.93396E-2</c:v>
                </c:pt>
                <c:pt idx="8017">
                  <c:v>-2.93473E-2</c:v>
                </c:pt>
                <c:pt idx="8018">
                  <c:v>-2.9355599999999999E-2</c:v>
                </c:pt>
                <c:pt idx="8019">
                  <c:v>-2.9366099999999999E-2</c:v>
                </c:pt>
                <c:pt idx="8020">
                  <c:v>-2.93764E-2</c:v>
                </c:pt>
                <c:pt idx="8021">
                  <c:v>-2.9386900000000001E-2</c:v>
                </c:pt>
                <c:pt idx="8022">
                  <c:v>-2.9393800000000001E-2</c:v>
                </c:pt>
                <c:pt idx="8023">
                  <c:v>-2.9401099999999999E-2</c:v>
                </c:pt>
                <c:pt idx="8024">
                  <c:v>-2.9408799999999999E-2</c:v>
                </c:pt>
                <c:pt idx="8025">
                  <c:v>-2.9413499999999999E-2</c:v>
                </c:pt>
                <c:pt idx="8026">
                  <c:v>-2.9418900000000001E-2</c:v>
                </c:pt>
                <c:pt idx="8027">
                  <c:v>-2.9423999999999999E-2</c:v>
                </c:pt>
                <c:pt idx="8028">
                  <c:v>-2.9429799999999999E-2</c:v>
                </c:pt>
                <c:pt idx="8029">
                  <c:v>-2.9437700000000001E-2</c:v>
                </c:pt>
                <c:pt idx="8030">
                  <c:v>-2.9443799999999999E-2</c:v>
                </c:pt>
                <c:pt idx="8031">
                  <c:v>-2.945E-2</c:v>
                </c:pt>
                <c:pt idx="8032">
                  <c:v>-2.9456400000000001E-2</c:v>
                </c:pt>
                <c:pt idx="8033">
                  <c:v>-2.94618E-2</c:v>
                </c:pt>
                <c:pt idx="8034">
                  <c:v>-2.9467699999999999E-2</c:v>
                </c:pt>
                <c:pt idx="8035">
                  <c:v>-2.9473300000000001E-2</c:v>
                </c:pt>
                <c:pt idx="8036">
                  <c:v>-2.9476700000000002E-2</c:v>
                </c:pt>
                <c:pt idx="8037">
                  <c:v>-2.9479499999999999E-2</c:v>
                </c:pt>
                <c:pt idx="8038">
                  <c:v>-2.9482299999999999E-2</c:v>
                </c:pt>
                <c:pt idx="8039">
                  <c:v>-2.94852E-2</c:v>
                </c:pt>
                <c:pt idx="8040">
                  <c:v>-2.9486200000000001E-2</c:v>
                </c:pt>
                <c:pt idx="8041">
                  <c:v>-2.9488199999999999E-2</c:v>
                </c:pt>
                <c:pt idx="8042">
                  <c:v>-2.9491199999999999E-2</c:v>
                </c:pt>
                <c:pt idx="8043">
                  <c:v>-2.94944E-2</c:v>
                </c:pt>
                <c:pt idx="8044">
                  <c:v>-2.9499600000000001E-2</c:v>
                </c:pt>
                <c:pt idx="8045">
                  <c:v>-2.95068E-2</c:v>
                </c:pt>
                <c:pt idx="8046">
                  <c:v>-2.9514800000000001E-2</c:v>
                </c:pt>
                <c:pt idx="8047">
                  <c:v>-2.95225E-2</c:v>
                </c:pt>
                <c:pt idx="8048">
                  <c:v>-2.9531000000000002E-2</c:v>
                </c:pt>
                <c:pt idx="8049">
                  <c:v>-2.9539800000000001E-2</c:v>
                </c:pt>
                <c:pt idx="8050">
                  <c:v>-2.9546699999999999E-2</c:v>
                </c:pt>
                <c:pt idx="8051">
                  <c:v>-2.9555100000000001E-2</c:v>
                </c:pt>
                <c:pt idx="8052">
                  <c:v>-2.9561E-2</c:v>
                </c:pt>
                <c:pt idx="8053">
                  <c:v>-2.9567199999999998E-2</c:v>
                </c:pt>
                <c:pt idx="8054">
                  <c:v>-2.9572600000000001E-2</c:v>
                </c:pt>
                <c:pt idx="8055">
                  <c:v>-2.95751E-2</c:v>
                </c:pt>
                <c:pt idx="8056">
                  <c:v>-2.95768E-2</c:v>
                </c:pt>
                <c:pt idx="8057">
                  <c:v>-2.9580200000000001E-2</c:v>
                </c:pt>
                <c:pt idx="8058">
                  <c:v>-2.95844E-2</c:v>
                </c:pt>
                <c:pt idx="8059">
                  <c:v>-2.9586399999999999E-2</c:v>
                </c:pt>
                <c:pt idx="8060">
                  <c:v>-2.95892E-2</c:v>
                </c:pt>
                <c:pt idx="8061">
                  <c:v>-2.95949E-2</c:v>
                </c:pt>
                <c:pt idx="8062">
                  <c:v>-2.9598800000000001E-2</c:v>
                </c:pt>
                <c:pt idx="8063">
                  <c:v>-2.9603500000000001E-2</c:v>
                </c:pt>
                <c:pt idx="8064">
                  <c:v>-2.9607899999999999E-2</c:v>
                </c:pt>
                <c:pt idx="8065">
                  <c:v>-2.96154E-2</c:v>
                </c:pt>
                <c:pt idx="8066">
                  <c:v>-2.9624500000000002E-2</c:v>
                </c:pt>
                <c:pt idx="8067">
                  <c:v>-2.96353E-2</c:v>
                </c:pt>
                <c:pt idx="8068">
                  <c:v>-2.9645600000000001E-2</c:v>
                </c:pt>
                <c:pt idx="8069">
                  <c:v>-2.96575E-2</c:v>
                </c:pt>
                <c:pt idx="8070">
                  <c:v>-2.9666000000000001E-2</c:v>
                </c:pt>
                <c:pt idx="8071">
                  <c:v>-2.96726E-2</c:v>
                </c:pt>
                <c:pt idx="8072">
                  <c:v>-2.9674599999999999E-2</c:v>
                </c:pt>
                <c:pt idx="8073">
                  <c:v>-2.9675199999999999E-2</c:v>
                </c:pt>
                <c:pt idx="8074">
                  <c:v>-2.96704E-2</c:v>
                </c:pt>
                <c:pt idx="8075">
                  <c:v>-2.96656E-2</c:v>
                </c:pt>
                <c:pt idx="8076">
                  <c:v>-2.9663599999999998E-2</c:v>
                </c:pt>
                <c:pt idx="8077">
                  <c:v>-2.96616E-2</c:v>
                </c:pt>
                <c:pt idx="8078">
                  <c:v>-2.9661E-2</c:v>
                </c:pt>
                <c:pt idx="8079">
                  <c:v>-2.9663100000000001E-2</c:v>
                </c:pt>
                <c:pt idx="8080">
                  <c:v>-2.9664099999999999E-2</c:v>
                </c:pt>
                <c:pt idx="8081">
                  <c:v>-2.9667599999999999E-2</c:v>
                </c:pt>
                <c:pt idx="8082">
                  <c:v>-2.9674099999999998E-2</c:v>
                </c:pt>
                <c:pt idx="8083">
                  <c:v>-2.96797E-2</c:v>
                </c:pt>
                <c:pt idx="8084">
                  <c:v>-2.9685400000000001E-2</c:v>
                </c:pt>
                <c:pt idx="8085">
                  <c:v>-2.9691499999999999E-2</c:v>
                </c:pt>
                <c:pt idx="8086">
                  <c:v>-2.96955E-2</c:v>
                </c:pt>
                <c:pt idx="8087">
                  <c:v>-2.9699699999999999E-2</c:v>
                </c:pt>
                <c:pt idx="8088">
                  <c:v>-2.9702300000000001E-2</c:v>
                </c:pt>
                <c:pt idx="8089">
                  <c:v>-2.9704500000000002E-2</c:v>
                </c:pt>
                <c:pt idx="8090">
                  <c:v>-2.9708499999999999E-2</c:v>
                </c:pt>
                <c:pt idx="8091">
                  <c:v>-2.9711100000000001E-2</c:v>
                </c:pt>
                <c:pt idx="8092">
                  <c:v>-2.97153E-2</c:v>
                </c:pt>
                <c:pt idx="8093">
                  <c:v>-2.9720300000000002E-2</c:v>
                </c:pt>
                <c:pt idx="8094">
                  <c:v>-2.9724E-2</c:v>
                </c:pt>
                <c:pt idx="8095">
                  <c:v>-2.9726900000000001E-2</c:v>
                </c:pt>
                <c:pt idx="8096">
                  <c:v>-2.9729100000000001E-2</c:v>
                </c:pt>
                <c:pt idx="8097">
                  <c:v>-2.97329E-2</c:v>
                </c:pt>
                <c:pt idx="8098">
                  <c:v>-2.9735999999999999E-2</c:v>
                </c:pt>
                <c:pt idx="8099">
                  <c:v>-2.97386E-2</c:v>
                </c:pt>
                <c:pt idx="8100">
                  <c:v>-2.9741299999999998E-2</c:v>
                </c:pt>
                <c:pt idx="8101">
                  <c:v>-2.9745500000000001E-2</c:v>
                </c:pt>
                <c:pt idx="8102">
                  <c:v>-2.9749100000000001E-2</c:v>
                </c:pt>
                <c:pt idx="8103">
                  <c:v>-2.9753499999999999E-2</c:v>
                </c:pt>
                <c:pt idx="8104">
                  <c:v>-2.97574E-2</c:v>
                </c:pt>
                <c:pt idx="8105">
                  <c:v>-2.9759399999999998E-2</c:v>
                </c:pt>
                <c:pt idx="8106">
                  <c:v>-2.9762799999999999E-2</c:v>
                </c:pt>
                <c:pt idx="8107">
                  <c:v>-2.9766000000000001E-2</c:v>
                </c:pt>
                <c:pt idx="8108">
                  <c:v>-2.9768099999999999E-2</c:v>
                </c:pt>
                <c:pt idx="8109">
                  <c:v>-2.9769799999999999E-2</c:v>
                </c:pt>
                <c:pt idx="8110">
                  <c:v>-2.9770600000000001E-2</c:v>
                </c:pt>
                <c:pt idx="8111">
                  <c:v>-2.9774499999999999E-2</c:v>
                </c:pt>
                <c:pt idx="8112">
                  <c:v>-2.9779799999999999E-2</c:v>
                </c:pt>
                <c:pt idx="8113">
                  <c:v>-2.9784100000000001E-2</c:v>
                </c:pt>
                <c:pt idx="8114">
                  <c:v>-2.9789E-2</c:v>
                </c:pt>
                <c:pt idx="8115">
                  <c:v>-2.9794600000000001E-2</c:v>
                </c:pt>
                <c:pt idx="8116">
                  <c:v>-2.9799699999999998E-2</c:v>
                </c:pt>
                <c:pt idx="8117">
                  <c:v>-2.9806200000000001E-2</c:v>
                </c:pt>
                <c:pt idx="8118">
                  <c:v>-2.9813099999999999E-2</c:v>
                </c:pt>
                <c:pt idx="8119">
                  <c:v>-2.9820699999999999E-2</c:v>
                </c:pt>
                <c:pt idx="8120">
                  <c:v>-2.98246E-2</c:v>
                </c:pt>
                <c:pt idx="8121">
                  <c:v>-2.9830800000000001E-2</c:v>
                </c:pt>
                <c:pt idx="8122">
                  <c:v>-2.9836399999999999E-2</c:v>
                </c:pt>
                <c:pt idx="8123">
                  <c:v>-2.9839299999999999E-2</c:v>
                </c:pt>
                <c:pt idx="8124">
                  <c:v>-2.9842799999999999E-2</c:v>
                </c:pt>
                <c:pt idx="8125">
                  <c:v>-2.9844800000000001E-2</c:v>
                </c:pt>
                <c:pt idx="8126">
                  <c:v>-2.9846899999999999E-2</c:v>
                </c:pt>
                <c:pt idx="8127">
                  <c:v>-2.98509E-2</c:v>
                </c:pt>
                <c:pt idx="8128">
                  <c:v>-2.98543E-2</c:v>
                </c:pt>
                <c:pt idx="8129">
                  <c:v>-2.9860100000000001E-2</c:v>
                </c:pt>
                <c:pt idx="8130">
                  <c:v>-2.9866799999999999E-2</c:v>
                </c:pt>
                <c:pt idx="8131">
                  <c:v>-2.98713E-2</c:v>
                </c:pt>
                <c:pt idx="8132">
                  <c:v>-2.98748E-2</c:v>
                </c:pt>
                <c:pt idx="8133">
                  <c:v>-2.98794E-2</c:v>
                </c:pt>
                <c:pt idx="8134">
                  <c:v>-2.9881899999999999E-2</c:v>
                </c:pt>
                <c:pt idx="8135">
                  <c:v>-2.9882200000000001E-2</c:v>
                </c:pt>
                <c:pt idx="8136">
                  <c:v>-2.9880799999999999E-2</c:v>
                </c:pt>
                <c:pt idx="8137">
                  <c:v>-2.9878100000000001E-2</c:v>
                </c:pt>
                <c:pt idx="8138">
                  <c:v>-2.9877299999999999E-2</c:v>
                </c:pt>
                <c:pt idx="8139">
                  <c:v>-2.9879099999999999E-2</c:v>
                </c:pt>
                <c:pt idx="8140">
                  <c:v>-2.9882599999999999E-2</c:v>
                </c:pt>
                <c:pt idx="8141">
                  <c:v>-2.9885499999999999E-2</c:v>
                </c:pt>
                <c:pt idx="8142">
                  <c:v>-2.9890199999999999E-2</c:v>
                </c:pt>
                <c:pt idx="8143">
                  <c:v>-2.9895999999999999E-2</c:v>
                </c:pt>
                <c:pt idx="8144">
                  <c:v>-2.99028E-2</c:v>
                </c:pt>
                <c:pt idx="8145">
                  <c:v>-2.9908400000000002E-2</c:v>
                </c:pt>
                <c:pt idx="8146">
                  <c:v>-2.9912899999999999E-2</c:v>
                </c:pt>
                <c:pt idx="8147">
                  <c:v>-2.9914799999999998E-2</c:v>
                </c:pt>
                <c:pt idx="8148">
                  <c:v>-2.9915600000000001E-2</c:v>
                </c:pt>
                <c:pt idx="8149">
                  <c:v>-2.99168E-2</c:v>
                </c:pt>
                <c:pt idx="8150">
                  <c:v>-2.99197E-2</c:v>
                </c:pt>
                <c:pt idx="8151">
                  <c:v>-2.9923100000000001E-2</c:v>
                </c:pt>
                <c:pt idx="8152">
                  <c:v>-2.9926700000000001E-2</c:v>
                </c:pt>
                <c:pt idx="8153">
                  <c:v>-2.9930399999999999E-2</c:v>
                </c:pt>
                <c:pt idx="8154">
                  <c:v>-2.9934800000000001E-2</c:v>
                </c:pt>
                <c:pt idx="8155">
                  <c:v>-2.99396E-2</c:v>
                </c:pt>
                <c:pt idx="8156">
                  <c:v>-2.9942099999999999E-2</c:v>
                </c:pt>
                <c:pt idx="8157">
                  <c:v>-2.9943500000000001E-2</c:v>
                </c:pt>
                <c:pt idx="8158">
                  <c:v>-2.99419E-2</c:v>
                </c:pt>
                <c:pt idx="8159">
                  <c:v>-2.99431E-2</c:v>
                </c:pt>
                <c:pt idx="8160">
                  <c:v>-2.9941599999999999E-2</c:v>
                </c:pt>
                <c:pt idx="8161">
                  <c:v>-2.9940899999999999E-2</c:v>
                </c:pt>
                <c:pt idx="8162">
                  <c:v>-2.9940399999999999E-2</c:v>
                </c:pt>
                <c:pt idx="8163">
                  <c:v>-2.99391E-2</c:v>
                </c:pt>
                <c:pt idx="8164">
                  <c:v>-2.9940399999999999E-2</c:v>
                </c:pt>
                <c:pt idx="8165">
                  <c:v>-2.9943600000000001E-2</c:v>
                </c:pt>
                <c:pt idx="8166">
                  <c:v>-2.9947000000000001E-2</c:v>
                </c:pt>
                <c:pt idx="8167">
                  <c:v>-2.9947100000000001E-2</c:v>
                </c:pt>
                <c:pt idx="8168">
                  <c:v>-2.99467E-2</c:v>
                </c:pt>
                <c:pt idx="8169">
                  <c:v>-2.9947700000000001E-2</c:v>
                </c:pt>
                <c:pt idx="8170">
                  <c:v>-2.9948900000000001E-2</c:v>
                </c:pt>
                <c:pt idx="8171">
                  <c:v>-2.9949400000000001E-2</c:v>
                </c:pt>
                <c:pt idx="8172">
                  <c:v>-2.9951100000000001E-2</c:v>
                </c:pt>
                <c:pt idx="8173">
                  <c:v>-2.99502E-2</c:v>
                </c:pt>
                <c:pt idx="8174">
                  <c:v>-2.9950399999999999E-2</c:v>
                </c:pt>
                <c:pt idx="8175">
                  <c:v>-2.9951800000000001E-2</c:v>
                </c:pt>
                <c:pt idx="8176">
                  <c:v>-2.9954100000000001E-2</c:v>
                </c:pt>
                <c:pt idx="8177">
                  <c:v>-2.99583E-2</c:v>
                </c:pt>
                <c:pt idx="8178">
                  <c:v>-2.9959900000000001E-2</c:v>
                </c:pt>
                <c:pt idx="8179">
                  <c:v>-2.9962699999999998E-2</c:v>
                </c:pt>
                <c:pt idx="8180">
                  <c:v>-2.9967000000000001E-2</c:v>
                </c:pt>
                <c:pt idx="8181">
                  <c:v>-2.99717E-2</c:v>
                </c:pt>
                <c:pt idx="8182">
                  <c:v>-2.9976300000000001E-2</c:v>
                </c:pt>
                <c:pt idx="8183">
                  <c:v>-2.99787E-2</c:v>
                </c:pt>
                <c:pt idx="8184">
                  <c:v>-2.9978399999999999E-2</c:v>
                </c:pt>
                <c:pt idx="8185">
                  <c:v>-2.9977899999999998E-2</c:v>
                </c:pt>
                <c:pt idx="8186">
                  <c:v>-2.9976300000000001E-2</c:v>
                </c:pt>
                <c:pt idx="8187">
                  <c:v>-2.9974799999999999E-2</c:v>
                </c:pt>
                <c:pt idx="8188">
                  <c:v>-2.9973799999999998E-2</c:v>
                </c:pt>
                <c:pt idx="8189">
                  <c:v>-2.99735E-2</c:v>
                </c:pt>
                <c:pt idx="8190">
                  <c:v>-2.9975499999999999E-2</c:v>
                </c:pt>
                <c:pt idx="8191">
                  <c:v>-2.9978999999999999E-2</c:v>
                </c:pt>
                <c:pt idx="8192">
                  <c:v>-2.9983699999999999E-2</c:v>
                </c:pt>
                <c:pt idx="8193">
                  <c:v>-2.9987E-2</c:v>
                </c:pt>
                <c:pt idx="8194">
                  <c:v>-2.99882E-2</c:v>
                </c:pt>
                <c:pt idx="8195">
                  <c:v>-2.9988899999999999E-2</c:v>
                </c:pt>
                <c:pt idx="8196">
                  <c:v>-2.9992000000000001E-2</c:v>
                </c:pt>
                <c:pt idx="8197">
                  <c:v>-2.9993700000000002E-2</c:v>
                </c:pt>
                <c:pt idx="8198">
                  <c:v>-2.9996100000000001E-2</c:v>
                </c:pt>
                <c:pt idx="8199">
                  <c:v>-3.0001400000000001E-2</c:v>
                </c:pt>
                <c:pt idx="8200">
                  <c:v>-3.0009600000000001E-2</c:v>
                </c:pt>
                <c:pt idx="8201">
                  <c:v>-3.0018E-2</c:v>
                </c:pt>
                <c:pt idx="8202">
                  <c:v>-3.0028099999999999E-2</c:v>
                </c:pt>
                <c:pt idx="8203">
                  <c:v>-3.0035800000000001E-2</c:v>
                </c:pt>
                <c:pt idx="8204">
                  <c:v>-3.0044000000000001E-2</c:v>
                </c:pt>
                <c:pt idx="8205">
                  <c:v>-3.0051999999999999E-2</c:v>
                </c:pt>
                <c:pt idx="8206">
                  <c:v>-3.0056800000000002E-2</c:v>
                </c:pt>
                <c:pt idx="8207">
                  <c:v>-3.00605E-2</c:v>
                </c:pt>
                <c:pt idx="8208">
                  <c:v>-3.0062999999999999E-2</c:v>
                </c:pt>
                <c:pt idx="8209">
                  <c:v>-3.0064199999999999E-2</c:v>
                </c:pt>
                <c:pt idx="8210">
                  <c:v>-3.0067099999999999E-2</c:v>
                </c:pt>
                <c:pt idx="8211">
                  <c:v>-3.0071400000000002E-2</c:v>
                </c:pt>
                <c:pt idx="8212">
                  <c:v>-3.0077400000000001E-2</c:v>
                </c:pt>
                <c:pt idx="8213">
                  <c:v>-3.0081400000000001E-2</c:v>
                </c:pt>
                <c:pt idx="8214">
                  <c:v>-3.00862E-2</c:v>
                </c:pt>
                <c:pt idx="8215">
                  <c:v>-3.0093700000000001E-2</c:v>
                </c:pt>
                <c:pt idx="8216">
                  <c:v>-3.0100100000000001E-2</c:v>
                </c:pt>
                <c:pt idx="8217">
                  <c:v>-3.01055E-2</c:v>
                </c:pt>
                <c:pt idx="8218">
                  <c:v>-3.01125E-2</c:v>
                </c:pt>
                <c:pt idx="8219">
                  <c:v>-3.0118900000000001E-2</c:v>
                </c:pt>
                <c:pt idx="8220">
                  <c:v>-3.01254E-2</c:v>
                </c:pt>
                <c:pt idx="8221">
                  <c:v>-3.01313E-2</c:v>
                </c:pt>
                <c:pt idx="8222">
                  <c:v>-3.01382E-2</c:v>
                </c:pt>
                <c:pt idx="8223">
                  <c:v>-3.0144500000000001E-2</c:v>
                </c:pt>
                <c:pt idx="8224">
                  <c:v>-3.015E-2</c:v>
                </c:pt>
                <c:pt idx="8225">
                  <c:v>-3.0152700000000001E-2</c:v>
                </c:pt>
                <c:pt idx="8226">
                  <c:v>-3.0158299999999999E-2</c:v>
                </c:pt>
                <c:pt idx="8227">
                  <c:v>-3.0163800000000001E-2</c:v>
                </c:pt>
                <c:pt idx="8228">
                  <c:v>-3.0170700000000002E-2</c:v>
                </c:pt>
                <c:pt idx="8229">
                  <c:v>-3.0175400000000002E-2</c:v>
                </c:pt>
                <c:pt idx="8230">
                  <c:v>-3.01785E-2</c:v>
                </c:pt>
                <c:pt idx="8231">
                  <c:v>-3.0182299999999999E-2</c:v>
                </c:pt>
                <c:pt idx="8232">
                  <c:v>-3.0186999999999999E-2</c:v>
                </c:pt>
                <c:pt idx="8233">
                  <c:v>-3.0192299999999998E-2</c:v>
                </c:pt>
                <c:pt idx="8234">
                  <c:v>-3.01967E-2</c:v>
                </c:pt>
                <c:pt idx="8235">
                  <c:v>-3.0198599999999999E-2</c:v>
                </c:pt>
                <c:pt idx="8236">
                  <c:v>-3.0200500000000002E-2</c:v>
                </c:pt>
                <c:pt idx="8237">
                  <c:v>-3.02042E-2</c:v>
                </c:pt>
                <c:pt idx="8238">
                  <c:v>-3.0207999999999999E-2</c:v>
                </c:pt>
                <c:pt idx="8239">
                  <c:v>-3.02131E-2</c:v>
                </c:pt>
                <c:pt idx="8240">
                  <c:v>-3.0217899999999999E-2</c:v>
                </c:pt>
                <c:pt idx="8241">
                  <c:v>-3.0222200000000001E-2</c:v>
                </c:pt>
                <c:pt idx="8242">
                  <c:v>-3.0226599999999999E-2</c:v>
                </c:pt>
                <c:pt idx="8243">
                  <c:v>-3.02318E-2</c:v>
                </c:pt>
                <c:pt idx="8244">
                  <c:v>-3.02364E-2</c:v>
                </c:pt>
                <c:pt idx="8245">
                  <c:v>-3.0240599999999999E-2</c:v>
                </c:pt>
                <c:pt idx="8246">
                  <c:v>-3.0244400000000001E-2</c:v>
                </c:pt>
                <c:pt idx="8247">
                  <c:v>-3.02475E-2</c:v>
                </c:pt>
                <c:pt idx="8248">
                  <c:v>-3.0250300000000001E-2</c:v>
                </c:pt>
                <c:pt idx="8249">
                  <c:v>-3.0255000000000001E-2</c:v>
                </c:pt>
                <c:pt idx="8250">
                  <c:v>-3.0260200000000001E-2</c:v>
                </c:pt>
                <c:pt idx="8251">
                  <c:v>-3.02662E-2</c:v>
                </c:pt>
                <c:pt idx="8252">
                  <c:v>-3.02709E-2</c:v>
                </c:pt>
                <c:pt idx="8253">
                  <c:v>-3.0278900000000001E-2</c:v>
                </c:pt>
                <c:pt idx="8254">
                  <c:v>-3.02884E-2</c:v>
                </c:pt>
                <c:pt idx="8255">
                  <c:v>-3.0296799999999999E-2</c:v>
                </c:pt>
                <c:pt idx="8256">
                  <c:v>-3.0303500000000001E-2</c:v>
                </c:pt>
                <c:pt idx="8257">
                  <c:v>-3.0309800000000001E-2</c:v>
                </c:pt>
                <c:pt idx="8258">
                  <c:v>-3.0315700000000001E-2</c:v>
                </c:pt>
                <c:pt idx="8259">
                  <c:v>-3.0320799999999998E-2</c:v>
                </c:pt>
                <c:pt idx="8260">
                  <c:v>-3.03275E-2</c:v>
                </c:pt>
                <c:pt idx="8261">
                  <c:v>-3.0333599999999999E-2</c:v>
                </c:pt>
                <c:pt idx="8262">
                  <c:v>-3.0340499999999999E-2</c:v>
                </c:pt>
                <c:pt idx="8263">
                  <c:v>-3.03456E-2</c:v>
                </c:pt>
                <c:pt idx="8264">
                  <c:v>-3.0351099999999999E-2</c:v>
                </c:pt>
                <c:pt idx="8265">
                  <c:v>-3.0358400000000001E-2</c:v>
                </c:pt>
                <c:pt idx="8266">
                  <c:v>-3.03672E-2</c:v>
                </c:pt>
                <c:pt idx="8267">
                  <c:v>-3.0375300000000001E-2</c:v>
                </c:pt>
                <c:pt idx="8268">
                  <c:v>-3.03837E-2</c:v>
                </c:pt>
                <c:pt idx="8269">
                  <c:v>-3.0392099999999998E-2</c:v>
                </c:pt>
                <c:pt idx="8270">
                  <c:v>-3.03971E-2</c:v>
                </c:pt>
                <c:pt idx="8271">
                  <c:v>-3.03994E-2</c:v>
                </c:pt>
                <c:pt idx="8272">
                  <c:v>-3.0401500000000001E-2</c:v>
                </c:pt>
                <c:pt idx="8273">
                  <c:v>-3.0402499999999999E-2</c:v>
                </c:pt>
                <c:pt idx="8274">
                  <c:v>-3.0404199999999999E-2</c:v>
                </c:pt>
                <c:pt idx="8275">
                  <c:v>-3.04065E-2</c:v>
                </c:pt>
                <c:pt idx="8276">
                  <c:v>-3.04082E-2</c:v>
                </c:pt>
                <c:pt idx="8277">
                  <c:v>-3.04128E-2</c:v>
                </c:pt>
                <c:pt idx="8278">
                  <c:v>-3.0418400000000002E-2</c:v>
                </c:pt>
                <c:pt idx="8279">
                  <c:v>-3.0422600000000001E-2</c:v>
                </c:pt>
                <c:pt idx="8280">
                  <c:v>-3.0427900000000001E-2</c:v>
                </c:pt>
                <c:pt idx="8281">
                  <c:v>-3.0431699999999999E-2</c:v>
                </c:pt>
                <c:pt idx="8282">
                  <c:v>-3.04374E-2</c:v>
                </c:pt>
                <c:pt idx="8283">
                  <c:v>-3.0440600000000002E-2</c:v>
                </c:pt>
                <c:pt idx="8284">
                  <c:v>-3.04449E-2</c:v>
                </c:pt>
                <c:pt idx="8285">
                  <c:v>-3.0449400000000001E-2</c:v>
                </c:pt>
                <c:pt idx="8286">
                  <c:v>-3.0454700000000001E-2</c:v>
                </c:pt>
                <c:pt idx="8287">
                  <c:v>-3.0459099999999999E-2</c:v>
                </c:pt>
                <c:pt idx="8288">
                  <c:v>-3.0462699999999999E-2</c:v>
                </c:pt>
                <c:pt idx="8289">
                  <c:v>-3.0465900000000001E-2</c:v>
                </c:pt>
                <c:pt idx="8290">
                  <c:v>-3.0465099999999998E-2</c:v>
                </c:pt>
                <c:pt idx="8291">
                  <c:v>-3.04637E-2</c:v>
                </c:pt>
                <c:pt idx="8292">
                  <c:v>-3.0461499999999999E-2</c:v>
                </c:pt>
                <c:pt idx="8293">
                  <c:v>-3.0461800000000001E-2</c:v>
                </c:pt>
                <c:pt idx="8294">
                  <c:v>-3.0463E-2</c:v>
                </c:pt>
                <c:pt idx="8295">
                  <c:v>-3.0463299999999999E-2</c:v>
                </c:pt>
                <c:pt idx="8296">
                  <c:v>-3.0466400000000001E-2</c:v>
                </c:pt>
                <c:pt idx="8297">
                  <c:v>-3.0469699999999999E-2</c:v>
                </c:pt>
                <c:pt idx="8298">
                  <c:v>-3.04741E-2</c:v>
                </c:pt>
                <c:pt idx="8299">
                  <c:v>-3.0477799999999999E-2</c:v>
                </c:pt>
                <c:pt idx="8300">
                  <c:v>-3.04788E-2</c:v>
                </c:pt>
                <c:pt idx="8301">
                  <c:v>-3.0480299999999998E-2</c:v>
                </c:pt>
                <c:pt idx="8302">
                  <c:v>-3.0480199999999999E-2</c:v>
                </c:pt>
                <c:pt idx="8303">
                  <c:v>-3.0480500000000001E-2</c:v>
                </c:pt>
                <c:pt idx="8304">
                  <c:v>-3.0482800000000001E-2</c:v>
                </c:pt>
                <c:pt idx="8305">
                  <c:v>-3.0488000000000001E-2</c:v>
                </c:pt>
                <c:pt idx="8306">
                  <c:v>-3.0491999999999998E-2</c:v>
                </c:pt>
                <c:pt idx="8307">
                  <c:v>-3.04947E-2</c:v>
                </c:pt>
                <c:pt idx="8308">
                  <c:v>-3.0500300000000001E-2</c:v>
                </c:pt>
                <c:pt idx="8309">
                  <c:v>-3.05063E-2</c:v>
                </c:pt>
                <c:pt idx="8310">
                  <c:v>-3.0510300000000001E-2</c:v>
                </c:pt>
                <c:pt idx="8311">
                  <c:v>-3.0513800000000001E-2</c:v>
                </c:pt>
                <c:pt idx="8312">
                  <c:v>-3.0514699999999999E-2</c:v>
                </c:pt>
                <c:pt idx="8313">
                  <c:v>-3.0514400000000001E-2</c:v>
                </c:pt>
                <c:pt idx="8314">
                  <c:v>-3.05162E-2</c:v>
                </c:pt>
                <c:pt idx="8315">
                  <c:v>-3.0521E-2</c:v>
                </c:pt>
                <c:pt idx="8316">
                  <c:v>-3.0527800000000001E-2</c:v>
                </c:pt>
                <c:pt idx="8317">
                  <c:v>-3.05326E-2</c:v>
                </c:pt>
                <c:pt idx="8318">
                  <c:v>-3.0535E-2</c:v>
                </c:pt>
                <c:pt idx="8319">
                  <c:v>-3.0537399999999999E-2</c:v>
                </c:pt>
                <c:pt idx="8320">
                  <c:v>-3.0539199999999999E-2</c:v>
                </c:pt>
                <c:pt idx="8321">
                  <c:v>-3.0539899999999998E-2</c:v>
                </c:pt>
                <c:pt idx="8322">
                  <c:v>-3.0539899999999998E-2</c:v>
                </c:pt>
                <c:pt idx="8323">
                  <c:v>-3.05396E-2</c:v>
                </c:pt>
                <c:pt idx="8324">
                  <c:v>-3.0538699999999998E-2</c:v>
                </c:pt>
                <c:pt idx="8325">
                  <c:v>-3.05407E-2</c:v>
                </c:pt>
                <c:pt idx="8326">
                  <c:v>-3.0543299999999999E-2</c:v>
                </c:pt>
                <c:pt idx="8327">
                  <c:v>-3.0548100000000002E-2</c:v>
                </c:pt>
                <c:pt idx="8328">
                  <c:v>-3.0550500000000001E-2</c:v>
                </c:pt>
                <c:pt idx="8329">
                  <c:v>-3.0555200000000001E-2</c:v>
                </c:pt>
                <c:pt idx="8330">
                  <c:v>-3.0562099999999998E-2</c:v>
                </c:pt>
                <c:pt idx="8331">
                  <c:v>-3.0568600000000001E-2</c:v>
                </c:pt>
                <c:pt idx="8332">
                  <c:v>-3.0574199999999999E-2</c:v>
                </c:pt>
                <c:pt idx="8333">
                  <c:v>-3.0580199999999998E-2</c:v>
                </c:pt>
                <c:pt idx="8334">
                  <c:v>-3.0583300000000001E-2</c:v>
                </c:pt>
                <c:pt idx="8335">
                  <c:v>-3.0586200000000001E-2</c:v>
                </c:pt>
                <c:pt idx="8336">
                  <c:v>-3.0589999999999999E-2</c:v>
                </c:pt>
                <c:pt idx="8337">
                  <c:v>-3.0590699999999998E-2</c:v>
                </c:pt>
                <c:pt idx="8338">
                  <c:v>-3.05922E-2</c:v>
                </c:pt>
                <c:pt idx="8339">
                  <c:v>-3.0593700000000001E-2</c:v>
                </c:pt>
                <c:pt idx="8340">
                  <c:v>-3.0593499999999999E-2</c:v>
                </c:pt>
                <c:pt idx="8341">
                  <c:v>-3.0595199999999999E-2</c:v>
                </c:pt>
                <c:pt idx="8342">
                  <c:v>-3.0598E-2</c:v>
                </c:pt>
                <c:pt idx="8343">
                  <c:v>-3.0603100000000001E-2</c:v>
                </c:pt>
                <c:pt idx="8344">
                  <c:v>-3.0608099999999999E-2</c:v>
                </c:pt>
                <c:pt idx="8345">
                  <c:v>-3.0612899999999998E-2</c:v>
                </c:pt>
                <c:pt idx="8346">
                  <c:v>-3.06184E-2</c:v>
                </c:pt>
                <c:pt idx="8347">
                  <c:v>-3.0623600000000001E-2</c:v>
                </c:pt>
                <c:pt idx="8348">
                  <c:v>-3.0629E-2</c:v>
                </c:pt>
                <c:pt idx="8349">
                  <c:v>-3.0634999999999999E-2</c:v>
                </c:pt>
                <c:pt idx="8350">
                  <c:v>-3.0640799999999999E-2</c:v>
                </c:pt>
                <c:pt idx="8351">
                  <c:v>-3.0645100000000002E-2</c:v>
                </c:pt>
                <c:pt idx="8352">
                  <c:v>-3.0646900000000001E-2</c:v>
                </c:pt>
                <c:pt idx="8353">
                  <c:v>-3.0648700000000001E-2</c:v>
                </c:pt>
                <c:pt idx="8354">
                  <c:v>-3.0653199999999999E-2</c:v>
                </c:pt>
                <c:pt idx="8355">
                  <c:v>-3.0657299999999998E-2</c:v>
                </c:pt>
                <c:pt idx="8356">
                  <c:v>-3.0661600000000001E-2</c:v>
                </c:pt>
                <c:pt idx="8357">
                  <c:v>-3.06669E-2</c:v>
                </c:pt>
                <c:pt idx="8358">
                  <c:v>-3.0670300000000001E-2</c:v>
                </c:pt>
                <c:pt idx="8359">
                  <c:v>-3.0672600000000001E-2</c:v>
                </c:pt>
                <c:pt idx="8360">
                  <c:v>-3.0675399999999999E-2</c:v>
                </c:pt>
                <c:pt idx="8361">
                  <c:v>-3.0679999999999999E-2</c:v>
                </c:pt>
                <c:pt idx="8362">
                  <c:v>-3.0684699999999999E-2</c:v>
                </c:pt>
                <c:pt idx="8363">
                  <c:v>-3.0689999999999999E-2</c:v>
                </c:pt>
                <c:pt idx="8364">
                  <c:v>-3.0695E-2</c:v>
                </c:pt>
                <c:pt idx="8365">
                  <c:v>-3.0699400000000002E-2</c:v>
                </c:pt>
                <c:pt idx="8366">
                  <c:v>-3.0705E-2</c:v>
                </c:pt>
                <c:pt idx="8367">
                  <c:v>-3.07114E-2</c:v>
                </c:pt>
                <c:pt idx="8368">
                  <c:v>-3.0716299999999998E-2</c:v>
                </c:pt>
                <c:pt idx="8369">
                  <c:v>-3.0719699999999999E-2</c:v>
                </c:pt>
                <c:pt idx="8370">
                  <c:v>-3.0719900000000001E-2</c:v>
                </c:pt>
                <c:pt idx="8371">
                  <c:v>-3.07202E-2</c:v>
                </c:pt>
                <c:pt idx="8372">
                  <c:v>-3.0721700000000001E-2</c:v>
                </c:pt>
                <c:pt idx="8373">
                  <c:v>-3.0724700000000001E-2</c:v>
                </c:pt>
                <c:pt idx="8374">
                  <c:v>-3.07301E-2</c:v>
                </c:pt>
                <c:pt idx="8375">
                  <c:v>-3.0736699999999999E-2</c:v>
                </c:pt>
                <c:pt idx="8376">
                  <c:v>-3.0742499999999999E-2</c:v>
                </c:pt>
                <c:pt idx="8377">
                  <c:v>-3.0746699999999998E-2</c:v>
                </c:pt>
                <c:pt idx="8378">
                  <c:v>-3.0751400000000002E-2</c:v>
                </c:pt>
                <c:pt idx="8379">
                  <c:v>-3.0755299999999999E-2</c:v>
                </c:pt>
                <c:pt idx="8380">
                  <c:v>-3.0756100000000001E-2</c:v>
                </c:pt>
                <c:pt idx="8381">
                  <c:v>-3.0755299999999999E-2</c:v>
                </c:pt>
                <c:pt idx="8382">
                  <c:v>-3.07557E-2</c:v>
                </c:pt>
                <c:pt idx="8383">
                  <c:v>-3.0755899999999999E-2</c:v>
                </c:pt>
                <c:pt idx="8384">
                  <c:v>-3.07592E-2</c:v>
                </c:pt>
                <c:pt idx="8385">
                  <c:v>-3.07651E-2</c:v>
                </c:pt>
                <c:pt idx="8386">
                  <c:v>-3.0772500000000001E-2</c:v>
                </c:pt>
                <c:pt idx="8387">
                  <c:v>-3.07797E-2</c:v>
                </c:pt>
                <c:pt idx="8388">
                  <c:v>-3.0784099999999998E-2</c:v>
                </c:pt>
                <c:pt idx="8389">
                  <c:v>-3.0789199999999999E-2</c:v>
                </c:pt>
                <c:pt idx="8390">
                  <c:v>-3.07973E-2</c:v>
                </c:pt>
                <c:pt idx="8391">
                  <c:v>-3.0806500000000001E-2</c:v>
                </c:pt>
                <c:pt idx="8392">
                  <c:v>-3.08142E-2</c:v>
                </c:pt>
                <c:pt idx="8393">
                  <c:v>-3.0819699999999998E-2</c:v>
                </c:pt>
                <c:pt idx="8394">
                  <c:v>-3.0822700000000001E-2</c:v>
                </c:pt>
                <c:pt idx="8395">
                  <c:v>-3.0825499999999999E-2</c:v>
                </c:pt>
                <c:pt idx="8396">
                  <c:v>-3.0826599999999999E-2</c:v>
                </c:pt>
                <c:pt idx="8397">
                  <c:v>-3.0827500000000001E-2</c:v>
                </c:pt>
                <c:pt idx="8398">
                  <c:v>-3.08264E-2</c:v>
                </c:pt>
                <c:pt idx="8399">
                  <c:v>-3.0824299999999999E-2</c:v>
                </c:pt>
                <c:pt idx="8400">
                  <c:v>-3.08224E-2</c:v>
                </c:pt>
                <c:pt idx="8401">
                  <c:v>-3.0820299999999998E-2</c:v>
                </c:pt>
                <c:pt idx="8402">
                  <c:v>-3.082E-2</c:v>
                </c:pt>
                <c:pt idx="8403">
                  <c:v>-3.08206E-2</c:v>
                </c:pt>
                <c:pt idx="8404">
                  <c:v>-3.0821899999999999E-2</c:v>
                </c:pt>
                <c:pt idx="8405">
                  <c:v>-3.0825600000000002E-2</c:v>
                </c:pt>
                <c:pt idx="8406">
                  <c:v>-3.0831000000000001E-2</c:v>
                </c:pt>
                <c:pt idx="8407">
                  <c:v>-3.0838500000000001E-2</c:v>
                </c:pt>
                <c:pt idx="8408">
                  <c:v>-3.08469E-2</c:v>
                </c:pt>
                <c:pt idx="8409">
                  <c:v>-3.0854599999999999E-2</c:v>
                </c:pt>
                <c:pt idx="8410">
                  <c:v>-3.08632E-2</c:v>
                </c:pt>
                <c:pt idx="8411">
                  <c:v>-3.0872E-2</c:v>
                </c:pt>
                <c:pt idx="8412">
                  <c:v>-3.0880700000000001E-2</c:v>
                </c:pt>
                <c:pt idx="8413">
                  <c:v>-3.0889400000000001E-2</c:v>
                </c:pt>
                <c:pt idx="8414">
                  <c:v>-3.0895700000000002E-2</c:v>
                </c:pt>
                <c:pt idx="8415">
                  <c:v>-3.09007E-2</c:v>
                </c:pt>
                <c:pt idx="8416">
                  <c:v>-3.0903400000000001E-2</c:v>
                </c:pt>
                <c:pt idx="8417">
                  <c:v>-3.0905100000000001E-2</c:v>
                </c:pt>
                <c:pt idx="8418">
                  <c:v>-3.0907199999999999E-2</c:v>
                </c:pt>
                <c:pt idx="8419">
                  <c:v>-3.09112E-2</c:v>
                </c:pt>
                <c:pt idx="8420">
                  <c:v>-3.0915600000000001E-2</c:v>
                </c:pt>
                <c:pt idx="8421">
                  <c:v>-3.0919800000000001E-2</c:v>
                </c:pt>
                <c:pt idx="8422">
                  <c:v>-3.09252E-2</c:v>
                </c:pt>
                <c:pt idx="8423">
                  <c:v>-3.0930300000000001E-2</c:v>
                </c:pt>
                <c:pt idx="8424">
                  <c:v>-3.0936999999999999E-2</c:v>
                </c:pt>
                <c:pt idx="8425">
                  <c:v>-3.0945E-2</c:v>
                </c:pt>
                <c:pt idx="8426">
                  <c:v>-3.0951200000000002E-2</c:v>
                </c:pt>
                <c:pt idx="8427">
                  <c:v>-3.0957700000000001E-2</c:v>
                </c:pt>
                <c:pt idx="8428">
                  <c:v>-3.09655E-2</c:v>
                </c:pt>
                <c:pt idx="8429">
                  <c:v>-3.09702E-2</c:v>
                </c:pt>
                <c:pt idx="8430">
                  <c:v>-3.0974999999999999E-2</c:v>
                </c:pt>
                <c:pt idx="8431">
                  <c:v>-3.0982599999999999E-2</c:v>
                </c:pt>
                <c:pt idx="8432">
                  <c:v>-3.09871E-2</c:v>
                </c:pt>
                <c:pt idx="8433">
                  <c:v>-3.0991100000000001E-2</c:v>
                </c:pt>
                <c:pt idx="8434">
                  <c:v>-3.0994799999999999E-2</c:v>
                </c:pt>
                <c:pt idx="8435">
                  <c:v>-3.09982E-2</c:v>
                </c:pt>
                <c:pt idx="8436">
                  <c:v>-3.1001500000000001E-2</c:v>
                </c:pt>
                <c:pt idx="8437">
                  <c:v>-3.1005100000000001E-2</c:v>
                </c:pt>
                <c:pt idx="8438">
                  <c:v>-3.1008000000000001E-2</c:v>
                </c:pt>
                <c:pt idx="8439">
                  <c:v>-3.1010599999999999E-2</c:v>
                </c:pt>
                <c:pt idx="8440">
                  <c:v>-3.10145E-2</c:v>
                </c:pt>
                <c:pt idx="8441">
                  <c:v>-3.1019499999999998E-2</c:v>
                </c:pt>
                <c:pt idx="8442">
                  <c:v>-3.1025799999999999E-2</c:v>
                </c:pt>
                <c:pt idx="8443">
                  <c:v>-3.10332E-2</c:v>
                </c:pt>
                <c:pt idx="8444">
                  <c:v>-3.10414E-2</c:v>
                </c:pt>
                <c:pt idx="8445">
                  <c:v>-3.1050500000000002E-2</c:v>
                </c:pt>
                <c:pt idx="8446">
                  <c:v>-3.1058499999999999E-2</c:v>
                </c:pt>
                <c:pt idx="8447">
                  <c:v>-3.1066199999999999E-2</c:v>
                </c:pt>
                <c:pt idx="8448">
                  <c:v>-3.1073699999999999E-2</c:v>
                </c:pt>
                <c:pt idx="8449">
                  <c:v>-3.1077500000000001E-2</c:v>
                </c:pt>
                <c:pt idx="8450">
                  <c:v>-3.10812E-2</c:v>
                </c:pt>
                <c:pt idx="8451">
                  <c:v>-3.1085499999999999E-2</c:v>
                </c:pt>
                <c:pt idx="8452">
                  <c:v>-3.1089700000000001E-2</c:v>
                </c:pt>
                <c:pt idx="8453">
                  <c:v>-3.10922E-2</c:v>
                </c:pt>
                <c:pt idx="8454">
                  <c:v>-3.1093800000000001E-2</c:v>
                </c:pt>
                <c:pt idx="8455">
                  <c:v>-3.1094699999999999E-2</c:v>
                </c:pt>
                <c:pt idx="8456">
                  <c:v>-3.1095899999999999E-2</c:v>
                </c:pt>
                <c:pt idx="8457">
                  <c:v>-3.1099000000000002E-2</c:v>
                </c:pt>
                <c:pt idx="8458">
                  <c:v>-3.1104199999999999E-2</c:v>
                </c:pt>
                <c:pt idx="8459">
                  <c:v>-3.11104E-2</c:v>
                </c:pt>
                <c:pt idx="8460">
                  <c:v>-3.11185E-2</c:v>
                </c:pt>
                <c:pt idx="8461">
                  <c:v>-3.1127599999999998E-2</c:v>
                </c:pt>
                <c:pt idx="8462">
                  <c:v>-3.1136899999999999E-2</c:v>
                </c:pt>
                <c:pt idx="8463">
                  <c:v>-3.1147999999999999E-2</c:v>
                </c:pt>
                <c:pt idx="8464">
                  <c:v>-3.1161500000000002E-2</c:v>
                </c:pt>
                <c:pt idx="8465">
                  <c:v>-3.1173300000000001E-2</c:v>
                </c:pt>
                <c:pt idx="8466">
                  <c:v>-3.1182999999999999E-2</c:v>
                </c:pt>
                <c:pt idx="8467">
                  <c:v>-3.1192600000000001E-2</c:v>
                </c:pt>
                <c:pt idx="8468">
                  <c:v>-3.1198799999999999E-2</c:v>
                </c:pt>
                <c:pt idx="8469">
                  <c:v>-3.1205900000000002E-2</c:v>
                </c:pt>
                <c:pt idx="8470">
                  <c:v>-3.1211900000000001E-2</c:v>
                </c:pt>
                <c:pt idx="8471">
                  <c:v>-3.1217600000000002E-2</c:v>
                </c:pt>
                <c:pt idx="8472">
                  <c:v>-3.1222E-2</c:v>
                </c:pt>
                <c:pt idx="8473">
                  <c:v>-3.1222699999999999E-2</c:v>
                </c:pt>
                <c:pt idx="8474">
                  <c:v>-3.1225699999999999E-2</c:v>
                </c:pt>
                <c:pt idx="8475">
                  <c:v>-3.1228599999999999E-2</c:v>
                </c:pt>
                <c:pt idx="8476">
                  <c:v>-3.12313E-2</c:v>
                </c:pt>
                <c:pt idx="8477">
                  <c:v>-3.1237600000000001E-2</c:v>
                </c:pt>
                <c:pt idx="8478">
                  <c:v>-3.1242499999999999E-2</c:v>
                </c:pt>
                <c:pt idx="8479">
                  <c:v>-3.1247799999999999E-2</c:v>
                </c:pt>
                <c:pt idx="8480">
                  <c:v>-3.12541E-2</c:v>
                </c:pt>
                <c:pt idx="8481">
                  <c:v>-3.1259599999999998E-2</c:v>
                </c:pt>
                <c:pt idx="8482">
                  <c:v>-3.1264899999999998E-2</c:v>
                </c:pt>
                <c:pt idx="8483">
                  <c:v>-3.1271100000000003E-2</c:v>
                </c:pt>
                <c:pt idx="8484">
                  <c:v>-3.12746E-2</c:v>
                </c:pt>
                <c:pt idx="8485">
                  <c:v>-3.1278E-2</c:v>
                </c:pt>
                <c:pt idx="8486">
                  <c:v>-3.1283499999999999E-2</c:v>
                </c:pt>
                <c:pt idx="8487">
                  <c:v>-3.1289900000000002E-2</c:v>
                </c:pt>
                <c:pt idx="8488">
                  <c:v>-3.1295700000000003E-2</c:v>
                </c:pt>
                <c:pt idx="8489">
                  <c:v>-3.1299899999999999E-2</c:v>
                </c:pt>
                <c:pt idx="8490">
                  <c:v>-3.1305100000000002E-2</c:v>
                </c:pt>
                <c:pt idx="8491">
                  <c:v>-3.1308999999999997E-2</c:v>
                </c:pt>
                <c:pt idx="8492">
                  <c:v>-3.1314799999999997E-2</c:v>
                </c:pt>
                <c:pt idx="8493">
                  <c:v>-3.1320500000000001E-2</c:v>
                </c:pt>
                <c:pt idx="8494">
                  <c:v>-3.1326800000000002E-2</c:v>
                </c:pt>
                <c:pt idx="8495">
                  <c:v>-3.1332899999999997E-2</c:v>
                </c:pt>
                <c:pt idx="8496">
                  <c:v>-3.1339400000000003E-2</c:v>
                </c:pt>
                <c:pt idx="8497">
                  <c:v>-3.1345600000000001E-2</c:v>
                </c:pt>
                <c:pt idx="8498">
                  <c:v>-3.1352100000000001E-2</c:v>
                </c:pt>
                <c:pt idx="8499">
                  <c:v>-3.1356299999999997E-2</c:v>
                </c:pt>
                <c:pt idx="8500">
                  <c:v>-3.1361E-2</c:v>
                </c:pt>
                <c:pt idx="8501">
                  <c:v>-3.1366699999999997E-2</c:v>
                </c:pt>
                <c:pt idx="8502">
                  <c:v>-3.1372400000000002E-2</c:v>
                </c:pt>
                <c:pt idx="8503">
                  <c:v>-3.1378299999999998E-2</c:v>
                </c:pt>
                <c:pt idx="8504">
                  <c:v>-3.1384500000000003E-2</c:v>
                </c:pt>
                <c:pt idx="8505">
                  <c:v>-3.1390399999999999E-2</c:v>
                </c:pt>
                <c:pt idx="8506">
                  <c:v>-3.1396500000000001E-2</c:v>
                </c:pt>
                <c:pt idx="8507">
                  <c:v>-3.1404300000000003E-2</c:v>
                </c:pt>
                <c:pt idx="8508">
                  <c:v>-3.1410500000000001E-2</c:v>
                </c:pt>
                <c:pt idx="8509">
                  <c:v>-3.1419000000000002E-2</c:v>
                </c:pt>
                <c:pt idx="8510">
                  <c:v>-3.1428200000000003E-2</c:v>
                </c:pt>
                <c:pt idx="8511">
                  <c:v>-3.1436100000000002E-2</c:v>
                </c:pt>
                <c:pt idx="8512">
                  <c:v>-3.1445500000000001E-2</c:v>
                </c:pt>
                <c:pt idx="8513">
                  <c:v>-3.1454999999999997E-2</c:v>
                </c:pt>
                <c:pt idx="8514">
                  <c:v>-3.14638E-2</c:v>
                </c:pt>
                <c:pt idx="8515">
                  <c:v>-3.14703E-2</c:v>
                </c:pt>
                <c:pt idx="8516">
                  <c:v>-3.14744E-2</c:v>
                </c:pt>
                <c:pt idx="8517">
                  <c:v>-3.1478199999999998E-2</c:v>
                </c:pt>
                <c:pt idx="8518">
                  <c:v>-3.1481299999999997E-2</c:v>
                </c:pt>
                <c:pt idx="8519">
                  <c:v>-3.1481299999999997E-2</c:v>
                </c:pt>
                <c:pt idx="8520">
                  <c:v>-3.1481799999999997E-2</c:v>
                </c:pt>
                <c:pt idx="8521">
                  <c:v>-3.1481799999999997E-2</c:v>
                </c:pt>
                <c:pt idx="8522">
                  <c:v>-3.1483299999999999E-2</c:v>
                </c:pt>
                <c:pt idx="8523">
                  <c:v>-3.1488799999999997E-2</c:v>
                </c:pt>
                <c:pt idx="8524">
                  <c:v>-3.1495500000000003E-2</c:v>
                </c:pt>
                <c:pt idx="8525">
                  <c:v>-3.1503000000000003E-2</c:v>
                </c:pt>
                <c:pt idx="8526">
                  <c:v>-3.1509599999999999E-2</c:v>
                </c:pt>
                <c:pt idx="8527">
                  <c:v>-3.1515500000000002E-2</c:v>
                </c:pt>
                <c:pt idx="8528">
                  <c:v>-3.1522399999999999E-2</c:v>
                </c:pt>
                <c:pt idx="8529">
                  <c:v>-3.1527100000000002E-2</c:v>
                </c:pt>
                <c:pt idx="8530">
                  <c:v>-3.1531499999999997E-2</c:v>
                </c:pt>
                <c:pt idx="8531">
                  <c:v>-3.1536500000000002E-2</c:v>
                </c:pt>
                <c:pt idx="8532">
                  <c:v>-3.1541300000000001E-2</c:v>
                </c:pt>
                <c:pt idx="8533">
                  <c:v>-3.1543500000000002E-2</c:v>
                </c:pt>
                <c:pt idx="8534">
                  <c:v>-3.1547199999999997E-2</c:v>
                </c:pt>
                <c:pt idx="8535">
                  <c:v>-3.1550500000000002E-2</c:v>
                </c:pt>
                <c:pt idx="8536">
                  <c:v>-3.1553100000000001E-2</c:v>
                </c:pt>
                <c:pt idx="8537">
                  <c:v>-3.15555E-2</c:v>
                </c:pt>
                <c:pt idx="8538">
                  <c:v>-3.1558700000000002E-2</c:v>
                </c:pt>
                <c:pt idx="8539">
                  <c:v>-3.1560600000000001E-2</c:v>
                </c:pt>
                <c:pt idx="8540">
                  <c:v>-3.1563000000000001E-2</c:v>
                </c:pt>
                <c:pt idx="8541">
                  <c:v>-3.15654E-2</c:v>
                </c:pt>
                <c:pt idx="8542">
                  <c:v>-3.1568800000000001E-2</c:v>
                </c:pt>
                <c:pt idx="8543">
                  <c:v>-3.1572299999999998E-2</c:v>
                </c:pt>
                <c:pt idx="8544">
                  <c:v>-3.1574600000000001E-2</c:v>
                </c:pt>
                <c:pt idx="8545">
                  <c:v>-3.1578000000000002E-2</c:v>
                </c:pt>
                <c:pt idx="8546">
                  <c:v>-3.1583800000000002E-2</c:v>
                </c:pt>
                <c:pt idx="8547">
                  <c:v>-3.15888E-2</c:v>
                </c:pt>
                <c:pt idx="8548">
                  <c:v>-3.1591599999999997E-2</c:v>
                </c:pt>
                <c:pt idx="8549">
                  <c:v>-3.1594900000000002E-2</c:v>
                </c:pt>
                <c:pt idx="8550">
                  <c:v>-3.1598300000000003E-2</c:v>
                </c:pt>
                <c:pt idx="8551">
                  <c:v>-3.1602699999999997E-2</c:v>
                </c:pt>
                <c:pt idx="8552">
                  <c:v>-3.1608999999999998E-2</c:v>
                </c:pt>
                <c:pt idx="8553">
                  <c:v>-3.16151E-2</c:v>
                </c:pt>
                <c:pt idx="8554">
                  <c:v>-3.1619300000000003E-2</c:v>
                </c:pt>
                <c:pt idx="8555">
                  <c:v>-3.1623499999999999E-2</c:v>
                </c:pt>
                <c:pt idx="8556">
                  <c:v>-3.1631600000000003E-2</c:v>
                </c:pt>
                <c:pt idx="8557">
                  <c:v>-3.1638600000000003E-2</c:v>
                </c:pt>
                <c:pt idx="8558">
                  <c:v>-3.1647300000000003E-2</c:v>
                </c:pt>
                <c:pt idx="8559">
                  <c:v>-3.1656299999999998E-2</c:v>
                </c:pt>
                <c:pt idx="8560">
                  <c:v>-3.1661000000000002E-2</c:v>
                </c:pt>
                <c:pt idx="8561">
                  <c:v>-3.1666100000000003E-2</c:v>
                </c:pt>
                <c:pt idx="8562">
                  <c:v>-3.1671199999999997E-2</c:v>
                </c:pt>
                <c:pt idx="8563">
                  <c:v>-3.1678900000000003E-2</c:v>
                </c:pt>
                <c:pt idx="8564">
                  <c:v>-3.1685600000000001E-2</c:v>
                </c:pt>
                <c:pt idx="8565">
                  <c:v>-3.1692400000000003E-2</c:v>
                </c:pt>
                <c:pt idx="8566">
                  <c:v>-3.1699999999999999E-2</c:v>
                </c:pt>
                <c:pt idx="8567">
                  <c:v>-3.17075E-2</c:v>
                </c:pt>
                <c:pt idx="8568">
                  <c:v>-3.1713900000000003E-2</c:v>
                </c:pt>
                <c:pt idx="8569">
                  <c:v>-3.17186E-2</c:v>
                </c:pt>
                <c:pt idx="8570">
                  <c:v>-3.1721699999999999E-2</c:v>
                </c:pt>
                <c:pt idx="8571">
                  <c:v>-3.1723099999999997E-2</c:v>
                </c:pt>
                <c:pt idx="8572">
                  <c:v>-3.1724099999999998E-2</c:v>
                </c:pt>
                <c:pt idx="8573">
                  <c:v>-3.1726900000000002E-2</c:v>
                </c:pt>
                <c:pt idx="8574">
                  <c:v>-3.1729199999999999E-2</c:v>
                </c:pt>
                <c:pt idx="8575">
                  <c:v>-3.1733499999999998E-2</c:v>
                </c:pt>
                <c:pt idx="8576">
                  <c:v>-3.1738700000000002E-2</c:v>
                </c:pt>
                <c:pt idx="8577">
                  <c:v>-3.1744500000000002E-2</c:v>
                </c:pt>
                <c:pt idx="8578">
                  <c:v>-3.1752900000000001E-2</c:v>
                </c:pt>
                <c:pt idx="8579">
                  <c:v>-3.1759700000000002E-2</c:v>
                </c:pt>
                <c:pt idx="8580">
                  <c:v>-3.1769100000000002E-2</c:v>
                </c:pt>
                <c:pt idx="8581">
                  <c:v>-3.1773799999999998E-2</c:v>
                </c:pt>
                <c:pt idx="8582">
                  <c:v>-3.1777600000000003E-2</c:v>
                </c:pt>
                <c:pt idx="8583">
                  <c:v>-3.1779799999999997E-2</c:v>
                </c:pt>
                <c:pt idx="8584">
                  <c:v>-3.1780700000000002E-2</c:v>
                </c:pt>
                <c:pt idx="8585">
                  <c:v>-3.1782900000000003E-2</c:v>
                </c:pt>
                <c:pt idx="8586">
                  <c:v>-3.1786000000000002E-2</c:v>
                </c:pt>
                <c:pt idx="8587">
                  <c:v>-3.1789900000000003E-2</c:v>
                </c:pt>
                <c:pt idx="8588">
                  <c:v>-3.17944E-2</c:v>
                </c:pt>
                <c:pt idx="8589">
                  <c:v>-3.1797499999999999E-2</c:v>
                </c:pt>
                <c:pt idx="8590">
                  <c:v>-3.1799599999999997E-2</c:v>
                </c:pt>
                <c:pt idx="8591">
                  <c:v>-3.1802799999999999E-2</c:v>
                </c:pt>
                <c:pt idx="8592">
                  <c:v>-3.1805899999999998E-2</c:v>
                </c:pt>
                <c:pt idx="8593">
                  <c:v>-3.18108E-2</c:v>
                </c:pt>
                <c:pt idx="8594">
                  <c:v>-3.1815200000000002E-2</c:v>
                </c:pt>
                <c:pt idx="8595">
                  <c:v>-3.1820099999999997E-2</c:v>
                </c:pt>
                <c:pt idx="8596">
                  <c:v>-3.1825899999999997E-2</c:v>
                </c:pt>
                <c:pt idx="8597">
                  <c:v>-3.1832899999999997E-2</c:v>
                </c:pt>
                <c:pt idx="8598">
                  <c:v>-3.1838100000000001E-2</c:v>
                </c:pt>
                <c:pt idx="8599">
                  <c:v>-3.18424E-2</c:v>
                </c:pt>
                <c:pt idx="8600">
                  <c:v>-3.18458E-2</c:v>
                </c:pt>
                <c:pt idx="8601">
                  <c:v>-3.1849700000000002E-2</c:v>
                </c:pt>
                <c:pt idx="8602">
                  <c:v>-3.1852699999999998E-2</c:v>
                </c:pt>
                <c:pt idx="8603">
                  <c:v>-3.1855099999999997E-2</c:v>
                </c:pt>
                <c:pt idx="8604">
                  <c:v>-3.1858299999999999E-2</c:v>
                </c:pt>
                <c:pt idx="8605">
                  <c:v>-3.1862000000000001E-2</c:v>
                </c:pt>
                <c:pt idx="8606">
                  <c:v>-3.1865499999999998E-2</c:v>
                </c:pt>
                <c:pt idx="8607">
                  <c:v>-3.18704E-2</c:v>
                </c:pt>
                <c:pt idx="8608">
                  <c:v>-3.1873899999999997E-2</c:v>
                </c:pt>
                <c:pt idx="8609">
                  <c:v>-3.1876399999999999E-2</c:v>
                </c:pt>
                <c:pt idx="8610">
                  <c:v>-3.1877900000000001E-2</c:v>
                </c:pt>
                <c:pt idx="8611">
                  <c:v>-3.1880400000000003E-2</c:v>
                </c:pt>
                <c:pt idx="8612">
                  <c:v>-3.1882800000000003E-2</c:v>
                </c:pt>
                <c:pt idx="8613">
                  <c:v>-3.1887800000000001E-2</c:v>
                </c:pt>
                <c:pt idx="8614">
                  <c:v>-3.1894699999999998E-2</c:v>
                </c:pt>
                <c:pt idx="8615">
                  <c:v>-3.1900100000000001E-2</c:v>
                </c:pt>
                <c:pt idx="8616">
                  <c:v>-3.1906700000000003E-2</c:v>
                </c:pt>
                <c:pt idx="8617">
                  <c:v>-3.1912500000000003E-2</c:v>
                </c:pt>
                <c:pt idx="8618">
                  <c:v>-3.1915899999999997E-2</c:v>
                </c:pt>
                <c:pt idx="8619">
                  <c:v>-3.1917599999999997E-2</c:v>
                </c:pt>
                <c:pt idx="8620">
                  <c:v>-3.19184E-2</c:v>
                </c:pt>
                <c:pt idx="8621">
                  <c:v>-3.1916800000000002E-2</c:v>
                </c:pt>
                <c:pt idx="8622">
                  <c:v>-3.1916E-2</c:v>
                </c:pt>
                <c:pt idx="8623">
                  <c:v>-3.1916899999999998E-2</c:v>
                </c:pt>
                <c:pt idx="8624">
                  <c:v>-3.1917800000000003E-2</c:v>
                </c:pt>
                <c:pt idx="8625">
                  <c:v>-3.1920299999999999E-2</c:v>
                </c:pt>
                <c:pt idx="8626">
                  <c:v>-3.1921999999999999E-2</c:v>
                </c:pt>
                <c:pt idx="8627">
                  <c:v>-3.1925299999999997E-2</c:v>
                </c:pt>
                <c:pt idx="8628">
                  <c:v>-3.1928999999999999E-2</c:v>
                </c:pt>
                <c:pt idx="8629">
                  <c:v>-3.1930399999999998E-2</c:v>
                </c:pt>
                <c:pt idx="8630">
                  <c:v>-3.19341E-2</c:v>
                </c:pt>
                <c:pt idx="8631">
                  <c:v>-3.1936399999999997E-2</c:v>
                </c:pt>
                <c:pt idx="8632">
                  <c:v>-3.1938800000000003E-2</c:v>
                </c:pt>
                <c:pt idx="8633">
                  <c:v>-3.1937800000000002E-2</c:v>
                </c:pt>
                <c:pt idx="8634">
                  <c:v>-3.1938899999999999E-2</c:v>
                </c:pt>
                <c:pt idx="8635">
                  <c:v>-3.1940900000000001E-2</c:v>
                </c:pt>
                <c:pt idx="8636">
                  <c:v>-3.1943300000000001E-2</c:v>
                </c:pt>
                <c:pt idx="8637">
                  <c:v>-3.1946000000000002E-2</c:v>
                </c:pt>
                <c:pt idx="8638">
                  <c:v>-3.1948600000000001E-2</c:v>
                </c:pt>
                <c:pt idx="8639">
                  <c:v>-3.1950600000000003E-2</c:v>
                </c:pt>
                <c:pt idx="8640">
                  <c:v>-3.19539E-2</c:v>
                </c:pt>
                <c:pt idx="8641">
                  <c:v>-3.1957399999999997E-2</c:v>
                </c:pt>
                <c:pt idx="8642">
                  <c:v>-3.1960200000000001E-2</c:v>
                </c:pt>
                <c:pt idx="8643">
                  <c:v>-3.1964100000000002E-2</c:v>
                </c:pt>
                <c:pt idx="8644">
                  <c:v>-3.1968900000000001E-2</c:v>
                </c:pt>
                <c:pt idx="8645">
                  <c:v>-3.1971199999999998E-2</c:v>
                </c:pt>
                <c:pt idx="8646">
                  <c:v>-3.1975799999999999E-2</c:v>
                </c:pt>
                <c:pt idx="8647">
                  <c:v>-3.1979899999999999E-2</c:v>
                </c:pt>
                <c:pt idx="8648">
                  <c:v>-3.1985699999999999E-2</c:v>
                </c:pt>
                <c:pt idx="8649">
                  <c:v>-3.19925E-2</c:v>
                </c:pt>
                <c:pt idx="8650">
                  <c:v>-3.1997600000000001E-2</c:v>
                </c:pt>
                <c:pt idx="8651">
                  <c:v>-3.2003400000000001E-2</c:v>
                </c:pt>
                <c:pt idx="8652">
                  <c:v>-3.2007800000000003E-2</c:v>
                </c:pt>
                <c:pt idx="8653">
                  <c:v>-3.2010999999999998E-2</c:v>
                </c:pt>
                <c:pt idx="8654">
                  <c:v>-3.2015599999999998E-2</c:v>
                </c:pt>
                <c:pt idx="8655">
                  <c:v>-3.2021599999999997E-2</c:v>
                </c:pt>
                <c:pt idx="8656">
                  <c:v>-3.2024499999999997E-2</c:v>
                </c:pt>
                <c:pt idx="8657">
                  <c:v>-3.2025699999999997E-2</c:v>
                </c:pt>
                <c:pt idx="8658">
                  <c:v>-3.20275E-2</c:v>
                </c:pt>
                <c:pt idx="8659">
                  <c:v>-3.2031799999999999E-2</c:v>
                </c:pt>
                <c:pt idx="8660">
                  <c:v>-3.2032999999999999E-2</c:v>
                </c:pt>
                <c:pt idx="8661">
                  <c:v>-3.2036599999999998E-2</c:v>
                </c:pt>
                <c:pt idx="8662">
                  <c:v>-3.2038200000000003E-2</c:v>
                </c:pt>
                <c:pt idx="8663">
                  <c:v>-3.20398E-2</c:v>
                </c:pt>
                <c:pt idx="8664">
                  <c:v>-3.2043000000000002E-2</c:v>
                </c:pt>
                <c:pt idx="8665">
                  <c:v>-3.2045400000000002E-2</c:v>
                </c:pt>
                <c:pt idx="8666">
                  <c:v>-3.20475E-2</c:v>
                </c:pt>
                <c:pt idx="8667">
                  <c:v>-3.2048800000000002E-2</c:v>
                </c:pt>
                <c:pt idx="8668">
                  <c:v>-3.2049500000000002E-2</c:v>
                </c:pt>
                <c:pt idx="8669">
                  <c:v>-3.2051099999999999E-2</c:v>
                </c:pt>
                <c:pt idx="8670">
                  <c:v>-3.2054199999999998E-2</c:v>
                </c:pt>
                <c:pt idx="8671">
                  <c:v>-3.20574E-2</c:v>
                </c:pt>
                <c:pt idx="8672">
                  <c:v>-3.20627E-2</c:v>
                </c:pt>
                <c:pt idx="8673">
                  <c:v>-3.2068899999999997E-2</c:v>
                </c:pt>
                <c:pt idx="8674">
                  <c:v>-3.2075199999999998E-2</c:v>
                </c:pt>
                <c:pt idx="8675">
                  <c:v>-3.20789E-2</c:v>
                </c:pt>
                <c:pt idx="8676">
                  <c:v>-3.2083800000000003E-2</c:v>
                </c:pt>
                <c:pt idx="8677">
                  <c:v>-3.2088899999999997E-2</c:v>
                </c:pt>
                <c:pt idx="8678">
                  <c:v>-3.2092000000000002E-2</c:v>
                </c:pt>
                <c:pt idx="8679">
                  <c:v>-3.2094499999999998E-2</c:v>
                </c:pt>
                <c:pt idx="8680">
                  <c:v>-3.2096199999999998E-2</c:v>
                </c:pt>
                <c:pt idx="8681">
                  <c:v>-3.2096899999999998E-2</c:v>
                </c:pt>
                <c:pt idx="8682">
                  <c:v>-3.2096899999999998E-2</c:v>
                </c:pt>
                <c:pt idx="8683">
                  <c:v>-3.2096899999999998E-2</c:v>
                </c:pt>
                <c:pt idx="8684">
                  <c:v>-3.2096600000000003E-2</c:v>
                </c:pt>
                <c:pt idx="8685">
                  <c:v>-3.2094200000000003E-2</c:v>
                </c:pt>
                <c:pt idx="8686">
                  <c:v>-3.2093299999999998E-2</c:v>
                </c:pt>
                <c:pt idx="8687">
                  <c:v>-3.2093099999999999E-2</c:v>
                </c:pt>
                <c:pt idx="8688">
                  <c:v>-3.2092500000000003E-2</c:v>
                </c:pt>
                <c:pt idx="8689">
                  <c:v>-3.2091599999999998E-2</c:v>
                </c:pt>
                <c:pt idx="8690">
                  <c:v>-3.2091799999999997E-2</c:v>
                </c:pt>
                <c:pt idx="8691">
                  <c:v>-3.20919E-2</c:v>
                </c:pt>
                <c:pt idx="8692">
                  <c:v>-3.2091000000000001E-2</c:v>
                </c:pt>
                <c:pt idx="8693">
                  <c:v>-3.2092799999999998E-2</c:v>
                </c:pt>
                <c:pt idx="8694">
                  <c:v>-3.20948E-2</c:v>
                </c:pt>
                <c:pt idx="8695">
                  <c:v>-3.20989E-2</c:v>
                </c:pt>
                <c:pt idx="8696">
                  <c:v>-3.2102699999999998E-2</c:v>
                </c:pt>
                <c:pt idx="8697">
                  <c:v>-3.21076E-2</c:v>
                </c:pt>
                <c:pt idx="8698">
                  <c:v>-3.2116800000000001E-2</c:v>
                </c:pt>
                <c:pt idx="8699">
                  <c:v>-3.2123199999999998E-2</c:v>
                </c:pt>
                <c:pt idx="8700">
                  <c:v>-3.2128299999999999E-2</c:v>
                </c:pt>
                <c:pt idx="8701">
                  <c:v>-3.2135999999999998E-2</c:v>
                </c:pt>
                <c:pt idx="8702">
                  <c:v>-3.2141200000000002E-2</c:v>
                </c:pt>
                <c:pt idx="8703">
                  <c:v>-3.2143499999999998E-2</c:v>
                </c:pt>
                <c:pt idx="8704">
                  <c:v>-3.2147000000000002E-2</c:v>
                </c:pt>
                <c:pt idx="8705">
                  <c:v>-3.2150499999999999E-2</c:v>
                </c:pt>
                <c:pt idx="8706">
                  <c:v>-3.2152699999999999E-2</c:v>
                </c:pt>
                <c:pt idx="8707">
                  <c:v>-3.2156700000000003E-2</c:v>
                </c:pt>
                <c:pt idx="8708">
                  <c:v>-3.2162700000000002E-2</c:v>
                </c:pt>
                <c:pt idx="8709">
                  <c:v>-3.2170299999999999E-2</c:v>
                </c:pt>
                <c:pt idx="8710">
                  <c:v>-3.2176999999999997E-2</c:v>
                </c:pt>
                <c:pt idx="8711">
                  <c:v>-3.2182700000000002E-2</c:v>
                </c:pt>
                <c:pt idx="8712">
                  <c:v>-3.2186899999999997E-2</c:v>
                </c:pt>
                <c:pt idx="8713">
                  <c:v>-3.2192499999999999E-2</c:v>
                </c:pt>
                <c:pt idx="8714">
                  <c:v>-3.21981E-2</c:v>
                </c:pt>
                <c:pt idx="8715">
                  <c:v>-3.2202099999999997E-2</c:v>
                </c:pt>
                <c:pt idx="8716">
                  <c:v>-3.2204499999999997E-2</c:v>
                </c:pt>
                <c:pt idx="8717">
                  <c:v>-3.2206400000000003E-2</c:v>
                </c:pt>
                <c:pt idx="8718">
                  <c:v>-3.2207100000000002E-2</c:v>
                </c:pt>
                <c:pt idx="8719">
                  <c:v>-3.2208500000000001E-2</c:v>
                </c:pt>
                <c:pt idx="8720">
                  <c:v>-3.2211700000000003E-2</c:v>
                </c:pt>
                <c:pt idx="8721">
                  <c:v>-3.2217000000000003E-2</c:v>
                </c:pt>
                <c:pt idx="8722">
                  <c:v>-3.2222800000000003E-2</c:v>
                </c:pt>
                <c:pt idx="8723">
                  <c:v>-3.2226699999999997E-2</c:v>
                </c:pt>
                <c:pt idx="8724">
                  <c:v>-3.2231200000000002E-2</c:v>
                </c:pt>
                <c:pt idx="8725">
                  <c:v>-3.2236300000000002E-2</c:v>
                </c:pt>
                <c:pt idx="8726">
                  <c:v>-3.2239999999999998E-2</c:v>
                </c:pt>
                <c:pt idx="8727">
                  <c:v>-3.2244700000000001E-2</c:v>
                </c:pt>
                <c:pt idx="8728">
                  <c:v>-3.2247999999999999E-2</c:v>
                </c:pt>
                <c:pt idx="8729">
                  <c:v>-3.2250899999999999E-2</c:v>
                </c:pt>
                <c:pt idx="8730">
                  <c:v>-3.2253499999999997E-2</c:v>
                </c:pt>
                <c:pt idx="8731">
                  <c:v>-3.2253400000000002E-2</c:v>
                </c:pt>
                <c:pt idx="8732">
                  <c:v>-3.22543E-2</c:v>
                </c:pt>
                <c:pt idx="8733">
                  <c:v>-3.2254499999999998E-2</c:v>
                </c:pt>
                <c:pt idx="8734">
                  <c:v>-3.2255600000000002E-2</c:v>
                </c:pt>
                <c:pt idx="8735">
                  <c:v>-3.2256800000000002E-2</c:v>
                </c:pt>
                <c:pt idx="8736">
                  <c:v>-3.22584E-2</c:v>
                </c:pt>
                <c:pt idx="8737">
                  <c:v>-3.2259299999999998E-2</c:v>
                </c:pt>
                <c:pt idx="8738">
                  <c:v>-3.2259799999999998E-2</c:v>
                </c:pt>
                <c:pt idx="8739">
                  <c:v>-3.22654E-2</c:v>
                </c:pt>
                <c:pt idx="8740">
                  <c:v>-3.2270399999999998E-2</c:v>
                </c:pt>
                <c:pt idx="8741">
                  <c:v>-3.22758E-2</c:v>
                </c:pt>
                <c:pt idx="8742">
                  <c:v>-3.2281700000000003E-2</c:v>
                </c:pt>
                <c:pt idx="8743">
                  <c:v>-3.2287299999999998E-2</c:v>
                </c:pt>
                <c:pt idx="8744">
                  <c:v>-3.2291500000000001E-2</c:v>
                </c:pt>
                <c:pt idx="8745">
                  <c:v>-3.2293500000000003E-2</c:v>
                </c:pt>
                <c:pt idx="8746">
                  <c:v>-3.2296100000000001E-2</c:v>
                </c:pt>
                <c:pt idx="8747">
                  <c:v>-3.22987E-2</c:v>
                </c:pt>
                <c:pt idx="8748">
                  <c:v>-3.2300099999999998E-2</c:v>
                </c:pt>
                <c:pt idx="8749">
                  <c:v>-3.2303699999999998E-2</c:v>
                </c:pt>
                <c:pt idx="8750">
                  <c:v>-3.2308200000000002E-2</c:v>
                </c:pt>
                <c:pt idx="8751">
                  <c:v>-3.2312399999999998E-2</c:v>
                </c:pt>
                <c:pt idx="8752">
                  <c:v>-3.2317499999999999E-2</c:v>
                </c:pt>
                <c:pt idx="8753">
                  <c:v>-3.2322700000000003E-2</c:v>
                </c:pt>
                <c:pt idx="8754">
                  <c:v>-3.2329499999999997E-2</c:v>
                </c:pt>
                <c:pt idx="8755">
                  <c:v>-3.2337999999999999E-2</c:v>
                </c:pt>
                <c:pt idx="8756">
                  <c:v>-3.2345400000000003E-2</c:v>
                </c:pt>
                <c:pt idx="8757">
                  <c:v>-3.2350200000000003E-2</c:v>
                </c:pt>
                <c:pt idx="8758">
                  <c:v>-3.2352400000000003E-2</c:v>
                </c:pt>
                <c:pt idx="8759">
                  <c:v>-3.2354800000000003E-2</c:v>
                </c:pt>
                <c:pt idx="8760">
                  <c:v>-3.2357200000000003E-2</c:v>
                </c:pt>
                <c:pt idx="8761">
                  <c:v>-3.2361500000000001E-2</c:v>
                </c:pt>
                <c:pt idx="8762">
                  <c:v>-3.2364400000000002E-2</c:v>
                </c:pt>
                <c:pt idx="8763">
                  <c:v>-3.2366300000000001E-2</c:v>
                </c:pt>
                <c:pt idx="8764">
                  <c:v>-3.2368399999999999E-2</c:v>
                </c:pt>
                <c:pt idx="8765">
                  <c:v>-3.23711E-2</c:v>
                </c:pt>
                <c:pt idx="8766">
                  <c:v>-3.2376200000000001E-2</c:v>
                </c:pt>
                <c:pt idx="8767">
                  <c:v>-3.2382000000000001E-2</c:v>
                </c:pt>
                <c:pt idx="8768">
                  <c:v>-3.2387199999999998E-2</c:v>
                </c:pt>
                <c:pt idx="8769">
                  <c:v>-3.2390500000000003E-2</c:v>
                </c:pt>
                <c:pt idx="8770">
                  <c:v>-3.2392700000000003E-2</c:v>
                </c:pt>
                <c:pt idx="8771">
                  <c:v>-3.23979E-2</c:v>
                </c:pt>
                <c:pt idx="8772">
                  <c:v>-3.2402599999999997E-2</c:v>
                </c:pt>
                <c:pt idx="8773">
                  <c:v>-3.2405999999999997E-2</c:v>
                </c:pt>
                <c:pt idx="8774">
                  <c:v>-3.2407100000000001E-2</c:v>
                </c:pt>
                <c:pt idx="8775">
                  <c:v>-3.24073E-2</c:v>
                </c:pt>
                <c:pt idx="8776">
                  <c:v>-3.2407900000000003E-2</c:v>
                </c:pt>
                <c:pt idx="8777">
                  <c:v>-3.2408600000000003E-2</c:v>
                </c:pt>
                <c:pt idx="8778">
                  <c:v>-3.2409199999999999E-2</c:v>
                </c:pt>
                <c:pt idx="8779">
                  <c:v>-3.24085E-2</c:v>
                </c:pt>
                <c:pt idx="8780">
                  <c:v>-3.2406799999999999E-2</c:v>
                </c:pt>
                <c:pt idx="8781">
                  <c:v>-3.2409399999999998E-2</c:v>
                </c:pt>
                <c:pt idx="8782">
                  <c:v>-3.2415300000000001E-2</c:v>
                </c:pt>
                <c:pt idx="8783">
                  <c:v>-3.2422300000000001E-2</c:v>
                </c:pt>
                <c:pt idx="8784">
                  <c:v>-3.2426299999999998E-2</c:v>
                </c:pt>
                <c:pt idx="8785">
                  <c:v>-3.2430399999999998E-2</c:v>
                </c:pt>
                <c:pt idx="8786">
                  <c:v>-3.24341E-2</c:v>
                </c:pt>
                <c:pt idx="8787">
                  <c:v>-3.2433799999999999E-2</c:v>
                </c:pt>
                <c:pt idx="8788">
                  <c:v>-3.2434400000000002E-2</c:v>
                </c:pt>
                <c:pt idx="8789">
                  <c:v>-3.24324E-2</c:v>
                </c:pt>
                <c:pt idx="8790">
                  <c:v>-3.2430100000000003E-2</c:v>
                </c:pt>
                <c:pt idx="8791">
                  <c:v>-3.2429300000000001E-2</c:v>
                </c:pt>
                <c:pt idx="8792">
                  <c:v>-3.2429399999999997E-2</c:v>
                </c:pt>
                <c:pt idx="8793">
                  <c:v>-3.2427400000000002E-2</c:v>
                </c:pt>
                <c:pt idx="8794">
                  <c:v>-3.2428199999999997E-2</c:v>
                </c:pt>
                <c:pt idx="8795">
                  <c:v>-3.2429199999999998E-2</c:v>
                </c:pt>
                <c:pt idx="8796">
                  <c:v>-3.2430599999999997E-2</c:v>
                </c:pt>
                <c:pt idx="8797">
                  <c:v>-3.243E-2</c:v>
                </c:pt>
                <c:pt idx="8798">
                  <c:v>-3.2428999999999999E-2</c:v>
                </c:pt>
                <c:pt idx="8799">
                  <c:v>-3.2426999999999997E-2</c:v>
                </c:pt>
                <c:pt idx="8800">
                  <c:v>-3.2424799999999997E-2</c:v>
                </c:pt>
                <c:pt idx="8801">
                  <c:v>-3.2423300000000002E-2</c:v>
                </c:pt>
                <c:pt idx="8802">
                  <c:v>-3.2424000000000001E-2</c:v>
                </c:pt>
                <c:pt idx="8803">
                  <c:v>-3.24249E-2</c:v>
                </c:pt>
                <c:pt idx="8804">
                  <c:v>-3.2426200000000002E-2</c:v>
                </c:pt>
                <c:pt idx="8805">
                  <c:v>-3.2427600000000001E-2</c:v>
                </c:pt>
                <c:pt idx="8806">
                  <c:v>-3.2433299999999998E-2</c:v>
                </c:pt>
                <c:pt idx="8807">
                  <c:v>-3.2443199999999998E-2</c:v>
                </c:pt>
                <c:pt idx="8808">
                  <c:v>-3.2452599999999998E-2</c:v>
                </c:pt>
                <c:pt idx="8809">
                  <c:v>-3.2460099999999999E-2</c:v>
                </c:pt>
                <c:pt idx="8810">
                  <c:v>-3.2467299999999998E-2</c:v>
                </c:pt>
                <c:pt idx="8811">
                  <c:v>-3.24751E-2</c:v>
                </c:pt>
                <c:pt idx="8812">
                  <c:v>-3.2483699999999997E-2</c:v>
                </c:pt>
                <c:pt idx="8813">
                  <c:v>-3.2492399999999998E-2</c:v>
                </c:pt>
                <c:pt idx="8814">
                  <c:v>-3.2500099999999997E-2</c:v>
                </c:pt>
                <c:pt idx="8815">
                  <c:v>-3.2503299999999999E-2</c:v>
                </c:pt>
                <c:pt idx="8816">
                  <c:v>-3.2503700000000003E-2</c:v>
                </c:pt>
                <c:pt idx="8817">
                  <c:v>-3.2505100000000002E-2</c:v>
                </c:pt>
                <c:pt idx="8818">
                  <c:v>-3.2506800000000002E-2</c:v>
                </c:pt>
                <c:pt idx="8819">
                  <c:v>-3.2508599999999999E-2</c:v>
                </c:pt>
                <c:pt idx="8820">
                  <c:v>-3.2509499999999997E-2</c:v>
                </c:pt>
                <c:pt idx="8821">
                  <c:v>-3.25118E-2</c:v>
                </c:pt>
                <c:pt idx="8822">
                  <c:v>-3.2514700000000001E-2</c:v>
                </c:pt>
                <c:pt idx="8823">
                  <c:v>-3.2519199999999998E-2</c:v>
                </c:pt>
                <c:pt idx="8824">
                  <c:v>-3.2525699999999998E-2</c:v>
                </c:pt>
                <c:pt idx="8825">
                  <c:v>-3.2531400000000002E-2</c:v>
                </c:pt>
                <c:pt idx="8826">
                  <c:v>-3.2533199999999998E-2</c:v>
                </c:pt>
                <c:pt idx="8827">
                  <c:v>-3.2533899999999998E-2</c:v>
                </c:pt>
                <c:pt idx="8828">
                  <c:v>-3.2536200000000001E-2</c:v>
                </c:pt>
                <c:pt idx="8829">
                  <c:v>-3.2539499999999999E-2</c:v>
                </c:pt>
                <c:pt idx="8830">
                  <c:v>-3.2544299999999998E-2</c:v>
                </c:pt>
                <c:pt idx="8831">
                  <c:v>-3.2549700000000001E-2</c:v>
                </c:pt>
                <c:pt idx="8832">
                  <c:v>-3.2555300000000002E-2</c:v>
                </c:pt>
                <c:pt idx="8833">
                  <c:v>-3.2561600000000003E-2</c:v>
                </c:pt>
                <c:pt idx="8834">
                  <c:v>-3.2570300000000003E-2</c:v>
                </c:pt>
                <c:pt idx="8835">
                  <c:v>-3.2577799999999997E-2</c:v>
                </c:pt>
                <c:pt idx="8836">
                  <c:v>-3.2585599999999999E-2</c:v>
                </c:pt>
                <c:pt idx="8837">
                  <c:v>-3.2592400000000001E-2</c:v>
                </c:pt>
                <c:pt idx="8838">
                  <c:v>-3.2599000000000003E-2</c:v>
                </c:pt>
                <c:pt idx="8839">
                  <c:v>-3.2605200000000001E-2</c:v>
                </c:pt>
                <c:pt idx="8840">
                  <c:v>-3.2610399999999998E-2</c:v>
                </c:pt>
                <c:pt idx="8841">
                  <c:v>-3.2615699999999997E-2</c:v>
                </c:pt>
                <c:pt idx="8842">
                  <c:v>-3.2620299999999998E-2</c:v>
                </c:pt>
                <c:pt idx="8843">
                  <c:v>-3.2624300000000002E-2</c:v>
                </c:pt>
                <c:pt idx="8844">
                  <c:v>-3.26276E-2</c:v>
                </c:pt>
                <c:pt idx="8845">
                  <c:v>-3.2629100000000001E-2</c:v>
                </c:pt>
                <c:pt idx="8846">
                  <c:v>-3.2628799999999999E-2</c:v>
                </c:pt>
                <c:pt idx="8847">
                  <c:v>-3.2628499999999998E-2</c:v>
                </c:pt>
                <c:pt idx="8848">
                  <c:v>-3.2630199999999998E-2</c:v>
                </c:pt>
                <c:pt idx="8849">
                  <c:v>-3.2631300000000002E-2</c:v>
                </c:pt>
                <c:pt idx="8850">
                  <c:v>-3.2631100000000003E-2</c:v>
                </c:pt>
                <c:pt idx="8851">
                  <c:v>-3.26305E-2</c:v>
                </c:pt>
                <c:pt idx="8852">
                  <c:v>-3.2632700000000001E-2</c:v>
                </c:pt>
                <c:pt idx="8853">
                  <c:v>-3.2634999999999997E-2</c:v>
                </c:pt>
                <c:pt idx="8854">
                  <c:v>-3.2639500000000002E-2</c:v>
                </c:pt>
                <c:pt idx="8855">
                  <c:v>-3.2643499999999999E-2</c:v>
                </c:pt>
                <c:pt idx="8856">
                  <c:v>-3.2651199999999998E-2</c:v>
                </c:pt>
                <c:pt idx="8857">
                  <c:v>-3.2656900000000003E-2</c:v>
                </c:pt>
                <c:pt idx="8858">
                  <c:v>-3.2664800000000001E-2</c:v>
                </c:pt>
                <c:pt idx="8859">
                  <c:v>-3.2672699999999999E-2</c:v>
                </c:pt>
                <c:pt idx="8860">
                  <c:v>-3.2680800000000003E-2</c:v>
                </c:pt>
                <c:pt idx="8861">
                  <c:v>-3.26872E-2</c:v>
                </c:pt>
                <c:pt idx="8862">
                  <c:v>-3.2690799999999999E-2</c:v>
                </c:pt>
                <c:pt idx="8863">
                  <c:v>-3.2694399999999998E-2</c:v>
                </c:pt>
                <c:pt idx="8864">
                  <c:v>-3.2698100000000001E-2</c:v>
                </c:pt>
                <c:pt idx="8865">
                  <c:v>-3.2700399999999998E-2</c:v>
                </c:pt>
                <c:pt idx="8866">
                  <c:v>-3.2703299999999998E-2</c:v>
                </c:pt>
                <c:pt idx="8867">
                  <c:v>-3.2707300000000002E-2</c:v>
                </c:pt>
                <c:pt idx="8868">
                  <c:v>-3.2709799999999997E-2</c:v>
                </c:pt>
                <c:pt idx="8869">
                  <c:v>-3.2710799999999998E-2</c:v>
                </c:pt>
                <c:pt idx="8870">
                  <c:v>-3.2712400000000003E-2</c:v>
                </c:pt>
                <c:pt idx="8871">
                  <c:v>-3.2716500000000003E-2</c:v>
                </c:pt>
                <c:pt idx="8872">
                  <c:v>-3.2722599999999998E-2</c:v>
                </c:pt>
                <c:pt idx="8873">
                  <c:v>-3.2728500000000001E-2</c:v>
                </c:pt>
                <c:pt idx="8874">
                  <c:v>-3.2733499999999999E-2</c:v>
                </c:pt>
                <c:pt idx="8875">
                  <c:v>-3.2738299999999998E-2</c:v>
                </c:pt>
                <c:pt idx="8876">
                  <c:v>-3.2740900000000003E-2</c:v>
                </c:pt>
                <c:pt idx="8877">
                  <c:v>-3.2744099999999998E-2</c:v>
                </c:pt>
                <c:pt idx="8878">
                  <c:v>-3.2749199999999999E-2</c:v>
                </c:pt>
                <c:pt idx="8879">
                  <c:v>-3.2755300000000001E-2</c:v>
                </c:pt>
                <c:pt idx="8880">
                  <c:v>-3.2762100000000002E-2</c:v>
                </c:pt>
                <c:pt idx="8881">
                  <c:v>-3.2767499999999998E-2</c:v>
                </c:pt>
                <c:pt idx="8882">
                  <c:v>-3.27719E-2</c:v>
                </c:pt>
                <c:pt idx="8883">
                  <c:v>-3.27789E-2</c:v>
                </c:pt>
                <c:pt idx="8884">
                  <c:v>-3.2783E-2</c:v>
                </c:pt>
                <c:pt idx="8885">
                  <c:v>-3.2787999999999998E-2</c:v>
                </c:pt>
                <c:pt idx="8886">
                  <c:v>-3.2789899999999997E-2</c:v>
                </c:pt>
                <c:pt idx="8887">
                  <c:v>-3.2790199999999999E-2</c:v>
                </c:pt>
                <c:pt idx="8888">
                  <c:v>-3.2791599999999997E-2</c:v>
                </c:pt>
                <c:pt idx="8889">
                  <c:v>-3.2792799999999997E-2</c:v>
                </c:pt>
                <c:pt idx="8890">
                  <c:v>-3.2794499999999997E-2</c:v>
                </c:pt>
                <c:pt idx="8891">
                  <c:v>-3.2795299999999999E-2</c:v>
                </c:pt>
                <c:pt idx="8892">
                  <c:v>-3.2799599999999998E-2</c:v>
                </c:pt>
                <c:pt idx="8893">
                  <c:v>-3.2804100000000003E-2</c:v>
                </c:pt>
                <c:pt idx="8894">
                  <c:v>-3.2808400000000001E-2</c:v>
                </c:pt>
                <c:pt idx="8895">
                  <c:v>-3.2814999999999997E-2</c:v>
                </c:pt>
                <c:pt idx="8896">
                  <c:v>-3.2821999999999997E-2</c:v>
                </c:pt>
                <c:pt idx="8897">
                  <c:v>-3.2827799999999997E-2</c:v>
                </c:pt>
                <c:pt idx="8898">
                  <c:v>-3.2836499999999998E-2</c:v>
                </c:pt>
                <c:pt idx="8899">
                  <c:v>-3.2843400000000002E-2</c:v>
                </c:pt>
                <c:pt idx="8900">
                  <c:v>-3.28501E-2</c:v>
                </c:pt>
                <c:pt idx="8901">
                  <c:v>-3.2854500000000002E-2</c:v>
                </c:pt>
                <c:pt idx="8902">
                  <c:v>-3.2859199999999998E-2</c:v>
                </c:pt>
                <c:pt idx="8903">
                  <c:v>-3.28624E-2</c:v>
                </c:pt>
                <c:pt idx="8904">
                  <c:v>-3.2863900000000001E-2</c:v>
                </c:pt>
                <c:pt idx="8905">
                  <c:v>-3.2866399999999997E-2</c:v>
                </c:pt>
                <c:pt idx="8906">
                  <c:v>-3.2868599999999998E-2</c:v>
                </c:pt>
                <c:pt idx="8907">
                  <c:v>-3.2872100000000001E-2</c:v>
                </c:pt>
                <c:pt idx="8908">
                  <c:v>-3.2873600000000003E-2</c:v>
                </c:pt>
                <c:pt idx="8909">
                  <c:v>-3.2875599999999998E-2</c:v>
                </c:pt>
                <c:pt idx="8910">
                  <c:v>-3.2876700000000002E-2</c:v>
                </c:pt>
                <c:pt idx="8911">
                  <c:v>-3.2880399999999997E-2</c:v>
                </c:pt>
                <c:pt idx="8912">
                  <c:v>-3.2884299999999998E-2</c:v>
                </c:pt>
                <c:pt idx="8913">
                  <c:v>-3.28899E-2</c:v>
                </c:pt>
                <c:pt idx="8914">
                  <c:v>-3.28957E-2</c:v>
                </c:pt>
                <c:pt idx="8915">
                  <c:v>-3.2898200000000002E-2</c:v>
                </c:pt>
                <c:pt idx="8916">
                  <c:v>-3.2901399999999997E-2</c:v>
                </c:pt>
                <c:pt idx="8917">
                  <c:v>-3.29039E-2</c:v>
                </c:pt>
                <c:pt idx="8918">
                  <c:v>-3.2905499999999997E-2</c:v>
                </c:pt>
                <c:pt idx="8919">
                  <c:v>-3.2905499999999997E-2</c:v>
                </c:pt>
                <c:pt idx="8920">
                  <c:v>-3.29044E-2</c:v>
                </c:pt>
                <c:pt idx="8921">
                  <c:v>-3.2903500000000002E-2</c:v>
                </c:pt>
                <c:pt idx="8922">
                  <c:v>-3.2903300000000003E-2</c:v>
                </c:pt>
                <c:pt idx="8923">
                  <c:v>-3.29068E-2</c:v>
                </c:pt>
                <c:pt idx="8924">
                  <c:v>-3.29109E-2</c:v>
                </c:pt>
                <c:pt idx="8925">
                  <c:v>-3.2914400000000003E-2</c:v>
                </c:pt>
                <c:pt idx="8926">
                  <c:v>-3.2914699999999998E-2</c:v>
                </c:pt>
                <c:pt idx="8927">
                  <c:v>-3.2916800000000003E-2</c:v>
                </c:pt>
                <c:pt idx="8928">
                  <c:v>-3.2916899999999999E-2</c:v>
                </c:pt>
                <c:pt idx="8929">
                  <c:v>-3.2918999999999997E-2</c:v>
                </c:pt>
                <c:pt idx="8930">
                  <c:v>-3.2918500000000003E-2</c:v>
                </c:pt>
                <c:pt idx="8931">
                  <c:v>-3.2917000000000002E-2</c:v>
                </c:pt>
                <c:pt idx="8932">
                  <c:v>-3.2914800000000001E-2</c:v>
                </c:pt>
                <c:pt idx="8933">
                  <c:v>-3.2915899999999998E-2</c:v>
                </c:pt>
                <c:pt idx="8934">
                  <c:v>-3.29191E-2</c:v>
                </c:pt>
                <c:pt idx="8935">
                  <c:v>-3.2922800000000002E-2</c:v>
                </c:pt>
                <c:pt idx="8936">
                  <c:v>-3.2928499999999999E-2</c:v>
                </c:pt>
                <c:pt idx="8937">
                  <c:v>-3.2934600000000001E-2</c:v>
                </c:pt>
                <c:pt idx="8938">
                  <c:v>-3.2941699999999997E-2</c:v>
                </c:pt>
                <c:pt idx="8939">
                  <c:v>-3.29488E-2</c:v>
                </c:pt>
                <c:pt idx="8940">
                  <c:v>-3.2953900000000001E-2</c:v>
                </c:pt>
                <c:pt idx="8941">
                  <c:v>-3.2955600000000002E-2</c:v>
                </c:pt>
                <c:pt idx="8942">
                  <c:v>-3.2956899999999997E-2</c:v>
                </c:pt>
                <c:pt idx="8943">
                  <c:v>-3.2957500000000001E-2</c:v>
                </c:pt>
                <c:pt idx="8944">
                  <c:v>-3.2958300000000003E-2</c:v>
                </c:pt>
                <c:pt idx="8945">
                  <c:v>-3.2959500000000003E-2</c:v>
                </c:pt>
                <c:pt idx="8946">
                  <c:v>-3.2960499999999997E-2</c:v>
                </c:pt>
                <c:pt idx="8947">
                  <c:v>-3.2960999999999997E-2</c:v>
                </c:pt>
                <c:pt idx="8948">
                  <c:v>-3.2960700000000002E-2</c:v>
                </c:pt>
                <c:pt idx="8949">
                  <c:v>-3.2960099999999999E-2</c:v>
                </c:pt>
                <c:pt idx="8950">
                  <c:v>-3.2957500000000001E-2</c:v>
                </c:pt>
                <c:pt idx="8951">
                  <c:v>-3.2957300000000002E-2</c:v>
                </c:pt>
                <c:pt idx="8952">
                  <c:v>-3.2956100000000002E-2</c:v>
                </c:pt>
                <c:pt idx="8953">
                  <c:v>-3.2955699999999997E-2</c:v>
                </c:pt>
                <c:pt idx="8954">
                  <c:v>-3.29558E-2</c:v>
                </c:pt>
                <c:pt idx="8955">
                  <c:v>-3.2954600000000001E-2</c:v>
                </c:pt>
                <c:pt idx="8956">
                  <c:v>-3.2952700000000001E-2</c:v>
                </c:pt>
                <c:pt idx="8957">
                  <c:v>-3.2951500000000002E-2</c:v>
                </c:pt>
                <c:pt idx="8958">
                  <c:v>-3.2952299999999997E-2</c:v>
                </c:pt>
                <c:pt idx="8959">
                  <c:v>-3.2950800000000002E-2</c:v>
                </c:pt>
                <c:pt idx="8960">
                  <c:v>-3.2947499999999998E-2</c:v>
                </c:pt>
                <c:pt idx="8961">
                  <c:v>-3.2944599999999997E-2</c:v>
                </c:pt>
                <c:pt idx="8962">
                  <c:v>-3.2943E-2</c:v>
                </c:pt>
                <c:pt idx="8963">
                  <c:v>-3.2943199999999999E-2</c:v>
                </c:pt>
                <c:pt idx="8964">
                  <c:v>-3.2942699999999998E-2</c:v>
                </c:pt>
                <c:pt idx="8965">
                  <c:v>-3.2944500000000002E-2</c:v>
                </c:pt>
                <c:pt idx="8966">
                  <c:v>-3.2944899999999999E-2</c:v>
                </c:pt>
                <c:pt idx="8967">
                  <c:v>-3.2946200000000002E-2</c:v>
                </c:pt>
                <c:pt idx="8968">
                  <c:v>-3.2946400000000001E-2</c:v>
                </c:pt>
                <c:pt idx="8969">
                  <c:v>-3.29459E-2</c:v>
                </c:pt>
                <c:pt idx="8970">
                  <c:v>-3.2945599999999998E-2</c:v>
                </c:pt>
                <c:pt idx="8971">
                  <c:v>-3.2946499999999997E-2</c:v>
                </c:pt>
                <c:pt idx="8972">
                  <c:v>-3.2946599999999999E-2</c:v>
                </c:pt>
                <c:pt idx="8973">
                  <c:v>-3.2947299999999999E-2</c:v>
                </c:pt>
                <c:pt idx="8974">
                  <c:v>-3.2950100000000003E-2</c:v>
                </c:pt>
                <c:pt idx="8975">
                  <c:v>-3.29512E-2</c:v>
                </c:pt>
                <c:pt idx="8976">
                  <c:v>-3.2954799999999999E-2</c:v>
                </c:pt>
                <c:pt idx="8977">
                  <c:v>-3.2956600000000003E-2</c:v>
                </c:pt>
                <c:pt idx="8978">
                  <c:v>-3.2960099999999999E-2</c:v>
                </c:pt>
                <c:pt idx="8979">
                  <c:v>-3.2963300000000001E-2</c:v>
                </c:pt>
                <c:pt idx="8980">
                  <c:v>-3.2965800000000003E-2</c:v>
                </c:pt>
                <c:pt idx="8981">
                  <c:v>-3.2967900000000001E-2</c:v>
                </c:pt>
                <c:pt idx="8982">
                  <c:v>-3.29705E-2</c:v>
                </c:pt>
                <c:pt idx="8983">
                  <c:v>-3.2970399999999997E-2</c:v>
                </c:pt>
                <c:pt idx="8984">
                  <c:v>-3.2972500000000002E-2</c:v>
                </c:pt>
                <c:pt idx="8985">
                  <c:v>-3.2975900000000002E-2</c:v>
                </c:pt>
                <c:pt idx="8986">
                  <c:v>-3.2980799999999998E-2</c:v>
                </c:pt>
                <c:pt idx="8987">
                  <c:v>-3.2986700000000001E-2</c:v>
                </c:pt>
                <c:pt idx="8988">
                  <c:v>-3.29915E-2</c:v>
                </c:pt>
                <c:pt idx="8989">
                  <c:v>-3.2996499999999998E-2</c:v>
                </c:pt>
                <c:pt idx="8990">
                  <c:v>-3.2999500000000001E-2</c:v>
                </c:pt>
                <c:pt idx="8991">
                  <c:v>-3.3002499999999997E-2</c:v>
                </c:pt>
                <c:pt idx="8992">
                  <c:v>-3.3004699999999998E-2</c:v>
                </c:pt>
                <c:pt idx="8993">
                  <c:v>-3.3004400000000003E-2</c:v>
                </c:pt>
                <c:pt idx="8994">
                  <c:v>-3.3000700000000001E-2</c:v>
                </c:pt>
                <c:pt idx="8995">
                  <c:v>-3.2996499999999998E-2</c:v>
                </c:pt>
                <c:pt idx="8996">
                  <c:v>-3.2994599999999999E-2</c:v>
                </c:pt>
                <c:pt idx="8997">
                  <c:v>-3.2996299999999999E-2</c:v>
                </c:pt>
                <c:pt idx="8998">
                  <c:v>-3.2998399999999997E-2</c:v>
                </c:pt>
                <c:pt idx="8999">
                  <c:v>-3.3001099999999998E-2</c:v>
                </c:pt>
                <c:pt idx="9000">
                  <c:v>-3.3005199999999998E-2</c:v>
                </c:pt>
                <c:pt idx="9001">
                  <c:v>-3.3009900000000002E-2</c:v>
                </c:pt>
                <c:pt idx="9002">
                  <c:v>-3.3012199999999998E-2</c:v>
                </c:pt>
                <c:pt idx="9003">
                  <c:v>-3.3012899999999998E-2</c:v>
                </c:pt>
                <c:pt idx="9004">
                  <c:v>-3.3014700000000001E-2</c:v>
                </c:pt>
                <c:pt idx="9005">
                  <c:v>-3.3017199999999997E-2</c:v>
                </c:pt>
                <c:pt idx="9006">
                  <c:v>-3.3020000000000001E-2</c:v>
                </c:pt>
                <c:pt idx="9007">
                  <c:v>-3.30219E-2</c:v>
                </c:pt>
                <c:pt idx="9008">
                  <c:v>-3.3026600000000003E-2</c:v>
                </c:pt>
                <c:pt idx="9009">
                  <c:v>-3.3033300000000002E-2</c:v>
                </c:pt>
                <c:pt idx="9010">
                  <c:v>-3.3041000000000001E-2</c:v>
                </c:pt>
                <c:pt idx="9011">
                  <c:v>-3.3048899999999999E-2</c:v>
                </c:pt>
                <c:pt idx="9012">
                  <c:v>-3.3056099999999998E-2</c:v>
                </c:pt>
                <c:pt idx="9013">
                  <c:v>-3.3060100000000002E-2</c:v>
                </c:pt>
                <c:pt idx="9014">
                  <c:v>-3.3062599999999998E-2</c:v>
                </c:pt>
                <c:pt idx="9015">
                  <c:v>-3.3065200000000003E-2</c:v>
                </c:pt>
                <c:pt idx="9016">
                  <c:v>-3.3067800000000001E-2</c:v>
                </c:pt>
                <c:pt idx="9017">
                  <c:v>-3.3069599999999998E-2</c:v>
                </c:pt>
                <c:pt idx="9018">
                  <c:v>-3.3070200000000001E-2</c:v>
                </c:pt>
                <c:pt idx="9019">
                  <c:v>-3.3071000000000003E-2</c:v>
                </c:pt>
                <c:pt idx="9020">
                  <c:v>-3.3072799999999999E-2</c:v>
                </c:pt>
                <c:pt idx="9021">
                  <c:v>-3.3074600000000003E-2</c:v>
                </c:pt>
                <c:pt idx="9022">
                  <c:v>-3.3075599999999997E-2</c:v>
                </c:pt>
                <c:pt idx="9023">
                  <c:v>-3.3076599999999998E-2</c:v>
                </c:pt>
                <c:pt idx="9024">
                  <c:v>-3.30786E-2</c:v>
                </c:pt>
                <c:pt idx="9025">
                  <c:v>-3.3078499999999997E-2</c:v>
                </c:pt>
                <c:pt idx="9026">
                  <c:v>-3.3078700000000003E-2</c:v>
                </c:pt>
                <c:pt idx="9027">
                  <c:v>-3.30808E-2</c:v>
                </c:pt>
                <c:pt idx="9028">
                  <c:v>-3.3083300000000003E-2</c:v>
                </c:pt>
                <c:pt idx="9029">
                  <c:v>-3.3088100000000002E-2</c:v>
                </c:pt>
                <c:pt idx="9030">
                  <c:v>-3.3092299999999998E-2</c:v>
                </c:pt>
                <c:pt idx="9031">
                  <c:v>-3.3096599999999997E-2</c:v>
                </c:pt>
                <c:pt idx="9032">
                  <c:v>-3.31013E-2</c:v>
                </c:pt>
                <c:pt idx="9033">
                  <c:v>-3.3105900000000001E-2</c:v>
                </c:pt>
                <c:pt idx="9034">
                  <c:v>-3.3111300000000003E-2</c:v>
                </c:pt>
                <c:pt idx="9035">
                  <c:v>-3.3116600000000003E-2</c:v>
                </c:pt>
                <c:pt idx="9036">
                  <c:v>-3.31218E-2</c:v>
                </c:pt>
                <c:pt idx="9037">
                  <c:v>-3.3126299999999997E-2</c:v>
                </c:pt>
                <c:pt idx="9038">
                  <c:v>-3.31312E-2</c:v>
                </c:pt>
                <c:pt idx="9039">
                  <c:v>-3.3133299999999997E-2</c:v>
                </c:pt>
                <c:pt idx="9040">
                  <c:v>-3.3137300000000001E-2</c:v>
                </c:pt>
                <c:pt idx="9041">
                  <c:v>-3.3140000000000003E-2</c:v>
                </c:pt>
                <c:pt idx="9042">
                  <c:v>-3.3142900000000003E-2</c:v>
                </c:pt>
                <c:pt idx="9043">
                  <c:v>-3.3145099999999997E-2</c:v>
                </c:pt>
                <c:pt idx="9044">
                  <c:v>-3.3146599999999998E-2</c:v>
                </c:pt>
                <c:pt idx="9045">
                  <c:v>-3.3147799999999998E-2</c:v>
                </c:pt>
                <c:pt idx="9046">
                  <c:v>-3.3148700000000003E-2</c:v>
                </c:pt>
                <c:pt idx="9047">
                  <c:v>-3.3151800000000002E-2</c:v>
                </c:pt>
                <c:pt idx="9048">
                  <c:v>-3.3154000000000003E-2</c:v>
                </c:pt>
                <c:pt idx="9049">
                  <c:v>-3.3153700000000001E-2</c:v>
                </c:pt>
                <c:pt idx="9050">
                  <c:v>-3.3153700000000001E-2</c:v>
                </c:pt>
                <c:pt idx="9051">
                  <c:v>-3.3156199999999997E-2</c:v>
                </c:pt>
                <c:pt idx="9052">
                  <c:v>-3.3159500000000001E-2</c:v>
                </c:pt>
                <c:pt idx="9053">
                  <c:v>-3.3164399999999997E-2</c:v>
                </c:pt>
                <c:pt idx="9054">
                  <c:v>-3.3167799999999997E-2</c:v>
                </c:pt>
                <c:pt idx="9055">
                  <c:v>-3.3168700000000002E-2</c:v>
                </c:pt>
                <c:pt idx="9056">
                  <c:v>-3.3173000000000001E-2</c:v>
                </c:pt>
                <c:pt idx="9057">
                  <c:v>-3.31773E-2</c:v>
                </c:pt>
                <c:pt idx="9058">
                  <c:v>-3.3181700000000001E-2</c:v>
                </c:pt>
                <c:pt idx="9059">
                  <c:v>-3.3186399999999998E-2</c:v>
                </c:pt>
                <c:pt idx="9060">
                  <c:v>-3.3190299999999999E-2</c:v>
                </c:pt>
                <c:pt idx="9061">
                  <c:v>-3.3193199999999999E-2</c:v>
                </c:pt>
                <c:pt idx="9062">
                  <c:v>-3.3195500000000003E-2</c:v>
                </c:pt>
                <c:pt idx="9063">
                  <c:v>-3.3198199999999997E-2</c:v>
                </c:pt>
                <c:pt idx="9064">
                  <c:v>-3.3199600000000003E-2</c:v>
                </c:pt>
                <c:pt idx="9065">
                  <c:v>-3.3201599999999998E-2</c:v>
                </c:pt>
                <c:pt idx="9066">
                  <c:v>-3.3202799999999998E-2</c:v>
                </c:pt>
                <c:pt idx="9067">
                  <c:v>-3.3204699999999997E-2</c:v>
                </c:pt>
                <c:pt idx="9068">
                  <c:v>-3.3206699999999999E-2</c:v>
                </c:pt>
                <c:pt idx="9069">
                  <c:v>-3.3208000000000001E-2</c:v>
                </c:pt>
                <c:pt idx="9070">
                  <c:v>-3.3211200000000003E-2</c:v>
                </c:pt>
                <c:pt idx="9071">
                  <c:v>-3.32147E-2</c:v>
                </c:pt>
                <c:pt idx="9072">
                  <c:v>-3.3218299999999999E-2</c:v>
                </c:pt>
                <c:pt idx="9073">
                  <c:v>-3.3222700000000001E-2</c:v>
                </c:pt>
                <c:pt idx="9074">
                  <c:v>-3.3226199999999997E-2</c:v>
                </c:pt>
                <c:pt idx="9075">
                  <c:v>-3.3228000000000001E-2</c:v>
                </c:pt>
                <c:pt idx="9076">
                  <c:v>-3.3228800000000003E-2</c:v>
                </c:pt>
                <c:pt idx="9077">
                  <c:v>-3.3229300000000003E-2</c:v>
                </c:pt>
                <c:pt idx="9078">
                  <c:v>-3.3231400000000001E-2</c:v>
                </c:pt>
                <c:pt idx="9079">
                  <c:v>-3.3231499999999997E-2</c:v>
                </c:pt>
                <c:pt idx="9080">
                  <c:v>-3.32299E-2</c:v>
                </c:pt>
                <c:pt idx="9081">
                  <c:v>-3.3229000000000002E-2</c:v>
                </c:pt>
                <c:pt idx="9082">
                  <c:v>-3.3230999999999997E-2</c:v>
                </c:pt>
                <c:pt idx="9083">
                  <c:v>-3.3234600000000003E-2</c:v>
                </c:pt>
                <c:pt idx="9084">
                  <c:v>-3.3240199999999998E-2</c:v>
                </c:pt>
                <c:pt idx="9085">
                  <c:v>-3.3245700000000003E-2</c:v>
                </c:pt>
                <c:pt idx="9086">
                  <c:v>-3.3251000000000003E-2</c:v>
                </c:pt>
                <c:pt idx="9087">
                  <c:v>-3.32562E-2</c:v>
                </c:pt>
                <c:pt idx="9088">
                  <c:v>-3.3263399999999999E-2</c:v>
                </c:pt>
                <c:pt idx="9089">
                  <c:v>-3.3272299999999998E-2</c:v>
                </c:pt>
                <c:pt idx="9090">
                  <c:v>-3.3278500000000003E-2</c:v>
                </c:pt>
                <c:pt idx="9091">
                  <c:v>-3.3284500000000002E-2</c:v>
                </c:pt>
                <c:pt idx="9092">
                  <c:v>-3.3291899999999999E-2</c:v>
                </c:pt>
                <c:pt idx="9093">
                  <c:v>-3.3297199999999999E-2</c:v>
                </c:pt>
                <c:pt idx="9094">
                  <c:v>-3.3301400000000002E-2</c:v>
                </c:pt>
                <c:pt idx="9095">
                  <c:v>-3.3304199999999999E-2</c:v>
                </c:pt>
                <c:pt idx="9096">
                  <c:v>-3.3305899999999999E-2</c:v>
                </c:pt>
                <c:pt idx="9097">
                  <c:v>-3.33064E-2</c:v>
                </c:pt>
                <c:pt idx="9098">
                  <c:v>-3.3307999999999997E-2</c:v>
                </c:pt>
                <c:pt idx="9099">
                  <c:v>-3.3311500000000001E-2</c:v>
                </c:pt>
                <c:pt idx="9100">
                  <c:v>-3.3315999999999998E-2</c:v>
                </c:pt>
                <c:pt idx="9101">
                  <c:v>-3.3321000000000003E-2</c:v>
                </c:pt>
                <c:pt idx="9102">
                  <c:v>-3.33274E-2</c:v>
                </c:pt>
                <c:pt idx="9103">
                  <c:v>-3.3337100000000001E-2</c:v>
                </c:pt>
                <c:pt idx="9104">
                  <c:v>-3.3346000000000001E-2</c:v>
                </c:pt>
                <c:pt idx="9105">
                  <c:v>-3.3355299999999997E-2</c:v>
                </c:pt>
                <c:pt idx="9106">
                  <c:v>-3.3362700000000002E-2</c:v>
                </c:pt>
                <c:pt idx="9107">
                  <c:v>-3.3368299999999997E-2</c:v>
                </c:pt>
                <c:pt idx="9108">
                  <c:v>-3.33735E-2</c:v>
                </c:pt>
                <c:pt idx="9109">
                  <c:v>-3.3378199999999997E-2</c:v>
                </c:pt>
                <c:pt idx="9110">
                  <c:v>-3.33824E-2</c:v>
                </c:pt>
                <c:pt idx="9111">
                  <c:v>-3.3387699999999999E-2</c:v>
                </c:pt>
                <c:pt idx="9112">
                  <c:v>-3.3394300000000002E-2</c:v>
                </c:pt>
                <c:pt idx="9113">
                  <c:v>-3.3402000000000001E-2</c:v>
                </c:pt>
                <c:pt idx="9114">
                  <c:v>-3.3407800000000001E-2</c:v>
                </c:pt>
                <c:pt idx="9115">
                  <c:v>-3.3412999999999998E-2</c:v>
                </c:pt>
                <c:pt idx="9116">
                  <c:v>-3.3416500000000002E-2</c:v>
                </c:pt>
                <c:pt idx="9117">
                  <c:v>-3.3418000000000003E-2</c:v>
                </c:pt>
                <c:pt idx="9118">
                  <c:v>-3.3418000000000003E-2</c:v>
                </c:pt>
                <c:pt idx="9119">
                  <c:v>-3.3415E-2</c:v>
                </c:pt>
                <c:pt idx="9120">
                  <c:v>-3.3413699999999998E-2</c:v>
                </c:pt>
                <c:pt idx="9121">
                  <c:v>-3.3413499999999999E-2</c:v>
                </c:pt>
                <c:pt idx="9122">
                  <c:v>-3.3415199999999999E-2</c:v>
                </c:pt>
                <c:pt idx="9123">
                  <c:v>-3.3417799999999998E-2</c:v>
                </c:pt>
                <c:pt idx="9124">
                  <c:v>-3.3425000000000003E-2</c:v>
                </c:pt>
                <c:pt idx="9125">
                  <c:v>-3.3432299999999998E-2</c:v>
                </c:pt>
                <c:pt idx="9126">
                  <c:v>-3.3441100000000001E-2</c:v>
                </c:pt>
                <c:pt idx="9127">
                  <c:v>-3.3448600000000002E-2</c:v>
                </c:pt>
                <c:pt idx="9128">
                  <c:v>-3.3453799999999999E-2</c:v>
                </c:pt>
                <c:pt idx="9129">
                  <c:v>-3.3458099999999998E-2</c:v>
                </c:pt>
                <c:pt idx="9130">
                  <c:v>-3.34606E-2</c:v>
                </c:pt>
                <c:pt idx="9131">
                  <c:v>-3.34623E-2</c:v>
                </c:pt>
                <c:pt idx="9132">
                  <c:v>-3.3464800000000003E-2</c:v>
                </c:pt>
                <c:pt idx="9133">
                  <c:v>-3.3467799999999999E-2</c:v>
                </c:pt>
                <c:pt idx="9134">
                  <c:v>-3.3472599999999998E-2</c:v>
                </c:pt>
                <c:pt idx="9135">
                  <c:v>-3.34746E-2</c:v>
                </c:pt>
                <c:pt idx="9136">
                  <c:v>-3.3478099999999997E-2</c:v>
                </c:pt>
                <c:pt idx="9137">
                  <c:v>-3.3481900000000002E-2</c:v>
                </c:pt>
                <c:pt idx="9138">
                  <c:v>-3.3486000000000002E-2</c:v>
                </c:pt>
                <c:pt idx="9139">
                  <c:v>-3.3488400000000001E-2</c:v>
                </c:pt>
                <c:pt idx="9140">
                  <c:v>-3.3492099999999997E-2</c:v>
                </c:pt>
                <c:pt idx="9141">
                  <c:v>-3.3495999999999998E-2</c:v>
                </c:pt>
                <c:pt idx="9142">
                  <c:v>-3.3500700000000001E-2</c:v>
                </c:pt>
                <c:pt idx="9143">
                  <c:v>-3.3506599999999997E-2</c:v>
                </c:pt>
                <c:pt idx="9144">
                  <c:v>-3.3511199999999998E-2</c:v>
                </c:pt>
                <c:pt idx="9145">
                  <c:v>-3.3515400000000001E-2</c:v>
                </c:pt>
                <c:pt idx="9146">
                  <c:v>-3.3519699999999999E-2</c:v>
                </c:pt>
                <c:pt idx="9147">
                  <c:v>-3.35226E-2</c:v>
                </c:pt>
                <c:pt idx="9148">
                  <c:v>-3.3525100000000002E-2</c:v>
                </c:pt>
                <c:pt idx="9149">
                  <c:v>-3.3529000000000003E-2</c:v>
                </c:pt>
                <c:pt idx="9150">
                  <c:v>-3.3532399999999997E-2</c:v>
                </c:pt>
                <c:pt idx="9151">
                  <c:v>-3.3536799999999999E-2</c:v>
                </c:pt>
                <c:pt idx="9152">
                  <c:v>-3.3543299999999998E-2</c:v>
                </c:pt>
                <c:pt idx="9153">
                  <c:v>-3.3551600000000001E-2</c:v>
                </c:pt>
                <c:pt idx="9154">
                  <c:v>-3.3558400000000002E-2</c:v>
                </c:pt>
                <c:pt idx="9155">
                  <c:v>-3.3564700000000003E-2</c:v>
                </c:pt>
                <c:pt idx="9156">
                  <c:v>-3.3566699999999998E-2</c:v>
                </c:pt>
                <c:pt idx="9157">
                  <c:v>-3.3569300000000003E-2</c:v>
                </c:pt>
                <c:pt idx="9158">
                  <c:v>-3.3570799999999998E-2</c:v>
                </c:pt>
                <c:pt idx="9159">
                  <c:v>-3.3573800000000001E-2</c:v>
                </c:pt>
                <c:pt idx="9160">
                  <c:v>-3.3578200000000002E-2</c:v>
                </c:pt>
                <c:pt idx="9161">
                  <c:v>-3.3584099999999999E-2</c:v>
                </c:pt>
                <c:pt idx="9162">
                  <c:v>-3.3589300000000002E-2</c:v>
                </c:pt>
                <c:pt idx="9163">
                  <c:v>-3.3595E-2</c:v>
                </c:pt>
                <c:pt idx="9164">
                  <c:v>-3.35996E-2</c:v>
                </c:pt>
                <c:pt idx="9165">
                  <c:v>-3.3603800000000003E-2</c:v>
                </c:pt>
                <c:pt idx="9166">
                  <c:v>-3.3606700000000003E-2</c:v>
                </c:pt>
                <c:pt idx="9167">
                  <c:v>-3.3608300000000001E-2</c:v>
                </c:pt>
                <c:pt idx="9168">
                  <c:v>-3.36095E-2</c:v>
                </c:pt>
                <c:pt idx="9169">
                  <c:v>-3.3610399999999999E-2</c:v>
                </c:pt>
                <c:pt idx="9170">
                  <c:v>-3.36102E-2</c:v>
                </c:pt>
                <c:pt idx="9171">
                  <c:v>-3.3610099999999997E-2</c:v>
                </c:pt>
                <c:pt idx="9172">
                  <c:v>-3.3609E-2</c:v>
                </c:pt>
                <c:pt idx="9173">
                  <c:v>-3.3604700000000001E-2</c:v>
                </c:pt>
                <c:pt idx="9174">
                  <c:v>-3.3602199999999999E-2</c:v>
                </c:pt>
                <c:pt idx="9175">
                  <c:v>-3.3601199999999998E-2</c:v>
                </c:pt>
                <c:pt idx="9176">
                  <c:v>-3.3602300000000002E-2</c:v>
                </c:pt>
                <c:pt idx="9177">
                  <c:v>-3.3603399999999999E-2</c:v>
                </c:pt>
                <c:pt idx="9178">
                  <c:v>-3.3604700000000001E-2</c:v>
                </c:pt>
                <c:pt idx="9179">
                  <c:v>-3.3608300000000001E-2</c:v>
                </c:pt>
                <c:pt idx="9180">
                  <c:v>-3.3611799999999997E-2</c:v>
                </c:pt>
                <c:pt idx="9181">
                  <c:v>-3.3617300000000003E-2</c:v>
                </c:pt>
                <c:pt idx="9182">
                  <c:v>-3.3623399999999998E-2</c:v>
                </c:pt>
                <c:pt idx="9183">
                  <c:v>-3.3630699999999999E-2</c:v>
                </c:pt>
                <c:pt idx="9184">
                  <c:v>-3.36358E-2</c:v>
                </c:pt>
                <c:pt idx="9185">
                  <c:v>-3.36382E-2</c:v>
                </c:pt>
                <c:pt idx="9186">
                  <c:v>-3.3643100000000002E-2</c:v>
                </c:pt>
                <c:pt idx="9187">
                  <c:v>-3.36469E-2</c:v>
                </c:pt>
                <c:pt idx="9188">
                  <c:v>-3.3651399999999998E-2</c:v>
                </c:pt>
                <c:pt idx="9189">
                  <c:v>-3.3657300000000001E-2</c:v>
                </c:pt>
                <c:pt idx="9190">
                  <c:v>-3.3662299999999999E-2</c:v>
                </c:pt>
                <c:pt idx="9191">
                  <c:v>-3.3665399999999998E-2</c:v>
                </c:pt>
                <c:pt idx="9192">
                  <c:v>-3.3667500000000003E-2</c:v>
                </c:pt>
                <c:pt idx="9193">
                  <c:v>-3.3669600000000001E-2</c:v>
                </c:pt>
                <c:pt idx="9194">
                  <c:v>-3.3672000000000001E-2</c:v>
                </c:pt>
                <c:pt idx="9195">
                  <c:v>-3.3673500000000002E-2</c:v>
                </c:pt>
                <c:pt idx="9196">
                  <c:v>-3.3677400000000003E-2</c:v>
                </c:pt>
                <c:pt idx="9197">
                  <c:v>-3.3680500000000002E-2</c:v>
                </c:pt>
                <c:pt idx="9198">
                  <c:v>-3.3683699999999997E-2</c:v>
                </c:pt>
                <c:pt idx="9199">
                  <c:v>-3.3687099999999998E-2</c:v>
                </c:pt>
                <c:pt idx="9200">
                  <c:v>-3.36937E-2</c:v>
                </c:pt>
                <c:pt idx="9201">
                  <c:v>-3.3699300000000001E-2</c:v>
                </c:pt>
                <c:pt idx="9202">
                  <c:v>-3.3704699999999997E-2</c:v>
                </c:pt>
                <c:pt idx="9203">
                  <c:v>-3.3707099999999997E-2</c:v>
                </c:pt>
                <c:pt idx="9204">
                  <c:v>-3.3709700000000002E-2</c:v>
                </c:pt>
                <c:pt idx="9205">
                  <c:v>-3.3711999999999999E-2</c:v>
                </c:pt>
                <c:pt idx="9206">
                  <c:v>-3.3716099999999999E-2</c:v>
                </c:pt>
                <c:pt idx="9207">
                  <c:v>-3.37212E-2</c:v>
                </c:pt>
                <c:pt idx="9208">
                  <c:v>-3.3725699999999997E-2</c:v>
                </c:pt>
                <c:pt idx="9209">
                  <c:v>-3.3731400000000002E-2</c:v>
                </c:pt>
                <c:pt idx="9210">
                  <c:v>-3.3739499999999999E-2</c:v>
                </c:pt>
                <c:pt idx="9211">
                  <c:v>-3.3745499999999998E-2</c:v>
                </c:pt>
                <c:pt idx="9212">
                  <c:v>-3.3750799999999997E-2</c:v>
                </c:pt>
                <c:pt idx="9213">
                  <c:v>-3.3756000000000001E-2</c:v>
                </c:pt>
                <c:pt idx="9214">
                  <c:v>-3.3759699999999997E-2</c:v>
                </c:pt>
                <c:pt idx="9215">
                  <c:v>-3.37627E-2</c:v>
                </c:pt>
                <c:pt idx="9216">
                  <c:v>-3.3764099999999998E-2</c:v>
                </c:pt>
                <c:pt idx="9217">
                  <c:v>-3.3768699999999999E-2</c:v>
                </c:pt>
                <c:pt idx="9218">
                  <c:v>-3.3772200000000002E-2</c:v>
                </c:pt>
                <c:pt idx="9219">
                  <c:v>-3.3774400000000003E-2</c:v>
                </c:pt>
                <c:pt idx="9220">
                  <c:v>-3.3779799999999999E-2</c:v>
                </c:pt>
                <c:pt idx="9221">
                  <c:v>-3.3785599999999999E-2</c:v>
                </c:pt>
                <c:pt idx="9222">
                  <c:v>-3.3792599999999999E-2</c:v>
                </c:pt>
                <c:pt idx="9223">
                  <c:v>-3.3797800000000003E-2</c:v>
                </c:pt>
                <c:pt idx="9224">
                  <c:v>-3.3803300000000001E-2</c:v>
                </c:pt>
                <c:pt idx="9225">
                  <c:v>-3.3809499999999999E-2</c:v>
                </c:pt>
                <c:pt idx="9226">
                  <c:v>-3.3815600000000001E-2</c:v>
                </c:pt>
                <c:pt idx="9227">
                  <c:v>-3.3819299999999997E-2</c:v>
                </c:pt>
                <c:pt idx="9228">
                  <c:v>-3.38228E-2</c:v>
                </c:pt>
                <c:pt idx="9229">
                  <c:v>-3.3826299999999997E-2</c:v>
                </c:pt>
                <c:pt idx="9230">
                  <c:v>-3.3832800000000003E-2</c:v>
                </c:pt>
                <c:pt idx="9231">
                  <c:v>-3.3840700000000001E-2</c:v>
                </c:pt>
                <c:pt idx="9232">
                  <c:v>-3.38474E-2</c:v>
                </c:pt>
                <c:pt idx="9233">
                  <c:v>-3.3853099999999997E-2</c:v>
                </c:pt>
                <c:pt idx="9234">
                  <c:v>-3.3857199999999997E-2</c:v>
                </c:pt>
                <c:pt idx="9235">
                  <c:v>-3.3862400000000001E-2</c:v>
                </c:pt>
                <c:pt idx="9236">
                  <c:v>-3.3868299999999997E-2</c:v>
                </c:pt>
                <c:pt idx="9237">
                  <c:v>-3.3872199999999998E-2</c:v>
                </c:pt>
                <c:pt idx="9238">
                  <c:v>-3.3874799999999997E-2</c:v>
                </c:pt>
                <c:pt idx="9239">
                  <c:v>-3.3878699999999998E-2</c:v>
                </c:pt>
                <c:pt idx="9240">
                  <c:v>-3.3883099999999999E-2</c:v>
                </c:pt>
                <c:pt idx="9241">
                  <c:v>-3.3887199999999999E-2</c:v>
                </c:pt>
                <c:pt idx="9242">
                  <c:v>-3.38935E-2</c:v>
                </c:pt>
                <c:pt idx="9243">
                  <c:v>-3.3900699999999999E-2</c:v>
                </c:pt>
                <c:pt idx="9244">
                  <c:v>-3.3907199999999998E-2</c:v>
                </c:pt>
                <c:pt idx="9245">
                  <c:v>-3.3911900000000002E-2</c:v>
                </c:pt>
                <c:pt idx="9246">
                  <c:v>-3.3916500000000002E-2</c:v>
                </c:pt>
                <c:pt idx="9247">
                  <c:v>-3.3919400000000002E-2</c:v>
                </c:pt>
                <c:pt idx="9248">
                  <c:v>-3.3922300000000002E-2</c:v>
                </c:pt>
                <c:pt idx="9249">
                  <c:v>-3.3925900000000002E-2</c:v>
                </c:pt>
                <c:pt idx="9250">
                  <c:v>-3.3928100000000003E-2</c:v>
                </c:pt>
                <c:pt idx="9251">
                  <c:v>-3.3933199999999997E-2</c:v>
                </c:pt>
                <c:pt idx="9252">
                  <c:v>-3.3939999999999998E-2</c:v>
                </c:pt>
                <c:pt idx="9253">
                  <c:v>-3.39485E-2</c:v>
                </c:pt>
                <c:pt idx="9254">
                  <c:v>-3.3957000000000001E-2</c:v>
                </c:pt>
                <c:pt idx="9255">
                  <c:v>-3.3963699999999999E-2</c:v>
                </c:pt>
                <c:pt idx="9256">
                  <c:v>-3.3971399999999999E-2</c:v>
                </c:pt>
                <c:pt idx="9257">
                  <c:v>-3.3979799999999998E-2</c:v>
                </c:pt>
                <c:pt idx="9258">
                  <c:v>-3.3989999999999999E-2</c:v>
                </c:pt>
                <c:pt idx="9259">
                  <c:v>-3.3996100000000001E-2</c:v>
                </c:pt>
                <c:pt idx="9260">
                  <c:v>-3.40016E-2</c:v>
                </c:pt>
                <c:pt idx="9261">
                  <c:v>-3.4007599999999999E-2</c:v>
                </c:pt>
                <c:pt idx="9262">
                  <c:v>-3.4013300000000003E-2</c:v>
                </c:pt>
                <c:pt idx="9263">
                  <c:v>-3.40185E-2</c:v>
                </c:pt>
                <c:pt idx="9264">
                  <c:v>-3.4024199999999998E-2</c:v>
                </c:pt>
                <c:pt idx="9265">
                  <c:v>-3.4030600000000001E-2</c:v>
                </c:pt>
                <c:pt idx="9266">
                  <c:v>-3.4037100000000001E-2</c:v>
                </c:pt>
                <c:pt idx="9267">
                  <c:v>-3.4045699999999998E-2</c:v>
                </c:pt>
                <c:pt idx="9268">
                  <c:v>-3.4052399999999997E-2</c:v>
                </c:pt>
                <c:pt idx="9269">
                  <c:v>-3.40571E-2</c:v>
                </c:pt>
                <c:pt idx="9270">
                  <c:v>-3.40617E-2</c:v>
                </c:pt>
                <c:pt idx="9271">
                  <c:v>-3.4066899999999997E-2</c:v>
                </c:pt>
                <c:pt idx="9272">
                  <c:v>-3.4073600000000002E-2</c:v>
                </c:pt>
                <c:pt idx="9273">
                  <c:v>-3.4080199999999998E-2</c:v>
                </c:pt>
                <c:pt idx="9274">
                  <c:v>-3.40868E-2</c:v>
                </c:pt>
                <c:pt idx="9275">
                  <c:v>-3.4090700000000002E-2</c:v>
                </c:pt>
                <c:pt idx="9276">
                  <c:v>-3.4094399999999997E-2</c:v>
                </c:pt>
                <c:pt idx="9277">
                  <c:v>-3.4097599999999999E-2</c:v>
                </c:pt>
                <c:pt idx="9278">
                  <c:v>-3.4099400000000002E-2</c:v>
                </c:pt>
                <c:pt idx="9279">
                  <c:v>-3.4100100000000001E-2</c:v>
                </c:pt>
                <c:pt idx="9280">
                  <c:v>-3.4097299999999997E-2</c:v>
                </c:pt>
                <c:pt idx="9281">
                  <c:v>-3.4092999999999998E-2</c:v>
                </c:pt>
                <c:pt idx="9282">
                  <c:v>-3.4092699999999997E-2</c:v>
                </c:pt>
                <c:pt idx="9283">
                  <c:v>-3.4093600000000002E-2</c:v>
                </c:pt>
                <c:pt idx="9284">
                  <c:v>-3.4097700000000002E-2</c:v>
                </c:pt>
                <c:pt idx="9285">
                  <c:v>-3.4102500000000001E-2</c:v>
                </c:pt>
                <c:pt idx="9286">
                  <c:v>-3.4106900000000002E-2</c:v>
                </c:pt>
                <c:pt idx="9287">
                  <c:v>-3.4113900000000003E-2</c:v>
                </c:pt>
                <c:pt idx="9288">
                  <c:v>-3.4121199999999997E-2</c:v>
                </c:pt>
                <c:pt idx="9289">
                  <c:v>-3.4127499999999998E-2</c:v>
                </c:pt>
                <c:pt idx="9290">
                  <c:v>-3.4133700000000003E-2</c:v>
                </c:pt>
                <c:pt idx="9291">
                  <c:v>-3.41389E-2</c:v>
                </c:pt>
                <c:pt idx="9292">
                  <c:v>-3.4144599999999997E-2</c:v>
                </c:pt>
                <c:pt idx="9293">
                  <c:v>-3.415E-2</c:v>
                </c:pt>
                <c:pt idx="9294">
                  <c:v>-3.4156899999999997E-2</c:v>
                </c:pt>
                <c:pt idx="9295">
                  <c:v>-3.4162999999999999E-2</c:v>
                </c:pt>
                <c:pt idx="9296">
                  <c:v>-3.4170499999999999E-2</c:v>
                </c:pt>
                <c:pt idx="9297">
                  <c:v>-3.4177899999999997E-2</c:v>
                </c:pt>
                <c:pt idx="9298">
                  <c:v>-3.4187099999999998E-2</c:v>
                </c:pt>
                <c:pt idx="9299">
                  <c:v>-3.4194099999999998E-2</c:v>
                </c:pt>
                <c:pt idx="9300">
                  <c:v>-3.4201799999999997E-2</c:v>
                </c:pt>
                <c:pt idx="9301">
                  <c:v>-3.4211699999999998E-2</c:v>
                </c:pt>
                <c:pt idx="9302">
                  <c:v>-3.4222900000000001E-2</c:v>
                </c:pt>
                <c:pt idx="9303">
                  <c:v>-3.4231600000000001E-2</c:v>
                </c:pt>
                <c:pt idx="9304">
                  <c:v>-3.4239499999999999E-2</c:v>
                </c:pt>
                <c:pt idx="9305">
                  <c:v>-3.4246199999999997E-2</c:v>
                </c:pt>
                <c:pt idx="9306">
                  <c:v>-3.4252299999999999E-2</c:v>
                </c:pt>
                <c:pt idx="9307">
                  <c:v>-3.4257500000000003E-2</c:v>
                </c:pt>
                <c:pt idx="9308">
                  <c:v>-3.4265900000000002E-2</c:v>
                </c:pt>
                <c:pt idx="9309">
                  <c:v>-3.4276000000000001E-2</c:v>
                </c:pt>
                <c:pt idx="9310">
                  <c:v>-3.4285400000000001E-2</c:v>
                </c:pt>
                <c:pt idx="9311">
                  <c:v>-3.42972E-2</c:v>
                </c:pt>
                <c:pt idx="9312">
                  <c:v>-3.4307200000000003E-2</c:v>
                </c:pt>
                <c:pt idx="9313">
                  <c:v>-3.4317199999999999E-2</c:v>
                </c:pt>
                <c:pt idx="9314">
                  <c:v>-3.4325899999999999E-2</c:v>
                </c:pt>
                <c:pt idx="9315">
                  <c:v>-3.4330899999999998E-2</c:v>
                </c:pt>
                <c:pt idx="9316">
                  <c:v>-3.4333299999999997E-2</c:v>
                </c:pt>
                <c:pt idx="9317">
                  <c:v>-3.4334299999999998E-2</c:v>
                </c:pt>
                <c:pt idx="9318">
                  <c:v>-3.4336400000000003E-2</c:v>
                </c:pt>
                <c:pt idx="9319">
                  <c:v>-3.4339799999999997E-2</c:v>
                </c:pt>
                <c:pt idx="9320">
                  <c:v>-3.4343199999999997E-2</c:v>
                </c:pt>
                <c:pt idx="9321">
                  <c:v>-3.4352599999999997E-2</c:v>
                </c:pt>
                <c:pt idx="9322">
                  <c:v>-3.4364800000000001E-2</c:v>
                </c:pt>
                <c:pt idx="9323">
                  <c:v>-3.43773E-2</c:v>
                </c:pt>
                <c:pt idx="9324">
                  <c:v>-3.4389999999999997E-2</c:v>
                </c:pt>
                <c:pt idx="9325">
                  <c:v>-3.44041E-2</c:v>
                </c:pt>
                <c:pt idx="9326">
                  <c:v>-3.4415800000000003E-2</c:v>
                </c:pt>
                <c:pt idx="9327">
                  <c:v>-3.4427699999999999E-2</c:v>
                </c:pt>
                <c:pt idx="9328">
                  <c:v>-3.4435300000000002E-2</c:v>
                </c:pt>
                <c:pt idx="9329">
                  <c:v>-3.4442399999999998E-2</c:v>
                </c:pt>
                <c:pt idx="9330">
                  <c:v>-3.4444700000000002E-2</c:v>
                </c:pt>
                <c:pt idx="9331">
                  <c:v>-3.4446400000000002E-2</c:v>
                </c:pt>
                <c:pt idx="9332">
                  <c:v>-3.4450799999999997E-2</c:v>
                </c:pt>
                <c:pt idx="9333">
                  <c:v>-3.4454199999999997E-2</c:v>
                </c:pt>
                <c:pt idx="9334">
                  <c:v>-3.4459999999999998E-2</c:v>
                </c:pt>
                <c:pt idx="9335">
                  <c:v>-3.4465500000000003E-2</c:v>
                </c:pt>
                <c:pt idx="9336">
                  <c:v>-3.4470899999999999E-2</c:v>
                </c:pt>
                <c:pt idx="9337">
                  <c:v>-3.4475400000000003E-2</c:v>
                </c:pt>
                <c:pt idx="9338">
                  <c:v>-3.4479599999999999E-2</c:v>
                </c:pt>
                <c:pt idx="9339">
                  <c:v>-3.4485200000000001E-2</c:v>
                </c:pt>
                <c:pt idx="9340">
                  <c:v>-3.44905E-2</c:v>
                </c:pt>
                <c:pt idx="9341">
                  <c:v>-3.4497600000000003E-2</c:v>
                </c:pt>
                <c:pt idx="9342">
                  <c:v>-3.4503800000000001E-2</c:v>
                </c:pt>
                <c:pt idx="9343">
                  <c:v>-3.4513700000000001E-2</c:v>
                </c:pt>
                <c:pt idx="9344">
                  <c:v>-3.4520099999999998E-2</c:v>
                </c:pt>
                <c:pt idx="9345">
                  <c:v>-3.4529799999999999E-2</c:v>
                </c:pt>
                <c:pt idx="9346">
                  <c:v>-3.4539800000000002E-2</c:v>
                </c:pt>
                <c:pt idx="9347">
                  <c:v>-3.45467E-2</c:v>
                </c:pt>
                <c:pt idx="9348">
                  <c:v>-3.4553599999999997E-2</c:v>
                </c:pt>
                <c:pt idx="9349">
                  <c:v>-3.4560500000000001E-2</c:v>
                </c:pt>
                <c:pt idx="9350">
                  <c:v>-3.4567199999999999E-2</c:v>
                </c:pt>
                <c:pt idx="9351">
                  <c:v>-3.4572100000000001E-2</c:v>
                </c:pt>
                <c:pt idx="9352">
                  <c:v>-3.4579100000000002E-2</c:v>
                </c:pt>
                <c:pt idx="9353">
                  <c:v>-3.4586899999999997E-2</c:v>
                </c:pt>
                <c:pt idx="9354">
                  <c:v>-3.4596200000000001E-2</c:v>
                </c:pt>
                <c:pt idx="9355">
                  <c:v>-3.4604599999999999E-2</c:v>
                </c:pt>
                <c:pt idx="9356">
                  <c:v>-3.4615E-2</c:v>
                </c:pt>
                <c:pt idx="9357">
                  <c:v>-3.4625799999999998E-2</c:v>
                </c:pt>
                <c:pt idx="9358">
                  <c:v>-3.4636199999999999E-2</c:v>
                </c:pt>
                <c:pt idx="9359">
                  <c:v>-3.4644000000000001E-2</c:v>
                </c:pt>
                <c:pt idx="9360">
                  <c:v>-3.4651000000000001E-2</c:v>
                </c:pt>
                <c:pt idx="9361">
                  <c:v>-3.4658300000000003E-2</c:v>
                </c:pt>
                <c:pt idx="9362">
                  <c:v>-3.4665899999999999E-2</c:v>
                </c:pt>
                <c:pt idx="9363">
                  <c:v>-3.4671399999999998E-2</c:v>
                </c:pt>
                <c:pt idx="9364">
                  <c:v>-3.4675999999999998E-2</c:v>
                </c:pt>
                <c:pt idx="9365">
                  <c:v>-3.46792E-2</c:v>
                </c:pt>
                <c:pt idx="9366">
                  <c:v>-3.4681499999999997E-2</c:v>
                </c:pt>
                <c:pt idx="9367">
                  <c:v>-3.4684899999999998E-2</c:v>
                </c:pt>
                <c:pt idx="9368">
                  <c:v>-3.46903E-2</c:v>
                </c:pt>
                <c:pt idx="9369">
                  <c:v>-3.4695999999999998E-2</c:v>
                </c:pt>
                <c:pt idx="9370">
                  <c:v>-3.4702200000000002E-2</c:v>
                </c:pt>
                <c:pt idx="9371">
                  <c:v>-3.4709200000000003E-2</c:v>
                </c:pt>
                <c:pt idx="9372">
                  <c:v>-3.4716900000000002E-2</c:v>
                </c:pt>
                <c:pt idx="9373">
                  <c:v>-3.4724699999999997E-2</c:v>
                </c:pt>
                <c:pt idx="9374">
                  <c:v>-3.4734099999999997E-2</c:v>
                </c:pt>
                <c:pt idx="9375">
                  <c:v>-3.4743700000000002E-2</c:v>
                </c:pt>
                <c:pt idx="9376">
                  <c:v>-3.4756500000000003E-2</c:v>
                </c:pt>
                <c:pt idx="9377">
                  <c:v>-3.4768100000000003E-2</c:v>
                </c:pt>
                <c:pt idx="9378">
                  <c:v>-3.4777599999999999E-2</c:v>
                </c:pt>
                <c:pt idx="9379">
                  <c:v>-3.4784599999999999E-2</c:v>
                </c:pt>
                <c:pt idx="9380">
                  <c:v>-3.4792700000000003E-2</c:v>
                </c:pt>
                <c:pt idx="9381">
                  <c:v>-3.4799900000000002E-2</c:v>
                </c:pt>
                <c:pt idx="9382">
                  <c:v>-3.4810399999999998E-2</c:v>
                </c:pt>
                <c:pt idx="9383">
                  <c:v>-3.4819599999999999E-2</c:v>
                </c:pt>
                <c:pt idx="9384">
                  <c:v>-3.4826999999999997E-2</c:v>
                </c:pt>
                <c:pt idx="9385">
                  <c:v>-3.4833599999999999E-2</c:v>
                </c:pt>
                <c:pt idx="9386">
                  <c:v>-3.4841999999999998E-2</c:v>
                </c:pt>
                <c:pt idx="9387">
                  <c:v>-3.48522E-2</c:v>
                </c:pt>
                <c:pt idx="9388">
                  <c:v>-3.4863600000000002E-2</c:v>
                </c:pt>
                <c:pt idx="9389">
                  <c:v>-3.4875200000000002E-2</c:v>
                </c:pt>
                <c:pt idx="9390">
                  <c:v>-3.4885300000000001E-2</c:v>
                </c:pt>
                <c:pt idx="9391">
                  <c:v>-3.4895599999999999E-2</c:v>
                </c:pt>
                <c:pt idx="9392">
                  <c:v>-3.4903099999999999E-2</c:v>
                </c:pt>
                <c:pt idx="9393">
                  <c:v>-3.49089E-2</c:v>
                </c:pt>
                <c:pt idx="9394">
                  <c:v>-3.4914000000000001E-2</c:v>
                </c:pt>
                <c:pt idx="9395">
                  <c:v>-3.49205E-2</c:v>
                </c:pt>
                <c:pt idx="9396">
                  <c:v>-3.49275E-2</c:v>
                </c:pt>
                <c:pt idx="9397">
                  <c:v>-3.4932199999999997E-2</c:v>
                </c:pt>
                <c:pt idx="9398">
                  <c:v>-3.4937999999999997E-2</c:v>
                </c:pt>
                <c:pt idx="9399">
                  <c:v>-3.4944200000000002E-2</c:v>
                </c:pt>
                <c:pt idx="9400">
                  <c:v>-3.4948899999999998E-2</c:v>
                </c:pt>
                <c:pt idx="9401">
                  <c:v>-3.49555E-2</c:v>
                </c:pt>
                <c:pt idx="9402">
                  <c:v>-3.4964200000000001E-2</c:v>
                </c:pt>
                <c:pt idx="9403">
                  <c:v>-3.4970099999999997E-2</c:v>
                </c:pt>
                <c:pt idx="9404">
                  <c:v>-3.4976E-2</c:v>
                </c:pt>
                <c:pt idx="9405">
                  <c:v>-3.4982100000000002E-2</c:v>
                </c:pt>
                <c:pt idx="9406">
                  <c:v>-3.4990199999999999E-2</c:v>
                </c:pt>
                <c:pt idx="9407">
                  <c:v>-3.4998899999999999E-2</c:v>
                </c:pt>
                <c:pt idx="9408">
                  <c:v>-3.5007499999999997E-2</c:v>
                </c:pt>
                <c:pt idx="9409">
                  <c:v>-3.5017300000000001E-2</c:v>
                </c:pt>
                <c:pt idx="9410">
                  <c:v>-3.5028700000000003E-2</c:v>
                </c:pt>
                <c:pt idx="9411">
                  <c:v>-3.5037100000000002E-2</c:v>
                </c:pt>
                <c:pt idx="9412">
                  <c:v>-3.5044400000000003E-2</c:v>
                </c:pt>
                <c:pt idx="9413">
                  <c:v>-3.5050900000000003E-2</c:v>
                </c:pt>
                <c:pt idx="9414">
                  <c:v>-3.5056900000000002E-2</c:v>
                </c:pt>
                <c:pt idx="9415">
                  <c:v>-3.5062299999999998E-2</c:v>
                </c:pt>
                <c:pt idx="9416">
                  <c:v>-3.5067500000000001E-2</c:v>
                </c:pt>
                <c:pt idx="9417">
                  <c:v>-3.5073500000000001E-2</c:v>
                </c:pt>
                <c:pt idx="9418">
                  <c:v>-3.5078999999999999E-2</c:v>
                </c:pt>
                <c:pt idx="9419">
                  <c:v>-3.5086800000000001E-2</c:v>
                </c:pt>
                <c:pt idx="9420">
                  <c:v>-3.5096700000000002E-2</c:v>
                </c:pt>
                <c:pt idx="9421">
                  <c:v>-3.5105200000000003E-2</c:v>
                </c:pt>
                <c:pt idx="9422">
                  <c:v>-3.5113999999999999E-2</c:v>
                </c:pt>
                <c:pt idx="9423">
                  <c:v>-3.5121300000000001E-2</c:v>
                </c:pt>
                <c:pt idx="9424">
                  <c:v>-3.5127899999999997E-2</c:v>
                </c:pt>
                <c:pt idx="9425">
                  <c:v>-3.5134800000000001E-2</c:v>
                </c:pt>
                <c:pt idx="9426">
                  <c:v>-3.5143199999999999E-2</c:v>
                </c:pt>
                <c:pt idx="9427">
                  <c:v>-3.5152900000000001E-2</c:v>
                </c:pt>
                <c:pt idx="9428">
                  <c:v>-3.5159599999999999E-2</c:v>
                </c:pt>
                <c:pt idx="9429">
                  <c:v>-3.5164399999999998E-2</c:v>
                </c:pt>
                <c:pt idx="9430">
                  <c:v>-3.5170100000000003E-2</c:v>
                </c:pt>
                <c:pt idx="9431">
                  <c:v>-3.5176699999999998E-2</c:v>
                </c:pt>
                <c:pt idx="9432">
                  <c:v>-3.5182100000000001E-2</c:v>
                </c:pt>
                <c:pt idx="9433">
                  <c:v>-3.51881E-2</c:v>
                </c:pt>
                <c:pt idx="9434">
                  <c:v>-3.5194099999999999E-2</c:v>
                </c:pt>
                <c:pt idx="9435">
                  <c:v>-3.5200599999999999E-2</c:v>
                </c:pt>
                <c:pt idx="9436">
                  <c:v>-3.5206300000000003E-2</c:v>
                </c:pt>
                <c:pt idx="9437">
                  <c:v>-3.5214200000000001E-2</c:v>
                </c:pt>
                <c:pt idx="9438">
                  <c:v>-3.5223299999999999E-2</c:v>
                </c:pt>
                <c:pt idx="9439">
                  <c:v>-3.52337E-2</c:v>
                </c:pt>
                <c:pt idx="9440">
                  <c:v>-3.52424E-2</c:v>
                </c:pt>
                <c:pt idx="9441">
                  <c:v>-3.52518E-2</c:v>
                </c:pt>
                <c:pt idx="9442">
                  <c:v>-3.5261000000000001E-2</c:v>
                </c:pt>
                <c:pt idx="9443">
                  <c:v>-3.52704E-2</c:v>
                </c:pt>
                <c:pt idx="9444">
                  <c:v>-3.5277599999999999E-2</c:v>
                </c:pt>
                <c:pt idx="9445">
                  <c:v>-3.5284700000000002E-2</c:v>
                </c:pt>
                <c:pt idx="9446">
                  <c:v>-3.52938E-2</c:v>
                </c:pt>
                <c:pt idx="9447">
                  <c:v>-3.5303399999999999E-2</c:v>
                </c:pt>
                <c:pt idx="9448">
                  <c:v>-3.5312900000000001E-2</c:v>
                </c:pt>
                <c:pt idx="9449">
                  <c:v>-3.5322800000000001E-2</c:v>
                </c:pt>
                <c:pt idx="9450">
                  <c:v>-3.5331300000000003E-2</c:v>
                </c:pt>
                <c:pt idx="9451">
                  <c:v>-3.5339099999999998E-2</c:v>
                </c:pt>
                <c:pt idx="9452">
                  <c:v>-3.5346000000000002E-2</c:v>
                </c:pt>
                <c:pt idx="9453">
                  <c:v>-3.5353599999999999E-2</c:v>
                </c:pt>
                <c:pt idx="9454">
                  <c:v>-3.5361700000000003E-2</c:v>
                </c:pt>
                <c:pt idx="9455">
                  <c:v>-3.5369900000000003E-2</c:v>
                </c:pt>
                <c:pt idx="9456">
                  <c:v>-3.5376999999999999E-2</c:v>
                </c:pt>
                <c:pt idx="9457">
                  <c:v>-3.5382999999999998E-2</c:v>
                </c:pt>
                <c:pt idx="9458">
                  <c:v>-3.5390100000000001E-2</c:v>
                </c:pt>
                <c:pt idx="9459">
                  <c:v>-3.5396499999999997E-2</c:v>
                </c:pt>
                <c:pt idx="9460">
                  <c:v>-3.5404100000000001E-2</c:v>
                </c:pt>
                <c:pt idx="9461">
                  <c:v>-3.5413100000000003E-2</c:v>
                </c:pt>
                <c:pt idx="9462">
                  <c:v>-3.5421899999999999E-2</c:v>
                </c:pt>
                <c:pt idx="9463">
                  <c:v>-3.5429799999999997E-2</c:v>
                </c:pt>
                <c:pt idx="9464">
                  <c:v>-3.5439400000000003E-2</c:v>
                </c:pt>
                <c:pt idx="9465">
                  <c:v>-3.54475E-2</c:v>
                </c:pt>
                <c:pt idx="9466">
                  <c:v>-3.5457099999999998E-2</c:v>
                </c:pt>
                <c:pt idx="9467">
                  <c:v>-3.5463599999999998E-2</c:v>
                </c:pt>
                <c:pt idx="9468">
                  <c:v>-3.5468699999999999E-2</c:v>
                </c:pt>
                <c:pt idx="9469">
                  <c:v>-3.54731E-2</c:v>
                </c:pt>
                <c:pt idx="9470">
                  <c:v>-3.5479200000000002E-2</c:v>
                </c:pt>
                <c:pt idx="9471">
                  <c:v>-3.5486700000000003E-2</c:v>
                </c:pt>
                <c:pt idx="9472">
                  <c:v>-3.5494600000000001E-2</c:v>
                </c:pt>
                <c:pt idx="9473">
                  <c:v>-3.5500900000000002E-2</c:v>
                </c:pt>
                <c:pt idx="9474">
                  <c:v>-3.5507299999999999E-2</c:v>
                </c:pt>
                <c:pt idx="9475">
                  <c:v>-3.5512599999999998E-2</c:v>
                </c:pt>
                <c:pt idx="9476">
                  <c:v>-3.5518399999999999E-2</c:v>
                </c:pt>
                <c:pt idx="9477">
                  <c:v>-3.5522199999999997E-2</c:v>
                </c:pt>
                <c:pt idx="9478">
                  <c:v>-3.5524600000000003E-2</c:v>
                </c:pt>
                <c:pt idx="9479">
                  <c:v>-3.5526599999999998E-2</c:v>
                </c:pt>
                <c:pt idx="9480">
                  <c:v>-3.5529699999999997E-2</c:v>
                </c:pt>
                <c:pt idx="9481">
                  <c:v>-3.5535499999999998E-2</c:v>
                </c:pt>
                <c:pt idx="9482">
                  <c:v>-3.5542799999999999E-2</c:v>
                </c:pt>
                <c:pt idx="9483">
                  <c:v>-3.5548700000000003E-2</c:v>
                </c:pt>
                <c:pt idx="9484">
                  <c:v>-3.5558800000000002E-2</c:v>
                </c:pt>
                <c:pt idx="9485">
                  <c:v>-3.5570400000000002E-2</c:v>
                </c:pt>
                <c:pt idx="9486">
                  <c:v>-3.5579600000000003E-2</c:v>
                </c:pt>
                <c:pt idx="9487">
                  <c:v>-3.5588399999999999E-2</c:v>
                </c:pt>
                <c:pt idx="9488">
                  <c:v>-3.5594000000000001E-2</c:v>
                </c:pt>
                <c:pt idx="9489">
                  <c:v>-3.5597999999999998E-2</c:v>
                </c:pt>
                <c:pt idx="9490">
                  <c:v>-3.5602099999999998E-2</c:v>
                </c:pt>
                <c:pt idx="9491">
                  <c:v>-3.5606699999999998E-2</c:v>
                </c:pt>
                <c:pt idx="9492">
                  <c:v>-3.5611700000000003E-2</c:v>
                </c:pt>
                <c:pt idx="9493">
                  <c:v>-3.5614199999999999E-2</c:v>
                </c:pt>
                <c:pt idx="9494">
                  <c:v>-3.5617000000000003E-2</c:v>
                </c:pt>
                <c:pt idx="9495">
                  <c:v>-3.5622399999999999E-2</c:v>
                </c:pt>
                <c:pt idx="9496">
                  <c:v>-3.5628300000000002E-2</c:v>
                </c:pt>
                <c:pt idx="9497">
                  <c:v>-3.5635199999999999E-2</c:v>
                </c:pt>
                <c:pt idx="9498">
                  <c:v>-3.5641699999999998E-2</c:v>
                </c:pt>
                <c:pt idx="9499">
                  <c:v>-3.5646999999999998E-2</c:v>
                </c:pt>
                <c:pt idx="9500">
                  <c:v>-3.5653200000000003E-2</c:v>
                </c:pt>
                <c:pt idx="9501">
                  <c:v>-3.5660499999999998E-2</c:v>
                </c:pt>
                <c:pt idx="9502">
                  <c:v>-3.5665299999999997E-2</c:v>
                </c:pt>
                <c:pt idx="9503">
                  <c:v>-3.567E-2</c:v>
                </c:pt>
                <c:pt idx="9504">
                  <c:v>-3.5673700000000003E-2</c:v>
                </c:pt>
                <c:pt idx="9505">
                  <c:v>-3.5676600000000003E-2</c:v>
                </c:pt>
                <c:pt idx="9506">
                  <c:v>-3.5678399999999999E-2</c:v>
                </c:pt>
                <c:pt idx="9507">
                  <c:v>-3.5680700000000003E-2</c:v>
                </c:pt>
                <c:pt idx="9508">
                  <c:v>-3.5682600000000002E-2</c:v>
                </c:pt>
                <c:pt idx="9509">
                  <c:v>-3.5685500000000002E-2</c:v>
                </c:pt>
                <c:pt idx="9510">
                  <c:v>-3.5689899999999997E-2</c:v>
                </c:pt>
                <c:pt idx="9511">
                  <c:v>-3.5693599999999999E-2</c:v>
                </c:pt>
                <c:pt idx="9512">
                  <c:v>-3.5700200000000001E-2</c:v>
                </c:pt>
                <c:pt idx="9513">
                  <c:v>-3.5707200000000001E-2</c:v>
                </c:pt>
                <c:pt idx="9514">
                  <c:v>-3.5715200000000003E-2</c:v>
                </c:pt>
                <c:pt idx="9515">
                  <c:v>-3.5724100000000002E-2</c:v>
                </c:pt>
                <c:pt idx="9516">
                  <c:v>-3.57308E-2</c:v>
                </c:pt>
                <c:pt idx="9517">
                  <c:v>-3.5738699999999998E-2</c:v>
                </c:pt>
                <c:pt idx="9518">
                  <c:v>-3.5747300000000003E-2</c:v>
                </c:pt>
                <c:pt idx="9519">
                  <c:v>-3.5755299999999997E-2</c:v>
                </c:pt>
                <c:pt idx="9520">
                  <c:v>-3.5762299999999997E-2</c:v>
                </c:pt>
                <c:pt idx="9521">
                  <c:v>-3.5768000000000001E-2</c:v>
                </c:pt>
                <c:pt idx="9522">
                  <c:v>-3.5773699999999999E-2</c:v>
                </c:pt>
                <c:pt idx="9523">
                  <c:v>-3.57793E-2</c:v>
                </c:pt>
                <c:pt idx="9524">
                  <c:v>-3.5786199999999997E-2</c:v>
                </c:pt>
                <c:pt idx="9525">
                  <c:v>-3.5791799999999999E-2</c:v>
                </c:pt>
                <c:pt idx="9526">
                  <c:v>-3.5796099999999997E-2</c:v>
                </c:pt>
                <c:pt idx="9527">
                  <c:v>-3.5799299999999999E-2</c:v>
                </c:pt>
                <c:pt idx="9528">
                  <c:v>-3.5803000000000001E-2</c:v>
                </c:pt>
                <c:pt idx="9529">
                  <c:v>-3.58073E-2</c:v>
                </c:pt>
                <c:pt idx="9530">
                  <c:v>-3.58126E-2</c:v>
                </c:pt>
                <c:pt idx="9531">
                  <c:v>-3.58172E-2</c:v>
                </c:pt>
                <c:pt idx="9532">
                  <c:v>-3.5822899999999998E-2</c:v>
                </c:pt>
                <c:pt idx="9533">
                  <c:v>-3.5829800000000002E-2</c:v>
                </c:pt>
                <c:pt idx="9534">
                  <c:v>-3.5836800000000002E-2</c:v>
                </c:pt>
                <c:pt idx="9535">
                  <c:v>-3.5843100000000003E-2</c:v>
                </c:pt>
                <c:pt idx="9536">
                  <c:v>-3.5849899999999997E-2</c:v>
                </c:pt>
                <c:pt idx="9537">
                  <c:v>-3.58558E-2</c:v>
                </c:pt>
                <c:pt idx="9538">
                  <c:v>-3.5859700000000001E-2</c:v>
                </c:pt>
                <c:pt idx="9539">
                  <c:v>-3.5860900000000001E-2</c:v>
                </c:pt>
                <c:pt idx="9540">
                  <c:v>-3.5861799999999999E-2</c:v>
                </c:pt>
                <c:pt idx="9541">
                  <c:v>-3.5863699999999998E-2</c:v>
                </c:pt>
                <c:pt idx="9542">
                  <c:v>-3.5866700000000001E-2</c:v>
                </c:pt>
                <c:pt idx="9543">
                  <c:v>-3.5869600000000001E-2</c:v>
                </c:pt>
                <c:pt idx="9544">
                  <c:v>-3.5869900000000003E-2</c:v>
                </c:pt>
                <c:pt idx="9545">
                  <c:v>-3.5872399999999999E-2</c:v>
                </c:pt>
                <c:pt idx="9546">
                  <c:v>-3.5876999999999999E-2</c:v>
                </c:pt>
                <c:pt idx="9547">
                  <c:v>-3.58833E-2</c:v>
                </c:pt>
                <c:pt idx="9548">
                  <c:v>-3.5889999999999998E-2</c:v>
                </c:pt>
                <c:pt idx="9549">
                  <c:v>-3.5897699999999998E-2</c:v>
                </c:pt>
                <c:pt idx="9550">
                  <c:v>-3.59038E-2</c:v>
                </c:pt>
                <c:pt idx="9551">
                  <c:v>-3.5910499999999998E-2</c:v>
                </c:pt>
                <c:pt idx="9552">
                  <c:v>-3.5916499999999997E-2</c:v>
                </c:pt>
                <c:pt idx="9553">
                  <c:v>-3.5921500000000002E-2</c:v>
                </c:pt>
                <c:pt idx="9554">
                  <c:v>-3.5926699999999999E-2</c:v>
                </c:pt>
                <c:pt idx="9555">
                  <c:v>-3.5931699999999997E-2</c:v>
                </c:pt>
                <c:pt idx="9556">
                  <c:v>-3.5936200000000001E-2</c:v>
                </c:pt>
                <c:pt idx="9557">
                  <c:v>-3.5943799999999998E-2</c:v>
                </c:pt>
                <c:pt idx="9558">
                  <c:v>-3.5951200000000003E-2</c:v>
                </c:pt>
                <c:pt idx="9559">
                  <c:v>-3.5959400000000002E-2</c:v>
                </c:pt>
                <c:pt idx="9560">
                  <c:v>-3.5966400000000003E-2</c:v>
                </c:pt>
                <c:pt idx="9561">
                  <c:v>-3.59709E-2</c:v>
                </c:pt>
                <c:pt idx="9562">
                  <c:v>-3.5976500000000002E-2</c:v>
                </c:pt>
                <c:pt idx="9563">
                  <c:v>-3.5982600000000003E-2</c:v>
                </c:pt>
                <c:pt idx="9564">
                  <c:v>-3.5987900000000003E-2</c:v>
                </c:pt>
                <c:pt idx="9565">
                  <c:v>-3.5991299999999997E-2</c:v>
                </c:pt>
                <c:pt idx="9566">
                  <c:v>-3.5994400000000003E-2</c:v>
                </c:pt>
                <c:pt idx="9567">
                  <c:v>-3.5998599999999999E-2</c:v>
                </c:pt>
                <c:pt idx="9568">
                  <c:v>-3.6004399999999999E-2</c:v>
                </c:pt>
                <c:pt idx="9569">
                  <c:v>-3.6010399999999998E-2</c:v>
                </c:pt>
                <c:pt idx="9570">
                  <c:v>-3.60153E-2</c:v>
                </c:pt>
                <c:pt idx="9571">
                  <c:v>-3.6019599999999999E-2</c:v>
                </c:pt>
                <c:pt idx="9572">
                  <c:v>-3.6022400000000003E-2</c:v>
                </c:pt>
                <c:pt idx="9573">
                  <c:v>-3.6027099999999999E-2</c:v>
                </c:pt>
                <c:pt idx="9574">
                  <c:v>-3.60322E-2</c:v>
                </c:pt>
                <c:pt idx="9575">
                  <c:v>-3.6037300000000001E-2</c:v>
                </c:pt>
                <c:pt idx="9576">
                  <c:v>-3.6042999999999999E-2</c:v>
                </c:pt>
                <c:pt idx="9577">
                  <c:v>-3.6048799999999999E-2</c:v>
                </c:pt>
                <c:pt idx="9578">
                  <c:v>-3.6055799999999999E-2</c:v>
                </c:pt>
                <c:pt idx="9579">
                  <c:v>-3.6064899999999997E-2</c:v>
                </c:pt>
                <c:pt idx="9580">
                  <c:v>-3.6075700000000002E-2</c:v>
                </c:pt>
                <c:pt idx="9581">
                  <c:v>-3.6084499999999999E-2</c:v>
                </c:pt>
                <c:pt idx="9582">
                  <c:v>-3.6091999999999999E-2</c:v>
                </c:pt>
                <c:pt idx="9583">
                  <c:v>-3.6099100000000002E-2</c:v>
                </c:pt>
                <c:pt idx="9584">
                  <c:v>-3.6105400000000003E-2</c:v>
                </c:pt>
                <c:pt idx="9585">
                  <c:v>-3.6111900000000002E-2</c:v>
                </c:pt>
                <c:pt idx="9586">
                  <c:v>-3.6116599999999999E-2</c:v>
                </c:pt>
                <c:pt idx="9587">
                  <c:v>-3.6120100000000002E-2</c:v>
                </c:pt>
                <c:pt idx="9588">
                  <c:v>-3.6122500000000002E-2</c:v>
                </c:pt>
                <c:pt idx="9589">
                  <c:v>-3.6126800000000001E-2</c:v>
                </c:pt>
                <c:pt idx="9590">
                  <c:v>-3.61316E-2</c:v>
                </c:pt>
                <c:pt idx="9591">
                  <c:v>-3.6135800000000003E-2</c:v>
                </c:pt>
                <c:pt idx="9592">
                  <c:v>-3.6140100000000001E-2</c:v>
                </c:pt>
                <c:pt idx="9593">
                  <c:v>-3.6144799999999998E-2</c:v>
                </c:pt>
                <c:pt idx="9594">
                  <c:v>-3.61497E-2</c:v>
                </c:pt>
                <c:pt idx="9595">
                  <c:v>-3.61538E-2</c:v>
                </c:pt>
                <c:pt idx="9596">
                  <c:v>-3.6155800000000002E-2</c:v>
                </c:pt>
                <c:pt idx="9597">
                  <c:v>-3.6159299999999998E-2</c:v>
                </c:pt>
                <c:pt idx="9598">
                  <c:v>-3.61608E-2</c:v>
                </c:pt>
                <c:pt idx="9599">
                  <c:v>-3.6162300000000001E-2</c:v>
                </c:pt>
                <c:pt idx="9600">
                  <c:v>-3.6165700000000002E-2</c:v>
                </c:pt>
                <c:pt idx="9601">
                  <c:v>-3.6168899999999997E-2</c:v>
                </c:pt>
                <c:pt idx="9602">
                  <c:v>-3.6170300000000002E-2</c:v>
                </c:pt>
                <c:pt idx="9603">
                  <c:v>-3.61736E-2</c:v>
                </c:pt>
                <c:pt idx="9604">
                  <c:v>-3.6179900000000001E-2</c:v>
                </c:pt>
                <c:pt idx="9605">
                  <c:v>-3.6189100000000002E-2</c:v>
                </c:pt>
                <c:pt idx="9606">
                  <c:v>-3.61987E-2</c:v>
                </c:pt>
                <c:pt idx="9607">
                  <c:v>-3.6208999999999998E-2</c:v>
                </c:pt>
                <c:pt idx="9608">
                  <c:v>-3.6216999999999999E-2</c:v>
                </c:pt>
                <c:pt idx="9609">
                  <c:v>-3.6225599999999997E-2</c:v>
                </c:pt>
                <c:pt idx="9610">
                  <c:v>-3.6233599999999998E-2</c:v>
                </c:pt>
                <c:pt idx="9611">
                  <c:v>-3.6240399999999999E-2</c:v>
                </c:pt>
                <c:pt idx="9612">
                  <c:v>-3.6246399999999998E-2</c:v>
                </c:pt>
                <c:pt idx="9613">
                  <c:v>-3.6253100000000003E-2</c:v>
                </c:pt>
                <c:pt idx="9614">
                  <c:v>-3.6257999999999999E-2</c:v>
                </c:pt>
                <c:pt idx="9615">
                  <c:v>-3.6261399999999999E-2</c:v>
                </c:pt>
                <c:pt idx="9616">
                  <c:v>-3.6264400000000002E-2</c:v>
                </c:pt>
                <c:pt idx="9617">
                  <c:v>-3.6270400000000001E-2</c:v>
                </c:pt>
                <c:pt idx="9618">
                  <c:v>-3.62752E-2</c:v>
                </c:pt>
                <c:pt idx="9619">
                  <c:v>-3.6280300000000001E-2</c:v>
                </c:pt>
                <c:pt idx="9620">
                  <c:v>-3.6287100000000003E-2</c:v>
                </c:pt>
                <c:pt idx="9621">
                  <c:v>-3.6295500000000001E-2</c:v>
                </c:pt>
                <c:pt idx="9622">
                  <c:v>-3.6304700000000002E-2</c:v>
                </c:pt>
                <c:pt idx="9623">
                  <c:v>-3.6314300000000001E-2</c:v>
                </c:pt>
                <c:pt idx="9624">
                  <c:v>-3.6323800000000003E-2</c:v>
                </c:pt>
                <c:pt idx="9625">
                  <c:v>-3.6328300000000001E-2</c:v>
                </c:pt>
                <c:pt idx="9626">
                  <c:v>-3.6332200000000002E-2</c:v>
                </c:pt>
                <c:pt idx="9627">
                  <c:v>-3.6336599999999997E-2</c:v>
                </c:pt>
                <c:pt idx="9628">
                  <c:v>-3.63413E-2</c:v>
                </c:pt>
                <c:pt idx="9629">
                  <c:v>-3.6342800000000001E-2</c:v>
                </c:pt>
                <c:pt idx="9630">
                  <c:v>-3.6343E-2</c:v>
                </c:pt>
                <c:pt idx="9631">
                  <c:v>-3.63454E-2</c:v>
                </c:pt>
                <c:pt idx="9632">
                  <c:v>-3.6350800000000003E-2</c:v>
                </c:pt>
                <c:pt idx="9633">
                  <c:v>-3.6356800000000002E-2</c:v>
                </c:pt>
                <c:pt idx="9634">
                  <c:v>-3.6364100000000003E-2</c:v>
                </c:pt>
                <c:pt idx="9635">
                  <c:v>-3.63729E-2</c:v>
                </c:pt>
                <c:pt idx="9636">
                  <c:v>-3.63811E-2</c:v>
                </c:pt>
                <c:pt idx="9637">
                  <c:v>-3.6387099999999999E-2</c:v>
                </c:pt>
                <c:pt idx="9638">
                  <c:v>-3.63927E-2</c:v>
                </c:pt>
                <c:pt idx="9639">
                  <c:v>-3.6396600000000001E-2</c:v>
                </c:pt>
                <c:pt idx="9640">
                  <c:v>-3.6400299999999997E-2</c:v>
                </c:pt>
                <c:pt idx="9641">
                  <c:v>-3.6405399999999997E-2</c:v>
                </c:pt>
                <c:pt idx="9642">
                  <c:v>-3.6411300000000001E-2</c:v>
                </c:pt>
                <c:pt idx="9643">
                  <c:v>-3.6415400000000001E-2</c:v>
                </c:pt>
                <c:pt idx="9644">
                  <c:v>-3.64178E-2</c:v>
                </c:pt>
                <c:pt idx="9645">
                  <c:v>-3.6421799999999997E-2</c:v>
                </c:pt>
                <c:pt idx="9646">
                  <c:v>-3.6423700000000003E-2</c:v>
                </c:pt>
                <c:pt idx="9647">
                  <c:v>-3.6427300000000003E-2</c:v>
                </c:pt>
                <c:pt idx="9648">
                  <c:v>-3.6432300000000001E-2</c:v>
                </c:pt>
                <c:pt idx="9649">
                  <c:v>-3.6436999999999997E-2</c:v>
                </c:pt>
                <c:pt idx="9650">
                  <c:v>-3.6441099999999997E-2</c:v>
                </c:pt>
                <c:pt idx="9651">
                  <c:v>-3.64458E-2</c:v>
                </c:pt>
                <c:pt idx="9652">
                  <c:v>-3.6451400000000002E-2</c:v>
                </c:pt>
                <c:pt idx="9653">
                  <c:v>-3.6458299999999999E-2</c:v>
                </c:pt>
                <c:pt idx="9654">
                  <c:v>-3.64651E-2</c:v>
                </c:pt>
                <c:pt idx="9655">
                  <c:v>-3.6471099999999999E-2</c:v>
                </c:pt>
                <c:pt idx="9656">
                  <c:v>-3.6476500000000002E-2</c:v>
                </c:pt>
                <c:pt idx="9657">
                  <c:v>-3.6480699999999998E-2</c:v>
                </c:pt>
                <c:pt idx="9658">
                  <c:v>-3.64844E-2</c:v>
                </c:pt>
                <c:pt idx="9659">
                  <c:v>-3.64868E-2</c:v>
                </c:pt>
                <c:pt idx="9660">
                  <c:v>-3.6486900000000003E-2</c:v>
                </c:pt>
                <c:pt idx="9661">
                  <c:v>-3.6487499999999999E-2</c:v>
                </c:pt>
                <c:pt idx="9662">
                  <c:v>-3.6488100000000002E-2</c:v>
                </c:pt>
                <c:pt idx="9663">
                  <c:v>-3.6488199999999998E-2</c:v>
                </c:pt>
                <c:pt idx="9664">
                  <c:v>-3.6489500000000001E-2</c:v>
                </c:pt>
                <c:pt idx="9665">
                  <c:v>-3.6491900000000001E-2</c:v>
                </c:pt>
                <c:pt idx="9666">
                  <c:v>-3.6496800000000003E-2</c:v>
                </c:pt>
                <c:pt idx="9667">
                  <c:v>-3.6503000000000001E-2</c:v>
                </c:pt>
                <c:pt idx="9668">
                  <c:v>-3.6509600000000003E-2</c:v>
                </c:pt>
                <c:pt idx="9669">
                  <c:v>-3.6517800000000003E-2</c:v>
                </c:pt>
                <c:pt idx="9670">
                  <c:v>-3.6525099999999998E-2</c:v>
                </c:pt>
                <c:pt idx="9671">
                  <c:v>-3.6532299999999997E-2</c:v>
                </c:pt>
                <c:pt idx="9672">
                  <c:v>-3.6538599999999997E-2</c:v>
                </c:pt>
                <c:pt idx="9673">
                  <c:v>-3.6543399999999997E-2</c:v>
                </c:pt>
                <c:pt idx="9674">
                  <c:v>-3.6546000000000002E-2</c:v>
                </c:pt>
                <c:pt idx="9675">
                  <c:v>-3.6550199999999998E-2</c:v>
                </c:pt>
                <c:pt idx="9676">
                  <c:v>-3.65539E-2</c:v>
                </c:pt>
                <c:pt idx="9677">
                  <c:v>-3.6557399999999997E-2</c:v>
                </c:pt>
                <c:pt idx="9678">
                  <c:v>-3.6561999999999997E-2</c:v>
                </c:pt>
                <c:pt idx="9679">
                  <c:v>-3.65662E-2</c:v>
                </c:pt>
                <c:pt idx="9680">
                  <c:v>-3.65715E-2</c:v>
                </c:pt>
                <c:pt idx="9681">
                  <c:v>-3.6574799999999998E-2</c:v>
                </c:pt>
                <c:pt idx="9682">
                  <c:v>-3.6579599999999997E-2</c:v>
                </c:pt>
                <c:pt idx="9683">
                  <c:v>-3.6584800000000001E-2</c:v>
                </c:pt>
                <c:pt idx="9684">
                  <c:v>-3.65879E-2</c:v>
                </c:pt>
                <c:pt idx="9685">
                  <c:v>-3.6590699999999997E-2</c:v>
                </c:pt>
                <c:pt idx="9686">
                  <c:v>-3.6593899999999999E-2</c:v>
                </c:pt>
                <c:pt idx="9687">
                  <c:v>-3.6596999999999998E-2</c:v>
                </c:pt>
                <c:pt idx="9688">
                  <c:v>-3.66012E-2</c:v>
                </c:pt>
                <c:pt idx="9689">
                  <c:v>-3.6604600000000001E-2</c:v>
                </c:pt>
                <c:pt idx="9690">
                  <c:v>-3.6607500000000001E-2</c:v>
                </c:pt>
                <c:pt idx="9691">
                  <c:v>-3.6610400000000001E-2</c:v>
                </c:pt>
                <c:pt idx="9692">
                  <c:v>-3.6610799999999999E-2</c:v>
                </c:pt>
                <c:pt idx="9693">
                  <c:v>-3.6613E-2</c:v>
                </c:pt>
                <c:pt idx="9694">
                  <c:v>-3.6617999999999998E-2</c:v>
                </c:pt>
                <c:pt idx="9695">
                  <c:v>-3.6623900000000001E-2</c:v>
                </c:pt>
                <c:pt idx="9696">
                  <c:v>-3.6628099999999997E-2</c:v>
                </c:pt>
                <c:pt idx="9697">
                  <c:v>-3.66345E-2</c:v>
                </c:pt>
                <c:pt idx="9698">
                  <c:v>-3.6640699999999998E-2</c:v>
                </c:pt>
                <c:pt idx="9699">
                  <c:v>-3.6646499999999999E-2</c:v>
                </c:pt>
                <c:pt idx="9700">
                  <c:v>-3.6650299999999997E-2</c:v>
                </c:pt>
                <c:pt idx="9701">
                  <c:v>-3.6653900000000003E-2</c:v>
                </c:pt>
                <c:pt idx="9702">
                  <c:v>-3.6659200000000003E-2</c:v>
                </c:pt>
                <c:pt idx="9703">
                  <c:v>-3.6665000000000003E-2</c:v>
                </c:pt>
                <c:pt idx="9704">
                  <c:v>-3.6670300000000003E-2</c:v>
                </c:pt>
                <c:pt idx="9705">
                  <c:v>-3.6676399999999998E-2</c:v>
                </c:pt>
                <c:pt idx="9706">
                  <c:v>-3.66808E-2</c:v>
                </c:pt>
                <c:pt idx="9707">
                  <c:v>-3.6684399999999999E-2</c:v>
                </c:pt>
                <c:pt idx="9708">
                  <c:v>-3.6688800000000001E-2</c:v>
                </c:pt>
                <c:pt idx="9709">
                  <c:v>-3.6694999999999998E-2</c:v>
                </c:pt>
                <c:pt idx="9710">
                  <c:v>-3.6701299999999999E-2</c:v>
                </c:pt>
                <c:pt idx="9711">
                  <c:v>-3.6705599999999998E-2</c:v>
                </c:pt>
                <c:pt idx="9712">
                  <c:v>-3.6710600000000003E-2</c:v>
                </c:pt>
                <c:pt idx="9713">
                  <c:v>-3.6715400000000002E-2</c:v>
                </c:pt>
                <c:pt idx="9714">
                  <c:v>-3.6719500000000002E-2</c:v>
                </c:pt>
                <c:pt idx="9715">
                  <c:v>-3.6721400000000001E-2</c:v>
                </c:pt>
                <c:pt idx="9716">
                  <c:v>-3.6723199999999998E-2</c:v>
                </c:pt>
                <c:pt idx="9717">
                  <c:v>-3.6723499999999999E-2</c:v>
                </c:pt>
                <c:pt idx="9718">
                  <c:v>-3.6725500000000001E-2</c:v>
                </c:pt>
                <c:pt idx="9719">
                  <c:v>-3.67269E-2</c:v>
                </c:pt>
                <c:pt idx="9720">
                  <c:v>-3.6733000000000002E-2</c:v>
                </c:pt>
                <c:pt idx="9721">
                  <c:v>-3.6741200000000002E-2</c:v>
                </c:pt>
                <c:pt idx="9722">
                  <c:v>-3.67479E-2</c:v>
                </c:pt>
                <c:pt idx="9723">
                  <c:v>-3.6754799999999997E-2</c:v>
                </c:pt>
                <c:pt idx="9724">
                  <c:v>-3.6759E-2</c:v>
                </c:pt>
                <c:pt idx="9725">
                  <c:v>-3.6763799999999999E-2</c:v>
                </c:pt>
                <c:pt idx="9726">
                  <c:v>-3.6767800000000003E-2</c:v>
                </c:pt>
                <c:pt idx="9727">
                  <c:v>-3.6771699999999997E-2</c:v>
                </c:pt>
                <c:pt idx="9728">
                  <c:v>-3.6772800000000001E-2</c:v>
                </c:pt>
                <c:pt idx="9729">
                  <c:v>-3.6773800000000002E-2</c:v>
                </c:pt>
                <c:pt idx="9730">
                  <c:v>-3.6773500000000001E-2</c:v>
                </c:pt>
                <c:pt idx="9731">
                  <c:v>-3.6776200000000002E-2</c:v>
                </c:pt>
                <c:pt idx="9732">
                  <c:v>-3.6780800000000002E-2</c:v>
                </c:pt>
                <c:pt idx="9733">
                  <c:v>-3.67836E-2</c:v>
                </c:pt>
                <c:pt idx="9734">
                  <c:v>-3.6787E-2</c:v>
                </c:pt>
                <c:pt idx="9735">
                  <c:v>-3.6788700000000001E-2</c:v>
                </c:pt>
                <c:pt idx="9736">
                  <c:v>-3.6789500000000003E-2</c:v>
                </c:pt>
                <c:pt idx="9737">
                  <c:v>-3.6790000000000003E-2</c:v>
                </c:pt>
                <c:pt idx="9738">
                  <c:v>-3.6789000000000002E-2</c:v>
                </c:pt>
                <c:pt idx="9739">
                  <c:v>-3.6788099999999997E-2</c:v>
                </c:pt>
                <c:pt idx="9740">
                  <c:v>-3.6788000000000001E-2</c:v>
                </c:pt>
                <c:pt idx="9741">
                  <c:v>-3.67894E-2</c:v>
                </c:pt>
                <c:pt idx="9742">
                  <c:v>-3.67906E-2</c:v>
                </c:pt>
                <c:pt idx="9743">
                  <c:v>-3.6791299999999999E-2</c:v>
                </c:pt>
                <c:pt idx="9744">
                  <c:v>-3.67935E-2</c:v>
                </c:pt>
                <c:pt idx="9745">
                  <c:v>-3.6797000000000003E-2</c:v>
                </c:pt>
                <c:pt idx="9746">
                  <c:v>-3.6800199999999998E-2</c:v>
                </c:pt>
                <c:pt idx="9747">
                  <c:v>-3.6802399999999999E-2</c:v>
                </c:pt>
                <c:pt idx="9748">
                  <c:v>-3.6804999999999997E-2</c:v>
                </c:pt>
                <c:pt idx="9749">
                  <c:v>-3.6807600000000003E-2</c:v>
                </c:pt>
                <c:pt idx="9750">
                  <c:v>-3.6812999999999999E-2</c:v>
                </c:pt>
                <c:pt idx="9751">
                  <c:v>-3.68203E-2</c:v>
                </c:pt>
                <c:pt idx="9752">
                  <c:v>-3.6826400000000002E-2</c:v>
                </c:pt>
                <c:pt idx="9753">
                  <c:v>-3.6830599999999998E-2</c:v>
                </c:pt>
                <c:pt idx="9754">
                  <c:v>-3.6832799999999999E-2</c:v>
                </c:pt>
                <c:pt idx="9755">
                  <c:v>-3.6837399999999999E-2</c:v>
                </c:pt>
                <c:pt idx="9756">
                  <c:v>-3.68425E-2</c:v>
                </c:pt>
                <c:pt idx="9757">
                  <c:v>-3.6848800000000001E-2</c:v>
                </c:pt>
                <c:pt idx="9758">
                  <c:v>-3.6854100000000001E-2</c:v>
                </c:pt>
                <c:pt idx="9759">
                  <c:v>-3.6859099999999999E-2</c:v>
                </c:pt>
                <c:pt idx="9760">
                  <c:v>-3.6861999999999999E-2</c:v>
                </c:pt>
                <c:pt idx="9761">
                  <c:v>-3.6866299999999998E-2</c:v>
                </c:pt>
                <c:pt idx="9762">
                  <c:v>-3.6871300000000003E-2</c:v>
                </c:pt>
                <c:pt idx="9763">
                  <c:v>-3.6876399999999997E-2</c:v>
                </c:pt>
                <c:pt idx="9764">
                  <c:v>-3.6881400000000002E-2</c:v>
                </c:pt>
                <c:pt idx="9765">
                  <c:v>-3.6883800000000001E-2</c:v>
                </c:pt>
                <c:pt idx="9766">
                  <c:v>-3.68869E-2</c:v>
                </c:pt>
                <c:pt idx="9767">
                  <c:v>-3.6889699999999997E-2</c:v>
                </c:pt>
                <c:pt idx="9768">
                  <c:v>-3.6893099999999998E-2</c:v>
                </c:pt>
                <c:pt idx="9769">
                  <c:v>-3.6897300000000001E-2</c:v>
                </c:pt>
                <c:pt idx="9770">
                  <c:v>-3.6899700000000001E-2</c:v>
                </c:pt>
                <c:pt idx="9771">
                  <c:v>-3.6903600000000002E-2</c:v>
                </c:pt>
                <c:pt idx="9772">
                  <c:v>-3.6906799999999997E-2</c:v>
                </c:pt>
                <c:pt idx="9773">
                  <c:v>-3.6908400000000001E-2</c:v>
                </c:pt>
                <c:pt idx="9774">
                  <c:v>-3.6912300000000002E-2</c:v>
                </c:pt>
                <c:pt idx="9775">
                  <c:v>-3.6915499999999997E-2</c:v>
                </c:pt>
                <c:pt idx="9776">
                  <c:v>-3.6916999999999998E-2</c:v>
                </c:pt>
                <c:pt idx="9777">
                  <c:v>-3.6919899999999999E-2</c:v>
                </c:pt>
                <c:pt idx="9778">
                  <c:v>-3.6922000000000003E-2</c:v>
                </c:pt>
                <c:pt idx="9779">
                  <c:v>-3.6924899999999997E-2</c:v>
                </c:pt>
                <c:pt idx="9780">
                  <c:v>-3.6929799999999999E-2</c:v>
                </c:pt>
                <c:pt idx="9781">
                  <c:v>-3.6933399999999998E-2</c:v>
                </c:pt>
                <c:pt idx="9782">
                  <c:v>-3.6940000000000001E-2</c:v>
                </c:pt>
                <c:pt idx="9783">
                  <c:v>-3.6947399999999998E-2</c:v>
                </c:pt>
                <c:pt idx="9784">
                  <c:v>-3.6956299999999997E-2</c:v>
                </c:pt>
                <c:pt idx="9785">
                  <c:v>-3.69658E-2</c:v>
                </c:pt>
                <c:pt idx="9786">
                  <c:v>-3.6973199999999998E-2</c:v>
                </c:pt>
                <c:pt idx="9787">
                  <c:v>-3.6980600000000002E-2</c:v>
                </c:pt>
                <c:pt idx="9788">
                  <c:v>-3.6988500000000001E-2</c:v>
                </c:pt>
                <c:pt idx="9789">
                  <c:v>-3.6998400000000001E-2</c:v>
                </c:pt>
                <c:pt idx="9790">
                  <c:v>-3.7004700000000001E-2</c:v>
                </c:pt>
                <c:pt idx="9791">
                  <c:v>-3.7009100000000003E-2</c:v>
                </c:pt>
                <c:pt idx="9792">
                  <c:v>-3.7012900000000001E-2</c:v>
                </c:pt>
                <c:pt idx="9793">
                  <c:v>-3.7017000000000001E-2</c:v>
                </c:pt>
                <c:pt idx="9794">
                  <c:v>-3.7021199999999997E-2</c:v>
                </c:pt>
                <c:pt idx="9795">
                  <c:v>-3.70266E-2</c:v>
                </c:pt>
                <c:pt idx="9796">
                  <c:v>-3.7032599999999999E-2</c:v>
                </c:pt>
                <c:pt idx="9797">
                  <c:v>-3.7035899999999997E-2</c:v>
                </c:pt>
                <c:pt idx="9798">
                  <c:v>-3.7040099999999999E-2</c:v>
                </c:pt>
                <c:pt idx="9799">
                  <c:v>-3.7041900000000003E-2</c:v>
                </c:pt>
                <c:pt idx="9800">
                  <c:v>-3.7047700000000003E-2</c:v>
                </c:pt>
                <c:pt idx="9801">
                  <c:v>-3.7050399999999997E-2</c:v>
                </c:pt>
                <c:pt idx="9802">
                  <c:v>-3.7051199999999999E-2</c:v>
                </c:pt>
                <c:pt idx="9803">
                  <c:v>-3.7052099999999998E-2</c:v>
                </c:pt>
                <c:pt idx="9804">
                  <c:v>-3.7054900000000002E-2</c:v>
                </c:pt>
                <c:pt idx="9805">
                  <c:v>-3.7058199999999999E-2</c:v>
                </c:pt>
                <c:pt idx="9806">
                  <c:v>-3.7061400000000001E-2</c:v>
                </c:pt>
                <c:pt idx="9807">
                  <c:v>-3.7067200000000002E-2</c:v>
                </c:pt>
                <c:pt idx="9808">
                  <c:v>-3.7073099999999998E-2</c:v>
                </c:pt>
                <c:pt idx="9809">
                  <c:v>-3.7081500000000003E-2</c:v>
                </c:pt>
                <c:pt idx="9810">
                  <c:v>-3.7088299999999998E-2</c:v>
                </c:pt>
                <c:pt idx="9811">
                  <c:v>-3.7096900000000002E-2</c:v>
                </c:pt>
                <c:pt idx="9812">
                  <c:v>-3.7106100000000003E-2</c:v>
                </c:pt>
                <c:pt idx="9813">
                  <c:v>-3.7113300000000002E-2</c:v>
                </c:pt>
                <c:pt idx="9814">
                  <c:v>-3.7121000000000001E-2</c:v>
                </c:pt>
                <c:pt idx="9815">
                  <c:v>-3.7128000000000001E-2</c:v>
                </c:pt>
                <c:pt idx="9816">
                  <c:v>-3.7132800000000001E-2</c:v>
                </c:pt>
                <c:pt idx="9817">
                  <c:v>-3.7133800000000002E-2</c:v>
                </c:pt>
                <c:pt idx="9818">
                  <c:v>-3.7135300000000003E-2</c:v>
                </c:pt>
                <c:pt idx="9819">
                  <c:v>-3.7137299999999998E-2</c:v>
                </c:pt>
                <c:pt idx="9820">
                  <c:v>-3.7140399999999997E-2</c:v>
                </c:pt>
                <c:pt idx="9821">
                  <c:v>-3.7144099999999999E-2</c:v>
                </c:pt>
                <c:pt idx="9822">
                  <c:v>-3.71487E-2</c:v>
                </c:pt>
                <c:pt idx="9823">
                  <c:v>-3.7155100000000003E-2</c:v>
                </c:pt>
                <c:pt idx="9824">
                  <c:v>-3.7164000000000003E-2</c:v>
                </c:pt>
                <c:pt idx="9825">
                  <c:v>-3.7172400000000001E-2</c:v>
                </c:pt>
                <c:pt idx="9826">
                  <c:v>-3.7180400000000002E-2</c:v>
                </c:pt>
                <c:pt idx="9827">
                  <c:v>-3.7189300000000002E-2</c:v>
                </c:pt>
                <c:pt idx="9828">
                  <c:v>-3.7194999999999999E-2</c:v>
                </c:pt>
                <c:pt idx="9829">
                  <c:v>-3.7200499999999997E-2</c:v>
                </c:pt>
                <c:pt idx="9830">
                  <c:v>-3.7207900000000002E-2</c:v>
                </c:pt>
                <c:pt idx="9831">
                  <c:v>-3.7211599999999997E-2</c:v>
                </c:pt>
                <c:pt idx="9832">
                  <c:v>-3.72129E-2</c:v>
                </c:pt>
                <c:pt idx="9833">
                  <c:v>-3.7214400000000002E-2</c:v>
                </c:pt>
                <c:pt idx="9834">
                  <c:v>-3.7216100000000002E-2</c:v>
                </c:pt>
                <c:pt idx="9835">
                  <c:v>-3.72182E-2</c:v>
                </c:pt>
                <c:pt idx="9836">
                  <c:v>-3.72223E-2</c:v>
                </c:pt>
                <c:pt idx="9837">
                  <c:v>-3.7226200000000001E-2</c:v>
                </c:pt>
                <c:pt idx="9838">
                  <c:v>-3.7229900000000003E-2</c:v>
                </c:pt>
                <c:pt idx="9839">
                  <c:v>-3.72339E-2</c:v>
                </c:pt>
                <c:pt idx="9840">
                  <c:v>-3.7238500000000001E-2</c:v>
                </c:pt>
                <c:pt idx="9841">
                  <c:v>-3.7244600000000003E-2</c:v>
                </c:pt>
                <c:pt idx="9842">
                  <c:v>-3.72491E-2</c:v>
                </c:pt>
                <c:pt idx="9843">
                  <c:v>-3.7252399999999998E-2</c:v>
                </c:pt>
                <c:pt idx="9844">
                  <c:v>-3.7256400000000002E-2</c:v>
                </c:pt>
                <c:pt idx="9845">
                  <c:v>-3.7258699999999999E-2</c:v>
                </c:pt>
                <c:pt idx="9846">
                  <c:v>-3.7261099999999998E-2</c:v>
                </c:pt>
                <c:pt idx="9847">
                  <c:v>-3.7267099999999997E-2</c:v>
                </c:pt>
                <c:pt idx="9848">
                  <c:v>-3.7273500000000001E-2</c:v>
                </c:pt>
                <c:pt idx="9849">
                  <c:v>-3.7279899999999998E-2</c:v>
                </c:pt>
                <c:pt idx="9850">
                  <c:v>-3.7285899999999997E-2</c:v>
                </c:pt>
                <c:pt idx="9851">
                  <c:v>-3.7291400000000002E-2</c:v>
                </c:pt>
                <c:pt idx="9852">
                  <c:v>-3.7297400000000001E-2</c:v>
                </c:pt>
                <c:pt idx="9853">
                  <c:v>-3.7303599999999999E-2</c:v>
                </c:pt>
                <c:pt idx="9854">
                  <c:v>-3.7308099999999997E-2</c:v>
                </c:pt>
                <c:pt idx="9855">
                  <c:v>-3.7312499999999998E-2</c:v>
                </c:pt>
                <c:pt idx="9856">
                  <c:v>-3.7315300000000003E-2</c:v>
                </c:pt>
                <c:pt idx="9857">
                  <c:v>-3.7321500000000001E-2</c:v>
                </c:pt>
                <c:pt idx="9858">
                  <c:v>-3.7326900000000003E-2</c:v>
                </c:pt>
                <c:pt idx="9859">
                  <c:v>-3.7328300000000002E-2</c:v>
                </c:pt>
                <c:pt idx="9860">
                  <c:v>-3.7330799999999997E-2</c:v>
                </c:pt>
                <c:pt idx="9861">
                  <c:v>-3.7334399999999997E-2</c:v>
                </c:pt>
                <c:pt idx="9862">
                  <c:v>-3.7339700000000003E-2</c:v>
                </c:pt>
                <c:pt idx="9863">
                  <c:v>-3.7345499999999997E-2</c:v>
                </c:pt>
                <c:pt idx="9864">
                  <c:v>-3.73514E-2</c:v>
                </c:pt>
                <c:pt idx="9865">
                  <c:v>-3.7355300000000001E-2</c:v>
                </c:pt>
                <c:pt idx="9866">
                  <c:v>-3.7358099999999998E-2</c:v>
                </c:pt>
                <c:pt idx="9867">
                  <c:v>-3.7359900000000001E-2</c:v>
                </c:pt>
                <c:pt idx="9868">
                  <c:v>-3.73625E-2</c:v>
                </c:pt>
                <c:pt idx="9869">
                  <c:v>-3.7365500000000003E-2</c:v>
                </c:pt>
                <c:pt idx="9870">
                  <c:v>-3.7367200000000003E-2</c:v>
                </c:pt>
                <c:pt idx="9871">
                  <c:v>-3.7370399999999998E-2</c:v>
                </c:pt>
                <c:pt idx="9872">
                  <c:v>-3.7374400000000002E-2</c:v>
                </c:pt>
                <c:pt idx="9873">
                  <c:v>-3.7378599999999998E-2</c:v>
                </c:pt>
                <c:pt idx="9874">
                  <c:v>-3.7384500000000001E-2</c:v>
                </c:pt>
                <c:pt idx="9875">
                  <c:v>-3.73905E-2</c:v>
                </c:pt>
                <c:pt idx="9876">
                  <c:v>-3.7395999999999999E-2</c:v>
                </c:pt>
                <c:pt idx="9877">
                  <c:v>-3.7401999999999998E-2</c:v>
                </c:pt>
                <c:pt idx="9878">
                  <c:v>-3.7406500000000002E-2</c:v>
                </c:pt>
                <c:pt idx="9879">
                  <c:v>-3.7410400000000003E-2</c:v>
                </c:pt>
                <c:pt idx="9880">
                  <c:v>-3.7411699999999999E-2</c:v>
                </c:pt>
                <c:pt idx="9881">
                  <c:v>-3.7411E-2</c:v>
                </c:pt>
                <c:pt idx="9882">
                  <c:v>-3.7410499999999999E-2</c:v>
                </c:pt>
                <c:pt idx="9883">
                  <c:v>-3.7408799999999999E-2</c:v>
                </c:pt>
                <c:pt idx="9884">
                  <c:v>-3.7409999999999999E-2</c:v>
                </c:pt>
                <c:pt idx="9885">
                  <c:v>-3.7412099999999997E-2</c:v>
                </c:pt>
                <c:pt idx="9886">
                  <c:v>-3.7413399999999999E-2</c:v>
                </c:pt>
                <c:pt idx="9887">
                  <c:v>-3.7417600000000002E-2</c:v>
                </c:pt>
                <c:pt idx="9888">
                  <c:v>-3.7424100000000002E-2</c:v>
                </c:pt>
                <c:pt idx="9889">
                  <c:v>-3.7429999999999998E-2</c:v>
                </c:pt>
                <c:pt idx="9890">
                  <c:v>-3.7434500000000002E-2</c:v>
                </c:pt>
                <c:pt idx="9891">
                  <c:v>-3.7438100000000002E-2</c:v>
                </c:pt>
                <c:pt idx="9892">
                  <c:v>-3.7442200000000002E-2</c:v>
                </c:pt>
                <c:pt idx="9893">
                  <c:v>-3.7444699999999997E-2</c:v>
                </c:pt>
                <c:pt idx="9894">
                  <c:v>-3.7444600000000001E-2</c:v>
                </c:pt>
                <c:pt idx="9895">
                  <c:v>-3.7445699999999998E-2</c:v>
                </c:pt>
                <c:pt idx="9896">
                  <c:v>-3.74477E-2</c:v>
                </c:pt>
                <c:pt idx="9897">
                  <c:v>-3.74525E-2</c:v>
                </c:pt>
                <c:pt idx="9898">
                  <c:v>-3.7457299999999999E-2</c:v>
                </c:pt>
                <c:pt idx="9899">
                  <c:v>-3.7462700000000002E-2</c:v>
                </c:pt>
                <c:pt idx="9900">
                  <c:v>-3.74677E-2</c:v>
                </c:pt>
                <c:pt idx="9901">
                  <c:v>-3.7472400000000003E-2</c:v>
                </c:pt>
                <c:pt idx="9902">
                  <c:v>-3.7479600000000002E-2</c:v>
                </c:pt>
                <c:pt idx="9903">
                  <c:v>-3.7487600000000003E-2</c:v>
                </c:pt>
                <c:pt idx="9904">
                  <c:v>-3.7494399999999997E-2</c:v>
                </c:pt>
                <c:pt idx="9905">
                  <c:v>-3.7499499999999998E-2</c:v>
                </c:pt>
                <c:pt idx="9906">
                  <c:v>-3.7501100000000002E-2</c:v>
                </c:pt>
                <c:pt idx="9907">
                  <c:v>-3.75039E-2</c:v>
                </c:pt>
                <c:pt idx="9908">
                  <c:v>-3.7507600000000002E-2</c:v>
                </c:pt>
                <c:pt idx="9909">
                  <c:v>-3.7509300000000002E-2</c:v>
                </c:pt>
                <c:pt idx="9910">
                  <c:v>-3.7510000000000002E-2</c:v>
                </c:pt>
                <c:pt idx="9911">
                  <c:v>-3.75102E-2</c:v>
                </c:pt>
                <c:pt idx="9912">
                  <c:v>-3.7510300000000003E-2</c:v>
                </c:pt>
                <c:pt idx="9913">
                  <c:v>-3.7510599999999998E-2</c:v>
                </c:pt>
                <c:pt idx="9914">
                  <c:v>-3.7512900000000002E-2</c:v>
                </c:pt>
                <c:pt idx="9915">
                  <c:v>-3.7516099999999997E-2</c:v>
                </c:pt>
                <c:pt idx="9916">
                  <c:v>-3.7520900000000003E-2</c:v>
                </c:pt>
                <c:pt idx="9917">
                  <c:v>-3.7526299999999999E-2</c:v>
                </c:pt>
                <c:pt idx="9918">
                  <c:v>-3.7531099999999998E-2</c:v>
                </c:pt>
                <c:pt idx="9919">
                  <c:v>-3.75365E-2</c:v>
                </c:pt>
                <c:pt idx="9920">
                  <c:v>-3.75442E-2</c:v>
                </c:pt>
                <c:pt idx="9921">
                  <c:v>-3.7550100000000003E-2</c:v>
                </c:pt>
                <c:pt idx="9922">
                  <c:v>-3.7553900000000001E-2</c:v>
                </c:pt>
                <c:pt idx="9923">
                  <c:v>-3.7557300000000002E-2</c:v>
                </c:pt>
                <c:pt idx="9924">
                  <c:v>-3.7559500000000003E-2</c:v>
                </c:pt>
                <c:pt idx="9925">
                  <c:v>-3.7561600000000001E-2</c:v>
                </c:pt>
                <c:pt idx="9926">
                  <c:v>-3.7563300000000001E-2</c:v>
                </c:pt>
                <c:pt idx="9927">
                  <c:v>-3.7566500000000003E-2</c:v>
                </c:pt>
                <c:pt idx="9928">
                  <c:v>-3.7569999999999999E-2</c:v>
                </c:pt>
                <c:pt idx="9929">
                  <c:v>-3.7574000000000003E-2</c:v>
                </c:pt>
                <c:pt idx="9930">
                  <c:v>-3.7577699999999999E-2</c:v>
                </c:pt>
                <c:pt idx="9931">
                  <c:v>-3.7582200000000003E-2</c:v>
                </c:pt>
                <c:pt idx="9932">
                  <c:v>-3.7587200000000001E-2</c:v>
                </c:pt>
                <c:pt idx="9933">
                  <c:v>-3.75915E-2</c:v>
                </c:pt>
                <c:pt idx="9934">
                  <c:v>-3.7595799999999999E-2</c:v>
                </c:pt>
                <c:pt idx="9935">
                  <c:v>-3.7599599999999997E-2</c:v>
                </c:pt>
                <c:pt idx="9936">
                  <c:v>-3.7603400000000002E-2</c:v>
                </c:pt>
                <c:pt idx="9937">
                  <c:v>-3.7606399999999998E-2</c:v>
                </c:pt>
                <c:pt idx="9938">
                  <c:v>-3.7608500000000003E-2</c:v>
                </c:pt>
                <c:pt idx="9939">
                  <c:v>-3.7611600000000002E-2</c:v>
                </c:pt>
                <c:pt idx="9940">
                  <c:v>-3.7615200000000001E-2</c:v>
                </c:pt>
                <c:pt idx="9941">
                  <c:v>-3.7620800000000003E-2</c:v>
                </c:pt>
                <c:pt idx="9942">
                  <c:v>-3.7626300000000001E-2</c:v>
                </c:pt>
                <c:pt idx="9943">
                  <c:v>-3.7631600000000001E-2</c:v>
                </c:pt>
                <c:pt idx="9944">
                  <c:v>-3.7636200000000002E-2</c:v>
                </c:pt>
                <c:pt idx="9945">
                  <c:v>-3.7642700000000001E-2</c:v>
                </c:pt>
                <c:pt idx="9946">
                  <c:v>-3.7648899999999999E-2</c:v>
                </c:pt>
                <c:pt idx="9947">
                  <c:v>-3.7654699999999999E-2</c:v>
                </c:pt>
                <c:pt idx="9948">
                  <c:v>-3.7659100000000001E-2</c:v>
                </c:pt>
                <c:pt idx="9949">
                  <c:v>-3.7662599999999997E-2</c:v>
                </c:pt>
                <c:pt idx="9950">
                  <c:v>-3.76634E-2</c:v>
                </c:pt>
                <c:pt idx="9951">
                  <c:v>-3.76663E-2</c:v>
                </c:pt>
                <c:pt idx="9952">
                  <c:v>-3.7668399999999998E-2</c:v>
                </c:pt>
                <c:pt idx="9953">
                  <c:v>-3.7670700000000001E-2</c:v>
                </c:pt>
                <c:pt idx="9954">
                  <c:v>-3.7675800000000002E-2</c:v>
                </c:pt>
                <c:pt idx="9955">
                  <c:v>-3.7681199999999998E-2</c:v>
                </c:pt>
                <c:pt idx="9956">
                  <c:v>-3.76861E-2</c:v>
                </c:pt>
                <c:pt idx="9957">
                  <c:v>-3.76897E-2</c:v>
                </c:pt>
                <c:pt idx="9958">
                  <c:v>-3.7688800000000001E-2</c:v>
                </c:pt>
                <c:pt idx="9959">
                  <c:v>-3.7688600000000003E-2</c:v>
                </c:pt>
                <c:pt idx="9960">
                  <c:v>-3.7689399999999998E-2</c:v>
                </c:pt>
                <c:pt idx="9961">
                  <c:v>-3.7692200000000002E-2</c:v>
                </c:pt>
                <c:pt idx="9962">
                  <c:v>-3.7696100000000003E-2</c:v>
                </c:pt>
                <c:pt idx="9963">
                  <c:v>-3.7701199999999997E-2</c:v>
                </c:pt>
                <c:pt idx="9964">
                  <c:v>-3.7708999999999999E-2</c:v>
                </c:pt>
                <c:pt idx="9965">
                  <c:v>-3.7719099999999998E-2</c:v>
                </c:pt>
                <c:pt idx="9966">
                  <c:v>-3.7726900000000001E-2</c:v>
                </c:pt>
                <c:pt idx="9967">
                  <c:v>-3.7735999999999999E-2</c:v>
                </c:pt>
                <c:pt idx="9968">
                  <c:v>-3.77411E-2</c:v>
                </c:pt>
                <c:pt idx="9969">
                  <c:v>-3.7743499999999999E-2</c:v>
                </c:pt>
                <c:pt idx="9970">
                  <c:v>-3.7746099999999998E-2</c:v>
                </c:pt>
                <c:pt idx="9971">
                  <c:v>-3.77498E-2</c:v>
                </c:pt>
                <c:pt idx="9972">
                  <c:v>-3.7753200000000001E-2</c:v>
                </c:pt>
                <c:pt idx="9973">
                  <c:v>-3.7756999999999999E-2</c:v>
                </c:pt>
                <c:pt idx="9974">
                  <c:v>-3.7759300000000003E-2</c:v>
                </c:pt>
                <c:pt idx="9975">
                  <c:v>-3.77626E-2</c:v>
                </c:pt>
                <c:pt idx="9976">
                  <c:v>-3.7765899999999998E-2</c:v>
                </c:pt>
                <c:pt idx="9977">
                  <c:v>-3.7766099999999997E-2</c:v>
                </c:pt>
                <c:pt idx="9978">
                  <c:v>-3.7768200000000002E-2</c:v>
                </c:pt>
                <c:pt idx="9979">
                  <c:v>-3.77708E-2</c:v>
                </c:pt>
                <c:pt idx="9980">
                  <c:v>-3.7775599999999999E-2</c:v>
                </c:pt>
                <c:pt idx="9981">
                  <c:v>-3.7782799999999998E-2</c:v>
                </c:pt>
                <c:pt idx="9982">
                  <c:v>-3.7789499999999997E-2</c:v>
                </c:pt>
                <c:pt idx="9983">
                  <c:v>-3.7796900000000001E-2</c:v>
                </c:pt>
                <c:pt idx="9984">
                  <c:v>-3.7805800000000001E-2</c:v>
                </c:pt>
                <c:pt idx="9985">
                  <c:v>-3.7812900000000003E-2</c:v>
                </c:pt>
                <c:pt idx="9986">
                  <c:v>-3.7819899999999997E-2</c:v>
                </c:pt>
                <c:pt idx="9987">
                  <c:v>-3.7828800000000003E-2</c:v>
                </c:pt>
                <c:pt idx="9988">
                  <c:v>-3.7834899999999998E-2</c:v>
                </c:pt>
                <c:pt idx="9989">
                  <c:v>-3.78381E-2</c:v>
                </c:pt>
                <c:pt idx="9990">
                  <c:v>-3.7840600000000002E-2</c:v>
                </c:pt>
                <c:pt idx="9991">
                  <c:v>-3.78439E-2</c:v>
                </c:pt>
                <c:pt idx="9992">
                  <c:v>-3.7845499999999997E-2</c:v>
                </c:pt>
                <c:pt idx="9993">
                  <c:v>-3.7845499999999997E-2</c:v>
                </c:pt>
                <c:pt idx="9994">
                  <c:v>-3.78432E-2</c:v>
                </c:pt>
                <c:pt idx="9995">
                  <c:v>-3.7843399999999999E-2</c:v>
                </c:pt>
                <c:pt idx="9996">
                  <c:v>-3.7844599999999999E-2</c:v>
                </c:pt>
                <c:pt idx="9997">
                  <c:v>-3.7848699999999999E-2</c:v>
                </c:pt>
                <c:pt idx="9998">
                  <c:v>-3.7851999999999997E-2</c:v>
                </c:pt>
                <c:pt idx="9999">
                  <c:v>-3.7855899999999998E-2</c:v>
                </c:pt>
                <c:pt idx="10000">
                  <c:v>-3.78591E-2</c:v>
                </c:pt>
                <c:pt idx="10001">
                  <c:v>-3.7862600000000003E-2</c:v>
                </c:pt>
                <c:pt idx="10002">
                  <c:v>-3.7868300000000001E-2</c:v>
                </c:pt>
                <c:pt idx="10003">
                  <c:v>-3.7875600000000002E-2</c:v>
                </c:pt>
                <c:pt idx="10004">
                  <c:v>-3.7883199999999999E-2</c:v>
                </c:pt>
                <c:pt idx="10005">
                  <c:v>-3.7890600000000003E-2</c:v>
                </c:pt>
                <c:pt idx="10006">
                  <c:v>-3.7897199999999999E-2</c:v>
                </c:pt>
                <c:pt idx="10007">
                  <c:v>-3.7901900000000002E-2</c:v>
                </c:pt>
                <c:pt idx="10008">
                  <c:v>-3.7906299999999997E-2</c:v>
                </c:pt>
                <c:pt idx="10009">
                  <c:v>-3.7910199999999998E-2</c:v>
                </c:pt>
                <c:pt idx="10010">
                  <c:v>-3.79151E-2</c:v>
                </c:pt>
                <c:pt idx="10011">
                  <c:v>-3.7921200000000002E-2</c:v>
                </c:pt>
                <c:pt idx="10012">
                  <c:v>-3.7926300000000003E-2</c:v>
                </c:pt>
                <c:pt idx="10013">
                  <c:v>-3.7929200000000003E-2</c:v>
                </c:pt>
                <c:pt idx="10014">
                  <c:v>-3.7932399999999998E-2</c:v>
                </c:pt>
                <c:pt idx="10015">
                  <c:v>-3.7937100000000001E-2</c:v>
                </c:pt>
                <c:pt idx="10016">
                  <c:v>-3.7943600000000001E-2</c:v>
                </c:pt>
                <c:pt idx="10017">
                  <c:v>-3.7948700000000002E-2</c:v>
                </c:pt>
                <c:pt idx="10018">
                  <c:v>-3.7952800000000002E-2</c:v>
                </c:pt>
                <c:pt idx="10019">
                  <c:v>-3.79583E-2</c:v>
                </c:pt>
                <c:pt idx="10020">
                  <c:v>-3.7965100000000002E-2</c:v>
                </c:pt>
                <c:pt idx="10021">
                  <c:v>-3.7970499999999997E-2</c:v>
                </c:pt>
                <c:pt idx="10022">
                  <c:v>-3.7974500000000001E-2</c:v>
                </c:pt>
                <c:pt idx="10023">
                  <c:v>-3.7978699999999997E-2</c:v>
                </c:pt>
                <c:pt idx="10024">
                  <c:v>-3.7983500000000003E-2</c:v>
                </c:pt>
                <c:pt idx="10025">
                  <c:v>-3.79875E-2</c:v>
                </c:pt>
                <c:pt idx="10026">
                  <c:v>-3.7995000000000001E-2</c:v>
                </c:pt>
                <c:pt idx="10027">
                  <c:v>-3.8004000000000003E-2</c:v>
                </c:pt>
                <c:pt idx="10028">
                  <c:v>-3.8011799999999998E-2</c:v>
                </c:pt>
                <c:pt idx="10029">
                  <c:v>-3.8019400000000002E-2</c:v>
                </c:pt>
                <c:pt idx="10030">
                  <c:v>-3.8023700000000001E-2</c:v>
                </c:pt>
                <c:pt idx="10031">
                  <c:v>-3.8027699999999998E-2</c:v>
                </c:pt>
                <c:pt idx="10032">
                  <c:v>-3.8028600000000003E-2</c:v>
                </c:pt>
                <c:pt idx="10033">
                  <c:v>-3.8027999999999999E-2</c:v>
                </c:pt>
                <c:pt idx="10034">
                  <c:v>-3.8028199999999998E-2</c:v>
                </c:pt>
                <c:pt idx="10035">
                  <c:v>-3.8026999999999998E-2</c:v>
                </c:pt>
                <c:pt idx="10036">
                  <c:v>-3.8025700000000003E-2</c:v>
                </c:pt>
                <c:pt idx="10037">
                  <c:v>-3.8024799999999997E-2</c:v>
                </c:pt>
                <c:pt idx="10038">
                  <c:v>-3.8026200000000003E-2</c:v>
                </c:pt>
                <c:pt idx="10039">
                  <c:v>-3.8028199999999998E-2</c:v>
                </c:pt>
                <c:pt idx="10040">
                  <c:v>-3.8028399999999997E-2</c:v>
                </c:pt>
                <c:pt idx="10041">
                  <c:v>-3.8027900000000003E-2</c:v>
                </c:pt>
                <c:pt idx="10042">
                  <c:v>-3.8025799999999998E-2</c:v>
                </c:pt>
                <c:pt idx="10043">
                  <c:v>-3.8023800000000003E-2</c:v>
                </c:pt>
                <c:pt idx="10044">
                  <c:v>-3.8019299999999999E-2</c:v>
                </c:pt>
                <c:pt idx="10045">
                  <c:v>-3.8017799999999997E-2</c:v>
                </c:pt>
                <c:pt idx="10046">
                  <c:v>-3.8018999999999997E-2</c:v>
                </c:pt>
                <c:pt idx="10047">
                  <c:v>-3.8019600000000001E-2</c:v>
                </c:pt>
                <c:pt idx="10048">
                  <c:v>-3.8018200000000002E-2</c:v>
                </c:pt>
                <c:pt idx="10049">
                  <c:v>-3.8016899999999999E-2</c:v>
                </c:pt>
                <c:pt idx="10050">
                  <c:v>-3.8020900000000003E-2</c:v>
                </c:pt>
                <c:pt idx="10051">
                  <c:v>-3.80278E-2</c:v>
                </c:pt>
                <c:pt idx="10052">
                  <c:v>-3.8034699999999998E-2</c:v>
                </c:pt>
                <c:pt idx="10053">
                  <c:v>-3.8042100000000002E-2</c:v>
                </c:pt>
                <c:pt idx="10054">
                  <c:v>-3.8050800000000003E-2</c:v>
                </c:pt>
                <c:pt idx="10055">
                  <c:v>-3.8057399999999998E-2</c:v>
                </c:pt>
                <c:pt idx="10056">
                  <c:v>-3.8063600000000003E-2</c:v>
                </c:pt>
                <c:pt idx="10057">
                  <c:v>-3.8069600000000002E-2</c:v>
                </c:pt>
                <c:pt idx="10058">
                  <c:v>-3.8073500000000003E-2</c:v>
                </c:pt>
                <c:pt idx="10059">
                  <c:v>-3.8073900000000001E-2</c:v>
                </c:pt>
                <c:pt idx="10060">
                  <c:v>-3.80729E-2</c:v>
                </c:pt>
                <c:pt idx="10061">
                  <c:v>-3.8074700000000003E-2</c:v>
                </c:pt>
                <c:pt idx="10062">
                  <c:v>-3.80782E-2</c:v>
                </c:pt>
                <c:pt idx="10063">
                  <c:v>-3.8081299999999998E-2</c:v>
                </c:pt>
                <c:pt idx="10064">
                  <c:v>-3.8087500000000003E-2</c:v>
                </c:pt>
                <c:pt idx="10065">
                  <c:v>-3.8095999999999998E-2</c:v>
                </c:pt>
                <c:pt idx="10066">
                  <c:v>-3.8106099999999997E-2</c:v>
                </c:pt>
                <c:pt idx="10067">
                  <c:v>-3.81161E-2</c:v>
                </c:pt>
                <c:pt idx="10068">
                  <c:v>-3.81248E-2</c:v>
                </c:pt>
                <c:pt idx="10069">
                  <c:v>-3.8132699999999999E-2</c:v>
                </c:pt>
                <c:pt idx="10070">
                  <c:v>-3.8137400000000002E-2</c:v>
                </c:pt>
                <c:pt idx="10071">
                  <c:v>-3.8141599999999998E-2</c:v>
                </c:pt>
                <c:pt idx="10072">
                  <c:v>-3.81448E-2</c:v>
                </c:pt>
                <c:pt idx="10073">
                  <c:v>-3.8144999999999998E-2</c:v>
                </c:pt>
                <c:pt idx="10074">
                  <c:v>-3.8146899999999997E-2</c:v>
                </c:pt>
                <c:pt idx="10075">
                  <c:v>-3.8148700000000001E-2</c:v>
                </c:pt>
                <c:pt idx="10076">
                  <c:v>-3.81518E-2</c:v>
                </c:pt>
                <c:pt idx="10077">
                  <c:v>-3.8155300000000003E-2</c:v>
                </c:pt>
                <c:pt idx="10078">
                  <c:v>-3.8160800000000002E-2</c:v>
                </c:pt>
                <c:pt idx="10079">
                  <c:v>-3.8168899999999999E-2</c:v>
                </c:pt>
                <c:pt idx="10080">
                  <c:v>-3.8178200000000002E-2</c:v>
                </c:pt>
                <c:pt idx="10081">
                  <c:v>-3.8186199999999997E-2</c:v>
                </c:pt>
                <c:pt idx="10082">
                  <c:v>-3.81938E-2</c:v>
                </c:pt>
                <c:pt idx="10083">
                  <c:v>-3.82003E-2</c:v>
                </c:pt>
                <c:pt idx="10084">
                  <c:v>-3.8206499999999997E-2</c:v>
                </c:pt>
                <c:pt idx="10085">
                  <c:v>-3.8212900000000001E-2</c:v>
                </c:pt>
                <c:pt idx="10086">
                  <c:v>-3.8219900000000001E-2</c:v>
                </c:pt>
                <c:pt idx="10087">
                  <c:v>-3.8227900000000002E-2</c:v>
                </c:pt>
                <c:pt idx="10088">
                  <c:v>-3.82329E-2</c:v>
                </c:pt>
                <c:pt idx="10089">
                  <c:v>-3.8236399999999997E-2</c:v>
                </c:pt>
                <c:pt idx="10090">
                  <c:v>-3.8238399999999999E-2</c:v>
                </c:pt>
                <c:pt idx="10091">
                  <c:v>-3.8240299999999998E-2</c:v>
                </c:pt>
                <c:pt idx="10092">
                  <c:v>-3.8242100000000001E-2</c:v>
                </c:pt>
                <c:pt idx="10093">
                  <c:v>-3.8245300000000003E-2</c:v>
                </c:pt>
                <c:pt idx="10094">
                  <c:v>-3.8249499999999999E-2</c:v>
                </c:pt>
                <c:pt idx="10095">
                  <c:v>-3.8258E-2</c:v>
                </c:pt>
                <c:pt idx="10096">
                  <c:v>-3.82645E-2</c:v>
                </c:pt>
                <c:pt idx="10097">
                  <c:v>-3.8272E-2</c:v>
                </c:pt>
                <c:pt idx="10098">
                  <c:v>-3.8278899999999998E-2</c:v>
                </c:pt>
                <c:pt idx="10099">
                  <c:v>-3.8286199999999999E-2</c:v>
                </c:pt>
                <c:pt idx="10100">
                  <c:v>-3.8291600000000002E-2</c:v>
                </c:pt>
                <c:pt idx="10101">
                  <c:v>-3.8295099999999999E-2</c:v>
                </c:pt>
                <c:pt idx="10102">
                  <c:v>-3.8299100000000003E-2</c:v>
                </c:pt>
                <c:pt idx="10103">
                  <c:v>-3.83024E-2</c:v>
                </c:pt>
                <c:pt idx="10104">
                  <c:v>-3.8304100000000001E-2</c:v>
                </c:pt>
                <c:pt idx="10105">
                  <c:v>-3.8308599999999998E-2</c:v>
                </c:pt>
                <c:pt idx="10106">
                  <c:v>-3.8313600000000003E-2</c:v>
                </c:pt>
                <c:pt idx="10107">
                  <c:v>-3.8319699999999998E-2</c:v>
                </c:pt>
                <c:pt idx="10108">
                  <c:v>-3.8323999999999997E-2</c:v>
                </c:pt>
                <c:pt idx="10109">
                  <c:v>-3.83287E-2</c:v>
                </c:pt>
                <c:pt idx="10110">
                  <c:v>-3.8333899999999997E-2</c:v>
                </c:pt>
                <c:pt idx="10111">
                  <c:v>-3.8340199999999998E-2</c:v>
                </c:pt>
                <c:pt idx="10112">
                  <c:v>-3.8345799999999999E-2</c:v>
                </c:pt>
                <c:pt idx="10113">
                  <c:v>-3.8349099999999997E-2</c:v>
                </c:pt>
                <c:pt idx="10114">
                  <c:v>-3.8356399999999999E-2</c:v>
                </c:pt>
                <c:pt idx="10115">
                  <c:v>-3.83608E-2</c:v>
                </c:pt>
                <c:pt idx="10116">
                  <c:v>-3.8365400000000001E-2</c:v>
                </c:pt>
                <c:pt idx="10117">
                  <c:v>-3.8369399999999998E-2</c:v>
                </c:pt>
                <c:pt idx="10118">
                  <c:v>-3.8369399999999998E-2</c:v>
                </c:pt>
                <c:pt idx="10119">
                  <c:v>-3.8372000000000003E-2</c:v>
                </c:pt>
                <c:pt idx="10120">
                  <c:v>-3.8373999999999998E-2</c:v>
                </c:pt>
                <c:pt idx="10121">
                  <c:v>-3.8375199999999998E-2</c:v>
                </c:pt>
                <c:pt idx="10122">
                  <c:v>-3.8375399999999997E-2</c:v>
                </c:pt>
                <c:pt idx="10123">
                  <c:v>-3.8376300000000002E-2</c:v>
                </c:pt>
                <c:pt idx="10124">
                  <c:v>-3.8378299999999997E-2</c:v>
                </c:pt>
                <c:pt idx="10125">
                  <c:v>-3.83808E-2</c:v>
                </c:pt>
                <c:pt idx="10126">
                  <c:v>-3.8383399999999998E-2</c:v>
                </c:pt>
                <c:pt idx="10127">
                  <c:v>-3.8384799999999997E-2</c:v>
                </c:pt>
                <c:pt idx="10128">
                  <c:v>-3.8386200000000002E-2</c:v>
                </c:pt>
                <c:pt idx="10129">
                  <c:v>-3.8388899999999997E-2</c:v>
                </c:pt>
                <c:pt idx="10130">
                  <c:v>-3.8390199999999999E-2</c:v>
                </c:pt>
                <c:pt idx="10131">
                  <c:v>-3.8391399999999999E-2</c:v>
                </c:pt>
                <c:pt idx="10132">
                  <c:v>-3.8393099999999999E-2</c:v>
                </c:pt>
                <c:pt idx="10133">
                  <c:v>-3.8395699999999998E-2</c:v>
                </c:pt>
                <c:pt idx="10134">
                  <c:v>-3.8398599999999998E-2</c:v>
                </c:pt>
                <c:pt idx="10135">
                  <c:v>-3.8402800000000001E-2</c:v>
                </c:pt>
                <c:pt idx="10136">
                  <c:v>-3.8404800000000003E-2</c:v>
                </c:pt>
                <c:pt idx="10137">
                  <c:v>-3.8406799999999998E-2</c:v>
                </c:pt>
                <c:pt idx="10138">
                  <c:v>-3.8409100000000002E-2</c:v>
                </c:pt>
                <c:pt idx="10139">
                  <c:v>-3.84112E-2</c:v>
                </c:pt>
                <c:pt idx="10140">
                  <c:v>-3.8413799999999998E-2</c:v>
                </c:pt>
                <c:pt idx="10141">
                  <c:v>-3.8414299999999998E-2</c:v>
                </c:pt>
                <c:pt idx="10142">
                  <c:v>-3.8417399999999997E-2</c:v>
                </c:pt>
                <c:pt idx="10143">
                  <c:v>-3.8420500000000003E-2</c:v>
                </c:pt>
                <c:pt idx="10144">
                  <c:v>-3.8421900000000002E-2</c:v>
                </c:pt>
                <c:pt idx="10145">
                  <c:v>-3.8424E-2</c:v>
                </c:pt>
                <c:pt idx="10146">
                  <c:v>-3.8426399999999999E-2</c:v>
                </c:pt>
                <c:pt idx="10147">
                  <c:v>-3.8428299999999999E-2</c:v>
                </c:pt>
                <c:pt idx="10148">
                  <c:v>-3.8432000000000001E-2</c:v>
                </c:pt>
                <c:pt idx="10149">
                  <c:v>-3.8435700000000003E-2</c:v>
                </c:pt>
                <c:pt idx="10150">
                  <c:v>-3.8439099999999997E-2</c:v>
                </c:pt>
                <c:pt idx="10151">
                  <c:v>-3.8445100000000003E-2</c:v>
                </c:pt>
                <c:pt idx="10152">
                  <c:v>-3.8449499999999998E-2</c:v>
                </c:pt>
                <c:pt idx="10153">
                  <c:v>-3.8455299999999998E-2</c:v>
                </c:pt>
                <c:pt idx="10154">
                  <c:v>-3.8463299999999999E-2</c:v>
                </c:pt>
                <c:pt idx="10155">
                  <c:v>-3.8470299999999999E-2</c:v>
                </c:pt>
                <c:pt idx="10156">
                  <c:v>-3.8475700000000002E-2</c:v>
                </c:pt>
                <c:pt idx="10157">
                  <c:v>-3.8478199999999997E-2</c:v>
                </c:pt>
                <c:pt idx="10158">
                  <c:v>-3.8477600000000001E-2</c:v>
                </c:pt>
                <c:pt idx="10159">
                  <c:v>-3.8478699999999998E-2</c:v>
                </c:pt>
                <c:pt idx="10160">
                  <c:v>-3.8481000000000001E-2</c:v>
                </c:pt>
                <c:pt idx="10161">
                  <c:v>-3.8482799999999998E-2</c:v>
                </c:pt>
                <c:pt idx="10162">
                  <c:v>-3.8482700000000002E-2</c:v>
                </c:pt>
                <c:pt idx="10163">
                  <c:v>-3.8485100000000001E-2</c:v>
                </c:pt>
                <c:pt idx="10164">
                  <c:v>-3.8486300000000001E-2</c:v>
                </c:pt>
                <c:pt idx="10165">
                  <c:v>-3.84882E-2</c:v>
                </c:pt>
                <c:pt idx="10166">
                  <c:v>-3.84923E-2</c:v>
                </c:pt>
                <c:pt idx="10167">
                  <c:v>-3.8493699999999999E-2</c:v>
                </c:pt>
                <c:pt idx="10168">
                  <c:v>-3.8494800000000003E-2</c:v>
                </c:pt>
                <c:pt idx="10169">
                  <c:v>-3.84981E-2</c:v>
                </c:pt>
                <c:pt idx="10170">
                  <c:v>-3.8502099999999997E-2</c:v>
                </c:pt>
                <c:pt idx="10171">
                  <c:v>-3.8508000000000001E-2</c:v>
                </c:pt>
                <c:pt idx="10172">
                  <c:v>-3.8512900000000003E-2</c:v>
                </c:pt>
                <c:pt idx="10173">
                  <c:v>-3.85174E-2</c:v>
                </c:pt>
                <c:pt idx="10174">
                  <c:v>-3.8520499999999999E-2</c:v>
                </c:pt>
                <c:pt idx="10175">
                  <c:v>-3.8522899999999999E-2</c:v>
                </c:pt>
                <c:pt idx="10176">
                  <c:v>-3.8526699999999997E-2</c:v>
                </c:pt>
                <c:pt idx="10177">
                  <c:v>-3.8531099999999999E-2</c:v>
                </c:pt>
                <c:pt idx="10178">
                  <c:v>-3.8532700000000003E-2</c:v>
                </c:pt>
                <c:pt idx="10179">
                  <c:v>-3.8535600000000003E-2</c:v>
                </c:pt>
                <c:pt idx="10180">
                  <c:v>-3.85379E-2</c:v>
                </c:pt>
                <c:pt idx="10181">
                  <c:v>-3.85403E-2</c:v>
                </c:pt>
                <c:pt idx="10182">
                  <c:v>-3.8543800000000003E-2</c:v>
                </c:pt>
                <c:pt idx="10183">
                  <c:v>-3.8546200000000003E-2</c:v>
                </c:pt>
                <c:pt idx="10184">
                  <c:v>-3.8549899999999998E-2</c:v>
                </c:pt>
                <c:pt idx="10185">
                  <c:v>-3.8553799999999999E-2</c:v>
                </c:pt>
                <c:pt idx="10186">
                  <c:v>-3.8556100000000003E-2</c:v>
                </c:pt>
                <c:pt idx="10187">
                  <c:v>-3.8558000000000002E-2</c:v>
                </c:pt>
                <c:pt idx="10188">
                  <c:v>-3.8560799999999999E-2</c:v>
                </c:pt>
                <c:pt idx="10189">
                  <c:v>-3.8564800000000003E-2</c:v>
                </c:pt>
                <c:pt idx="10190">
                  <c:v>-3.8568400000000003E-2</c:v>
                </c:pt>
                <c:pt idx="10191">
                  <c:v>-3.8574299999999999E-2</c:v>
                </c:pt>
                <c:pt idx="10192">
                  <c:v>-3.8580700000000002E-2</c:v>
                </c:pt>
                <c:pt idx="10193">
                  <c:v>-3.85881E-2</c:v>
                </c:pt>
                <c:pt idx="10194">
                  <c:v>-3.85975E-2</c:v>
                </c:pt>
                <c:pt idx="10195">
                  <c:v>-3.8603199999999997E-2</c:v>
                </c:pt>
                <c:pt idx="10196">
                  <c:v>-3.8610800000000001E-2</c:v>
                </c:pt>
                <c:pt idx="10197">
                  <c:v>-3.8618E-2</c:v>
                </c:pt>
                <c:pt idx="10198">
                  <c:v>-3.8626099999999997E-2</c:v>
                </c:pt>
                <c:pt idx="10199">
                  <c:v>-3.8631100000000002E-2</c:v>
                </c:pt>
                <c:pt idx="10200">
                  <c:v>-3.8635799999999998E-2</c:v>
                </c:pt>
                <c:pt idx="10201">
                  <c:v>-3.8637699999999997E-2</c:v>
                </c:pt>
                <c:pt idx="10202">
                  <c:v>-3.8637699999999997E-2</c:v>
                </c:pt>
                <c:pt idx="10203">
                  <c:v>-3.8638699999999998E-2</c:v>
                </c:pt>
                <c:pt idx="10204">
                  <c:v>-3.8639100000000003E-2</c:v>
                </c:pt>
                <c:pt idx="10205">
                  <c:v>-3.8640399999999998E-2</c:v>
                </c:pt>
                <c:pt idx="10206">
                  <c:v>-3.8641700000000001E-2</c:v>
                </c:pt>
                <c:pt idx="10207">
                  <c:v>-3.8644199999999997E-2</c:v>
                </c:pt>
                <c:pt idx="10208">
                  <c:v>-3.8649700000000002E-2</c:v>
                </c:pt>
                <c:pt idx="10209">
                  <c:v>-3.8654500000000001E-2</c:v>
                </c:pt>
                <c:pt idx="10210">
                  <c:v>-3.8657900000000002E-2</c:v>
                </c:pt>
                <c:pt idx="10211">
                  <c:v>-3.8661899999999999E-2</c:v>
                </c:pt>
                <c:pt idx="10212">
                  <c:v>-3.86658E-2</c:v>
                </c:pt>
                <c:pt idx="10213">
                  <c:v>-3.8665400000000003E-2</c:v>
                </c:pt>
                <c:pt idx="10214">
                  <c:v>-3.8666199999999998E-2</c:v>
                </c:pt>
                <c:pt idx="10215">
                  <c:v>-3.86658E-2</c:v>
                </c:pt>
                <c:pt idx="10216">
                  <c:v>-3.8665999999999999E-2</c:v>
                </c:pt>
                <c:pt idx="10217">
                  <c:v>-3.8667199999999999E-2</c:v>
                </c:pt>
                <c:pt idx="10218">
                  <c:v>-3.8669599999999998E-2</c:v>
                </c:pt>
                <c:pt idx="10219">
                  <c:v>-3.8671200000000003E-2</c:v>
                </c:pt>
                <c:pt idx="10220">
                  <c:v>-3.8672900000000003E-2</c:v>
                </c:pt>
                <c:pt idx="10221">
                  <c:v>-3.8676700000000001E-2</c:v>
                </c:pt>
                <c:pt idx="10222">
                  <c:v>-3.8683500000000003E-2</c:v>
                </c:pt>
                <c:pt idx="10223">
                  <c:v>-3.8688199999999999E-2</c:v>
                </c:pt>
                <c:pt idx="10224">
                  <c:v>-3.8692799999999999E-2</c:v>
                </c:pt>
                <c:pt idx="10225">
                  <c:v>-3.8698499999999997E-2</c:v>
                </c:pt>
                <c:pt idx="10226">
                  <c:v>-3.8703399999999999E-2</c:v>
                </c:pt>
                <c:pt idx="10227">
                  <c:v>-3.8707600000000002E-2</c:v>
                </c:pt>
                <c:pt idx="10228">
                  <c:v>-3.8712799999999999E-2</c:v>
                </c:pt>
                <c:pt idx="10229">
                  <c:v>-3.8716899999999999E-2</c:v>
                </c:pt>
                <c:pt idx="10230">
                  <c:v>-3.87225E-2</c:v>
                </c:pt>
                <c:pt idx="10231">
                  <c:v>-3.8727699999999997E-2</c:v>
                </c:pt>
                <c:pt idx="10232">
                  <c:v>-3.8731700000000001E-2</c:v>
                </c:pt>
                <c:pt idx="10233">
                  <c:v>-3.8735600000000002E-2</c:v>
                </c:pt>
                <c:pt idx="10234">
                  <c:v>-3.8741100000000001E-2</c:v>
                </c:pt>
                <c:pt idx="10235">
                  <c:v>-3.8746700000000002E-2</c:v>
                </c:pt>
                <c:pt idx="10236">
                  <c:v>-3.8751599999999997E-2</c:v>
                </c:pt>
                <c:pt idx="10237">
                  <c:v>-3.87575E-2</c:v>
                </c:pt>
                <c:pt idx="10238">
                  <c:v>-3.8762699999999997E-2</c:v>
                </c:pt>
                <c:pt idx="10239">
                  <c:v>-3.8767500000000003E-2</c:v>
                </c:pt>
                <c:pt idx="10240">
                  <c:v>-3.8772099999999997E-2</c:v>
                </c:pt>
                <c:pt idx="10241">
                  <c:v>-3.8775299999999999E-2</c:v>
                </c:pt>
                <c:pt idx="10242">
                  <c:v>-3.8777800000000001E-2</c:v>
                </c:pt>
                <c:pt idx="10243">
                  <c:v>-3.8779399999999999E-2</c:v>
                </c:pt>
                <c:pt idx="10244">
                  <c:v>-3.8781599999999999E-2</c:v>
                </c:pt>
                <c:pt idx="10245">
                  <c:v>-3.8783400000000003E-2</c:v>
                </c:pt>
                <c:pt idx="10246">
                  <c:v>-3.8785100000000003E-2</c:v>
                </c:pt>
                <c:pt idx="10247">
                  <c:v>-3.8786500000000002E-2</c:v>
                </c:pt>
                <c:pt idx="10248">
                  <c:v>-3.8789900000000002E-2</c:v>
                </c:pt>
                <c:pt idx="10249">
                  <c:v>-3.8793099999999997E-2</c:v>
                </c:pt>
                <c:pt idx="10250">
                  <c:v>-3.8796600000000001E-2</c:v>
                </c:pt>
                <c:pt idx="10251">
                  <c:v>-3.8800800000000003E-2</c:v>
                </c:pt>
                <c:pt idx="10252">
                  <c:v>-3.8806100000000003E-2</c:v>
                </c:pt>
                <c:pt idx="10253">
                  <c:v>-3.8810999999999998E-2</c:v>
                </c:pt>
                <c:pt idx="10254">
                  <c:v>-3.8817200000000003E-2</c:v>
                </c:pt>
                <c:pt idx="10255">
                  <c:v>-3.88224E-2</c:v>
                </c:pt>
                <c:pt idx="10256">
                  <c:v>-3.8827899999999999E-2</c:v>
                </c:pt>
                <c:pt idx="10257">
                  <c:v>-3.8833100000000002E-2</c:v>
                </c:pt>
                <c:pt idx="10258">
                  <c:v>-3.8837400000000001E-2</c:v>
                </c:pt>
                <c:pt idx="10259">
                  <c:v>-3.8842300000000003E-2</c:v>
                </c:pt>
                <c:pt idx="10260">
                  <c:v>-3.8844200000000002E-2</c:v>
                </c:pt>
                <c:pt idx="10261">
                  <c:v>-3.8848800000000003E-2</c:v>
                </c:pt>
                <c:pt idx="10262">
                  <c:v>-3.8855300000000002E-2</c:v>
                </c:pt>
                <c:pt idx="10263">
                  <c:v>-3.8861800000000002E-2</c:v>
                </c:pt>
                <c:pt idx="10264">
                  <c:v>-3.8866100000000001E-2</c:v>
                </c:pt>
                <c:pt idx="10265">
                  <c:v>-3.8872999999999998E-2</c:v>
                </c:pt>
                <c:pt idx="10266">
                  <c:v>-3.88808E-2</c:v>
                </c:pt>
                <c:pt idx="10267">
                  <c:v>-3.88861E-2</c:v>
                </c:pt>
                <c:pt idx="10268">
                  <c:v>-3.8891299999999997E-2</c:v>
                </c:pt>
                <c:pt idx="10269">
                  <c:v>-3.8896899999999998E-2</c:v>
                </c:pt>
                <c:pt idx="10270">
                  <c:v>-3.8904000000000001E-2</c:v>
                </c:pt>
                <c:pt idx="10271">
                  <c:v>-3.8911399999999999E-2</c:v>
                </c:pt>
                <c:pt idx="10272">
                  <c:v>-3.8917100000000003E-2</c:v>
                </c:pt>
                <c:pt idx="10273">
                  <c:v>-3.8924300000000002E-2</c:v>
                </c:pt>
                <c:pt idx="10274">
                  <c:v>-3.8930399999999997E-2</c:v>
                </c:pt>
                <c:pt idx="10275">
                  <c:v>-3.8934700000000003E-2</c:v>
                </c:pt>
                <c:pt idx="10276">
                  <c:v>-3.89375E-2</c:v>
                </c:pt>
                <c:pt idx="10277">
                  <c:v>-3.8939399999999999E-2</c:v>
                </c:pt>
                <c:pt idx="10278">
                  <c:v>-3.8937600000000003E-2</c:v>
                </c:pt>
                <c:pt idx="10279">
                  <c:v>-3.8935499999999998E-2</c:v>
                </c:pt>
                <c:pt idx="10280">
                  <c:v>-3.8934700000000003E-2</c:v>
                </c:pt>
                <c:pt idx="10281">
                  <c:v>-3.8935299999999999E-2</c:v>
                </c:pt>
                <c:pt idx="10282">
                  <c:v>-3.8936400000000003E-2</c:v>
                </c:pt>
                <c:pt idx="10283">
                  <c:v>-3.89404E-2</c:v>
                </c:pt>
                <c:pt idx="10284">
                  <c:v>-3.89474E-2</c:v>
                </c:pt>
                <c:pt idx="10285">
                  <c:v>-3.8955400000000001E-2</c:v>
                </c:pt>
                <c:pt idx="10286">
                  <c:v>-3.8962299999999998E-2</c:v>
                </c:pt>
                <c:pt idx="10287">
                  <c:v>-3.89684E-2</c:v>
                </c:pt>
                <c:pt idx="10288">
                  <c:v>-3.8973899999999999E-2</c:v>
                </c:pt>
                <c:pt idx="10289">
                  <c:v>-3.8977499999999998E-2</c:v>
                </c:pt>
                <c:pt idx="10290">
                  <c:v>-3.8980599999999997E-2</c:v>
                </c:pt>
                <c:pt idx="10291">
                  <c:v>-3.8982599999999999E-2</c:v>
                </c:pt>
                <c:pt idx="10292">
                  <c:v>-3.8983900000000002E-2</c:v>
                </c:pt>
                <c:pt idx="10293">
                  <c:v>-3.8986300000000002E-2</c:v>
                </c:pt>
                <c:pt idx="10294">
                  <c:v>-3.8988399999999999E-2</c:v>
                </c:pt>
                <c:pt idx="10295">
                  <c:v>-3.8991400000000002E-2</c:v>
                </c:pt>
                <c:pt idx="10296">
                  <c:v>-3.8995799999999997E-2</c:v>
                </c:pt>
                <c:pt idx="10297">
                  <c:v>-3.8999300000000001E-2</c:v>
                </c:pt>
                <c:pt idx="10298">
                  <c:v>-3.9004900000000002E-2</c:v>
                </c:pt>
                <c:pt idx="10299">
                  <c:v>-3.9011299999999999E-2</c:v>
                </c:pt>
                <c:pt idx="10300">
                  <c:v>-3.9016299999999997E-2</c:v>
                </c:pt>
                <c:pt idx="10301">
                  <c:v>-3.9022399999999999E-2</c:v>
                </c:pt>
                <c:pt idx="10302">
                  <c:v>-3.90251E-2</c:v>
                </c:pt>
                <c:pt idx="10303">
                  <c:v>-3.9026400000000003E-2</c:v>
                </c:pt>
                <c:pt idx="10304">
                  <c:v>-3.9024499999999997E-2</c:v>
                </c:pt>
                <c:pt idx="10305">
                  <c:v>-3.9022599999999998E-2</c:v>
                </c:pt>
                <c:pt idx="10306">
                  <c:v>-3.9023200000000001E-2</c:v>
                </c:pt>
                <c:pt idx="10307">
                  <c:v>-3.9024799999999998E-2</c:v>
                </c:pt>
                <c:pt idx="10308">
                  <c:v>-3.90292E-2</c:v>
                </c:pt>
                <c:pt idx="10309">
                  <c:v>-3.9034699999999999E-2</c:v>
                </c:pt>
                <c:pt idx="10310">
                  <c:v>-3.90427E-2</c:v>
                </c:pt>
                <c:pt idx="10311">
                  <c:v>-3.9050700000000001E-2</c:v>
                </c:pt>
                <c:pt idx="10312">
                  <c:v>-3.9058700000000002E-2</c:v>
                </c:pt>
                <c:pt idx="10313">
                  <c:v>-3.9065500000000003E-2</c:v>
                </c:pt>
                <c:pt idx="10314">
                  <c:v>-3.9071300000000003E-2</c:v>
                </c:pt>
                <c:pt idx="10315">
                  <c:v>-3.9074400000000002E-2</c:v>
                </c:pt>
                <c:pt idx="10316">
                  <c:v>-3.9076E-2</c:v>
                </c:pt>
                <c:pt idx="10317">
                  <c:v>-3.9076399999999997E-2</c:v>
                </c:pt>
                <c:pt idx="10318">
                  <c:v>-3.90801E-2</c:v>
                </c:pt>
                <c:pt idx="10319">
                  <c:v>-3.90852E-2</c:v>
                </c:pt>
                <c:pt idx="10320">
                  <c:v>-3.9088999999999999E-2</c:v>
                </c:pt>
                <c:pt idx="10321">
                  <c:v>-3.9093099999999999E-2</c:v>
                </c:pt>
                <c:pt idx="10322">
                  <c:v>-3.9097100000000003E-2</c:v>
                </c:pt>
                <c:pt idx="10323">
                  <c:v>-3.9101400000000001E-2</c:v>
                </c:pt>
                <c:pt idx="10324">
                  <c:v>-3.9105000000000001E-2</c:v>
                </c:pt>
                <c:pt idx="10325">
                  <c:v>-3.9107999999999997E-2</c:v>
                </c:pt>
                <c:pt idx="10326">
                  <c:v>-3.9112899999999999E-2</c:v>
                </c:pt>
                <c:pt idx="10327">
                  <c:v>-3.91168E-2</c:v>
                </c:pt>
                <c:pt idx="10328">
                  <c:v>-3.9121200000000002E-2</c:v>
                </c:pt>
                <c:pt idx="10329">
                  <c:v>-3.9124399999999997E-2</c:v>
                </c:pt>
                <c:pt idx="10330">
                  <c:v>-3.9127299999999997E-2</c:v>
                </c:pt>
                <c:pt idx="10331">
                  <c:v>-3.9129299999999999E-2</c:v>
                </c:pt>
                <c:pt idx="10332">
                  <c:v>-3.9130999999999999E-2</c:v>
                </c:pt>
                <c:pt idx="10333">
                  <c:v>-3.9134500000000003E-2</c:v>
                </c:pt>
                <c:pt idx="10334">
                  <c:v>-3.9137400000000003E-2</c:v>
                </c:pt>
                <c:pt idx="10335">
                  <c:v>-3.9140300000000003E-2</c:v>
                </c:pt>
                <c:pt idx="10336">
                  <c:v>-3.9144400000000003E-2</c:v>
                </c:pt>
                <c:pt idx="10337">
                  <c:v>-3.9149000000000003E-2</c:v>
                </c:pt>
                <c:pt idx="10338">
                  <c:v>-3.91525E-2</c:v>
                </c:pt>
                <c:pt idx="10339">
                  <c:v>-3.91571E-2</c:v>
                </c:pt>
                <c:pt idx="10340">
                  <c:v>-3.9160800000000003E-2</c:v>
                </c:pt>
                <c:pt idx="10341">
                  <c:v>-3.9164499999999998E-2</c:v>
                </c:pt>
                <c:pt idx="10342">
                  <c:v>-3.91648E-2</c:v>
                </c:pt>
                <c:pt idx="10343">
                  <c:v>-3.9166899999999998E-2</c:v>
                </c:pt>
                <c:pt idx="10344">
                  <c:v>-3.9169200000000001E-2</c:v>
                </c:pt>
                <c:pt idx="10345">
                  <c:v>-3.9174300000000002E-2</c:v>
                </c:pt>
                <c:pt idx="10346">
                  <c:v>-3.9177900000000002E-2</c:v>
                </c:pt>
                <c:pt idx="10347">
                  <c:v>-3.9183099999999998E-2</c:v>
                </c:pt>
                <c:pt idx="10348">
                  <c:v>-3.9189700000000001E-2</c:v>
                </c:pt>
                <c:pt idx="10349">
                  <c:v>-3.9198299999999998E-2</c:v>
                </c:pt>
                <c:pt idx="10350">
                  <c:v>-3.9209300000000002E-2</c:v>
                </c:pt>
                <c:pt idx="10351">
                  <c:v>-3.9217399999999999E-2</c:v>
                </c:pt>
                <c:pt idx="10352">
                  <c:v>-3.9225099999999999E-2</c:v>
                </c:pt>
                <c:pt idx="10353">
                  <c:v>-3.9232099999999999E-2</c:v>
                </c:pt>
                <c:pt idx="10354">
                  <c:v>-3.9235199999999998E-2</c:v>
                </c:pt>
                <c:pt idx="10355">
                  <c:v>-3.92389E-2</c:v>
                </c:pt>
                <c:pt idx="10356">
                  <c:v>-3.9240999999999998E-2</c:v>
                </c:pt>
                <c:pt idx="10357">
                  <c:v>-3.9242899999999997E-2</c:v>
                </c:pt>
                <c:pt idx="10358">
                  <c:v>-3.9244099999999997E-2</c:v>
                </c:pt>
                <c:pt idx="10359">
                  <c:v>-3.9247900000000002E-2</c:v>
                </c:pt>
                <c:pt idx="10360">
                  <c:v>-3.92529E-2</c:v>
                </c:pt>
                <c:pt idx="10361">
                  <c:v>-3.9258500000000002E-2</c:v>
                </c:pt>
                <c:pt idx="10362">
                  <c:v>-3.9264199999999999E-2</c:v>
                </c:pt>
                <c:pt idx="10363">
                  <c:v>-3.9270300000000001E-2</c:v>
                </c:pt>
                <c:pt idx="10364">
                  <c:v>-3.92746E-2</c:v>
                </c:pt>
                <c:pt idx="10365">
                  <c:v>-3.9277699999999999E-2</c:v>
                </c:pt>
                <c:pt idx="10366">
                  <c:v>-3.9280200000000001E-2</c:v>
                </c:pt>
                <c:pt idx="10367">
                  <c:v>-3.9281999999999997E-2</c:v>
                </c:pt>
                <c:pt idx="10368">
                  <c:v>-3.9283800000000001E-2</c:v>
                </c:pt>
                <c:pt idx="10369">
                  <c:v>-3.9287200000000001E-2</c:v>
                </c:pt>
                <c:pt idx="10370">
                  <c:v>-3.92939E-2</c:v>
                </c:pt>
                <c:pt idx="10371">
                  <c:v>-3.9300300000000003E-2</c:v>
                </c:pt>
                <c:pt idx="10372">
                  <c:v>-3.9306899999999999E-2</c:v>
                </c:pt>
                <c:pt idx="10373">
                  <c:v>-3.9314099999999998E-2</c:v>
                </c:pt>
                <c:pt idx="10374">
                  <c:v>-3.9319399999999997E-2</c:v>
                </c:pt>
                <c:pt idx="10375">
                  <c:v>-3.9325199999999998E-2</c:v>
                </c:pt>
                <c:pt idx="10376">
                  <c:v>-3.9330999999999998E-2</c:v>
                </c:pt>
                <c:pt idx="10377">
                  <c:v>-3.9334300000000003E-2</c:v>
                </c:pt>
                <c:pt idx="10378">
                  <c:v>-3.9338400000000003E-2</c:v>
                </c:pt>
                <c:pt idx="10379">
                  <c:v>-3.93424E-2</c:v>
                </c:pt>
                <c:pt idx="10380">
                  <c:v>-3.9347600000000003E-2</c:v>
                </c:pt>
                <c:pt idx="10381">
                  <c:v>-3.9350900000000001E-2</c:v>
                </c:pt>
                <c:pt idx="10382">
                  <c:v>-3.9352199999999997E-2</c:v>
                </c:pt>
                <c:pt idx="10383">
                  <c:v>-3.9352499999999999E-2</c:v>
                </c:pt>
                <c:pt idx="10384">
                  <c:v>-3.9351799999999999E-2</c:v>
                </c:pt>
                <c:pt idx="10385">
                  <c:v>-3.9351499999999998E-2</c:v>
                </c:pt>
                <c:pt idx="10386">
                  <c:v>-3.9353699999999998E-2</c:v>
                </c:pt>
                <c:pt idx="10387">
                  <c:v>-3.9354500000000001E-2</c:v>
                </c:pt>
                <c:pt idx="10388">
                  <c:v>-3.9354800000000002E-2</c:v>
                </c:pt>
                <c:pt idx="10389">
                  <c:v>-3.9355500000000002E-2</c:v>
                </c:pt>
                <c:pt idx="10390">
                  <c:v>-3.93576E-2</c:v>
                </c:pt>
                <c:pt idx="10391">
                  <c:v>-3.9360800000000001E-2</c:v>
                </c:pt>
                <c:pt idx="10392">
                  <c:v>-3.9361100000000003E-2</c:v>
                </c:pt>
                <c:pt idx="10393">
                  <c:v>-3.9361599999999997E-2</c:v>
                </c:pt>
                <c:pt idx="10394">
                  <c:v>-3.9361800000000002E-2</c:v>
                </c:pt>
                <c:pt idx="10395">
                  <c:v>-3.9361399999999998E-2</c:v>
                </c:pt>
                <c:pt idx="10396">
                  <c:v>-3.9359600000000002E-2</c:v>
                </c:pt>
                <c:pt idx="10397">
                  <c:v>-3.9358700000000003E-2</c:v>
                </c:pt>
                <c:pt idx="10398">
                  <c:v>-3.9360800000000001E-2</c:v>
                </c:pt>
                <c:pt idx="10399">
                  <c:v>-3.9362599999999998E-2</c:v>
                </c:pt>
                <c:pt idx="10400">
                  <c:v>-3.9365200000000003E-2</c:v>
                </c:pt>
                <c:pt idx="10401">
                  <c:v>-3.9369000000000001E-2</c:v>
                </c:pt>
                <c:pt idx="10402">
                  <c:v>-3.9374100000000002E-2</c:v>
                </c:pt>
                <c:pt idx="10403">
                  <c:v>-3.9379999999999998E-2</c:v>
                </c:pt>
                <c:pt idx="10404">
                  <c:v>-3.9385299999999998E-2</c:v>
                </c:pt>
                <c:pt idx="10405">
                  <c:v>-3.9392099999999999E-2</c:v>
                </c:pt>
                <c:pt idx="10406">
                  <c:v>-3.9396500000000001E-2</c:v>
                </c:pt>
                <c:pt idx="10407">
                  <c:v>-3.9402600000000003E-2</c:v>
                </c:pt>
                <c:pt idx="10408">
                  <c:v>-3.9407400000000002E-2</c:v>
                </c:pt>
                <c:pt idx="10409">
                  <c:v>-3.94119E-2</c:v>
                </c:pt>
                <c:pt idx="10410">
                  <c:v>-3.9417099999999997E-2</c:v>
                </c:pt>
                <c:pt idx="10411">
                  <c:v>-3.94218E-2</c:v>
                </c:pt>
                <c:pt idx="10412">
                  <c:v>-3.9426999999999997E-2</c:v>
                </c:pt>
                <c:pt idx="10413">
                  <c:v>-3.9433099999999999E-2</c:v>
                </c:pt>
                <c:pt idx="10414">
                  <c:v>-3.9438800000000003E-2</c:v>
                </c:pt>
                <c:pt idx="10415">
                  <c:v>-3.9440900000000001E-2</c:v>
                </c:pt>
                <c:pt idx="10416">
                  <c:v>-3.9444600000000003E-2</c:v>
                </c:pt>
                <c:pt idx="10417">
                  <c:v>-3.9447099999999999E-2</c:v>
                </c:pt>
                <c:pt idx="10418">
                  <c:v>-3.94522E-2</c:v>
                </c:pt>
                <c:pt idx="10419">
                  <c:v>-3.9455999999999998E-2</c:v>
                </c:pt>
                <c:pt idx="10420">
                  <c:v>-3.9461299999999998E-2</c:v>
                </c:pt>
                <c:pt idx="10421">
                  <c:v>-3.9467099999999998E-2</c:v>
                </c:pt>
                <c:pt idx="10422">
                  <c:v>-3.9470499999999999E-2</c:v>
                </c:pt>
                <c:pt idx="10423">
                  <c:v>-3.9474700000000001E-2</c:v>
                </c:pt>
                <c:pt idx="10424">
                  <c:v>-3.9480599999999998E-2</c:v>
                </c:pt>
                <c:pt idx="10425">
                  <c:v>-3.9484699999999998E-2</c:v>
                </c:pt>
                <c:pt idx="10426">
                  <c:v>-3.9488299999999997E-2</c:v>
                </c:pt>
                <c:pt idx="10427">
                  <c:v>-3.9489999999999997E-2</c:v>
                </c:pt>
                <c:pt idx="10428">
                  <c:v>-3.9491100000000001E-2</c:v>
                </c:pt>
                <c:pt idx="10429">
                  <c:v>-3.9492199999999998E-2</c:v>
                </c:pt>
                <c:pt idx="10430">
                  <c:v>-3.9494899999999999E-2</c:v>
                </c:pt>
                <c:pt idx="10431">
                  <c:v>-3.9497699999999997E-2</c:v>
                </c:pt>
                <c:pt idx="10432">
                  <c:v>-3.9501500000000002E-2</c:v>
                </c:pt>
                <c:pt idx="10433">
                  <c:v>-3.9504699999999997E-2</c:v>
                </c:pt>
                <c:pt idx="10434">
                  <c:v>-3.9507300000000002E-2</c:v>
                </c:pt>
                <c:pt idx="10435">
                  <c:v>-3.9510200000000002E-2</c:v>
                </c:pt>
                <c:pt idx="10436">
                  <c:v>-3.95147E-2</c:v>
                </c:pt>
                <c:pt idx="10437">
                  <c:v>-3.95181E-2</c:v>
                </c:pt>
                <c:pt idx="10438">
                  <c:v>-3.9519800000000001E-2</c:v>
                </c:pt>
                <c:pt idx="10439">
                  <c:v>-3.9520300000000001E-2</c:v>
                </c:pt>
                <c:pt idx="10440">
                  <c:v>-3.9522000000000002E-2</c:v>
                </c:pt>
                <c:pt idx="10441">
                  <c:v>-3.9522700000000001E-2</c:v>
                </c:pt>
                <c:pt idx="10442">
                  <c:v>-3.9525299999999999E-2</c:v>
                </c:pt>
                <c:pt idx="10443">
                  <c:v>-3.9527800000000002E-2</c:v>
                </c:pt>
                <c:pt idx="10444">
                  <c:v>-3.9529599999999998E-2</c:v>
                </c:pt>
                <c:pt idx="10445">
                  <c:v>-3.9531700000000003E-2</c:v>
                </c:pt>
                <c:pt idx="10446">
                  <c:v>-3.9534300000000001E-2</c:v>
                </c:pt>
                <c:pt idx="10447">
                  <c:v>-3.9537200000000002E-2</c:v>
                </c:pt>
                <c:pt idx="10448">
                  <c:v>-3.9540600000000002E-2</c:v>
                </c:pt>
                <c:pt idx="10449">
                  <c:v>-3.9542399999999998E-2</c:v>
                </c:pt>
                <c:pt idx="10450">
                  <c:v>-3.9544299999999998E-2</c:v>
                </c:pt>
                <c:pt idx="10451">
                  <c:v>-3.9548100000000003E-2</c:v>
                </c:pt>
                <c:pt idx="10452">
                  <c:v>-3.9552900000000002E-2</c:v>
                </c:pt>
                <c:pt idx="10453">
                  <c:v>-3.9556800000000003E-2</c:v>
                </c:pt>
                <c:pt idx="10454">
                  <c:v>-3.9561399999999997E-2</c:v>
                </c:pt>
                <c:pt idx="10455">
                  <c:v>-3.9564799999999997E-2</c:v>
                </c:pt>
                <c:pt idx="10456">
                  <c:v>-3.9568100000000002E-2</c:v>
                </c:pt>
                <c:pt idx="10457">
                  <c:v>-3.9572799999999998E-2</c:v>
                </c:pt>
                <c:pt idx="10458">
                  <c:v>-3.95772E-2</c:v>
                </c:pt>
                <c:pt idx="10459">
                  <c:v>-3.9579999999999997E-2</c:v>
                </c:pt>
                <c:pt idx="10460">
                  <c:v>-3.95813E-2</c:v>
                </c:pt>
                <c:pt idx="10461">
                  <c:v>-3.9581499999999999E-2</c:v>
                </c:pt>
                <c:pt idx="10462">
                  <c:v>-3.9584300000000003E-2</c:v>
                </c:pt>
                <c:pt idx="10463">
                  <c:v>-3.9586299999999998E-2</c:v>
                </c:pt>
                <c:pt idx="10464">
                  <c:v>-3.95895E-2</c:v>
                </c:pt>
                <c:pt idx="10465">
                  <c:v>-3.9590399999999998E-2</c:v>
                </c:pt>
                <c:pt idx="10466">
                  <c:v>-3.9591300000000003E-2</c:v>
                </c:pt>
                <c:pt idx="10467">
                  <c:v>-3.9592299999999997E-2</c:v>
                </c:pt>
                <c:pt idx="10468">
                  <c:v>-3.95936E-2</c:v>
                </c:pt>
                <c:pt idx="10469">
                  <c:v>-3.9595499999999999E-2</c:v>
                </c:pt>
                <c:pt idx="10470">
                  <c:v>-3.9598399999999999E-2</c:v>
                </c:pt>
                <c:pt idx="10471">
                  <c:v>-3.9599500000000003E-2</c:v>
                </c:pt>
                <c:pt idx="10472">
                  <c:v>-3.9599500000000003E-2</c:v>
                </c:pt>
                <c:pt idx="10473">
                  <c:v>-3.9602600000000002E-2</c:v>
                </c:pt>
                <c:pt idx="10474">
                  <c:v>-3.9605000000000001E-2</c:v>
                </c:pt>
                <c:pt idx="10475">
                  <c:v>-3.9608200000000003E-2</c:v>
                </c:pt>
                <c:pt idx="10476">
                  <c:v>-3.9613200000000001E-2</c:v>
                </c:pt>
                <c:pt idx="10477">
                  <c:v>-3.9617800000000002E-2</c:v>
                </c:pt>
                <c:pt idx="10478">
                  <c:v>-3.96221E-2</c:v>
                </c:pt>
                <c:pt idx="10479">
                  <c:v>-3.9627900000000001E-2</c:v>
                </c:pt>
                <c:pt idx="10480">
                  <c:v>-3.9633399999999999E-2</c:v>
                </c:pt>
                <c:pt idx="10481">
                  <c:v>-3.9638100000000002E-2</c:v>
                </c:pt>
                <c:pt idx="10482">
                  <c:v>-3.96438E-2</c:v>
                </c:pt>
                <c:pt idx="10483">
                  <c:v>-3.9647399999999999E-2</c:v>
                </c:pt>
                <c:pt idx="10484">
                  <c:v>-3.9652300000000001E-2</c:v>
                </c:pt>
                <c:pt idx="10485">
                  <c:v>-3.9655500000000003E-2</c:v>
                </c:pt>
                <c:pt idx="10486">
                  <c:v>-3.9657299999999999E-2</c:v>
                </c:pt>
                <c:pt idx="10487">
                  <c:v>-3.9658499999999999E-2</c:v>
                </c:pt>
                <c:pt idx="10488">
                  <c:v>-3.9661299999999997E-2</c:v>
                </c:pt>
                <c:pt idx="10489">
                  <c:v>-3.9663999999999998E-2</c:v>
                </c:pt>
                <c:pt idx="10490">
                  <c:v>-3.9668700000000001E-2</c:v>
                </c:pt>
                <c:pt idx="10491">
                  <c:v>-3.9673600000000003E-2</c:v>
                </c:pt>
                <c:pt idx="10492">
                  <c:v>-3.9677400000000002E-2</c:v>
                </c:pt>
                <c:pt idx="10493">
                  <c:v>-3.9680399999999998E-2</c:v>
                </c:pt>
                <c:pt idx="10494">
                  <c:v>-3.9684299999999999E-2</c:v>
                </c:pt>
                <c:pt idx="10495">
                  <c:v>-3.9689799999999997E-2</c:v>
                </c:pt>
                <c:pt idx="10496">
                  <c:v>-3.9694699999999999E-2</c:v>
                </c:pt>
                <c:pt idx="10497">
                  <c:v>-3.9701599999999997E-2</c:v>
                </c:pt>
                <c:pt idx="10498">
                  <c:v>-3.97068E-2</c:v>
                </c:pt>
                <c:pt idx="10499">
                  <c:v>-3.9709700000000001E-2</c:v>
                </c:pt>
                <c:pt idx="10500">
                  <c:v>-3.9712299999999999E-2</c:v>
                </c:pt>
                <c:pt idx="10501">
                  <c:v>-3.9716500000000002E-2</c:v>
                </c:pt>
                <c:pt idx="10502">
                  <c:v>-3.9721899999999997E-2</c:v>
                </c:pt>
                <c:pt idx="10503">
                  <c:v>-3.9725499999999997E-2</c:v>
                </c:pt>
                <c:pt idx="10504">
                  <c:v>-3.9727999999999999E-2</c:v>
                </c:pt>
                <c:pt idx="10505">
                  <c:v>-3.9732299999999998E-2</c:v>
                </c:pt>
                <c:pt idx="10506">
                  <c:v>-3.9734899999999997E-2</c:v>
                </c:pt>
                <c:pt idx="10507">
                  <c:v>-3.97367E-2</c:v>
                </c:pt>
                <c:pt idx="10508">
                  <c:v>-3.9738000000000002E-2</c:v>
                </c:pt>
                <c:pt idx="10509">
                  <c:v>-3.97379E-2</c:v>
                </c:pt>
                <c:pt idx="10510">
                  <c:v>-3.9737000000000001E-2</c:v>
                </c:pt>
                <c:pt idx="10511">
                  <c:v>-3.9737700000000001E-2</c:v>
                </c:pt>
                <c:pt idx="10512">
                  <c:v>-3.9740699999999997E-2</c:v>
                </c:pt>
                <c:pt idx="10513">
                  <c:v>-3.9744399999999999E-2</c:v>
                </c:pt>
                <c:pt idx="10514">
                  <c:v>-3.9750000000000001E-2</c:v>
                </c:pt>
                <c:pt idx="10515">
                  <c:v>-3.9756300000000001E-2</c:v>
                </c:pt>
                <c:pt idx="10516">
                  <c:v>-3.97642E-2</c:v>
                </c:pt>
                <c:pt idx="10517">
                  <c:v>-3.9770300000000001E-2</c:v>
                </c:pt>
                <c:pt idx="10518">
                  <c:v>-3.9778599999999997E-2</c:v>
                </c:pt>
                <c:pt idx="10519">
                  <c:v>-3.9784699999999999E-2</c:v>
                </c:pt>
                <c:pt idx="10520">
                  <c:v>-3.9788499999999997E-2</c:v>
                </c:pt>
                <c:pt idx="10521">
                  <c:v>-3.9791100000000003E-2</c:v>
                </c:pt>
                <c:pt idx="10522">
                  <c:v>-3.9792099999999997E-2</c:v>
                </c:pt>
                <c:pt idx="10523">
                  <c:v>-3.9789999999999999E-2</c:v>
                </c:pt>
                <c:pt idx="10524">
                  <c:v>-3.9788999999999998E-2</c:v>
                </c:pt>
                <c:pt idx="10525">
                  <c:v>-3.9788799999999999E-2</c:v>
                </c:pt>
                <c:pt idx="10526">
                  <c:v>-3.9788900000000002E-2</c:v>
                </c:pt>
                <c:pt idx="10527">
                  <c:v>-3.9788799999999999E-2</c:v>
                </c:pt>
                <c:pt idx="10528">
                  <c:v>-3.97898E-2</c:v>
                </c:pt>
                <c:pt idx="10529">
                  <c:v>-3.9792599999999997E-2</c:v>
                </c:pt>
                <c:pt idx="10530">
                  <c:v>-3.9796699999999997E-2</c:v>
                </c:pt>
                <c:pt idx="10531">
                  <c:v>-3.9802200000000003E-2</c:v>
                </c:pt>
                <c:pt idx="10532">
                  <c:v>-3.98062E-2</c:v>
                </c:pt>
                <c:pt idx="10533">
                  <c:v>-3.9809799999999999E-2</c:v>
                </c:pt>
                <c:pt idx="10534">
                  <c:v>-3.9813599999999998E-2</c:v>
                </c:pt>
                <c:pt idx="10535">
                  <c:v>-3.98178E-2</c:v>
                </c:pt>
                <c:pt idx="10536">
                  <c:v>-3.9824600000000002E-2</c:v>
                </c:pt>
                <c:pt idx="10537">
                  <c:v>-3.9831999999999999E-2</c:v>
                </c:pt>
                <c:pt idx="10538">
                  <c:v>-3.9837499999999998E-2</c:v>
                </c:pt>
                <c:pt idx="10539">
                  <c:v>-3.9841799999999997E-2</c:v>
                </c:pt>
                <c:pt idx="10540">
                  <c:v>-3.98477E-2</c:v>
                </c:pt>
                <c:pt idx="10541">
                  <c:v>-3.98535E-2</c:v>
                </c:pt>
                <c:pt idx="10542">
                  <c:v>-3.9857799999999999E-2</c:v>
                </c:pt>
                <c:pt idx="10543">
                  <c:v>-3.98629E-2</c:v>
                </c:pt>
                <c:pt idx="10544">
                  <c:v>-3.98675E-2</c:v>
                </c:pt>
                <c:pt idx="10545">
                  <c:v>-3.9870500000000003E-2</c:v>
                </c:pt>
                <c:pt idx="10546">
                  <c:v>-3.9873600000000002E-2</c:v>
                </c:pt>
                <c:pt idx="10547">
                  <c:v>-3.9878299999999998E-2</c:v>
                </c:pt>
                <c:pt idx="10548">
                  <c:v>-3.9881899999999998E-2</c:v>
                </c:pt>
                <c:pt idx="10549">
                  <c:v>-3.9881899999999998E-2</c:v>
                </c:pt>
                <c:pt idx="10550">
                  <c:v>-3.9883799999999997E-2</c:v>
                </c:pt>
                <c:pt idx="10551">
                  <c:v>-3.9886199999999997E-2</c:v>
                </c:pt>
                <c:pt idx="10552">
                  <c:v>-3.9888399999999997E-2</c:v>
                </c:pt>
                <c:pt idx="10553">
                  <c:v>-3.9891299999999998E-2</c:v>
                </c:pt>
                <c:pt idx="10554">
                  <c:v>-3.9895600000000003E-2</c:v>
                </c:pt>
                <c:pt idx="10555">
                  <c:v>-3.9901800000000001E-2</c:v>
                </c:pt>
                <c:pt idx="10556">
                  <c:v>-3.9909E-2</c:v>
                </c:pt>
                <c:pt idx="10557">
                  <c:v>-3.9917099999999997E-2</c:v>
                </c:pt>
                <c:pt idx="10558">
                  <c:v>-3.9924000000000001E-2</c:v>
                </c:pt>
                <c:pt idx="10559">
                  <c:v>-3.99307E-2</c:v>
                </c:pt>
                <c:pt idx="10560">
                  <c:v>-3.99341E-2</c:v>
                </c:pt>
                <c:pt idx="10561">
                  <c:v>-3.9936800000000001E-2</c:v>
                </c:pt>
                <c:pt idx="10562">
                  <c:v>-3.99377E-2</c:v>
                </c:pt>
                <c:pt idx="10563">
                  <c:v>-3.9935199999999997E-2</c:v>
                </c:pt>
                <c:pt idx="10564">
                  <c:v>-3.99329E-2</c:v>
                </c:pt>
                <c:pt idx="10565">
                  <c:v>-3.9930300000000002E-2</c:v>
                </c:pt>
                <c:pt idx="10566">
                  <c:v>-3.9930500000000001E-2</c:v>
                </c:pt>
                <c:pt idx="10567">
                  <c:v>-3.99312E-2</c:v>
                </c:pt>
                <c:pt idx="10568">
                  <c:v>-3.9932500000000003E-2</c:v>
                </c:pt>
                <c:pt idx="10569">
                  <c:v>-3.9933499999999997E-2</c:v>
                </c:pt>
                <c:pt idx="10570">
                  <c:v>-3.9938000000000001E-2</c:v>
                </c:pt>
                <c:pt idx="10571">
                  <c:v>-3.9942400000000003E-2</c:v>
                </c:pt>
                <c:pt idx="10572">
                  <c:v>-3.9947099999999999E-2</c:v>
                </c:pt>
                <c:pt idx="10573">
                  <c:v>-3.9950600000000003E-2</c:v>
                </c:pt>
                <c:pt idx="10574">
                  <c:v>-3.9954299999999998E-2</c:v>
                </c:pt>
                <c:pt idx="10575">
                  <c:v>-3.9957399999999997E-2</c:v>
                </c:pt>
                <c:pt idx="10576">
                  <c:v>-3.99616E-2</c:v>
                </c:pt>
                <c:pt idx="10577">
                  <c:v>-3.9964800000000002E-2</c:v>
                </c:pt>
                <c:pt idx="10578">
                  <c:v>-3.9969200000000003E-2</c:v>
                </c:pt>
                <c:pt idx="10579">
                  <c:v>-3.9972100000000003E-2</c:v>
                </c:pt>
                <c:pt idx="10580">
                  <c:v>-3.9974500000000003E-2</c:v>
                </c:pt>
                <c:pt idx="10581">
                  <c:v>-3.9978399999999997E-2</c:v>
                </c:pt>
                <c:pt idx="10582">
                  <c:v>-3.9981200000000001E-2</c:v>
                </c:pt>
                <c:pt idx="10583">
                  <c:v>-3.9984400000000003E-2</c:v>
                </c:pt>
                <c:pt idx="10584">
                  <c:v>-3.9987700000000001E-2</c:v>
                </c:pt>
                <c:pt idx="10585">
                  <c:v>-3.9990999999999999E-2</c:v>
                </c:pt>
                <c:pt idx="10586">
                  <c:v>-3.9993300000000002E-2</c:v>
                </c:pt>
                <c:pt idx="10587">
                  <c:v>-3.9996200000000003E-2</c:v>
                </c:pt>
                <c:pt idx="10588">
                  <c:v>-4.0001599999999998E-2</c:v>
                </c:pt>
                <c:pt idx="10589">
                  <c:v>-4.0007399999999999E-2</c:v>
                </c:pt>
                <c:pt idx="10590">
                  <c:v>-4.0012300000000001E-2</c:v>
                </c:pt>
                <c:pt idx="10591">
                  <c:v>-4.0016599999999999E-2</c:v>
                </c:pt>
                <c:pt idx="10592">
                  <c:v>-4.00188E-2</c:v>
                </c:pt>
                <c:pt idx="10593">
                  <c:v>-4.0020800000000002E-2</c:v>
                </c:pt>
                <c:pt idx="10594">
                  <c:v>-4.0023999999999997E-2</c:v>
                </c:pt>
                <c:pt idx="10595">
                  <c:v>-4.0028000000000001E-2</c:v>
                </c:pt>
                <c:pt idx="10596">
                  <c:v>-4.0032900000000003E-2</c:v>
                </c:pt>
                <c:pt idx="10597">
                  <c:v>-4.0037499999999997E-2</c:v>
                </c:pt>
                <c:pt idx="10598">
                  <c:v>-4.0044000000000003E-2</c:v>
                </c:pt>
                <c:pt idx="10599">
                  <c:v>-4.0052400000000002E-2</c:v>
                </c:pt>
                <c:pt idx="10600">
                  <c:v>-4.0060499999999999E-2</c:v>
                </c:pt>
                <c:pt idx="10601">
                  <c:v>-4.0068199999999998E-2</c:v>
                </c:pt>
                <c:pt idx="10602">
                  <c:v>-4.0074199999999997E-2</c:v>
                </c:pt>
                <c:pt idx="10603">
                  <c:v>-4.0078500000000003E-2</c:v>
                </c:pt>
                <c:pt idx="10604">
                  <c:v>-4.00837E-2</c:v>
                </c:pt>
                <c:pt idx="10605">
                  <c:v>-4.00895E-2</c:v>
                </c:pt>
                <c:pt idx="10606">
                  <c:v>-4.0097000000000001E-2</c:v>
                </c:pt>
                <c:pt idx="10607">
                  <c:v>-4.0102400000000003E-2</c:v>
                </c:pt>
                <c:pt idx="10608">
                  <c:v>-4.0105599999999998E-2</c:v>
                </c:pt>
                <c:pt idx="10609">
                  <c:v>-4.0110199999999999E-2</c:v>
                </c:pt>
                <c:pt idx="10610">
                  <c:v>-4.0113799999999998E-2</c:v>
                </c:pt>
                <c:pt idx="10611">
                  <c:v>-4.0118599999999997E-2</c:v>
                </c:pt>
                <c:pt idx="10612">
                  <c:v>-4.0123699999999998E-2</c:v>
                </c:pt>
                <c:pt idx="10613">
                  <c:v>-4.0128200000000003E-2</c:v>
                </c:pt>
                <c:pt idx="10614">
                  <c:v>-4.0131800000000002E-2</c:v>
                </c:pt>
                <c:pt idx="10615">
                  <c:v>-4.0134200000000002E-2</c:v>
                </c:pt>
                <c:pt idx="10616">
                  <c:v>-4.0136100000000001E-2</c:v>
                </c:pt>
                <c:pt idx="10617">
                  <c:v>-4.0140700000000001E-2</c:v>
                </c:pt>
                <c:pt idx="10618">
                  <c:v>-4.0145300000000002E-2</c:v>
                </c:pt>
                <c:pt idx="10619">
                  <c:v>-4.01503E-2</c:v>
                </c:pt>
                <c:pt idx="10620">
                  <c:v>-4.0157400000000003E-2</c:v>
                </c:pt>
                <c:pt idx="10621">
                  <c:v>-4.0165100000000002E-2</c:v>
                </c:pt>
                <c:pt idx="10622">
                  <c:v>-4.0172899999999998E-2</c:v>
                </c:pt>
                <c:pt idx="10623">
                  <c:v>-4.0182299999999997E-2</c:v>
                </c:pt>
                <c:pt idx="10624">
                  <c:v>-4.0192499999999999E-2</c:v>
                </c:pt>
                <c:pt idx="10625">
                  <c:v>-4.0201500000000001E-2</c:v>
                </c:pt>
                <c:pt idx="10626">
                  <c:v>-4.0209399999999999E-2</c:v>
                </c:pt>
                <c:pt idx="10627">
                  <c:v>-4.0217200000000002E-2</c:v>
                </c:pt>
                <c:pt idx="10628">
                  <c:v>-4.02244E-2</c:v>
                </c:pt>
                <c:pt idx="10629">
                  <c:v>-4.0230799999999997E-2</c:v>
                </c:pt>
                <c:pt idx="10630">
                  <c:v>-4.0234600000000002E-2</c:v>
                </c:pt>
                <c:pt idx="10631">
                  <c:v>-4.0238000000000003E-2</c:v>
                </c:pt>
                <c:pt idx="10632">
                  <c:v>-4.0238799999999998E-2</c:v>
                </c:pt>
                <c:pt idx="10633">
                  <c:v>-4.0238400000000001E-2</c:v>
                </c:pt>
                <c:pt idx="10634">
                  <c:v>-4.02379E-2</c:v>
                </c:pt>
                <c:pt idx="10635">
                  <c:v>-4.0241300000000001E-2</c:v>
                </c:pt>
                <c:pt idx="10636">
                  <c:v>-4.0244599999999998E-2</c:v>
                </c:pt>
                <c:pt idx="10637">
                  <c:v>-4.0247900000000003E-2</c:v>
                </c:pt>
                <c:pt idx="10638">
                  <c:v>-4.0252499999999997E-2</c:v>
                </c:pt>
                <c:pt idx="10639">
                  <c:v>-4.0258599999999999E-2</c:v>
                </c:pt>
                <c:pt idx="10640">
                  <c:v>-4.0264599999999998E-2</c:v>
                </c:pt>
                <c:pt idx="10641">
                  <c:v>-4.0269199999999998E-2</c:v>
                </c:pt>
                <c:pt idx="10642">
                  <c:v>-4.0272200000000001E-2</c:v>
                </c:pt>
                <c:pt idx="10643">
                  <c:v>-4.0274200000000003E-2</c:v>
                </c:pt>
                <c:pt idx="10644">
                  <c:v>-4.0274400000000002E-2</c:v>
                </c:pt>
                <c:pt idx="10645">
                  <c:v>-4.0276300000000001E-2</c:v>
                </c:pt>
                <c:pt idx="10646">
                  <c:v>-4.0279500000000003E-2</c:v>
                </c:pt>
                <c:pt idx="10647">
                  <c:v>-4.0285899999999999E-2</c:v>
                </c:pt>
                <c:pt idx="10648">
                  <c:v>-4.0294400000000001E-2</c:v>
                </c:pt>
                <c:pt idx="10649">
                  <c:v>-4.0301799999999999E-2</c:v>
                </c:pt>
                <c:pt idx="10650">
                  <c:v>-4.0307900000000001E-2</c:v>
                </c:pt>
                <c:pt idx="10651">
                  <c:v>-4.0312800000000003E-2</c:v>
                </c:pt>
                <c:pt idx="10652">
                  <c:v>-4.0318E-2</c:v>
                </c:pt>
                <c:pt idx="10653">
                  <c:v>-4.0323299999999999E-2</c:v>
                </c:pt>
                <c:pt idx="10654">
                  <c:v>-4.0328900000000001E-2</c:v>
                </c:pt>
                <c:pt idx="10655">
                  <c:v>-4.0332399999999997E-2</c:v>
                </c:pt>
                <c:pt idx="10656">
                  <c:v>-4.0335799999999998E-2</c:v>
                </c:pt>
                <c:pt idx="10657">
                  <c:v>-4.0338899999999997E-2</c:v>
                </c:pt>
                <c:pt idx="10658">
                  <c:v>-4.0344999999999999E-2</c:v>
                </c:pt>
                <c:pt idx="10659">
                  <c:v>-4.0349999999999997E-2</c:v>
                </c:pt>
                <c:pt idx="10660">
                  <c:v>-4.0354500000000001E-2</c:v>
                </c:pt>
                <c:pt idx="10661">
                  <c:v>-4.0359300000000001E-2</c:v>
                </c:pt>
                <c:pt idx="10662">
                  <c:v>-4.0362700000000001E-2</c:v>
                </c:pt>
                <c:pt idx="10663">
                  <c:v>-4.0366399999999997E-2</c:v>
                </c:pt>
                <c:pt idx="10664">
                  <c:v>-4.0370099999999999E-2</c:v>
                </c:pt>
                <c:pt idx="10665">
                  <c:v>-4.0375099999999997E-2</c:v>
                </c:pt>
                <c:pt idx="10666">
                  <c:v>-4.0380100000000002E-2</c:v>
                </c:pt>
                <c:pt idx="10667">
                  <c:v>-4.0384099999999999E-2</c:v>
                </c:pt>
                <c:pt idx="10668">
                  <c:v>-4.0388199999999999E-2</c:v>
                </c:pt>
                <c:pt idx="10669">
                  <c:v>-4.0392400000000002E-2</c:v>
                </c:pt>
                <c:pt idx="10670">
                  <c:v>-4.0397200000000001E-2</c:v>
                </c:pt>
                <c:pt idx="10671">
                  <c:v>-4.0403799999999997E-2</c:v>
                </c:pt>
                <c:pt idx="10672">
                  <c:v>-4.0412000000000003E-2</c:v>
                </c:pt>
                <c:pt idx="10673">
                  <c:v>-4.04184E-2</c:v>
                </c:pt>
                <c:pt idx="10674">
                  <c:v>-4.0421600000000002E-2</c:v>
                </c:pt>
                <c:pt idx="10675">
                  <c:v>-4.04237E-2</c:v>
                </c:pt>
                <c:pt idx="10676">
                  <c:v>-4.0425900000000001E-2</c:v>
                </c:pt>
                <c:pt idx="10677">
                  <c:v>-4.0427200000000003E-2</c:v>
                </c:pt>
                <c:pt idx="10678">
                  <c:v>-4.0429899999999998E-2</c:v>
                </c:pt>
                <c:pt idx="10679">
                  <c:v>-4.04331E-2</c:v>
                </c:pt>
                <c:pt idx="10680">
                  <c:v>-4.0436800000000002E-2</c:v>
                </c:pt>
                <c:pt idx="10681">
                  <c:v>-4.0437800000000003E-2</c:v>
                </c:pt>
                <c:pt idx="10682">
                  <c:v>-4.0441499999999998E-2</c:v>
                </c:pt>
                <c:pt idx="10683">
                  <c:v>-4.0445200000000001E-2</c:v>
                </c:pt>
                <c:pt idx="10684">
                  <c:v>-4.0449400000000003E-2</c:v>
                </c:pt>
                <c:pt idx="10685">
                  <c:v>-4.0454299999999999E-2</c:v>
                </c:pt>
                <c:pt idx="10686">
                  <c:v>-4.0460599999999999E-2</c:v>
                </c:pt>
                <c:pt idx="10687">
                  <c:v>-4.0465300000000003E-2</c:v>
                </c:pt>
                <c:pt idx="10688">
                  <c:v>-4.0469100000000001E-2</c:v>
                </c:pt>
                <c:pt idx="10689">
                  <c:v>-4.0474900000000001E-2</c:v>
                </c:pt>
                <c:pt idx="10690">
                  <c:v>-4.0482799999999999E-2</c:v>
                </c:pt>
                <c:pt idx="10691">
                  <c:v>-4.0489200000000003E-2</c:v>
                </c:pt>
                <c:pt idx="10692">
                  <c:v>-4.0496299999999999E-2</c:v>
                </c:pt>
                <c:pt idx="10693">
                  <c:v>-4.0502900000000001E-2</c:v>
                </c:pt>
                <c:pt idx="10694">
                  <c:v>-4.0505399999999997E-2</c:v>
                </c:pt>
                <c:pt idx="10695">
                  <c:v>-4.0510699999999997E-2</c:v>
                </c:pt>
                <c:pt idx="10696">
                  <c:v>-4.0514099999999997E-2</c:v>
                </c:pt>
                <c:pt idx="10697">
                  <c:v>-4.05183E-2</c:v>
                </c:pt>
                <c:pt idx="10698">
                  <c:v>-4.0520500000000001E-2</c:v>
                </c:pt>
                <c:pt idx="10699">
                  <c:v>-4.0521399999999999E-2</c:v>
                </c:pt>
                <c:pt idx="10700">
                  <c:v>-4.0522200000000001E-2</c:v>
                </c:pt>
                <c:pt idx="10701">
                  <c:v>-4.0523499999999997E-2</c:v>
                </c:pt>
                <c:pt idx="10702">
                  <c:v>-4.0525699999999998E-2</c:v>
                </c:pt>
                <c:pt idx="10703">
                  <c:v>-4.0529000000000003E-2</c:v>
                </c:pt>
                <c:pt idx="10704">
                  <c:v>-4.0531699999999997E-2</c:v>
                </c:pt>
                <c:pt idx="10705">
                  <c:v>-4.0534800000000003E-2</c:v>
                </c:pt>
                <c:pt idx="10706">
                  <c:v>-4.05371E-2</c:v>
                </c:pt>
                <c:pt idx="10707">
                  <c:v>-4.0540199999999998E-2</c:v>
                </c:pt>
                <c:pt idx="10708">
                  <c:v>-4.0543299999999997E-2</c:v>
                </c:pt>
                <c:pt idx="10709">
                  <c:v>-4.05482E-2</c:v>
                </c:pt>
                <c:pt idx="10710">
                  <c:v>-4.0552900000000003E-2</c:v>
                </c:pt>
                <c:pt idx="10711">
                  <c:v>-4.0555099999999997E-2</c:v>
                </c:pt>
                <c:pt idx="10712">
                  <c:v>-4.05581E-2</c:v>
                </c:pt>
                <c:pt idx="10713">
                  <c:v>-4.05622E-2</c:v>
                </c:pt>
                <c:pt idx="10714">
                  <c:v>-4.0567199999999998E-2</c:v>
                </c:pt>
                <c:pt idx="10715">
                  <c:v>-4.0571099999999999E-2</c:v>
                </c:pt>
                <c:pt idx="10716">
                  <c:v>-4.0575E-2</c:v>
                </c:pt>
                <c:pt idx="10717">
                  <c:v>-4.0577200000000001E-2</c:v>
                </c:pt>
                <c:pt idx="10718">
                  <c:v>-4.0579499999999998E-2</c:v>
                </c:pt>
                <c:pt idx="10719">
                  <c:v>-4.0581800000000001E-2</c:v>
                </c:pt>
                <c:pt idx="10720">
                  <c:v>-4.0582399999999998E-2</c:v>
                </c:pt>
                <c:pt idx="10721">
                  <c:v>-4.0585099999999999E-2</c:v>
                </c:pt>
                <c:pt idx="10722">
                  <c:v>-4.0588800000000001E-2</c:v>
                </c:pt>
                <c:pt idx="10723">
                  <c:v>-4.05948E-2</c:v>
                </c:pt>
                <c:pt idx="10724">
                  <c:v>-4.0602399999999997E-2</c:v>
                </c:pt>
                <c:pt idx="10725">
                  <c:v>-4.0608900000000003E-2</c:v>
                </c:pt>
                <c:pt idx="10726">
                  <c:v>-4.0615999999999999E-2</c:v>
                </c:pt>
                <c:pt idx="10727">
                  <c:v>-4.06223E-2</c:v>
                </c:pt>
                <c:pt idx="10728">
                  <c:v>-4.0626500000000003E-2</c:v>
                </c:pt>
                <c:pt idx="10729">
                  <c:v>-4.0629400000000003E-2</c:v>
                </c:pt>
                <c:pt idx="10730">
                  <c:v>-4.0631300000000002E-2</c:v>
                </c:pt>
                <c:pt idx="10731">
                  <c:v>-4.0631899999999999E-2</c:v>
                </c:pt>
                <c:pt idx="10732">
                  <c:v>-4.0633599999999999E-2</c:v>
                </c:pt>
                <c:pt idx="10733">
                  <c:v>-4.0636800000000001E-2</c:v>
                </c:pt>
                <c:pt idx="10734">
                  <c:v>-4.0641499999999997E-2</c:v>
                </c:pt>
                <c:pt idx="10735">
                  <c:v>-4.06481E-2</c:v>
                </c:pt>
                <c:pt idx="10736">
                  <c:v>-4.0653000000000002E-2</c:v>
                </c:pt>
                <c:pt idx="10737">
                  <c:v>-4.0659300000000002E-2</c:v>
                </c:pt>
                <c:pt idx="10738">
                  <c:v>-4.0664899999999997E-2</c:v>
                </c:pt>
                <c:pt idx="10739">
                  <c:v>-4.0671800000000001E-2</c:v>
                </c:pt>
                <c:pt idx="10740">
                  <c:v>-4.0676999999999998E-2</c:v>
                </c:pt>
                <c:pt idx="10741">
                  <c:v>-4.0681500000000002E-2</c:v>
                </c:pt>
                <c:pt idx="10742">
                  <c:v>-4.0686300000000002E-2</c:v>
                </c:pt>
                <c:pt idx="10743">
                  <c:v>-4.0690499999999998E-2</c:v>
                </c:pt>
                <c:pt idx="10744">
                  <c:v>-4.0691900000000003E-2</c:v>
                </c:pt>
                <c:pt idx="10745">
                  <c:v>-4.0691600000000001E-2</c:v>
                </c:pt>
                <c:pt idx="10746">
                  <c:v>-4.0690400000000002E-2</c:v>
                </c:pt>
                <c:pt idx="10747">
                  <c:v>-4.0689500000000003E-2</c:v>
                </c:pt>
                <c:pt idx="10748">
                  <c:v>-4.06901E-2</c:v>
                </c:pt>
                <c:pt idx="10749">
                  <c:v>-4.0689799999999998E-2</c:v>
                </c:pt>
                <c:pt idx="10750">
                  <c:v>-4.0693500000000001E-2</c:v>
                </c:pt>
                <c:pt idx="10751">
                  <c:v>-4.0696900000000001E-2</c:v>
                </c:pt>
                <c:pt idx="10752">
                  <c:v>-4.0699800000000001E-2</c:v>
                </c:pt>
                <c:pt idx="10753">
                  <c:v>-4.0703200000000002E-2</c:v>
                </c:pt>
                <c:pt idx="10754">
                  <c:v>-4.0708899999999999E-2</c:v>
                </c:pt>
                <c:pt idx="10755">
                  <c:v>-4.0713600000000003E-2</c:v>
                </c:pt>
                <c:pt idx="10756">
                  <c:v>-4.0715700000000001E-2</c:v>
                </c:pt>
                <c:pt idx="10757">
                  <c:v>-4.07193E-2</c:v>
                </c:pt>
                <c:pt idx="10758">
                  <c:v>-4.0717099999999999E-2</c:v>
                </c:pt>
                <c:pt idx="10759">
                  <c:v>-4.0715399999999999E-2</c:v>
                </c:pt>
                <c:pt idx="10760">
                  <c:v>-4.0717499999999997E-2</c:v>
                </c:pt>
                <c:pt idx="10761">
                  <c:v>-4.0720800000000001E-2</c:v>
                </c:pt>
                <c:pt idx="10762">
                  <c:v>-4.0726199999999997E-2</c:v>
                </c:pt>
                <c:pt idx="10763">
                  <c:v>-4.0732600000000001E-2</c:v>
                </c:pt>
                <c:pt idx="10764">
                  <c:v>-4.0738700000000003E-2</c:v>
                </c:pt>
                <c:pt idx="10765">
                  <c:v>-4.0744299999999997E-2</c:v>
                </c:pt>
                <c:pt idx="10766">
                  <c:v>-4.0748399999999997E-2</c:v>
                </c:pt>
                <c:pt idx="10767">
                  <c:v>-4.07526E-2</c:v>
                </c:pt>
                <c:pt idx="10768">
                  <c:v>-4.0753699999999997E-2</c:v>
                </c:pt>
                <c:pt idx="10769">
                  <c:v>-4.0754600000000002E-2</c:v>
                </c:pt>
                <c:pt idx="10770">
                  <c:v>-4.0753600000000001E-2</c:v>
                </c:pt>
                <c:pt idx="10771">
                  <c:v>-4.0752299999999998E-2</c:v>
                </c:pt>
                <c:pt idx="10772">
                  <c:v>-4.0752200000000002E-2</c:v>
                </c:pt>
                <c:pt idx="10773">
                  <c:v>-4.0754699999999998E-2</c:v>
                </c:pt>
                <c:pt idx="10774">
                  <c:v>-4.0755899999999998E-2</c:v>
                </c:pt>
                <c:pt idx="10775">
                  <c:v>-4.0758299999999997E-2</c:v>
                </c:pt>
                <c:pt idx="10776">
                  <c:v>-4.0760900000000003E-2</c:v>
                </c:pt>
                <c:pt idx="10777">
                  <c:v>-4.0765999999999997E-2</c:v>
                </c:pt>
                <c:pt idx="10778">
                  <c:v>-4.0770300000000002E-2</c:v>
                </c:pt>
                <c:pt idx="10779">
                  <c:v>-4.0774499999999998E-2</c:v>
                </c:pt>
                <c:pt idx="10780">
                  <c:v>-4.07794E-2</c:v>
                </c:pt>
                <c:pt idx="10781">
                  <c:v>-4.0782600000000002E-2</c:v>
                </c:pt>
                <c:pt idx="10782">
                  <c:v>-4.0787700000000003E-2</c:v>
                </c:pt>
                <c:pt idx="10783">
                  <c:v>-4.0793799999999998E-2</c:v>
                </c:pt>
                <c:pt idx="10784">
                  <c:v>-4.0798300000000003E-2</c:v>
                </c:pt>
                <c:pt idx="10785">
                  <c:v>-4.0798300000000003E-2</c:v>
                </c:pt>
                <c:pt idx="10786">
                  <c:v>-4.0799099999999998E-2</c:v>
                </c:pt>
                <c:pt idx="10787">
                  <c:v>-4.0799700000000001E-2</c:v>
                </c:pt>
                <c:pt idx="10788">
                  <c:v>-4.0801200000000003E-2</c:v>
                </c:pt>
                <c:pt idx="10789">
                  <c:v>-4.0801700000000003E-2</c:v>
                </c:pt>
                <c:pt idx="10790">
                  <c:v>-4.0803800000000001E-2</c:v>
                </c:pt>
                <c:pt idx="10791">
                  <c:v>-4.0807099999999999E-2</c:v>
                </c:pt>
                <c:pt idx="10792">
                  <c:v>-4.0811600000000003E-2</c:v>
                </c:pt>
                <c:pt idx="10793">
                  <c:v>-4.08151E-2</c:v>
                </c:pt>
                <c:pt idx="10794">
                  <c:v>-4.0818899999999998E-2</c:v>
                </c:pt>
                <c:pt idx="10795">
                  <c:v>-4.0821799999999998E-2</c:v>
                </c:pt>
                <c:pt idx="10796">
                  <c:v>-4.0823199999999997E-2</c:v>
                </c:pt>
                <c:pt idx="10797">
                  <c:v>-4.0825699999999999E-2</c:v>
                </c:pt>
                <c:pt idx="10798">
                  <c:v>-4.0826599999999998E-2</c:v>
                </c:pt>
                <c:pt idx="10799">
                  <c:v>-4.0826399999999999E-2</c:v>
                </c:pt>
                <c:pt idx="10800">
                  <c:v>-4.08286E-2</c:v>
                </c:pt>
                <c:pt idx="10801">
                  <c:v>-4.0832500000000001E-2</c:v>
                </c:pt>
                <c:pt idx="10802">
                  <c:v>-4.0837699999999998E-2</c:v>
                </c:pt>
                <c:pt idx="10803">
                  <c:v>-4.08419E-2</c:v>
                </c:pt>
                <c:pt idx="10804">
                  <c:v>-4.0848700000000002E-2</c:v>
                </c:pt>
                <c:pt idx="10805">
                  <c:v>-4.0855900000000001E-2</c:v>
                </c:pt>
                <c:pt idx="10806">
                  <c:v>-4.0862500000000003E-2</c:v>
                </c:pt>
                <c:pt idx="10807">
                  <c:v>-4.0867000000000001E-2</c:v>
                </c:pt>
                <c:pt idx="10808">
                  <c:v>-4.0869599999999999E-2</c:v>
                </c:pt>
                <c:pt idx="10809">
                  <c:v>-4.0870299999999998E-2</c:v>
                </c:pt>
                <c:pt idx="10810">
                  <c:v>-4.0869099999999998E-2</c:v>
                </c:pt>
                <c:pt idx="10811">
                  <c:v>-4.0869200000000001E-2</c:v>
                </c:pt>
                <c:pt idx="10812">
                  <c:v>-4.0869900000000001E-2</c:v>
                </c:pt>
                <c:pt idx="10813">
                  <c:v>-4.0870999999999998E-2</c:v>
                </c:pt>
                <c:pt idx="10814">
                  <c:v>-4.0872400000000003E-2</c:v>
                </c:pt>
                <c:pt idx="10815">
                  <c:v>-4.0874500000000001E-2</c:v>
                </c:pt>
                <c:pt idx="10816">
                  <c:v>-4.0876799999999998E-2</c:v>
                </c:pt>
                <c:pt idx="10817">
                  <c:v>-4.08805E-2</c:v>
                </c:pt>
                <c:pt idx="10818">
                  <c:v>-4.0885499999999998E-2</c:v>
                </c:pt>
                <c:pt idx="10819">
                  <c:v>-4.0890099999999999E-2</c:v>
                </c:pt>
                <c:pt idx="10820">
                  <c:v>-4.0893800000000001E-2</c:v>
                </c:pt>
                <c:pt idx="10821">
                  <c:v>-4.0895399999999998E-2</c:v>
                </c:pt>
                <c:pt idx="10822">
                  <c:v>-4.0899400000000002E-2</c:v>
                </c:pt>
                <c:pt idx="10823">
                  <c:v>-4.0902300000000003E-2</c:v>
                </c:pt>
                <c:pt idx="10824">
                  <c:v>-4.0904700000000002E-2</c:v>
                </c:pt>
                <c:pt idx="10825">
                  <c:v>-4.0907499999999999E-2</c:v>
                </c:pt>
                <c:pt idx="10826">
                  <c:v>-4.0910700000000001E-2</c:v>
                </c:pt>
                <c:pt idx="10827">
                  <c:v>-4.0916000000000001E-2</c:v>
                </c:pt>
                <c:pt idx="10828">
                  <c:v>-4.09203E-2</c:v>
                </c:pt>
                <c:pt idx="10829">
                  <c:v>-4.0925700000000002E-2</c:v>
                </c:pt>
                <c:pt idx="10830">
                  <c:v>-4.0929300000000002E-2</c:v>
                </c:pt>
                <c:pt idx="10831">
                  <c:v>-4.0928600000000002E-2</c:v>
                </c:pt>
                <c:pt idx="10832">
                  <c:v>-4.0927699999999997E-2</c:v>
                </c:pt>
                <c:pt idx="10833">
                  <c:v>-4.0926700000000003E-2</c:v>
                </c:pt>
                <c:pt idx="10834">
                  <c:v>-4.0925599999999999E-2</c:v>
                </c:pt>
                <c:pt idx="10835">
                  <c:v>-4.0923000000000001E-2</c:v>
                </c:pt>
                <c:pt idx="10836">
                  <c:v>-4.0923500000000002E-2</c:v>
                </c:pt>
                <c:pt idx="10837">
                  <c:v>-4.0925700000000002E-2</c:v>
                </c:pt>
                <c:pt idx="10838">
                  <c:v>-4.0929100000000003E-2</c:v>
                </c:pt>
                <c:pt idx="10839">
                  <c:v>-4.0933900000000002E-2</c:v>
                </c:pt>
                <c:pt idx="10840">
                  <c:v>-4.0941900000000003E-2</c:v>
                </c:pt>
                <c:pt idx="10841">
                  <c:v>-4.0948100000000001E-2</c:v>
                </c:pt>
                <c:pt idx="10842">
                  <c:v>-4.0954900000000002E-2</c:v>
                </c:pt>
                <c:pt idx="10843">
                  <c:v>-4.0964E-2</c:v>
                </c:pt>
                <c:pt idx="10844">
                  <c:v>-4.09729E-2</c:v>
                </c:pt>
                <c:pt idx="10845">
                  <c:v>-4.0980299999999997E-2</c:v>
                </c:pt>
                <c:pt idx="10846">
                  <c:v>-4.0983699999999998E-2</c:v>
                </c:pt>
                <c:pt idx="10847">
                  <c:v>-4.0987999999999997E-2</c:v>
                </c:pt>
                <c:pt idx="10848">
                  <c:v>-4.0988999999999998E-2</c:v>
                </c:pt>
                <c:pt idx="10849">
                  <c:v>-4.0987000000000003E-2</c:v>
                </c:pt>
                <c:pt idx="10850">
                  <c:v>-4.0985000000000001E-2</c:v>
                </c:pt>
                <c:pt idx="10851">
                  <c:v>-4.09833E-2</c:v>
                </c:pt>
                <c:pt idx="10852">
                  <c:v>-4.0982499999999998E-2</c:v>
                </c:pt>
                <c:pt idx="10853">
                  <c:v>-4.0980900000000001E-2</c:v>
                </c:pt>
                <c:pt idx="10854">
                  <c:v>-4.0982699999999997E-2</c:v>
                </c:pt>
                <c:pt idx="10855">
                  <c:v>-4.0987200000000001E-2</c:v>
                </c:pt>
                <c:pt idx="10856">
                  <c:v>-4.0993599999999998E-2</c:v>
                </c:pt>
                <c:pt idx="10857">
                  <c:v>-4.1001000000000003E-2</c:v>
                </c:pt>
                <c:pt idx="10858">
                  <c:v>-4.1009200000000003E-2</c:v>
                </c:pt>
                <c:pt idx="10859">
                  <c:v>-4.10178E-2</c:v>
                </c:pt>
                <c:pt idx="10860">
                  <c:v>-4.1026899999999998E-2</c:v>
                </c:pt>
                <c:pt idx="10861">
                  <c:v>-4.1035000000000002E-2</c:v>
                </c:pt>
                <c:pt idx="10862">
                  <c:v>-4.1041000000000001E-2</c:v>
                </c:pt>
                <c:pt idx="10863">
                  <c:v>-4.1046699999999998E-2</c:v>
                </c:pt>
                <c:pt idx="10864">
                  <c:v>-4.1049299999999997E-2</c:v>
                </c:pt>
                <c:pt idx="10865">
                  <c:v>-4.1052900000000003E-2</c:v>
                </c:pt>
                <c:pt idx="10866">
                  <c:v>-4.1056000000000002E-2</c:v>
                </c:pt>
                <c:pt idx="10867">
                  <c:v>-4.10598E-2</c:v>
                </c:pt>
                <c:pt idx="10868">
                  <c:v>-4.10639E-2</c:v>
                </c:pt>
                <c:pt idx="10869">
                  <c:v>-4.1066999999999999E-2</c:v>
                </c:pt>
                <c:pt idx="10870">
                  <c:v>-4.1069300000000003E-2</c:v>
                </c:pt>
                <c:pt idx="10871">
                  <c:v>-4.10721E-2</c:v>
                </c:pt>
                <c:pt idx="10872">
                  <c:v>-4.1077099999999998E-2</c:v>
                </c:pt>
                <c:pt idx="10873">
                  <c:v>-4.1080999999999999E-2</c:v>
                </c:pt>
                <c:pt idx="10874">
                  <c:v>-4.1082599999999997E-2</c:v>
                </c:pt>
                <c:pt idx="10875">
                  <c:v>-4.1085400000000001E-2</c:v>
                </c:pt>
                <c:pt idx="10876">
                  <c:v>-4.1090799999999997E-2</c:v>
                </c:pt>
                <c:pt idx="10877">
                  <c:v>-4.1096000000000001E-2</c:v>
                </c:pt>
                <c:pt idx="10878">
                  <c:v>-4.11037E-2</c:v>
                </c:pt>
                <c:pt idx="10879">
                  <c:v>-4.11107E-2</c:v>
                </c:pt>
                <c:pt idx="10880">
                  <c:v>-4.1116300000000001E-2</c:v>
                </c:pt>
                <c:pt idx="10881">
                  <c:v>-4.1120499999999997E-2</c:v>
                </c:pt>
                <c:pt idx="10882">
                  <c:v>-4.1123899999999998E-2</c:v>
                </c:pt>
                <c:pt idx="10883">
                  <c:v>-4.1125200000000001E-2</c:v>
                </c:pt>
                <c:pt idx="10884">
                  <c:v>-4.1127799999999999E-2</c:v>
                </c:pt>
                <c:pt idx="10885">
                  <c:v>-4.1126799999999998E-2</c:v>
                </c:pt>
                <c:pt idx="10886">
                  <c:v>-4.1125599999999998E-2</c:v>
                </c:pt>
                <c:pt idx="10887">
                  <c:v>-4.1127700000000003E-2</c:v>
                </c:pt>
                <c:pt idx="10888">
                  <c:v>-4.113E-2</c:v>
                </c:pt>
                <c:pt idx="10889">
                  <c:v>-4.1133200000000002E-2</c:v>
                </c:pt>
                <c:pt idx="10890">
                  <c:v>-4.11353E-2</c:v>
                </c:pt>
                <c:pt idx="10891">
                  <c:v>-4.1138599999999997E-2</c:v>
                </c:pt>
                <c:pt idx="10892">
                  <c:v>-4.1142999999999999E-2</c:v>
                </c:pt>
                <c:pt idx="10893">
                  <c:v>-4.1145899999999999E-2</c:v>
                </c:pt>
                <c:pt idx="10894">
                  <c:v>-4.1150699999999998E-2</c:v>
                </c:pt>
                <c:pt idx="10895">
                  <c:v>-4.1156100000000001E-2</c:v>
                </c:pt>
                <c:pt idx="10896">
                  <c:v>-4.1158800000000002E-2</c:v>
                </c:pt>
                <c:pt idx="10897">
                  <c:v>-4.1161499999999997E-2</c:v>
                </c:pt>
                <c:pt idx="10898">
                  <c:v>-4.1163499999999999E-2</c:v>
                </c:pt>
                <c:pt idx="10899">
                  <c:v>-4.1166599999999998E-2</c:v>
                </c:pt>
                <c:pt idx="10900">
                  <c:v>-4.1169200000000003E-2</c:v>
                </c:pt>
                <c:pt idx="10901">
                  <c:v>-4.1173500000000002E-2</c:v>
                </c:pt>
                <c:pt idx="10902">
                  <c:v>-4.11773E-2</c:v>
                </c:pt>
                <c:pt idx="10903">
                  <c:v>-4.1181500000000003E-2</c:v>
                </c:pt>
                <c:pt idx="10904">
                  <c:v>-4.1184800000000001E-2</c:v>
                </c:pt>
                <c:pt idx="10905">
                  <c:v>-4.11879E-2</c:v>
                </c:pt>
                <c:pt idx="10906">
                  <c:v>-4.1190699999999997E-2</c:v>
                </c:pt>
                <c:pt idx="10907">
                  <c:v>-4.1194599999999998E-2</c:v>
                </c:pt>
                <c:pt idx="10908">
                  <c:v>-4.1199399999999997E-2</c:v>
                </c:pt>
                <c:pt idx="10909">
                  <c:v>-4.1203900000000002E-2</c:v>
                </c:pt>
                <c:pt idx="10910">
                  <c:v>-4.1209000000000003E-2</c:v>
                </c:pt>
                <c:pt idx="10911">
                  <c:v>-4.1213800000000002E-2</c:v>
                </c:pt>
                <c:pt idx="10912">
                  <c:v>-4.1216299999999997E-2</c:v>
                </c:pt>
                <c:pt idx="10913">
                  <c:v>-4.1219199999999998E-2</c:v>
                </c:pt>
                <c:pt idx="10914">
                  <c:v>-4.1223599999999999E-2</c:v>
                </c:pt>
                <c:pt idx="10915">
                  <c:v>-4.1227100000000003E-2</c:v>
                </c:pt>
                <c:pt idx="10916">
                  <c:v>-4.1229799999999997E-2</c:v>
                </c:pt>
                <c:pt idx="10917">
                  <c:v>-4.1234399999999997E-2</c:v>
                </c:pt>
                <c:pt idx="10918">
                  <c:v>-4.1239499999999998E-2</c:v>
                </c:pt>
                <c:pt idx="10919">
                  <c:v>-4.1245400000000002E-2</c:v>
                </c:pt>
                <c:pt idx="10920">
                  <c:v>-4.1251000000000003E-2</c:v>
                </c:pt>
                <c:pt idx="10921">
                  <c:v>-4.1258099999999999E-2</c:v>
                </c:pt>
                <c:pt idx="10922">
                  <c:v>-4.1262199999999999E-2</c:v>
                </c:pt>
                <c:pt idx="10923">
                  <c:v>-4.12637E-2</c:v>
                </c:pt>
                <c:pt idx="10924">
                  <c:v>-4.1265000000000003E-2</c:v>
                </c:pt>
                <c:pt idx="10925">
                  <c:v>-4.1264599999999999E-2</c:v>
                </c:pt>
                <c:pt idx="10926">
                  <c:v>-4.1262800000000002E-2</c:v>
                </c:pt>
                <c:pt idx="10927">
                  <c:v>-4.1263000000000001E-2</c:v>
                </c:pt>
                <c:pt idx="10928">
                  <c:v>-4.1266200000000003E-2</c:v>
                </c:pt>
                <c:pt idx="10929">
                  <c:v>-4.1267999999999999E-2</c:v>
                </c:pt>
                <c:pt idx="10930">
                  <c:v>-4.1274199999999997E-2</c:v>
                </c:pt>
                <c:pt idx="10931">
                  <c:v>-4.1278000000000002E-2</c:v>
                </c:pt>
                <c:pt idx="10932">
                  <c:v>-4.1284300000000003E-2</c:v>
                </c:pt>
                <c:pt idx="10933">
                  <c:v>-4.1289300000000001E-2</c:v>
                </c:pt>
                <c:pt idx="10934">
                  <c:v>-4.1295999999999999E-2</c:v>
                </c:pt>
                <c:pt idx="10935">
                  <c:v>-4.1304199999999999E-2</c:v>
                </c:pt>
                <c:pt idx="10936">
                  <c:v>-4.1311300000000002E-2</c:v>
                </c:pt>
                <c:pt idx="10937">
                  <c:v>-4.13175E-2</c:v>
                </c:pt>
                <c:pt idx="10938">
                  <c:v>-4.1321400000000001E-2</c:v>
                </c:pt>
                <c:pt idx="10939">
                  <c:v>-4.13262E-2</c:v>
                </c:pt>
                <c:pt idx="10940">
                  <c:v>-4.1327299999999997E-2</c:v>
                </c:pt>
                <c:pt idx="10941">
                  <c:v>-4.1325500000000001E-2</c:v>
                </c:pt>
                <c:pt idx="10942">
                  <c:v>-4.1323800000000001E-2</c:v>
                </c:pt>
                <c:pt idx="10943">
                  <c:v>-4.13221E-2</c:v>
                </c:pt>
                <c:pt idx="10944">
                  <c:v>-4.1319500000000002E-2</c:v>
                </c:pt>
                <c:pt idx="10945">
                  <c:v>-4.1319500000000002E-2</c:v>
                </c:pt>
                <c:pt idx="10946">
                  <c:v>-4.13216E-2</c:v>
                </c:pt>
                <c:pt idx="10947">
                  <c:v>-4.1324100000000002E-2</c:v>
                </c:pt>
                <c:pt idx="10948">
                  <c:v>-4.1329499999999998E-2</c:v>
                </c:pt>
                <c:pt idx="10949">
                  <c:v>-4.13351E-2</c:v>
                </c:pt>
                <c:pt idx="10950">
                  <c:v>-4.1341299999999997E-2</c:v>
                </c:pt>
                <c:pt idx="10951">
                  <c:v>-4.1345600000000003E-2</c:v>
                </c:pt>
                <c:pt idx="10952">
                  <c:v>-4.13503E-2</c:v>
                </c:pt>
                <c:pt idx="10953">
                  <c:v>-4.1353099999999997E-2</c:v>
                </c:pt>
                <c:pt idx="10954">
                  <c:v>-4.1355599999999999E-2</c:v>
                </c:pt>
                <c:pt idx="10955">
                  <c:v>-4.1355000000000003E-2</c:v>
                </c:pt>
                <c:pt idx="10956">
                  <c:v>-4.1354700000000001E-2</c:v>
                </c:pt>
                <c:pt idx="10957">
                  <c:v>-4.1352899999999998E-2</c:v>
                </c:pt>
                <c:pt idx="10958">
                  <c:v>-4.1353500000000001E-2</c:v>
                </c:pt>
                <c:pt idx="10959">
                  <c:v>-4.1356299999999999E-2</c:v>
                </c:pt>
                <c:pt idx="10960">
                  <c:v>-4.1360099999999997E-2</c:v>
                </c:pt>
                <c:pt idx="10961">
                  <c:v>-4.1362599999999999E-2</c:v>
                </c:pt>
                <c:pt idx="10962">
                  <c:v>-4.1367300000000003E-2</c:v>
                </c:pt>
                <c:pt idx="10963">
                  <c:v>-4.1372800000000001E-2</c:v>
                </c:pt>
                <c:pt idx="10964">
                  <c:v>-4.1376900000000001E-2</c:v>
                </c:pt>
                <c:pt idx="10965">
                  <c:v>-4.1381500000000002E-2</c:v>
                </c:pt>
                <c:pt idx="10966">
                  <c:v>-4.1385900000000003E-2</c:v>
                </c:pt>
                <c:pt idx="10967">
                  <c:v>-4.1388099999999997E-2</c:v>
                </c:pt>
                <c:pt idx="10968">
                  <c:v>-4.13899E-2</c:v>
                </c:pt>
                <c:pt idx="10969">
                  <c:v>-4.1390299999999998E-2</c:v>
                </c:pt>
                <c:pt idx="10970">
                  <c:v>-4.13928E-2</c:v>
                </c:pt>
                <c:pt idx="10971">
                  <c:v>-4.13947E-2</c:v>
                </c:pt>
                <c:pt idx="10972">
                  <c:v>-4.1395399999999999E-2</c:v>
                </c:pt>
                <c:pt idx="10973">
                  <c:v>-4.1398999999999998E-2</c:v>
                </c:pt>
                <c:pt idx="10974">
                  <c:v>-4.1404999999999997E-2</c:v>
                </c:pt>
                <c:pt idx="10975">
                  <c:v>-4.1408300000000002E-2</c:v>
                </c:pt>
                <c:pt idx="10976">
                  <c:v>-4.1414199999999998E-2</c:v>
                </c:pt>
                <c:pt idx="10977">
                  <c:v>-4.14191E-2</c:v>
                </c:pt>
                <c:pt idx="10978">
                  <c:v>-4.1423500000000002E-2</c:v>
                </c:pt>
                <c:pt idx="10979">
                  <c:v>-4.1428399999999997E-2</c:v>
                </c:pt>
                <c:pt idx="10980">
                  <c:v>-4.1434199999999997E-2</c:v>
                </c:pt>
                <c:pt idx="10981">
                  <c:v>-4.1438200000000001E-2</c:v>
                </c:pt>
                <c:pt idx="10982">
                  <c:v>-4.14425E-2</c:v>
                </c:pt>
                <c:pt idx="10983">
                  <c:v>-4.1446299999999998E-2</c:v>
                </c:pt>
                <c:pt idx="10984">
                  <c:v>-4.1451599999999998E-2</c:v>
                </c:pt>
                <c:pt idx="10985">
                  <c:v>-4.1457099999999997E-2</c:v>
                </c:pt>
                <c:pt idx="10986">
                  <c:v>-4.1462499999999999E-2</c:v>
                </c:pt>
                <c:pt idx="10987">
                  <c:v>-4.147E-2</c:v>
                </c:pt>
                <c:pt idx="10988">
                  <c:v>-4.1475499999999998E-2</c:v>
                </c:pt>
                <c:pt idx="10989">
                  <c:v>-4.1479700000000001E-2</c:v>
                </c:pt>
                <c:pt idx="10990">
                  <c:v>-4.1481799999999999E-2</c:v>
                </c:pt>
                <c:pt idx="10991">
                  <c:v>-4.14816E-2</c:v>
                </c:pt>
                <c:pt idx="10992">
                  <c:v>-4.1480000000000003E-2</c:v>
                </c:pt>
                <c:pt idx="10993">
                  <c:v>-4.1480200000000002E-2</c:v>
                </c:pt>
                <c:pt idx="10994">
                  <c:v>-4.1481999999999998E-2</c:v>
                </c:pt>
                <c:pt idx="10995">
                  <c:v>-4.1483699999999998E-2</c:v>
                </c:pt>
                <c:pt idx="10996">
                  <c:v>-4.14881E-2</c:v>
                </c:pt>
                <c:pt idx="10997">
                  <c:v>-4.1494000000000003E-2</c:v>
                </c:pt>
                <c:pt idx="10998">
                  <c:v>-4.1502900000000002E-2</c:v>
                </c:pt>
                <c:pt idx="10999">
                  <c:v>-4.1512399999999998E-2</c:v>
                </c:pt>
                <c:pt idx="11000">
                  <c:v>-4.1522999999999997E-2</c:v>
                </c:pt>
                <c:pt idx="11001">
                  <c:v>-4.1531199999999997E-2</c:v>
                </c:pt>
                <c:pt idx="11002">
                  <c:v>-4.1537699999999997E-2</c:v>
                </c:pt>
                <c:pt idx="11003">
                  <c:v>-4.1542700000000002E-2</c:v>
                </c:pt>
                <c:pt idx="11004">
                  <c:v>-4.1545899999999997E-2</c:v>
                </c:pt>
                <c:pt idx="11005">
                  <c:v>-4.1548099999999998E-2</c:v>
                </c:pt>
                <c:pt idx="11006">
                  <c:v>-4.1550200000000002E-2</c:v>
                </c:pt>
                <c:pt idx="11007">
                  <c:v>-4.1550700000000003E-2</c:v>
                </c:pt>
                <c:pt idx="11008">
                  <c:v>-4.1552699999999998E-2</c:v>
                </c:pt>
                <c:pt idx="11009">
                  <c:v>-4.1556700000000002E-2</c:v>
                </c:pt>
                <c:pt idx="11010">
                  <c:v>-4.1558999999999999E-2</c:v>
                </c:pt>
                <c:pt idx="11011">
                  <c:v>-4.1561899999999999E-2</c:v>
                </c:pt>
                <c:pt idx="11012">
                  <c:v>-4.1566100000000002E-2</c:v>
                </c:pt>
                <c:pt idx="11013">
                  <c:v>-4.1569599999999998E-2</c:v>
                </c:pt>
                <c:pt idx="11014">
                  <c:v>-4.1573699999999998E-2</c:v>
                </c:pt>
                <c:pt idx="11015">
                  <c:v>-4.1576500000000002E-2</c:v>
                </c:pt>
                <c:pt idx="11016">
                  <c:v>-4.1582300000000003E-2</c:v>
                </c:pt>
                <c:pt idx="11017">
                  <c:v>-4.1587300000000001E-2</c:v>
                </c:pt>
                <c:pt idx="11018">
                  <c:v>-4.1591500000000003E-2</c:v>
                </c:pt>
                <c:pt idx="11019">
                  <c:v>-4.1595899999999998E-2</c:v>
                </c:pt>
                <c:pt idx="11020">
                  <c:v>-4.1601600000000002E-2</c:v>
                </c:pt>
                <c:pt idx="11021">
                  <c:v>-4.1605700000000002E-2</c:v>
                </c:pt>
                <c:pt idx="11022">
                  <c:v>-4.1607999999999999E-2</c:v>
                </c:pt>
                <c:pt idx="11023">
                  <c:v>-4.16107E-2</c:v>
                </c:pt>
                <c:pt idx="11024">
                  <c:v>-4.1613499999999998E-2</c:v>
                </c:pt>
                <c:pt idx="11025">
                  <c:v>-4.1618799999999997E-2</c:v>
                </c:pt>
                <c:pt idx="11026">
                  <c:v>-4.1624000000000001E-2</c:v>
                </c:pt>
                <c:pt idx="11027">
                  <c:v>-4.16324E-2</c:v>
                </c:pt>
                <c:pt idx="11028">
                  <c:v>-4.1641699999999997E-2</c:v>
                </c:pt>
                <c:pt idx="11029">
                  <c:v>-4.16517E-2</c:v>
                </c:pt>
                <c:pt idx="11030">
                  <c:v>-4.1657800000000002E-2</c:v>
                </c:pt>
                <c:pt idx="11031">
                  <c:v>-4.1663199999999997E-2</c:v>
                </c:pt>
                <c:pt idx="11032">
                  <c:v>-4.1666599999999998E-2</c:v>
                </c:pt>
                <c:pt idx="11033">
                  <c:v>-4.1669400000000002E-2</c:v>
                </c:pt>
                <c:pt idx="11034">
                  <c:v>-4.1670400000000003E-2</c:v>
                </c:pt>
                <c:pt idx="11035">
                  <c:v>-4.1671600000000003E-2</c:v>
                </c:pt>
                <c:pt idx="11036">
                  <c:v>-4.1675299999999998E-2</c:v>
                </c:pt>
                <c:pt idx="11037">
                  <c:v>-4.1679599999999997E-2</c:v>
                </c:pt>
                <c:pt idx="11038">
                  <c:v>-4.1684899999999997E-2</c:v>
                </c:pt>
                <c:pt idx="11039">
                  <c:v>-4.1689499999999997E-2</c:v>
                </c:pt>
                <c:pt idx="11040">
                  <c:v>-4.1693300000000003E-2</c:v>
                </c:pt>
                <c:pt idx="11041">
                  <c:v>-4.1695099999999999E-2</c:v>
                </c:pt>
                <c:pt idx="11042">
                  <c:v>-4.1700800000000003E-2</c:v>
                </c:pt>
                <c:pt idx="11043">
                  <c:v>-4.1703900000000002E-2</c:v>
                </c:pt>
                <c:pt idx="11044">
                  <c:v>-4.1706600000000003E-2</c:v>
                </c:pt>
                <c:pt idx="11045">
                  <c:v>-4.17089E-2</c:v>
                </c:pt>
                <c:pt idx="11046">
                  <c:v>-4.1711499999999999E-2</c:v>
                </c:pt>
                <c:pt idx="11047">
                  <c:v>-4.1716400000000001E-2</c:v>
                </c:pt>
                <c:pt idx="11048">
                  <c:v>-4.1721800000000003E-2</c:v>
                </c:pt>
                <c:pt idx="11049">
                  <c:v>-4.1727100000000003E-2</c:v>
                </c:pt>
                <c:pt idx="11050">
                  <c:v>-4.1731299999999999E-2</c:v>
                </c:pt>
                <c:pt idx="11051">
                  <c:v>-4.1734800000000002E-2</c:v>
                </c:pt>
                <c:pt idx="11052">
                  <c:v>-4.1737700000000003E-2</c:v>
                </c:pt>
                <c:pt idx="11053">
                  <c:v>-4.1740300000000001E-2</c:v>
                </c:pt>
                <c:pt idx="11054">
                  <c:v>-4.1744499999999997E-2</c:v>
                </c:pt>
                <c:pt idx="11055">
                  <c:v>-4.1749599999999998E-2</c:v>
                </c:pt>
                <c:pt idx="11056">
                  <c:v>-4.17562E-2</c:v>
                </c:pt>
                <c:pt idx="11057">
                  <c:v>-4.1761600000000003E-2</c:v>
                </c:pt>
                <c:pt idx="11058">
                  <c:v>-4.1766600000000001E-2</c:v>
                </c:pt>
                <c:pt idx="11059">
                  <c:v>-4.1770700000000001E-2</c:v>
                </c:pt>
                <c:pt idx="11060">
                  <c:v>-4.1771700000000002E-2</c:v>
                </c:pt>
                <c:pt idx="11061">
                  <c:v>-4.1772799999999999E-2</c:v>
                </c:pt>
                <c:pt idx="11062">
                  <c:v>-4.17721E-2</c:v>
                </c:pt>
                <c:pt idx="11063">
                  <c:v>-4.1772299999999998E-2</c:v>
                </c:pt>
                <c:pt idx="11064">
                  <c:v>-4.1775399999999997E-2</c:v>
                </c:pt>
                <c:pt idx="11065">
                  <c:v>-4.1778700000000002E-2</c:v>
                </c:pt>
                <c:pt idx="11066">
                  <c:v>-4.17825E-2</c:v>
                </c:pt>
                <c:pt idx="11067">
                  <c:v>-4.17866E-2</c:v>
                </c:pt>
                <c:pt idx="11068">
                  <c:v>-4.17924E-2</c:v>
                </c:pt>
                <c:pt idx="11069">
                  <c:v>-4.1798700000000001E-2</c:v>
                </c:pt>
                <c:pt idx="11070">
                  <c:v>-4.1805799999999997E-2</c:v>
                </c:pt>
                <c:pt idx="11071">
                  <c:v>-4.18088E-2</c:v>
                </c:pt>
                <c:pt idx="11072">
                  <c:v>-4.1812599999999998E-2</c:v>
                </c:pt>
                <c:pt idx="11073">
                  <c:v>-4.1815999999999999E-2</c:v>
                </c:pt>
                <c:pt idx="11074">
                  <c:v>-4.1818899999999999E-2</c:v>
                </c:pt>
                <c:pt idx="11075">
                  <c:v>-4.1824E-2</c:v>
                </c:pt>
                <c:pt idx="11076">
                  <c:v>-4.1830100000000002E-2</c:v>
                </c:pt>
                <c:pt idx="11077">
                  <c:v>-4.1837100000000002E-2</c:v>
                </c:pt>
                <c:pt idx="11078">
                  <c:v>-4.1842600000000001E-2</c:v>
                </c:pt>
                <c:pt idx="11079">
                  <c:v>-4.1848200000000002E-2</c:v>
                </c:pt>
                <c:pt idx="11080">
                  <c:v>-4.1855099999999999E-2</c:v>
                </c:pt>
                <c:pt idx="11081">
                  <c:v>-4.1860799999999997E-2</c:v>
                </c:pt>
                <c:pt idx="11082">
                  <c:v>-4.1865899999999998E-2</c:v>
                </c:pt>
                <c:pt idx="11083">
                  <c:v>-4.1870900000000003E-2</c:v>
                </c:pt>
                <c:pt idx="11084">
                  <c:v>-4.1875500000000003E-2</c:v>
                </c:pt>
                <c:pt idx="11085">
                  <c:v>-4.1879899999999998E-2</c:v>
                </c:pt>
                <c:pt idx="11086">
                  <c:v>-4.18812E-2</c:v>
                </c:pt>
                <c:pt idx="11087">
                  <c:v>-4.1881300000000003E-2</c:v>
                </c:pt>
                <c:pt idx="11088">
                  <c:v>-4.1882200000000001E-2</c:v>
                </c:pt>
                <c:pt idx="11089">
                  <c:v>-4.1882200000000001E-2</c:v>
                </c:pt>
                <c:pt idx="11090">
                  <c:v>-4.18824E-2</c:v>
                </c:pt>
                <c:pt idx="11091">
                  <c:v>-4.1885199999999997E-2</c:v>
                </c:pt>
                <c:pt idx="11092">
                  <c:v>-4.1890499999999997E-2</c:v>
                </c:pt>
                <c:pt idx="11093">
                  <c:v>-4.1897999999999998E-2</c:v>
                </c:pt>
                <c:pt idx="11094">
                  <c:v>-4.19041E-2</c:v>
                </c:pt>
                <c:pt idx="11095">
                  <c:v>-4.1912100000000001E-2</c:v>
                </c:pt>
                <c:pt idx="11096">
                  <c:v>-4.1918900000000002E-2</c:v>
                </c:pt>
                <c:pt idx="11097">
                  <c:v>-4.1924200000000002E-2</c:v>
                </c:pt>
                <c:pt idx="11098">
                  <c:v>-4.1928E-2</c:v>
                </c:pt>
                <c:pt idx="11099">
                  <c:v>-4.1930500000000002E-2</c:v>
                </c:pt>
                <c:pt idx="11100">
                  <c:v>-4.1934100000000002E-2</c:v>
                </c:pt>
                <c:pt idx="11101">
                  <c:v>-4.1936800000000003E-2</c:v>
                </c:pt>
                <c:pt idx="11102">
                  <c:v>-4.1941399999999997E-2</c:v>
                </c:pt>
                <c:pt idx="11103">
                  <c:v>-4.1947199999999997E-2</c:v>
                </c:pt>
                <c:pt idx="11104">
                  <c:v>-4.19543E-2</c:v>
                </c:pt>
                <c:pt idx="11105">
                  <c:v>-4.1963E-2</c:v>
                </c:pt>
                <c:pt idx="11106">
                  <c:v>-4.1971500000000002E-2</c:v>
                </c:pt>
                <c:pt idx="11107">
                  <c:v>-4.1978700000000001E-2</c:v>
                </c:pt>
                <c:pt idx="11108">
                  <c:v>-4.1986500000000003E-2</c:v>
                </c:pt>
                <c:pt idx="11109">
                  <c:v>-4.1992099999999997E-2</c:v>
                </c:pt>
                <c:pt idx="11110">
                  <c:v>-4.19975E-2</c:v>
                </c:pt>
                <c:pt idx="11111">
                  <c:v>-4.2005399999999998E-2</c:v>
                </c:pt>
                <c:pt idx="11112">
                  <c:v>-4.2014999999999997E-2</c:v>
                </c:pt>
                <c:pt idx="11113">
                  <c:v>-4.2019399999999998E-2</c:v>
                </c:pt>
                <c:pt idx="11114">
                  <c:v>-4.2023600000000001E-2</c:v>
                </c:pt>
                <c:pt idx="11115">
                  <c:v>-4.2027599999999998E-2</c:v>
                </c:pt>
                <c:pt idx="11116">
                  <c:v>-4.2033099999999997E-2</c:v>
                </c:pt>
                <c:pt idx="11117">
                  <c:v>-4.2035999999999997E-2</c:v>
                </c:pt>
                <c:pt idx="11118">
                  <c:v>-4.20395E-2</c:v>
                </c:pt>
                <c:pt idx="11119">
                  <c:v>-4.2041099999999998E-2</c:v>
                </c:pt>
                <c:pt idx="11120">
                  <c:v>-4.2040899999999999E-2</c:v>
                </c:pt>
                <c:pt idx="11121">
                  <c:v>-4.2041700000000001E-2</c:v>
                </c:pt>
                <c:pt idx="11122">
                  <c:v>-4.20431E-2</c:v>
                </c:pt>
                <c:pt idx="11123">
                  <c:v>-4.2044900000000003E-2</c:v>
                </c:pt>
                <c:pt idx="11124">
                  <c:v>-4.2047599999999997E-2</c:v>
                </c:pt>
                <c:pt idx="11125">
                  <c:v>-4.2049200000000002E-2</c:v>
                </c:pt>
                <c:pt idx="11126">
                  <c:v>-4.2051199999999997E-2</c:v>
                </c:pt>
                <c:pt idx="11127">
                  <c:v>-4.20554E-2</c:v>
                </c:pt>
                <c:pt idx="11128">
                  <c:v>-4.2061500000000002E-2</c:v>
                </c:pt>
                <c:pt idx="11129">
                  <c:v>-4.2066399999999997E-2</c:v>
                </c:pt>
                <c:pt idx="11130">
                  <c:v>-4.2070999999999997E-2</c:v>
                </c:pt>
                <c:pt idx="11131">
                  <c:v>-4.2076799999999998E-2</c:v>
                </c:pt>
                <c:pt idx="11132">
                  <c:v>-4.2081100000000003E-2</c:v>
                </c:pt>
                <c:pt idx="11133">
                  <c:v>-4.2085900000000002E-2</c:v>
                </c:pt>
                <c:pt idx="11134">
                  <c:v>-4.2091499999999997E-2</c:v>
                </c:pt>
                <c:pt idx="11135">
                  <c:v>-4.2096399999999999E-2</c:v>
                </c:pt>
                <c:pt idx="11136">
                  <c:v>-4.2099200000000003E-2</c:v>
                </c:pt>
                <c:pt idx="11137">
                  <c:v>-4.2100400000000003E-2</c:v>
                </c:pt>
                <c:pt idx="11138">
                  <c:v>-4.20998E-2</c:v>
                </c:pt>
                <c:pt idx="11139">
                  <c:v>-4.2101699999999999E-2</c:v>
                </c:pt>
                <c:pt idx="11140">
                  <c:v>-4.2104799999999998E-2</c:v>
                </c:pt>
                <c:pt idx="11141">
                  <c:v>-4.2106900000000003E-2</c:v>
                </c:pt>
                <c:pt idx="11142">
                  <c:v>-4.2109599999999997E-2</c:v>
                </c:pt>
                <c:pt idx="11143">
                  <c:v>-4.2114199999999997E-2</c:v>
                </c:pt>
                <c:pt idx="11144">
                  <c:v>-4.2118900000000001E-2</c:v>
                </c:pt>
                <c:pt idx="11145">
                  <c:v>-4.2126799999999999E-2</c:v>
                </c:pt>
                <c:pt idx="11146">
                  <c:v>-4.2136899999999998E-2</c:v>
                </c:pt>
                <c:pt idx="11147">
                  <c:v>-4.2148499999999998E-2</c:v>
                </c:pt>
                <c:pt idx="11148">
                  <c:v>-4.2158599999999997E-2</c:v>
                </c:pt>
                <c:pt idx="11149">
                  <c:v>-4.2166000000000002E-2</c:v>
                </c:pt>
                <c:pt idx="11150">
                  <c:v>-4.21734E-2</c:v>
                </c:pt>
                <c:pt idx="11151">
                  <c:v>-4.2180500000000003E-2</c:v>
                </c:pt>
                <c:pt idx="11152">
                  <c:v>-4.2186000000000001E-2</c:v>
                </c:pt>
                <c:pt idx="11153">
                  <c:v>-4.2190900000000003E-2</c:v>
                </c:pt>
                <c:pt idx="11154">
                  <c:v>-4.2195200000000002E-2</c:v>
                </c:pt>
                <c:pt idx="11155">
                  <c:v>-4.2200000000000001E-2</c:v>
                </c:pt>
                <c:pt idx="11156">
                  <c:v>-4.2202400000000001E-2</c:v>
                </c:pt>
                <c:pt idx="11157">
                  <c:v>-4.2206E-2</c:v>
                </c:pt>
                <c:pt idx="11158">
                  <c:v>-4.2210600000000001E-2</c:v>
                </c:pt>
                <c:pt idx="11159">
                  <c:v>-4.2217499999999998E-2</c:v>
                </c:pt>
                <c:pt idx="11160">
                  <c:v>-4.2224100000000001E-2</c:v>
                </c:pt>
                <c:pt idx="11161">
                  <c:v>-4.22282E-2</c:v>
                </c:pt>
                <c:pt idx="11162">
                  <c:v>-4.2233300000000001E-2</c:v>
                </c:pt>
                <c:pt idx="11163">
                  <c:v>-4.2236099999999999E-2</c:v>
                </c:pt>
                <c:pt idx="11164">
                  <c:v>-4.2238600000000001E-2</c:v>
                </c:pt>
                <c:pt idx="11165">
                  <c:v>-4.2240800000000002E-2</c:v>
                </c:pt>
                <c:pt idx="11166">
                  <c:v>-4.2241800000000003E-2</c:v>
                </c:pt>
                <c:pt idx="11167">
                  <c:v>-4.2245100000000001E-2</c:v>
                </c:pt>
                <c:pt idx="11168">
                  <c:v>-4.2251499999999997E-2</c:v>
                </c:pt>
                <c:pt idx="11169">
                  <c:v>-4.2258900000000002E-2</c:v>
                </c:pt>
                <c:pt idx="11170">
                  <c:v>-4.2264200000000002E-2</c:v>
                </c:pt>
                <c:pt idx="11171">
                  <c:v>-4.2269099999999997E-2</c:v>
                </c:pt>
                <c:pt idx="11172">
                  <c:v>-4.2273499999999999E-2</c:v>
                </c:pt>
                <c:pt idx="11173">
                  <c:v>-4.2276599999999998E-2</c:v>
                </c:pt>
                <c:pt idx="11174">
                  <c:v>-4.2280400000000003E-2</c:v>
                </c:pt>
                <c:pt idx="11175">
                  <c:v>-4.2283800000000003E-2</c:v>
                </c:pt>
                <c:pt idx="11176">
                  <c:v>-4.2287499999999999E-2</c:v>
                </c:pt>
                <c:pt idx="11177">
                  <c:v>-4.2290099999999997E-2</c:v>
                </c:pt>
                <c:pt idx="11178">
                  <c:v>-4.2292299999999998E-2</c:v>
                </c:pt>
                <c:pt idx="11179">
                  <c:v>-4.2297399999999999E-2</c:v>
                </c:pt>
                <c:pt idx="11180">
                  <c:v>-4.2303800000000003E-2</c:v>
                </c:pt>
                <c:pt idx="11181">
                  <c:v>-4.2311300000000003E-2</c:v>
                </c:pt>
                <c:pt idx="11182">
                  <c:v>-4.23206E-2</c:v>
                </c:pt>
                <c:pt idx="11183">
                  <c:v>-4.2325399999999999E-2</c:v>
                </c:pt>
                <c:pt idx="11184">
                  <c:v>-4.2329400000000003E-2</c:v>
                </c:pt>
                <c:pt idx="11185">
                  <c:v>-4.2331899999999999E-2</c:v>
                </c:pt>
                <c:pt idx="11186">
                  <c:v>-4.2334900000000002E-2</c:v>
                </c:pt>
                <c:pt idx="11187">
                  <c:v>-4.23399E-2</c:v>
                </c:pt>
                <c:pt idx="11188">
                  <c:v>-4.2345300000000002E-2</c:v>
                </c:pt>
                <c:pt idx="11189">
                  <c:v>-4.2350100000000002E-2</c:v>
                </c:pt>
                <c:pt idx="11190">
                  <c:v>-4.2356199999999997E-2</c:v>
                </c:pt>
                <c:pt idx="11191">
                  <c:v>-4.2361500000000003E-2</c:v>
                </c:pt>
                <c:pt idx="11192">
                  <c:v>-4.2364899999999997E-2</c:v>
                </c:pt>
                <c:pt idx="11193">
                  <c:v>-4.2368099999999999E-2</c:v>
                </c:pt>
                <c:pt idx="11194">
                  <c:v>-4.2373099999999997E-2</c:v>
                </c:pt>
                <c:pt idx="11195">
                  <c:v>-4.23785E-2</c:v>
                </c:pt>
                <c:pt idx="11196">
                  <c:v>-4.23831E-2</c:v>
                </c:pt>
                <c:pt idx="11197">
                  <c:v>-4.2388099999999998E-2</c:v>
                </c:pt>
                <c:pt idx="11198">
                  <c:v>-4.2393800000000002E-2</c:v>
                </c:pt>
                <c:pt idx="11199">
                  <c:v>-4.2400599999999997E-2</c:v>
                </c:pt>
                <c:pt idx="11200">
                  <c:v>-4.2404900000000002E-2</c:v>
                </c:pt>
                <c:pt idx="11201">
                  <c:v>-4.2412600000000002E-2</c:v>
                </c:pt>
                <c:pt idx="11202">
                  <c:v>-4.2417400000000001E-2</c:v>
                </c:pt>
                <c:pt idx="11203">
                  <c:v>-4.2419199999999997E-2</c:v>
                </c:pt>
                <c:pt idx="11204">
                  <c:v>-4.2419800000000001E-2</c:v>
                </c:pt>
                <c:pt idx="11205">
                  <c:v>-4.2421100000000003E-2</c:v>
                </c:pt>
                <c:pt idx="11206">
                  <c:v>-4.2422500000000002E-2</c:v>
                </c:pt>
                <c:pt idx="11207">
                  <c:v>-4.2426699999999998E-2</c:v>
                </c:pt>
                <c:pt idx="11208">
                  <c:v>-4.2432200000000003E-2</c:v>
                </c:pt>
                <c:pt idx="11209">
                  <c:v>-4.2438299999999998E-2</c:v>
                </c:pt>
                <c:pt idx="11210">
                  <c:v>-4.2446600000000001E-2</c:v>
                </c:pt>
                <c:pt idx="11211">
                  <c:v>-4.2453600000000001E-2</c:v>
                </c:pt>
                <c:pt idx="11212">
                  <c:v>-4.24608E-2</c:v>
                </c:pt>
                <c:pt idx="11213">
                  <c:v>-4.2466799999999999E-2</c:v>
                </c:pt>
                <c:pt idx="11214">
                  <c:v>-4.2473400000000001E-2</c:v>
                </c:pt>
                <c:pt idx="11215">
                  <c:v>-4.2477599999999997E-2</c:v>
                </c:pt>
                <c:pt idx="11216">
                  <c:v>-4.2481499999999998E-2</c:v>
                </c:pt>
                <c:pt idx="11217">
                  <c:v>-4.2485700000000001E-2</c:v>
                </c:pt>
                <c:pt idx="11218">
                  <c:v>-4.2491099999999997E-2</c:v>
                </c:pt>
                <c:pt idx="11219">
                  <c:v>-4.2497300000000002E-2</c:v>
                </c:pt>
                <c:pt idx="11220">
                  <c:v>-4.25057E-2</c:v>
                </c:pt>
                <c:pt idx="11221">
                  <c:v>-4.2515400000000002E-2</c:v>
                </c:pt>
                <c:pt idx="11222">
                  <c:v>-4.2525399999999998E-2</c:v>
                </c:pt>
                <c:pt idx="11223">
                  <c:v>-4.25344E-2</c:v>
                </c:pt>
                <c:pt idx="11224">
                  <c:v>-4.2541599999999999E-2</c:v>
                </c:pt>
                <c:pt idx="11225">
                  <c:v>-4.2546100000000003E-2</c:v>
                </c:pt>
                <c:pt idx="11226">
                  <c:v>-4.2550499999999998E-2</c:v>
                </c:pt>
                <c:pt idx="11227">
                  <c:v>-4.2554300000000003E-2</c:v>
                </c:pt>
                <c:pt idx="11228">
                  <c:v>-4.2557400000000002E-2</c:v>
                </c:pt>
                <c:pt idx="11229">
                  <c:v>-4.25595E-2</c:v>
                </c:pt>
                <c:pt idx="11230">
                  <c:v>-4.25624E-2</c:v>
                </c:pt>
                <c:pt idx="11231">
                  <c:v>-4.2565100000000002E-2</c:v>
                </c:pt>
                <c:pt idx="11232">
                  <c:v>-4.2567399999999998E-2</c:v>
                </c:pt>
                <c:pt idx="11233">
                  <c:v>-4.2570400000000001E-2</c:v>
                </c:pt>
                <c:pt idx="11234">
                  <c:v>-4.2576099999999999E-2</c:v>
                </c:pt>
                <c:pt idx="11235">
                  <c:v>-4.25812E-2</c:v>
                </c:pt>
                <c:pt idx="11236">
                  <c:v>-4.2588599999999997E-2</c:v>
                </c:pt>
                <c:pt idx="11237">
                  <c:v>-4.2596200000000001E-2</c:v>
                </c:pt>
                <c:pt idx="11238">
                  <c:v>-4.2603000000000002E-2</c:v>
                </c:pt>
                <c:pt idx="11239">
                  <c:v>-4.2610700000000001E-2</c:v>
                </c:pt>
                <c:pt idx="11240">
                  <c:v>-4.26186E-2</c:v>
                </c:pt>
                <c:pt idx="11241">
                  <c:v>-4.2624000000000002E-2</c:v>
                </c:pt>
                <c:pt idx="11242">
                  <c:v>-4.2631299999999997E-2</c:v>
                </c:pt>
                <c:pt idx="11243">
                  <c:v>-4.26372E-2</c:v>
                </c:pt>
                <c:pt idx="11244">
                  <c:v>-4.2641800000000001E-2</c:v>
                </c:pt>
                <c:pt idx="11245">
                  <c:v>-4.2644700000000001E-2</c:v>
                </c:pt>
                <c:pt idx="11246">
                  <c:v>-4.26459E-2</c:v>
                </c:pt>
                <c:pt idx="11247">
                  <c:v>-4.2648100000000001E-2</c:v>
                </c:pt>
                <c:pt idx="11248">
                  <c:v>-4.2650100000000003E-2</c:v>
                </c:pt>
                <c:pt idx="11249">
                  <c:v>-4.2651599999999998E-2</c:v>
                </c:pt>
                <c:pt idx="11250">
                  <c:v>-4.2652799999999998E-2</c:v>
                </c:pt>
                <c:pt idx="11251">
                  <c:v>-4.2653000000000003E-2</c:v>
                </c:pt>
                <c:pt idx="11252">
                  <c:v>-4.2654699999999997E-2</c:v>
                </c:pt>
                <c:pt idx="11253">
                  <c:v>-4.2659900000000001E-2</c:v>
                </c:pt>
                <c:pt idx="11254">
                  <c:v>-4.2666599999999999E-2</c:v>
                </c:pt>
                <c:pt idx="11255">
                  <c:v>-4.2673799999999998E-2</c:v>
                </c:pt>
                <c:pt idx="11256">
                  <c:v>-4.2683800000000001E-2</c:v>
                </c:pt>
                <c:pt idx="11257">
                  <c:v>-4.2692800000000003E-2</c:v>
                </c:pt>
                <c:pt idx="11258">
                  <c:v>-4.2701799999999998E-2</c:v>
                </c:pt>
                <c:pt idx="11259">
                  <c:v>-4.2708599999999999E-2</c:v>
                </c:pt>
                <c:pt idx="11260">
                  <c:v>-4.2714000000000002E-2</c:v>
                </c:pt>
                <c:pt idx="11261">
                  <c:v>-4.2717199999999997E-2</c:v>
                </c:pt>
                <c:pt idx="11262">
                  <c:v>-4.27178E-2</c:v>
                </c:pt>
                <c:pt idx="11263">
                  <c:v>-4.2720099999999997E-2</c:v>
                </c:pt>
                <c:pt idx="11264">
                  <c:v>-4.2722099999999999E-2</c:v>
                </c:pt>
                <c:pt idx="11265">
                  <c:v>-4.2721099999999998E-2</c:v>
                </c:pt>
                <c:pt idx="11266">
                  <c:v>-4.2720399999999999E-2</c:v>
                </c:pt>
                <c:pt idx="11267">
                  <c:v>-4.2719899999999998E-2</c:v>
                </c:pt>
                <c:pt idx="11268">
                  <c:v>-4.27207E-2</c:v>
                </c:pt>
                <c:pt idx="11269">
                  <c:v>-4.27231E-2</c:v>
                </c:pt>
                <c:pt idx="11270">
                  <c:v>-4.2727500000000002E-2</c:v>
                </c:pt>
                <c:pt idx="11271">
                  <c:v>-4.2730999999999998E-2</c:v>
                </c:pt>
                <c:pt idx="11272">
                  <c:v>-4.27359E-2</c:v>
                </c:pt>
                <c:pt idx="11273">
                  <c:v>-4.2743999999999997E-2</c:v>
                </c:pt>
                <c:pt idx="11274">
                  <c:v>-4.2754399999999998E-2</c:v>
                </c:pt>
                <c:pt idx="11275">
                  <c:v>-4.2764099999999999E-2</c:v>
                </c:pt>
                <c:pt idx="11276">
                  <c:v>-4.2773100000000001E-2</c:v>
                </c:pt>
                <c:pt idx="11277">
                  <c:v>-4.2779200000000003E-2</c:v>
                </c:pt>
                <c:pt idx="11278">
                  <c:v>-4.2784599999999999E-2</c:v>
                </c:pt>
                <c:pt idx="11279">
                  <c:v>-4.27914E-2</c:v>
                </c:pt>
                <c:pt idx="11280">
                  <c:v>-4.2797300000000003E-2</c:v>
                </c:pt>
                <c:pt idx="11281">
                  <c:v>-4.2804500000000002E-2</c:v>
                </c:pt>
                <c:pt idx="11282">
                  <c:v>-4.2809899999999998E-2</c:v>
                </c:pt>
                <c:pt idx="11283">
                  <c:v>-4.2813200000000003E-2</c:v>
                </c:pt>
                <c:pt idx="11284">
                  <c:v>-4.2817300000000003E-2</c:v>
                </c:pt>
                <c:pt idx="11285">
                  <c:v>-4.2821999999999999E-2</c:v>
                </c:pt>
                <c:pt idx="11286">
                  <c:v>-4.2826200000000002E-2</c:v>
                </c:pt>
                <c:pt idx="11287">
                  <c:v>-4.2830300000000002E-2</c:v>
                </c:pt>
                <c:pt idx="11288">
                  <c:v>-4.2834700000000003E-2</c:v>
                </c:pt>
                <c:pt idx="11289">
                  <c:v>-4.2838599999999998E-2</c:v>
                </c:pt>
                <c:pt idx="11290">
                  <c:v>-4.2840799999999998E-2</c:v>
                </c:pt>
                <c:pt idx="11291">
                  <c:v>-4.2842400000000003E-2</c:v>
                </c:pt>
                <c:pt idx="11292">
                  <c:v>-4.2845399999999999E-2</c:v>
                </c:pt>
                <c:pt idx="11293">
                  <c:v>-4.2847099999999999E-2</c:v>
                </c:pt>
                <c:pt idx="11294">
                  <c:v>-4.2848799999999999E-2</c:v>
                </c:pt>
                <c:pt idx="11295">
                  <c:v>-4.2849400000000003E-2</c:v>
                </c:pt>
                <c:pt idx="11296">
                  <c:v>-4.28505E-2</c:v>
                </c:pt>
                <c:pt idx="11297">
                  <c:v>-4.2851599999999997E-2</c:v>
                </c:pt>
                <c:pt idx="11298">
                  <c:v>-4.28534E-2</c:v>
                </c:pt>
                <c:pt idx="11299">
                  <c:v>-4.2857600000000003E-2</c:v>
                </c:pt>
                <c:pt idx="11300">
                  <c:v>-4.2862600000000001E-2</c:v>
                </c:pt>
                <c:pt idx="11301">
                  <c:v>-4.2869900000000002E-2</c:v>
                </c:pt>
                <c:pt idx="11302">
                  <c:v>-4.2876999999999998E-2</c:v>
                </c:pt>
                <c:pt idx="11303">
                  <c:v>-4.2883900000000003E-2</c:v>
                </c:pt>
                <c:pt idx="11304">
                  <c:v>-4.2890299999999999E-2</c:v>
                </c:pt>
                <c:pt idx="11305">
                  <c:v>-4.2895200000000001E-2</c:v>
                </c:pt>
                <c:pt idx="11306">
                  <c:v>-4.28983E-2</c:v>
                </c:pt>
                <c:pt idx="11307">
                  <c:v>-4.2902500000000003E-2</c:v>
                </c:pt>
                <c:pt idx="11308">
                  <c:v>-4.2906100000000003E-2</c:v>
                </c:pt>
                <c:pt idx="11309">
                  <c:v>-4.2907500000000001E-2</c:v>
                </c:pt>
                <c:pt idx="11310">
                  <c:v>-4.2909900000000001E-2</c:v>
                </c:pt>
                <c:pt idx="11311">
                  <c:v>-4.2910999999999998E-2</c:v>
                </c:pt>
                <c:pt idx="11312">
                  <c:v>-4.2913100000000003E-2</c:v>
                </c:pt>
                <c:pt idx="11313">
                  <c:v>-4.29164E-2</c:v>
                </c:pt>
                <c:pt idx="11314">
                  <c:v>-4.2922099999999998E-2</c:v>
                </c:pt>
                <c:pt idx="11315">
                  <c:v>-4.2926300000000001E-2</c:v>
                </c:pt>
                <c:pt idx="11316">
                  <c:v>-4.2930400000000001E-2</c:v>
                </c:pt>
                <c:pt idx="11317">
                  <c:v>-4.2934800000000002E-2</c:v>
                </c:pt>
                <c:pt idx="11318">
                  <c:v>-4.2939999999999999E-2</c:v>
                </c:pt>
                <c:pt idx="11319">
                  <c:v>-4.2944499999999997E-2</c:v>
                </c:pt>
                <c:pt idx="11320">
                  <c:v>-4.2950599999999999E-2</c:v>
                </c:pt>
                <c:pt idx="11321">
                  <c:v>-4.2957200000000001E-2</c:v>
                </c:pt>
                <c:pt idx="11322">
                  <c:v>-4.2962399999999998E-2</c:v>
                </c:pt>
                <c:pt idx="11323">
                  <c:v>-4.2966900000000002E-2</c:v>
                </c:pt>
                <c:pt idx="11324">
                  <c:v>-4.2972700000000003E-2</c:v>
                </c:pt>
                <c:pt idx="11325">
                  <c:v>-4.2977799999999997E-2</c:v>
                </c:pt>
                <c:pt idx="11326">
                  <c:v>-4.2985200000000001E-2</c:v>
                </c:pt>
                <c:pt idx="11327">
                  <c:v>-4.2993900000000002E-2</c:v>
                </c:pt>
                <c:pt idx="11328">
                  <c:v>-4.3000900000000002E-2</c:v>
                </c:pt>
                <c:pt idx="11329">
                  <c:v>-4.3006700000000002E-2</c:v>
                </c:pt>
                <c:pt idx="11330">
                  <c:v>-4.3010600000000003E-2</c:v>
                </c:pt>
                <c:pt idx="11331">
                  <c:v>-4.3013200000000001E-2</c:v>
                </c:pt>
                <c:pt idx="11332">
                  <c:v>-4.3015499999999998E-2</c:v>
                </c:pt>
                <c:pt idx="11333">
                  <c:v>-4.3020000000000003E-2</c:v>
                </c:pt>
                <c:pt idx="11334">
                  <c:v>-4.3022199999999997E-2</c:v>
                </c:pt>
                <c:pt idx="11335">
                  <c:v>-4.3026099999999998E-2</c:v>
                </c:pt>
                <c:pt idx="11336">
                  <c:v>-4.30281E-2</c:v>
                </c:pt>
                <c:pt idx="11337">
                  <c:v>-4.3029299999999999E-2</c:v>
                </c:pt>
                <c:pt idx="11338">
                  <c:v>-4.3033399999999999E-2</c:v>
                </c:pt>
                <c:pt idx="11339">
                  <c:v>-4.3036499999999998E-2</c:v>
                </c:pt>
                <c:pt idx="11340">
                  <c:v>-4.30392E-2</c:v>
                </c:pt>
                <c:pt idx="11341">
                  <c:v>-4.3042999999999998E-2</c:v>
                </c:pt>
                <c:pt idx="11342">
                  <c:v>-4.3044300000000001E-2</c:v>
                </c:pt>
                <c:pt idx="11343">
                  <c:v>-4.3044800000000001E-2</c:v>
                </c:pt>
                <c:pt idx="11344">
                  <c:v>-4.3046599999999997E-2</c:v>
                </c:pt>
                <c:pt idx="11345">
                  <c:v>-4.3051600000000002E-2</c:v>
                </c:pt>
                <c:pt idx="11346">
                  <c:v>-4.3058300000000001E-2</c:v>
                </c:pt>
                <c:pt idx="11347">
                  <c:v>-4.3064600000000001E-2</c:v>
                </c:pt>
                <c:pt idx="11348">
                  <c:v>-4.3071499999999999E-2</c:v>
                </c:pt>
                <c:pt idx="11349">
                  <c:v>-4.3077999999999998E-2</c:v>
                </c:pt>
                <c:pt idx="11350">
                  <c:v>-4.3084699999999997E-2</c:v>
                </c:pt>
                <c:pt idx="11351">
                  <c:v>-4.3092900000000003E-2</c:v>
                </c:pt>
                <c:pt idx="11352">
                  <c:v>-4.3099899999999997E-2</c:v>
                </c:pt>
                <c:pt idx="11353">
                  <c:v>-4.3105900000000003E-2</c:v>
                </c:pt>
                <c:pt idx="11354">
                  <c:v>-4.3110000000000002E-2</c:v>
                </c:pt>
                <c:pt idx="11355">
                  <c:v>-4.3110799999999998E-2</c:v>
                </c:pt>
                <c:pt idx="11356">
                  <c:v>-4.3113899999999997E-2</c:v>
                </c:pt>
                <c:pt idx="11357">
                  <c:v>-4.3118299999999998E-2</c:v>
                </c:pt>
                <c:pt idx="11358">
                  <c:v>-4.3122300000000002E-2</c:v>
                </c:pt>
                <c:pt idx="11359">
                  <c:v>-4.3127600000000002E-2</c:v>
                </c:pt>
                <c:pt idx="11360">
                  <c:v>-4.3133499999999998E-2</c:v>
                </c:pt>
                <c:pt idx="11361">
                  <c:v>-4.31408E-2</c:v>
                </c:pt>
                <c:pt idx="11362">
                  <c:v>-4.3146499999999997E-2</c:v>
                </c:pt>
                <c:pt idx="11363">
                  <c:v>-4.3154100000000001E-2</c:v>
                </c:pt>
                <c:pt idx="11364">
                  <c:v>-4.3161400000000003E-2</c:v>
                </c:pt>
                <c:pt idx="11365">
                  <c:v>-4.3166200000000002E-2</c:v>
                </c:pt>
                <c:pt idx="11366">
                  <c:v>-4.3169800000000001E-2</c:v>
                </c:pt>
                <c:pt idx="11367">
                  <c:v>-4.3174700000000003E-2</c:v>
                </c:pt>
                <c:pt idx="11368">
                  <c:v>-4.3178000000000001E-2</c:v>
                </c:pt>
                <c:pt idx="11369">
                  <c:v>-4.31811E-2</c:v>
                </c:pt>
                <c:pt idx="11370">
                  <c:v>-4.3183600000000003E-2</c:v>
                </c:pt>
                <c:pt idx="11371">
                  <c:v>-4.3187200000000002E-2</c:v>
                </c:pt>
                <c:pt idx="11372">
                  <c:v>-4.3190399999999997E-2</c:v>
                </c:pt>
                <c:pt idx="11373">
                  <c:v>-4.3194200000000002E-2</c:v>
                </c:pt>
                <c:pt idx="11374">
                  <c:v>-4.3200299999999997E-2</c:v>
                </c:pt>
                <c:pt idx="11375">
                  <c:v>-4.3206700000000001E-2</c:v>
                </c:pt>
                <c:pt idx="11376">
                  <c:v>-4.3211399999999997E-2</c:v>
                </c:pt>
                <c:pt idx="11377">
                  <c:v>-4.3217899999999997E-2</c:v>
                </c:pt>
                <c:pt idx="11378">
                  <c:v>-4.3226899999999999E-2</c:v>
                </c:pt>
                <c:pt idx="11379">
                  <c:v>-4.3233399999999998E-2</c:v>
                </c:pt>
                <c:pt idx="11380">
                  <c:v>-4.32395E-2</c:v>
                </c:pt>
                <c:pt idx="11381">
                  <c:v>-4.3243900000000002E-2</c:v>
                </c:pt>
                <c:pt idx="11382">
                  <c:v>-4.3247899999999999E-2</c:v>
                </c:pt>
                <c:pt idx="11383">
                  <c:v>-4.3251400000000002E-2</c:v>
                </c:pt>
                <c:pt idx="11384">
                  <c:v>-4.3254599999999997E-2</c:v>
                </c:pt>
                <c:pt idx="11385">
                  <c:v>-4.3259199999999998E-2</c:v>
                </c:pt>
                <c:pt idx="11386">
                  <c:v>-4.3264900000000002E-2</c:v>
                </c:pt>
                <c:pt idx="11387">
                  <c:v>-4.3271299999999999E-2</c:v>
                </c:pt>
                <c:pt idx="11388">
                  <c:v>-4.3276299999999997E-2</c:v>
                </c:pt>
                <c:pt idx="11389">
                  <c:v>-4.32834E-2</c:v>
                </c:pt>
                <c:pt idx="11390">
                  <c:v>-4.3291799999999998E-2</c:v>
                </c:pt>
                <c:pt idx="11391">
                  <c:v>-4.3299200000000003E-2</c:v>
                </c:pt>
                <c:pt idx="11392">
                  <c:v>-4.3305900000000001E-2</c:v>
                </c:pt>
                <c:pt idx="11393">
                  <c:v>-4.3309899999999998E-2</c:v>
                </c:pt>
                <c:pt idx="11394">
                  <c:v>-4.3313400000000002E-2</c:v>
                </c:pt>
                <c:pt idx="11395">
                  <c:v>-4.3315699999999999E-2</c:v>
                </c:pt>
                <c:pt idx="11396">
                  <c:v>-4.3315699999999999E-2</c:v>
                </c:pt>
                <c:pt idx="11397">
                  <c:v>-4.3317300000000003E-2</c:v>
                </c:pt>
                <c:pt idx="11398">
                  <c:v>-4.3319000000000003E-2</c:v>
                </c:pt>
                <c:pt idx="11399">
                  <c:v>-4.33201E-2</c:v>
                </c:pt>
                <c:pt idx="11400">
                  <c:v>-4.33213E-2</c:v>
                </c:pt>
                <c:pt idx="11401">
                  <c:v>-4.3321199999999997E-2</c:v>
                </c:pt>
                <c:pt idx="11402">
                  <c:v>-4.3321699999999998E-2</c:v>
                </c:pt>
                <c:pt idx="11403">
                  <c:v>-4.3323300000000002E-2</c:v>
                </c:pt>
                <c:pt idx="11404">
                  <c:v>-4.3326099999999999E-2</c:v>
                </c:pt>
                <c:pt idx="11405">
                  <c:v>-4.3327200000000003E-2</c:v>
                </c:pt>
                <c:pt idx="11406">
                  <c:v>-4.3329800000000002E-2</c:v>
                </c:pt>
                <c:pt idx="11407">
                  <c:v>-4.3331399999999999E-2</c:v>
                </c:pt>
                <c:pt idx="11408">
                  <c:v>-4.3333299999999998E-2</c:v>
                </c:pt>
                <c:pt idx="11409">
                  <c:v>-4.3337000000000001E-2</c:v>
                </c:pt>
                <c:pt idx="11410">
                  <c:v>-4.3339799999999998E-2</c:v>
                </c:pt>
                <c:pt idx="11411">
                  <c:v>-4.3342199999999997E-2</c:v>
                </c:pt>
                <c:pt idx="11412">
                  <c:v>-4.3343E-2</c:v>
                </c:pt>
                <c:pt idx="11413">
                  <c:v>-4.3343600000000003E-2</c:v>
                </c:pt>
                <c:pt idx="11414">
                  <c:v>-4.33459E-2</c:v>
                </c:pt>
                <c:pt idx="11415">
                  <c:v>-4.3350100000000003E-2</c:v>
                </c:pt>
                <c:pt idx="11416">
                  <c:v>-4.33546E-2</c:v>
                </c:pt>
                <c:pt idx="11417">
                  <c:v>-4.3361400000000001E-2</c:v>
                </c:pt>
                <c:pt idx="11418">
                  <c:v>-4.3365000000000001E-2</c:v>
                </c:pt>
                <c:pt idx="11419">
                  <c:v>-4.3368400000000001E-2</c:v>
                </c:pt>
                <c:pt idx="11420">
                  <c:v>-4.3371600000000003E-2</c:v>
                </c:pt>
                <c:pt idx="11421">
                  <c:v>-4.3375700000000003E-2</c:v>
                </c:pt>
                <c:pt idx="11422">
                  <c:v>-4.3379300000000003E-2</c:v>
                </c:pt>
                <c:pt idx="11423">
                  <c:v>-4.3380500000000002E-2</c:v>
                </c:pt>
                <c:pt idx="11424">
                  <c:v>-4.3381599999999999E-2</c:v>
                </c:pt>
                <c:pt idx="11425">
                  <c:v>-4.3381700000000002E-2</c:v>
                </c:pt>
                <c:pt idx="11426">
                  <c:v>-4.3383400000000003E-2</c:v>
                </c:pt>
                <c:pt idx="11427">
                  <c:v>-4.3384300000000001E-2</c:v>
                </c:pt>
                <c:pt idx="11428">
                  <c:v>-4.3388000000000003E-2</c:v>
                </c:pt>
                <c:pt idx="11429">
                  <c:v>-4.33908E-2</c:v>
                </c:pt>
                <c:pt idx="11430">
                  <c:v>-4.3394700000000001E-2</c:v>
                </c:pt>
                <c:pt idx="11431">
                  <c:v>-4.3398800000000001E-2</c:v>
                </c:pt>
                <c:pt idx="11432">
                  <c:v>-4.3402799999999998E-2</c:v>
                </c:pt>
                <c:pt idx="11433">
                  <c:v>-4.3406100000000003E-2</c:v>
                </c:pt>
                <c:pt idx="11434">
                  <c:v>-4.3410499999999998E-2</c:v>
                </c:pt>
                <c:pt idx="11435">
                  <c:v>-4.3414700000000001E-2</c:v>
                </c:pt>
                <c:pt idx="11436">
                  <c:v>-4.3414800000000003E-2</c:v>
                </c:pt>
                <c:pt idx="11437">
                  <c:v>-4.3416900000000001E-2</c:v>
                </c:pt>
                <c:pt idx="11438">
                  <c:v>-4.34166E-2</c:v>
                </c:pt>
                <c:pt idx="11439">
                  <c:v>-4.3419100000000002E-2</c:v>
                </c:pt>
                <c:pt idx="11440">
                  <c:v>-4.3421099999999997E-2</c:v>
                </c:pt>
                <c:pt idx="11441">
                  <c:v>-4.3424400000000002E-2</c:v>
                </c:pt>
                <c:pt idx="11442">
                  <c:v>-4.3430200000000002E-2</c:v>
                </c:pt>
                <c:pt idx="11443">
                  <c:v>-4.3436599999999999E-2</c:v>
                </c:pt>
                <c:pt idx="11444">
                  <c:v>-4.3443000000000002E-2</c:v>
                </c:pt>
                <c:pt idx="11445">
                  <c:v>-4.3447E-2</c:v>
                </c:pt>
                <c:pt idx="11446">
                  <c:v>-4.3450000000000003E-2</c:v>
                </c:pt>
                <c:pt idx="11447">
                  <c:v>-4.3450999999999997E-2</c:v>
                </c:pt>
                <c:pt idx="11448">
                  <c:v>-4.3451200000000002E-2</c:v>
                </c:pt>
                <c:pt idx="11449">
                  <c:v>-4.3450200000000001E-2</c:v>
                </c:pt>
                <c:pt idx="11450">
                  <c:v>-4.3450000000000003E-2</c:v>
                </c:pt>
                <c:pt idx="11451">
                  <c:v>-4.3448899999999999E-2</c:v>
                </c:pt>
                <c:pt idx="11452">
                  <c:v>-4.3449000000000002E-2</c:v>
                </c:pt>
                <c:pt idx="11453">
                  <c:v>-4.34499E-2</c:v>
                </c:pt>
                <c:pt idx="11454">
                  <c:v>-4.3452200000000003E-2</c:v>
                </c:pt>
                <c:pt idx="11455">
                  <c:v>-4.3454699999999999E-2</c:v>
                </c:pt>
                <c:pt idx="11456">
                  <c:v>-4.3456599999999998E-2</c:v>
                </c:pt>
                <c:pt idx="11457">
                  <c:v>-4.3459400000000002E-2</c:v>
                </c:pt>
                <c:pt idx="11458">
                  <c:v>-4.3467499999999999E-2</c:v>
                </c:pt>
                <c:pt idx="11459">
                  <c:v>-4.3473400000000002E-2</c:v>
                </c:pt>
                <c:pt idx="11460">
                  <c:v>-4.3476899999999999E-2</c:v>
                </c:pt>
                <c:pt idx="11461">
                  <c:v>-4.3477200000000001E-2</c:v>
                </c:pt>
                <c:pt idx="11462">
                  <c:v>-4.3477200000000001E-2</c:v>
                </c:pt>
                <c:pt idx="11463">
                  <c:v>-4.3474199999999998E-2</c:v>
                </c:pt>
                <c:pt idx="11464">
                  <c:v>-4.3471299999999997E-2</c:v>
                </c:pt>
                <c:pt idx="11465">
                  <c:v>-4.3469500000000001E-2</c:v>
                </c:pt>
                <c:pt idx="11466">
                  <c:v>-4.3468100000000003E-2</c:v>
                </c:pt>
                <c:pt idx="11467">
                  <c:v>-4.3470000000000002E-2</c:v>
                </c:pt>
                <c:pt idx="11468">
                  <c:v>-4.3472700000000003E-2</c:v>
                </c:pt>
                <c:pt idx="11469">
                  <c:v>-4.3476099999999997E-2</c:v>
                </c:pt>
                <c:pt idx="11470">
                  <c:v>-4.34803E-2</c:v>
                </c:pt>
                <c:pt idx="11471">
                  <c:v>-4.3485599999999999E-2</c:v>
                </c:pt>
                <c:pt idx="11472">
                  <c:v>-4.3489699999999999E-2</c:v>
                </c:pt>
                <c:pt idx="11473">
                  <c:v>-4.3494499999999998E-2</c:v>
                </c:pt>
                <c:pt idx="11474">
                  <c:v>-4.3498500000000002E-2</c:v>
                </c:pt>
                <c:pt idx="11475">
                  <c:v>-4.3501199999999997E-2</c:v>
                </c:pt>
                <c:pt idx="11476">
                  <c:v>-4.3506599999999999E-2</c:v>
                </c:pt>
                <c:pt idx="11477">
                  <c:v>-4.3511599999999998E-2</c:v>
                </c:pt>
                <c:pt idx="11478">
                  <c:v>-4.3512700000000001E-2</c:v>
                </c:pt>
                <c:pt idx="11479">
                  <c:v>-4.3516199999999998E-2</c:v>
                </c:pt>
                <c:pt idx="11480">
                  <c:v>-4.3519599999999999E-2</c:v>
                </c:pt>
                <c:pt idx="11481">
                  <c:v>-4.3521700000000003E-2</c:v>
                </c:pt>
                <c:pt idx="11482">
                  <c:v>-4.35247E-2</c:v>
                </c:pt>
                <c:pt idx="11483">
                  <c:v>-4.3528200000000003E-2</c:v>
                </c:pt>
                <c:pt idx="11484">
                  <c:v>-4.3533299999999997E-2</c:v>
                </c:pt>
                <c:pt idx="11485">
                  <c:v>-4.35392E-2</c:v>
                </c:pt>
                <c:pt idx="11486">
                  <c:v>-4.3542699999999997E-2</c:v>
                </c:pt>
                <c:pt idx="11487">
                  <c:v>-4.3547200000000001E-2</c:v>
                </c:pt>
                <c:pt idx="11488">
                  <c:v>-4.35503E-2</c:v>
                </c:pt>
                <c:pt idx="11489">
                  <c:v>-4.3554099999999998E-2</c:v>
                </c:pt>
                <c:pt idx="11490">
                  <c:v>-4.3556200000000003E-2</c:v>
                </c:pt>
                <c:pt idx="11491">
                  <c:v>-4.35597E-2</c:v>
                </c:pt>
                <c:pt idx="11492">
                  <c:v>-4.3561900000000001E-2</c:v>
                </c:pt>
                <c:pt idx="11493">
                  <c:v>-4.3564899999999997E-2</c:v>
                </c:pt>
                <c:pt idx="11494">
                  <c:v>-4.3567000000000002E-2</c:v>
                </c:pt>
                <c:pt idx="11495">
                  <c:v>-4.3570600000000001E-2</c:v>
                </c:pt>
                <c:pt idx="11496">
                  <c:v>-4.3572600000000003E-2</c:v>
                </c:pt>
                <c:pt idx="11497">
                  <c:v>-4.3575799999999998E-2</c:v>
                </c:pt>
                <c:pt idx="11498">
                  <c:v>-4.3576900000000002E-2</c:v>
                </c:pt>
                <c:pt idx="11499">
                  <c:v>-4.3579699999999999E-2</c:v>
                </c:pt>
                <c:pt idx="11500">
                  <c:v>-4.35819E-2</c:v>
                </c:pt>
                <c:pt idx="11501">
                  <c:v>-4.3586600000000003E-2</c:v>
                </c:pt>
                <c:pt idx="11502">
                  <c:v>-4.3591299999999999E-2</c:v>
                </c:pt>
                <c:pt idx="11503">
                  <c:v>-4.3595799999999997E-2</c:v>
                </c:pt>
                <c:pt idx="11504">
                  <c:v>-4.3600699999999999E-2</c:v>
                </c:pt>
                <c:pt idx="11505">
                  <c:v>-4.3606100000000002E-2</c:v>
                </c:pt>
                <c:pt idx="11506">
                  <c:v>-4.3610700000000002E-2</c:v>
                </c:pt>
                <c:pt idx="11507">
                  <c:v>-4.3614699999999999E-2</c:v>
                </c:pt>
                <c:pt idx="11508">
                  <c:v>-4.3616500000000002E-2</c:v>
                </c:pt>
                <c:pt idx="11509">
                  <c:v>-4.3616799999999997E-2</c:v>
                </c:pt>
                <c:pt idx="11510">
                  <c:v>-4.3615099999999997E-2</c:v>
                </c:pt>
                <c:pt idx="11511">
                  <c:v>-4.36116E-2</c:v>
                </c:pt>
                <c:pt idx="11512">
                  <c:v>-4.3608800000000003E-2</c:v>
                </c:pt>
                <c:pt idx="11513">
                  <c:v>-4.3605900000000003E-2</c:v>
                </c:pt>
                <c:pt idx="11514">
                  <c:v>-4.3602200000000001E-2</c:v>
                </c:pt>
                <c:pt idx="11515">
                  <c:v>-4.3601099999999997E-2</c:v>
                </c:pt>
                <c:pt idx="11516">
                  <c:v>-4.3602099999999998E-2</c:v>
                </c:pt>
                <c:pt idx="11517">
                  <c:v>-4.3602200000000001E-2</c:v>
                </c:pt>
                <c:pt idx="11518">
                  <c:v>-4.3603500000000003E-2</c:v>
                </c:pt>
                <c:pt idx="11519">
                  <c:v>-4.3605999999999999E-2</c:v>
                </c:pt>
                <c:pt idx="11520">
                  <c:v>-4.3610299999999998E-2</c:v>
                </c:pt>
                <c:pt idx="11521">
                  <c:v>-4.3615000000000001E-2</c:v>
                </c:pt>
                <c:pt idx="11522">
                  <c:v>-4.3620600000000002E-2</c:v>
                </c:pt>
                <c:pt idx="11523">
                  <c:v>-4.36263E-2</c:v>
                </c:pt>
                <c:pt idx="11524">
                  <c:v>-4.3634300000000001E-2</c:v>
                </c:pt>
                <c:pt idx="11525">
                  <c:v>-4.3640199999999997E-2</c:v>
                </c:pt>
                <c:pt idx="11526">
                  <c:v>-4.3649399999999998E-2</c:v>
                </c:pt>
                <c:pt idx="11527">
                  <c:v>-4.3657300000000003E-2</c:v>
                </c:pt>
                <c:pt idx="11528">
                  <c:v>-4.3665099999999998E-2</c:v>
                </c:pt>
                <c:pt idx="11529">
                  <c:v>-4.3672500000000003E-2</c:v>
                </c:pt>
                <c:pt idx="11530">
                  <c:v>-4.36794E-2</c:v>
                </c:pt>
                <c:pt idx="11531">
                  <c:v>-4.3686299999999997E-2</c:v>
                </c:pt>
                <c:pt idx="11532">
                  <c:v>-4.3694799999999999E-2</c:v>
                </c:pt>
                <c:pt idx="11533">
                  <c:v>-4.3702499999999998E-2</c:v>
                </c:pt>
                <c:pt idx="11534">
                  <c:v>-4.3707900000000001E-2</c:v>
                </c:pt>
                <c:pt idx="11535">
                  <c:v>-4.37122E-2</c:v>
                </c:pt>
                <c:pt idx="11536">
                  <c:v>-4.3717499999999999E-2</c:v>
                </c:pt>
                <c:pt idx="11537">
                  <c:v>-4.3721599999999999E-2</c:v>
                </c:pt>
                <c:pt idx="11538">
                  <c:v>-4.3726300000000003E-2</c:v>
                </c:pt>
                <c:pt idx="11539">
                  <c:v>-4.3732E-2</c:v>
                </c:pt>
                <c:pt idx="11540">
                  <c:v>-4.3736499999999998E-2</c:v>
                </c:pt>
                <c:pt idx="11541">
                  <c:v>-4.37373E-2</c:v>
                </c:pt>
                <c:pt idx="11542">
                  <c:v>-4.3739100000000003E-2</c:v>
                </c:pt>
                <c:pt idx="11543">
                  <c:v>-4.3744100000000001E-2</c:v>
                </c:pt>
                <c:pt idx="11544">
                  <c:v>-4.3749200000000002E-2</c:v>
                </c:pt>
                <c:pt idx="11545">
                  <c:v>-4.3753500000000001E-2</c:v>
                </c:pt>
                <c:pt idx="11546">
                  <c:v>-4.37595E-2</c:v>
                </c:pt>
                <c:pt idx="11547">
                  <c:v>-4.3768799999999997E-2</c:v>
                </c:pt>
                <c:pt idx="11548">
                  <c:v>-4.3779699999999998E-2</c:v>
                </c:pt>
                <c:pt idx="11549">
                  <c:v>-4.3788199999999999E-2</c:v>
                </c:pt>
                <c:pt idx="11550">
                  <c:v>-4.3797000000000003E-2</c:v>
                </c:pt>
                <c:pt idx="11551">
                  <c:v>-4.3804700000000002E-2</c:v>
                </c:pt>
                <c:pt idx="11552">
                  <c:v>-4.38092E-2</c:v>
                </c:pt>
                <c:pt idx="11553">
                  <c:v>-4.3815399999999997E-2</c:v>
                </c:pt>
                <c:pt idx="11554">
                  <c:v>-4.3820699999999997E-2</c:v>
                </c:pt>
                <c:pt idx="11555">
                  <c:v>-4.3825999999999997E-2</c:v>
                </c:pt>
                <c:pt idx="11556">
                  <c:v>-4.3830399999999999E-2</c:v>
                </c:pt>
                <c:pt idx="11557">
                  <c:v>-4.38343E-2</c:v>
                </c:pt>
                <c:pt idx="11558">
                  <c:v>-4.3840200000000003E-2</c:v>
                </c:pt>
                <c:pt idx="11559">
                  <c:v>-4.3848999999999999E-2</c:v>
                </c:pt>
                <c:pt idx="11560">
                  <c:v>-4.3856899999999997E-2</c:v>
                </c:pt>
                <c:pt idx="11561">
                  <c:v>-4.3864500000000001E-2</c:v>
                </c:pt>
                <c:pt idx="11562">
                  <c:v>-4.38705E-2</c:v>
                </c:pt>
                <c:pt idx="11563">
                  <c:v>-4.3876600000000002E-2</c:v>
                </c:pt>
                <c:pt idx="11564">
                  <c:v>-4.3880299999999997E-2</c:v>
                </c:pt>
                <c:pt idx="11565">
                  <c:v>-4.3882299999999999E-2</c:v>
                </c:pt>
                <c:pt idx="11566">
                  <c:v>-4.3885500000000001E-2</c:v>
                </c:pt>
                <c:pt idx="11567">
                  <c:v>-4.3886700000000001E-2</c:v>
                </c:pt>
                <c:pt idx="11568">
                  <c:v>-4.3888099999999999E-2</c:v>
                </c:pt>
                <c:pt idx="11569">
                  <c:v>-4.3890400000000003E-2</c:v>
                </c:pt>
                <c:pt idx="11570">
                  <c:v>-4.3892500000000001E-2</c:v>
                </c:pt>
                <c:pt idx="11571">
                  <c:v>-4.3894599999999999E-2</c:v>
                </c:pt>
                <c:pt idx="11572">
                  <c:v>-4.3898300000000001E-2</c:v>
                </c:pt>
                <c:pt idx="11573">
                  <c:v>-4.3902499999999997E-2</c:v>
                </c:pt>
                <c:pt idx="11574">
                  <c:v>-4.3908500000000003E-2</c:v>
                </c:pt>
                <c:pt idx="11575">
                  <c:v>-4.3917100000000001E-2</c:v>
                </c:pt>
                <c:pt idx="11576">
                  <c:v>-4.3924199999999997E-2</c:v>
                </c:pt>
                <c:pt idx="11577">
                  <c:v>-4.3932699999999998E-2</c:v>
                </c:pt>
                <c:pt idx="11578">
                  <c:v>-4.3941500000000001E-2</c:v>
                </c:pt>
                <c:pt idx="11579">
                  <c:v>-4.3950299999999998E-2</c:v>
                </c:pt>
                <c:pt idx="11580">
                  <c:v>-4.3956000000000002E-2</c:v>
                </c:pt>
                <c:pt idx="11581">
                  <c:v>-4.3961300000000002E-2</c:v>
                </c:pt>
                <c:pt idx="11582">
                  <c:v>-4.3962899999999999E-2</c:v>
                </c:pt>
                <c:pt idx="11583">
                  <c:v>-4.3962599999999998E-2</c:v>
                </c:pt>
                <c:pt idx="11584">
                  <c:v>-4.3961699999999999E-2</c:v>
                </c:pt>
                <c:pt idx="11585">
                  <c:v>-4.39622E-2</c:v>
                </c:pt>
                <c:pt idx="11586">
                  <c:v>-4.3962000000000001E-2</c:v>
                </c:pt>
                <c:pt idx="11587">
                  <c:v>-4.3963000000000002E-2</c:v>
                </c:pt>
                <c:pt idx="11588">
                  <c:v>-4.3961800000000002E-2</c:v>
                </c:pt>
                <c:pt idx="11589">
                  <c:v>-4.3961300000000002E-2</c:v>
                </c:pt>
                <c:pt idx="11590">
                  <c:v>-4.3963700000000001E-2</c:v>
                </c:pt>
                <c:pt idx="11591">
                  <c:v>-4.3968E-2</c:v>
                </c:pt>
                <c:pt idx="11592">
                  <c:v>-4.3973199999999997E-2</c:v>
                </c:pt>
                <c:pt idx="11593">
                  <c:v>-4.3979299999999999E-2</c:v>
                </c:pt>
                <c:pt idx="11594">
                  <c:v>-4.3984599999999999E-2</c:v>
                </c:pt>
                <c:pt idx="11595">
                  <c:v>-4.3989199999999999E-2</c:v>
                </c:pt>
                <c:pt idx="11596">
                  <c:v>-4.3992499999999997E-2</c:v>
                </c:pt>
                <c:pt idx="11597">
                  <c:v>-4.3996300000000002E-2</c:v>
                </c:pt>
                <c:pt idx="11598">
                  <c:v>-4.4001699999999998E-2</c:v>
                </c:pt>
                <c:pt idx="11599">
                  <c:v>-4.4005599999999999E-2</c:v>
                </c:pt>
                <c:pt idx="11600">
                  <c:v>-4.4008699999999998E-2</c:v>
                </c:pt>
                <c:pt idx="11601">
                  <c:v>-4.4012099999999998E-2</c:v>
                </c:pt>
                <c:pt idx="11602">
                  <c:v>-4.4017300000000002E-2</c:v>
                </c:pt>
                <c:pt idx="11603">
                  <c:v>-4.4022100000000002E-2</c:v>
                </c:pt>
                <c:pt idx="11604">
                  <c:v>-4.4028100000000001E-2</c:v>
                </c:pt>
                <c:pt idx="11605">
                  <c:v>-4.4034700000000003E-2</c:v>
                </c:pt>
                <c:pt idx="11606">
                  <c:v>-4.4039500000000002E-2</c:v>
                </c:pt>
                <c:pt idx="11607">
                  <c:v>-4.4042499999999998E-2</c:v>
                </c:pt>
                <c:pt idx="11608">
                  <c:v>-4.4045899999999999E-2</c:v>
                </c:pt>
                <c:pt idx="11609">
                  <c:v>-4.4049900000000003E-2</c:v>
                </c:pt>
                <c:pt idx="11610">
                  <c:v>-4.4055499999999997E-2</c:v>
                </c:pt>
                <c:pt idx="11611">
                  <c:v>-4.4059000000000001E-2</c:v>
                </c:pt>
                <c:pt idx="11612">
                  <c:v>-4.4066800000000003E-2</c:v>
                </c:pt>
                <c:pt idx="11613">
                  <c:v>-4.4073599999999998E-2</c:v>
                </c:pt>
                <c:pt idx="11614">
                  <c:v>-4.4078800000000001E-2</c:v>
                </c:pt>
                <c:pt idx="11615">
                  <c:v>-4.4084400000000003E-2</c:v>
                </c:pt>
                <c:pt idx="11616">
                  <c:v>-4.4087500000000002E-2</c:v>
                </c:pt>
                <c:pt idx="11617">
                  <c:v>-4.4092800000000001E-2</c:v>
                </c:pt>
                <c:pt idx="11618">
                  <c:v>-4.4095700000000002E-2</c:v>
                </c:pt>
                <c:pt idx="11619">
                  <c:v>-4.4097900000000002E-2</c:v>
                </c:pt>
                <c:pt idx="11620">
                  <c:v>-4.41E-2</c:v>
                </c:pt>
                <c:pt idx="11621">
                  <c:v>-4.4102099999999998E-2</c:v>
                </c:pt>
                <c:pt idx="11622">
                  <c:v>-4.4105800000000001E-2</c:v>
                </c:pt>
                <c:pt idx="11623">
                  <c:v>-4.4109200000000001E-2</c:v>
                </c:pt>
                <c:pt idx="11624">
                  <c:v>-4.4114899999999999E-2</c:v>
                </c:pt>
                <c:pt idx="11625">
                  <c:v>-4.4121599999999997E-2</c:v>
                </c:pt>
                <c:pt idx="11626">
                  <c:v>-4.4126899999999997E-2</c:v>
                </c:pt>
                <c:pt idx="11627">
                  <c:v>-4.4131400000000001E-2</c:v>
                </c:pt>
                <c:pt idx="11628">
                  <c:v>-4.4136399999999999E-2</c:v>
                </c:pt>
                <c:pt idx="11629">
                  <c:v>-4.41403E-2</c:v>
                </c:pt>
                <c:pt idx="11630">
                  <c:v>-4.4145799999999999E-2</c:v>
                </c:pt>
                <c:pt idx="11631">
                  <c:v>-4.4149000000000001E-2</c:v>
                </c:pt>
                <c:pt idx="11632">
                  <c:v>-4.4152400000000001E-2</c:v>
                </c:pt>
                <c:pt idx="11633">
                  <c:v>-4.4157299999999997E-2</c:v>
                </c:pt>
                <c:pt idx="11634">
                  <c:v>-4.4161400000000003E-2</c:v>
                </c:pt>
                <c:pt idx="11635">
                  <c:v>-4.4165299999999998E-2</c:v>
                </c:pt>
                <c:pt idx="11636">
                  <c:v>-4.4169600000000003E-2</c:v>
                </c:pt>
                <c:pt idx="11637">
                  <c:v>-4.4174999999999999E-2</c:v>
                </c:pt>
                <c:pt idx="11638">
                  <c:v>-4.4181900000000003E-2</c:v>
                </c:pt>
                <c:pt idx="11639">
                  <c:v>-4.4187999999999998E-2</c:v>
                </c:pt>
                <c:pt idx="11640">
                  <c:v>-4.4192500000000003E-2</c:v>
                </c:pt>
                <c:pt idx="11641">
                  <c:v>-4.4196899999999997E-2</c:v>
                </c:pt>
                <c:pt idx="11642">
                  <c:v>-4.4201999999999998E-2</c:v>
                </c:pt>
                <c:pt idx="11643">
                  <c:v>-4.4205599999999998E-2</c:v>
                </c:pt>
                <c:pt idx="11644">
                  <c:v>-4.42098E-2</c:v>
                </c:pt>
                <c:pt idx="11645">
                  <c:v>-4.4213299999999997E-2</c:v>
                </c:pt>
                <c:pt idx="11646">
                  <c:v>-4.4217600000000003E-2</c:v>
                </c:pt>
                <c:pt idx="11647">
                  <c:v>-4.4220799999999998E-2</c:v>
                </c:pt>
                <c:pt idx="11648">
                  <c:v>-4.4224399999999997E-2</c:v>
                </c:pt>
                <c:pt idx="11649">
                  <c:v>-4.4229200000000003E-2</c:v>
                </c:pt>
                <c:pt idx="11650">
                  <c:v>-4.4235200000000002E-2</c:v>
                </c:pt>
                <c:pt idx="11651">
                  <c:v>-4.4239800000000003E-2</c:v>
                </c:pt>
                <c:pt idx="11652">
                  <c:v>-4.4243999999999999E-2</c:v>
                </c:pt>
                <c:pt idx="11653">
                  <c:v>-4.4247099999999998E-2</c:v>
                </c:pt>
                <c:pt idx="11654">
                  <c:v>-4.42496E-2</c:v>
                </c:pt>
                <c:pt idx="11655">
                  <c:v>-4.4253199999999999E-2</c:v>
                </c:pt>
                <c:pt idx="11656">
                  <c:v>-4.4257999999999999E-2</c:v>
                </c:pt>
                <c:pt idx="11657">
                  <c:v>-4.4262900000000001E-2</c:v>
                </c:pt>
                <c:pt idx="11658">
                  <c:v>-4.4267099999999997E-2</c:v>
                </c:pt>
                <c:pt idx="11659">
                  <c:v>-4.4271499999999998E-2</c:v>
                </c:pt>
                <c:pt idx="11660">
                  <c:v>-4.4276299999999998E-2</c:v>
                </c:pt>
                <c:pt idx="11661">
                  <c:v>-4.4281099999999997E-2</c:v>
                </c:pt>
                <c:pt idx="11662">
                  <c:v>-4.4286199999999998E-2</c:v>
                </c:pt>
                <c:pt idx="11663">
                  <c:v>-4.4291799999999999E-2</c:v>
                </c:pt>
                <c:pt idx="11664">
                  <c:v>-4.42969E-2</c:v>
                </c:pt>
                <c:pt idx="11665">
                  <c:v>-4.4300800000000001E-2</c:v>
                </c:pt>
                <c:pt idx="11666">
                  <c:v>-4.4303700000000001E-2</c:v>
                </c:pt>
                <c:pt idx="11667">
                  <c:v>-4.4308800000000002E-2</c:v>
                </c:pt>
                <c:pt idx="11668">
                  <c:v>-4.4317099999999998E-2</c:v>
                </c:pt>
                <c:pt idx="11669">
                  <c:v>-4.4325299999999998E-2</c:v>
                </c:pt>
                <c:pt idx="11670">
                  <c:v>-4.4333699999999997E-2</c:v>
                </c:pt>
                <c:pt idx="11671">
                  <c:v>-4.4341100000000001E-2</c:v>
                </c:pt>
                <c:pt idx="11672">
                  <c:v>-4.4346400000000001E-2</c:v>
                </c:pt>
                <c:pt idx="11673">
                  <c:v>-4.4349800000000002E-2</c:v>
                </c:pt>
                <c:pt idx="11674">
                  <c:v>-4.4354499999999998E-2</c:v>
                </c:pt>
                <c:pt idx="11675">
                  <c:v>-4.4357000000000001E-2</c:v>
                </c:pt>
                <c:pt idx="11676">
                  <c:v>-4.43582E-2</c:v>
                </c:pt>
                <c:pt idx="11677">
                  <c:v>-4.4362800000000001E-2</c:v>
                </c:pt>
                <c:pt idx="11678">
                  <c:v>-4.4368400000000002E-2</c:v>
                </c:pt>
                <c:pt idx="11679">
                  <c:v>-4.4371800000000003E-2</c:v>
                </c:pt>
                <c:pt idx="11680">
                  <c:v>-4.43775E-2</c:v>
                </c:pt>
                <c:pt idx="11681">
                  <c:v>-4.4382499999999998E-2</c:v>
                </c:pt>
                <c:pt idx="11682">
                  <c:v>-4.4389499999999998E-2</c:v>
                </c:pt>
                <c:pt idx="11683">
                  <c:v>-4.4394500000000003E-2</c:v>
                </c:pt>
                <c:pt idx="11684">
                  <c:v>-4.4400200000000001E-2</c:v>
                </c:pt>
                <c:pt idx="11685">
                  <c:v>-4.4405E-2</c:v>
                </c:pt>
                <c:pt idx="11686">
                  <c:v>-4.4408900000000001E-2</c:v>
                </c:pt>
                <c:pt idx="11687">
                  <c:v>-4.4410499999999999E-2</c:v>
                </c:pt>
                <c:pt idx="11688">
                  <c:v>-4.4411199999999998E-2</c:v>
                </c:pt>
                <c:pt idx="11689">
                  <c:v>-4.4412100000000003E-2</c:v>
                </c:pt>
                <c:pt idx="11690">
                  <c:v>-4.4411899999999997E-2</c:v>
                </c:pt>
                <c:pt idx="11691">
                  <c:v>-4.4413800000000003E-2</c:v>
                </c:pt>
                <c:pt idx="11692">
                  <c:v>-4.4415499999999997E-2</c:v>
                </c:pt>
                <c:pt idx="11693">
                  <c:v>-4.4416999999999998E-2</c:v>
                </c:pt>
                <c:pt idx="11694">
                  <c:v>-4.44202E-2</c:v>
                </c:pt>
                <c:pt idx="11695">
                  <c:v>-4.4424900000000003E-2</c:v>
                </c:pt>
                <c:pt idx="11696">
                  <c:v>-4.4429799999999998E-2</c:v>
                </c:pt>
                <c:pt idx="11697">
                  <c:v>-4.4433599999999997E-2</c:v>
                </c:pt>
                <c:pt idx="11698">
                  <c:v>-4.4437400000000002E-2</c:v>
                </c:pt>
                <c:pt idx="11699">
                  <c:v>-4.4440199999999999E-2</c:v>
                </c:pt>
                <c:pt idx="11700">
                  <c:v>-4.4443099999999999E-2</c:v>
                </c:pt>
                <c:pt idx="11701">
                  <c:v>-4.4446100000000002E-2</c:v>
                </c:pt>
                <c:pt idx="11702">
                  <c:v>-4.4450099999999999E-2</c:v>
                </c:pt>
                <c:pt idx="11703">
                  <c:v>-4.4455700000000001E-2</c:v>
                </c:pt>
                <c:pt idx="11704">
                  <c:v>-4.4461800000000003E-2</c:v>
                </c:pt>
                <c:pt idx="11705">
                  <c:v>-4.4468800000000003E-2</c:v>
                </c:pt>
                <c:pt idx="11706">
                  <c:v>-4.4477200000000001E-2</c:v>
                </c:pt>
                <c:pt idx="11707">
                  <c:v>-4.4483500000000002E-2</c:v>
                </c:pt>
                <c:pt idx="11708">
                  <c:v>-4.4487199999999998E-2</c:v>
                </c:pt>
                <c:pt idx="11709">
                  <c:v>-4.4490700000000001E-2</c:v>
                </c:pt>
                <c:pt idx="11710">
                  <c:v>-4.4494300000000001E-2</c:v>
                </c:pt>
                <c:pt idx="11711">
                  <c:v>-4.4495800000000002E-2</c:v>
                </c:pt>
                <c:pt idx="11712">
                  <c:v>-4.4498500000000003E-2</c:v>
                </c:pt>
                <c:pt idx="11713">
                  <c:v>-4.4500900000000003E-2</c:v>
                </c:pt>
                <c:pt idx="11714">
                  <c:v>-4.4502399999999998E-2</c:v>
                </c:pt>
                <c:pt idx="11715">
                  <c:v>-4.4502899999999998E-2</c:v>
                </c:pt>
                <c:pt idx="11716">
                  <c:v>-4.4504500000000002E-2</c:v>
                </c:pt>
                <c:pt idx="11717">
                  <c:v>-4.4506999999999998E-2</c:v>
                </c:pt>
                <c:pt idx="11718">
                  <c:v>-4.4511799999999997E-2</c:v>
                </c:pt>
                <c:pt idx="11719">
                  <c:v>-4.4513299999999999E-2</c:v>
                </c:pt>
                <c:pt idx="11720">
                  <c:v>-4.4514400000000003E-2</c:v>
                </c:pt>
                <c:pt idx="11721">
                  <c:v>-4.45148E-2</c:v>
                </c:pt>
                <c:pt idx="11722">
                  <c:v>-4.4516500000000001E-2</c:v>
                </c:pt>
                <c:pt idx="11723">
                  <c:v>-4.4517000000000001E-2</c:v>
                </c:pt>
                <c:pt idx="11724">
                  <c:v>-4.4514900000000003E-2</c:v>
                </c:pt>
                <c:pt idx="11725">
                  <c:v>-4.4513999999999998E-2</c:v>
                </c:pt>
                <c:pt idx="11726">
                  <c:v>-4.45131E-2</c:v>
                </c:pt>
                <c:pt idx="11727">
                  <c:v>-4.4514400000000003E-2</c:v>
                </c:pt>
                <c:pt idx="11728">
                  <c:v>-4.4515399999999997E-2</c:v>
                </c:pt>
                <c:pt idx="11729">
                  <c:v>-4.4521199999999997E-2</c:v>
                </c:pt>
                <c:pt idx="11730">
                  <c:v>-4.45259E-2</c:v>
                </c:pt>
                <c:pt idx="11731">
                  <c:v>-4.4529199999999998E-2</c:v>
                </c:pt>
                <c:pt idx="11732">
                  <c:v>-4.45336E-2</c:v>
                </c:pt>
                <c:pt idx="11733">
                  <c:v>-4.4536699999999999E-2</c:v>
                </c:pt>
                <c:pt idx="11734">
                  <c:v>-4.45406E-2</c:v>
                </c:pt>
                <c:pt idx="11735">
                  <c:v>-4.4545300000000003E-2</c:v>
                </c:pt>
                <c:pt idx="11736">
                  <c:v>-4.4548499999999998E-2</c:v>
                </c:pt>
                <c:pt idx="11737">
                  <c:v>-4.4550600000000003E-2</c:v>
                </c:pt>
                <c:pt idx="11738">
                  <c:v>-4.4554400000000001E-2</c:v>
                </c:pt>
                <c:pt idx="11739">
                  <c:v>-4.45546E-2</c:v>
                </c:pt>
                <c:pt idx="11740">
                  <c:v>-4.4558199999999999E-2</c:v>
                </c:pt>
                <c:pt idx="11741">
                  <c:v>-4.4563499999999999E-2</c:v>
                </c:pt>
                <c:pt idx="11742">
                  <c:v>-4.4566799999999997E-2</c:v>
                </c:pt>
                <c:pt idx="11743">
                  <c:v>-4.4570199999999997E-2</c:v>
                </c:pt>
                <c:pt idx="11744">
                  <c:v>-4.4573000000000002E-2</c:v>
                </c:pt>
                <c:pt idx="11745">
                  <c:v>-4.4578E-2</c:v>
                </c:pt>
                <c:pt idx="11746">
                  <c:v>-4.4584499999999999E-2</c:v>
                </c:pt>
                <c:pt idx="11747">
                  <c:v>-4.4591800000000001E-2</c:v>
                </c:pt>
                <c:pt idx="11748">
                  <c:v>-4.46002E-2</c:v>
                </c:pt>
                <c:pt idx="11749">
                  <c:v>-4.4606699999999999E-2</c:v>
                </c:pt>
                <c:pt idx="11750">
                  <c:v>-4.4610400000000001E-2</c:v>
                </c:pt>
                <c:pt idx="11751">
                  <c:v>-4.4616099999999999E-2</c:v>
                </c:pt>
                <c:pt idx="11752">
                  <c:v>-4.46205E-2</c:v>
                </c:pt>
                <c:pt idx="11753">
                  <c:v>-4.4622599999999998E-2</c:v>
                </c:pt>
                <c:pt idx="11754">
                  <c:v>-4.4622200000000001E-2</c:v>
                </c:pt>
                <c:pt idx="11755">
                  <c:v>-4.46224E-2</c:v>
                </c:pt>
                <c:pt idx="11756">
                  <c:v>-4.4623099999999999E-2</c:v>
                </c:pt>
                <c:pt idx="11757">
                  <c:v>-4.4625699999999997E-2</c:v>
                </c:pt>
                <c:pt idx="11758">
                  <c:v>-4.4630000000000003E-2</c:v>
                </c:pt>
                <c:pt idx="11759">
                  <c:v>-4.4635599999999998E-2</c:v>
                </c:pt>
                <c:pt idx="11760">
                  <c:v>-4.4646499999999999E-2</c:v>
                </c:pt>
                <c:pt idx="11761">
                  <c:v>-4.4658099999999999E-2</c:v>
                </c:pt>
                <c:pt idx="11762">
                  <c:v>-4.4669899999999998E-2</c:v>
                </c:pt>
                <c:pt idx="11763">
                  <c:v>-4.4679000000000003E-2</c:v>
                </c:pt>
                <c:pt idx="11764">
                  <c:v>-4.4685200000000001E-2</c:v>
                </c:pt>
                <c:pt idx="11765">
                  <c:v>-4.4689199999999998E-2</c:v>
                </c:pt>
                <c:pt idx="11766">
                  <c:v>-4.4689800000000002E-2</c:v>
                </c:pt>
                <c:pt idx="11767">
                  <c:v>-4.4692099999999998E-2</c:v>
                </c:pt>
                <c:pt idx="11768">
                  <c:v>-4.4694400000000002E-2</c:v>
                </c:pt>
                <c:pt idx="11769">
                  <c:v>-4.4696800000000002E-2</c:v>
                </c:pt>
                <c:pt idx="11770">
                  <c:v>-4.4698000000000002E-2</c:v>
                </c:pt>
                <c:pt idx="11771">
                  <c:v>-4.4700499999999997E-2</c:v>
                </c:pt>
                <c:pt idx="11772">
                  <c:v>-4.4707999999999998E-2</c:v>
                </c:pt>
                <c:pt idx="11773">
                  <c:v>-4.4718300000000002E-2</c:v>
                </c:pt>
                <c:pt idx="11774">
                  <c:v>-4.4727000000000003E-2</c:v>
                </c:pt>
                <c:pt idx="11775">
                  <c:v>-4.47334E-2</c:v>
                </c:pt>
                <c:pt idx="11776">
                  <c:v>-4.4736499999999998E-2</c:v>
                </c:pt>
                <c:pt idx="11777">
                  <c:v>-4.4738100000000003E-2</c:v>
                </c:pt>
                <c:pt idx="11778">
                  <c:v>-4.4744199999999998E-2</c:v>
                </c:pt>
                <c:pt idx="11779">
                  <c:v>-4.4751399999999997E-2</c:v>
                </c:pt>
                <c:pt idx="11780">
                  <c:v>-4.4755400000000001E-2</c:v>
                </c:pt>
                <c:pt idx="11781">
                  <c:v>-4.4758399999999997E-2</c:v>
                </c:pt>
                <c:pt idx="11782">
                  <c:v>-4.4765800000000001E-2</c:v>
                </c:pt>
                <c:pt idx="11783">
                  <c:v>-4.47742E-2</c:v>
                </c:pt>
                <c:pt idx="11784">
                  <c:v>-4.4782099999999998E-2</c:v>
                </c:pt>
                <c:pt idx="11785">
                  <c:v>-4.4790999999999997E-2</c:v>
                </c:pt>
                <c:pt idx="11786">
                  <c:v>-4.4798299999999999E-2</c:v>
                </c:pt>
                <c:pt idx="11787">
                  <c:v>-4.4804200000000002E-2</c:v>
                </c:pt>
                <c:pt idx="11788">
                  <c:v>-4.4811299999999998E-2</c:v>
                </c:pt>
                <c:pt idx="11789">
                  <c:v>-4.48186E-2</c:v>
                </c:pt>
                <c:pt idx="11790">
                  <c:v>-4.4825700000000003E-2</c:v>
                </c:pt>
                <c:pt idx="11791">
                  <c:v>-4.4831799999999998E-2</c:v>
                </c:pt>
                <c:pt idx="11792">
                  <c:v>-4.4837099999999998E-2</c:v>
                </c:pt>
                <c:pt idx="11793">
                  <c:v>-4.4842100000000003E-2</c:v>
                </c:pt>
                <c:pt idx="11794">
                  <c:v>-4.48461E-2</c:v>
                </c:pt>
                <c:pt idx="11795">
                  <c:v>-4.4851000000000002E-2</c:v>
                </c:pt>
                <c:pt idx="11796">
                  <c:v>-4.4855399999999997E-2</c:v>
                </c:pt>
                <c:pt idx="11797">
                  <c:v>-4.4859999999999997E-2</c:v>
                </c:pt>
                <c:pt idx="11798">
                  <c:v>-4.4863599999999997E-2</c:v>
                </c:pt>
                <c:pt idx="11799">
                  <c:v>-4.4869800000000001E-2</c:v>
                </c:pt>
                <c:pt idx="11800">
                  <c:v>-4.4873799999999998E-2</c:v>
                </c:pt>
                <c:pt idx="11801">
                  <c:v>-4.4879799999999997E-2</c:v>
                </c:pt>
                <c:pt idx="11802">
                  <c:v>-4.4884300000000002E-2</c:v>
                </c:pt>
                <c:pt idx="11803">
                  <c:v>-4.48905E-2</c:v>
                </c:pt>
                <c:pt idx="11804">
                  <c:v>-4.4895299999999999E-2</c:v>
                </c:pt>
                <c:pt idx="11805">
                  <c:v>-4.4896800000000001E-2</c:v>
                </c:pt>
                <c:pt idx="11806">
                  <c:v>-4.4899000000000001E-2</c:v>
                </c:pt>
                <c:pt idx="11807">
                  <c:v>-4.4901000000000003E-2</c:v>
                </c:pt>
                <c:pt idx="11808">
                  <c:v>-4.4904600000000003E-2</c:v>
                </c:pt>
                <c:pt idx="11809">
                  <c:v>-4.4907900000000001E-2</c:v>
                </c:pt>
                <c:pt idx="11810">
                  <c:v>-4.4913799999999997E-2</c:v>
                </c:pt>
                <c:pt idx="11811">
                  <c:v>-4.4919500000000001E-2</c:v>
                </c:pt>
                <c:pt idx="11812">
                  <c:v>-4.49267E-2</c:v>
                </c:pt>
                <c:pt idx="11813">
                  <c:v>-4.4934500000000002E-2</c:v>
                </c:pt>
                <c:pt idx="11814">
                  <c:v>-4.4943400000000001E-2</c:v>
                </c:pt>
                <c:pt idx="11815">
                  <c:v>-4.4951400000000002E-2</c:v>
                </c:pt>
                <c:pt idx="11816">
                  <c:v>-4.4959800000000001E-2</c:v>
                </c:pt>
                <c:pt idx="11817">
                  <c:v>-4.4967500000000001E-2</c:v>
                </c:pt>
                <c:pt idx="11818">
                  <c:v>-4.4974800000000002E-2</c:v>
                </c:pt>
                <c:pt idx="11819">
                  <c:v>-4.4981300000000002E-2</c:v>
                </c:pt>
                <c:pt idx="11820">
                  <c:v>-4.4984400000000001E-2</c:v>
                </c:pt>
                <c:pt idx="11821">
                  <c:v>-4.4985799999999999E-2</c:v>
                </c:pt>
                <c:pt idx="11822">
                  <c:v>-4.4989099999999997E-2</c:v>
                </c:pt>
                <c:pt idx="11823">
                  <c:v>-4.4991400000000001E-2</c:v>
                </c:pt>
                <c:pt idx="11824">
                  <c:v>-4.4993400000000003E-2</c:v>
                </c:pt>
                <c:pt idx="11825">
                  <c:v>-4.4993199999999997E-2</c:v>
                </c:pt>
                <c:pt idx="11826">
                  <c:v>-4.4993499999999999E-2</c:v>
                </c:pt>
                <c:pt idx="11827">
                  <c:v>-4.49962E-2</c:v>
                </c:pt>
                <c:pt idx="11828">
                  <c:v>-4.5002399999999998E-2</c:v>
                </c:pt>
                <c:pt idx="11829">
                  <c:v>-4.5009399999999998E-2</c:v>
                </c:pt>
                <c:pt idx="11830">
                  <c:v>-4.50155E-2</c:v>
                </c:pt>
                <c:pt idx="11831">
                  <c:v>-4.5020699999999997E-2</c:v>
                </c:pt>
                <c:pt idx="11832">
                  <c:v>-4.5025599999999999E-2</c:v>
                </c:pt>
                <c:pt idx="11833">
                  <c:v>-4.5032000000000003E-2</c:v>
                </c:pt>
                <c:pt idx="11834">
                  <c:v>-4.5041200000000003E-2</c:v>
                </c:pt>
                <c:pt idx="11835">
                  <c:v>-4.5049100000000002E-2</c:v>
                </c:pt>
                <c:pt idx="11836">
                  <c:v>-4.5054700000000003E-2</c:v>
                </c:pt>
                <c:pt idx="11837">
                  <c:v>-4.5059799999999997E-2</c:v>
                </c:pt>
                <c:pt idx="11838">
                  <c:v>-4.50645E-2</c:v>
                </c:pt>
                <c:pt idx="11839">
                  <c:v>-4.5067900000000001E-2</c:v>
                </c:pt>
                <c:pt idx="11840">
                  <c:v>-4.5072899999999999E-2</c:v>
                </c:pt>
                <c:pt idx="11841">
                  <c:v>-4.5076199999999997E-2</c:v>
                </c:pt>
                <c:pt idx="11842">
                  <c:v>-4.50775E-2</c:v>
                </c:pt>
                <c:pt idx="11843">
                  <c:v>-4.5080200000000001E-2</c:v>
                </c:pt>
                <c:pt idx="11844">
                  <c:v>-4.5080000000000002E-2</c:v>
                </c:pt>
                <c:pt idx="11845">
                  <c:v>-4.5080500000000003E-2</c:v>
                </c:pt>
                <c:pt idx="11846">
                  <c:v>-4.5078699999999999E-2</c:v>
                </c:pt>
                <c:pt idx="11847">
                  <c:v>-4.5077800000000001E-2</c:v>
                </c:pt>
                <c:pt idx="11848">
                  <c:v>-4.5077800000000001E-2</c:v>
                </c:pt>
                <c:pt idx="11849">
                  <c:v>-4.5081000000000003E-2</c:v>
                </c:pt>
                <c:pt idx="11850">
                  <c:v>-4.5083199999999997E-2</c:v>
                </c:pt>
                <c:pt idx="11851">
                  <c:v>-4.5087799999999997E-2</c:v>
                </c:pt>
                <c:pt idx="11852">
                  <c:v>-4.50932E-2</c:v>
                </c:pt>
                <c:pt idx="11853">
                  <c:v>-4.5097199999999997E-2</c:v>
                </c:pt>
                <c:pt idx="11854">
                  <c:v>-4.5100800000000003E-2</c:v>
                </c:pt>
                <c:pt idx="11855">
                  <c:v>-4.5103900000000002E-2</c:v>
                </c:pt>
                <c:pt idx="11856">
                  <c:v>-4.5106199999999999E-2</c:v>
                </c:pt>
                <c:pt idx="11857">
                  <c:v>-4.5105399999999997E-2</c:v>
                </c:pt>
                <c:pt idx="11858">
                  <c:v>-4.51067E-2</c:v>
                </c:pt>
                <c:pt idx="11859">
                  <c:v>-4.5107899999999999E-2</c:v>
                </c:pt>
                <c:pt idx="11860">
                  <c:v>-4.51084E-2</c:v>
                </c:pt>
                <c:pt idx="11861">
                  <c:v>-4.5112399999999997E-2</c:v>
                </c:pt>
                <c:pt idx="11862">
                  <c:v>-4.5114899999999999E-2</c:v>
                </c:pt>
                <c:pt idx="11863">
                  <c:v>-4.5118600000000002E-2</c:v>
                </c:pt>
                <c:pt idx="11864">
                  <c:v>-4.5119899999999998E-2</c:v>
                </c:pt>
                <c:pt idx="11865">
                  <c:v>-4.5122700000000002E-2</c:v>
                </c:pt>
                <c:pt idx="11866">
                  <c:v>-4.5129099999999998E-2</c:v>
                </c:pt>
                <c:pt idx="11867">
                  <c:v>-4.51335E-2</c:v>
                </c:pt>
                <c:pt idx="11868">
                  <c:v>-4.5137200000000002E-2</c:v>
                </c:pt>
                <c:pt idx="11869">
                  <c:v>-4.5140199999999998E-2</c:v>
                </c:pt>
                <c:pt idx="11870">
                  <c:v>-4.5144499999999997E-2</c:v>
                </c:pt>
                <c:pt idx="11871">
                  <c:v>-4.5148599999999997E-2</c:v>
                </c:pt>
                <c:pt idx="11872">
                  <c:v>-4.5151900000000002E-2</c:v>
                </c:pt>
                <c:pt idx="11873">
                  <c:v>-4.5152699999999997E-2</c:v>
                </c:pt>
                <c:pt idx="11874">
                  <c:v>-4.5151900000000002E-2</c:v>
                </c:pt>
                <c:pt idx="11875">
                  <c:v>-4.5152699999999997E-2</c:v>
                </c:pt>
                <c:pt idx="11876">
                  <c:v>-4.5153400000000003E-2</c:v>
                </c:pt>
                <c:pt idx="11877">
                  <c:v>-4.5154100000000003E-2</c:v>
                </c:pt>
                <c:pt idx="11878">
                  <c:v>-4.5156099999999998E-2</c:v>
                </c:pt>
                <c:pt idx="11879">
                  <c:v>-4.5158299999999998E-2</c:v>
                </c:pt>
                <c:pt idx="11880">
                  <c:v>-4.5158799999999999E-2</c:v>
                </c:pt>
                <c:pt idx="11881">
                  <c:v>-4.5162300000000002E-2</c:v>
                </c:pt>
                <c:pt idx="11882">
                  <c:v>-4.5168800000000002E-2</c:v>
                </c:pt>
                <c:pt idx="11883">
                  <c:v>-4.5173499999999998E-2</c:v>
                </c:pt>
                <c:pt idx="11884">
                  <c:v>-4.5176899999999999E-2</c:v>
                </c:pt>
                <c:pt idx="11885">
                  <c:v>-4.5181699999999998E-2</c:v>
                </c:pt>
                <c:pt idx="11886">
                  <c:v>-4.5187400000000003E-2</c:v>
                </c:pt>
                <c:pt idx="11887">
                  <c:v>-4.5191799999999997E-2</c:v>
                </c:pt>
                <c:pt idx="11888">
                  <c:v>-4.5198500000000003E-2</c:v>
                </c:pt>
                <c:pt idx="11889">
                  <c:v>-4.5203899999999998E-2</c:v>
                </c:pt>
                <c:pt idx="11890">
                  <c:v>-4.5210300000000002E-2</c:v>
                </c:pt>
                <c:pt idx="11891">
                  <c:v>-4.5212700000000001E-2</c:v>
                </c:pt>
                <c:pt idx="11892">
                  <c:v>-4.5214900000000002E-2</c:v>
                </c:pt>
                <c:pt idx="11893">
                  <c:v>-4.5216600000000003E-2</c:v>
                </c:pt>
                <c:pt idx="11894">
                  <c:v>-4.5217800000000002E-2</c:v>
                </c:pt>
                <c:pt idx="11895">
                  <c:v>-4.5219099999999998E-2</c:v>
                </c:pt>
                <c:pt idx="11896">
                  <c:v>-4.52199E-2</c:v>
                </c:pt>
                <c:pt idx="11897">
                  <c:v>-4.5220700000000003E-2</c:v>
                </c:pt>
                <c:pt idx="11898">
                  <c:v>-4.5221900000000002E-2</c:v>
                </c:pt>
                <c:pt idx="11899">
                  <c:v>-4.5226799999999998E-2</c:v>
                </c:pt>
                <c:pt idx="11900">
                  <c:v>-4.5231399999999998E-2</c:v>
                </c:pt>
                <c:pt idx="11901">
                  <c:v>-4.5234400000000001E-2</c:v>
                </c:pt>
                <c:pt idx="11902">
                  <c:v>-4.5236499999999999E-2</c:v>
                </c:pt>
                <c:pt idx="11903">
                  <c:v>-4.5240099999999998E-2</c:v>
                </c:pt>
                <c:pt idx="11904">
                  <c:v>-4.5243499999999999E-2</c:v>
                </c:pt>
                <c:pt idx="11905">
                  <c:v>-4.52457E-2</c:v>
                </c:pt>
                <c:pt idx="11906">
                  <c:v>-4.5248799999999999E-2</c:v>
                </c:pt>
                <c:pt idx="11907">
                  <c:v>-4.5253500000000002E-2</c:v>
                </c:pt>
                <c:pt idx="11908">
                  <c:v>-4.5255900000000002E-2</c:v>
                </c:pt>
                <c:pt idx="11909">
                  <c:v>-4.5257699999999998E-2</c:v>
                </c:pt>
                <c:pt idx="11910">
                  <c:v>-4.5258199999999998E-2</c:v>
                </c:pt>
                <c:pt idx="11911">
                  <c:v>-4.5257499999999999E-2</c:v>
                </c:pt>
                <c:pt idx="11912">
                  <c:v>-4.5255499999999997E-2</c:v>
                </c:pt>
                <c:pt idx="11913">
                  <c:v>-4.52539E-2</c:v>
                </c:pt>
                <c:pt idx="11914">
                  <c:v>-4.5252399999999998E-2</c:v>
                </c:pt>
                <c:pt idx="11915">
                  <c:v>-4.5253399999999999E-2</c:v>
                </c:pt>
                <c:pt idx="11916">
                  <c:v>-4.5257100000000001E-2</c:v>
                </c:pt>
                <c:pt idx="11917">
                  <c:v>-4.52597E-2</c:v>
                </c:pt>
                <c:pt idx="11918">
                  <c:v>-4.5262900000000002E-2</c:v>
                </c:pt>
                <c:pt idx="11919">
                  <c:v>-4.5265800000000002E-2</c:v>
                </c:pt>
                <c:pt idx="11920">
                  <c:v>-4.5268099999999999E-2</c:v>
                </c:pt>
                <c:pt idx="11921">
                  <c:v>-4.5268700000000002E-2</c:v>
                </c:pt>
                <c:pt idx="11922">
                  <c:v>-4.5269799999999999E-2</c:v>
                </c:pt>
                <c:pt idx="11923">
                  <c:v>-4.5271400000000003E-2</c:v>
                </c:pt>
                <c:pt idx="11924">
                  <c:v>-4.5274000000000002E-2</c:v>
                </c:pt>
                <c:pt idx="11925">
                  <c:v>-4.52749E-2</c:v>
                </c:pt>
                <c:pt idx="11926">
                  <c:v>-4.5275999999999997E-2</c:v>
                </c:pt>
                <c:pt idx="11927">
                  <c:v>-4.5277900000000003E-2</c:v>
                </c:pt>
                <c:pt idx="11928">
                  <c:v>-4.5277999999999999E-2</c:v>
                </c:pt>
                <c:pt idx="11929">
                  <c:v>-4.5281299999999997E-2</c:v>
                </c:pt>
                <c:pt idx="11930">
                  <c:v>-4.5284400000000002E-2</c:v>
                </c:pt>
                <c:pt idx="11931">
                  <c:v>-4.5288099999999998E-2</c:v>
                </c:pt>
                <c:pt idx="11932">
                  <c:v>-4.5294000000000001E-2</c:v>
                </c:pt>
                <c:pt idx="11933">
                  <c:v>-4.5302200000000001E-2</c:v>
                </c:pt>
                <c:pt idx="11934">
                  <c:v>-4.5310499999999997E-2</c:v>
                </c:pt>
                <c:pt idx="11935">
                  <c:v>-4.53193E-2</c:v>
                </c:pt>
                <c:pt idx="11936">
                  <c:v>-4.5326999999999999E-2</c:v>
                </c:pt>
                <c:pt idx="11937">
                  <c:v>-4.5333100000000001E-2</c:v>
                </c:pt>
                <c:pt idx="11938">
                  <c:v>-4.5337500000000003E-2</c:v>
                </c:pt>
                <c:pt idx="11939">
                  <c:v>-4.5339900000000002E-2</c:v>
                </c:pt>
                <c:pt idx="11940">
                  <c:v>-4.5341899999999997E-2</c:v>
                </c:pt>
                <c:pt idx="11941">
                  <c:v>-4.5345000000000003E-2</c:v>
                </c:pt>
                <c:pt idx="11942">
                  <c:v>-4.5347199999999997E-2</c:v>
                </c:pt>
                <c:pt idx="11943">
                  <c:v>-4.5349599999999997E-2</c:v>
                </c:pt>
                <c:pt idx="11944">
                  <c:v>-4.5352799999999999E-2</c:v>
                </c:pt>
                <c:pt idx="11945">
                  <c:v>-4.5359200000000002E-2</c:v>
                </c:pt>
                <c:pt idx="11946">
                  <c:v>-4.5365000000000003E-2</c:v>
                </c:pt>
                <c:pt idx="11947">
                  <c:v>-4.5372099999999999E-2</c:v>
                </c:pt>
                <c:pt idx="11948">
                  <c:v>-4.5377899999999999E-2</c:v>
                </c:pt>
                <c:pt idx="11949">
                  <c:v>-4.5382899999999997E-2</c:v>
                </c:pt>
                <c:pt idx="11950">
                  <c:v>-4.5385799999999997E-2</c:v>
                </c:pt>
                <c:pt idx="11951">
                  <c:v>-4.5388499999999998E-2</c:v>
                </c:pt>
                <c:pt idx="11952">
                  <c:v>-4.5391399999999998E-2</c:v>
                </c:pt>
                <c:pt idx="11953">
                  <c:v>-4.5394499999999997E-2</c:v>
                </c:pt>
                <c:pt idx="11954">
                  <c:v>-4.53987E-2</c:v>
                </c:pt>
                <c:pt idx="11955">
                  <c:v>-4.5403899999999997E-2</c:v>
                </c:pt>
                <c:pt idx="11956">
                  <c:v>-4.5410699999999998E-2</c:v>
                </c:pt>
                <c:pt idx="11957">
                  <c:v>-4.5415999999999998E-2</c:v>
                </c:pt>
                <c:pt idx="11958">
                  <c:v>-4.5419500000000002E-2</c:v>
                </c:pt>
                <c:pt idx="11959">
                  <c:v>-4.5421700000000002E-2</c:v>
                </c:pt>
                <c:pt idx="11960">
                  <c:v>-4.5424699999999998E-2</c:v>
                </c:pt>
                <c:pt idx="11961">
                  <c:v>-4.5426300000000003E-2</c:v>
                </c:pt>
                <c:pt idx="11962">
                  <c:v>-4.5425899999999998E-2</c:v>
                </c:pt>
                <c:pt idx="11963">
                  <c:v>-4.54262E-2</c:v>
                </c:pt>
                <c:pt idx="11964">
                  <c:v>-4.5427000000000002E-2</c:v>
                </c:pt>
                <c:pt idx="11965">
                  <c:v>-4.54303E-2</c:v>
                </c:pt>
                <c:pt idx="11966">
                  <c:v>-4.5436200000000003E-2</c:v>
                </c:pt>
                <c:pt idx="11967">
                  <c:v>-4.5443900000000002E-2</c:v>
                </c:pt>
                <c:pt idx="11968">
                  <c:v>-4.54513E-2</c:v>
                </c:pt>
                <c:pt idx="11969">
                  <c:v>-4.5458999999999999E-2</c:v>
                </c:pt>
                <c:pt idx="11970">
                  <c:v>-4.5466399999999997E-2</c:v>
                </c:pt>
                <c:pt idx="11971">
                  <c:v>-4.5472199999999997E-2</c:v>
                </c:pt>
                <c:pt idx="11972">
                  <c:v>-4.54764E-2</c:v>
                </c:pt>
                <c:pt idx="11973">
                  <c:v>-4.5479499999999999E-2</c:v>
                </c:pt>
                <c:pt idx="11974">
                  <c:v>-4.5478600000000001E-2</c:v>
                </c:pt>
                <c:pt idx="11975">
                  <c:v>-4.5479899999999997E-2</c:v>
                </c:pt>
                <c:pt idx="11976">
                  <c:v>-4.54805E-2</c:v>
                </c:pt>
                <c:pt idx="11977">
                  <c:v>-4.5480199999999998E-2</c:v>
                </c:pt>
                <c:pt idx="11978">
                  <c:v>-4.5481199999999999E-2</c:v>
                </c:pt>
                <c:pt idx="11979">
                  <c:v>-4.5484299999999998E-2</c:v>
                </c:pt>
                <c:pt idx="11980">
                  <c:v>-4.5489300000000003E-2</c:v>
                </c:pt>
                <c:pt idx="11981">
                  <c:v>-4.5492299999999999E-2</c:v>
                </c:pt>
                <c:pt idx="11982">
                  <c:v>-4.5496599999999998E-2</c:v>
                </c:pt>
                <c:pt idx="11983">
                  <c:v>-4.5500899999999997E-2</c:v>
                </c:pt>
                <c:pt idx="11984">
                  <c:v>-4.5505999999999998E-2</c:v>
                </c:pt>
                <c:pt idx="11985">
                  <c:v>-4.5509500000000001E-2</c:v>
                </c:pt>
                <c:pt idx="11986">
                  <c:v>-4.5512299999999999E-2</c:v>
                </c:pt>
                <c:pt idx="11987">
                  <c:v>-4.5516800000000003E-2</c:v>
                </c:pt>
                <c:pt idx="11988">
                  <c:v>-4.5519700000000003E-2</c:v>
                </c:pt>
                <c:pt idx="11989">
                  <c:v>-4.5521499999999999E-2</c:v>
                </c:pt>
                <c:pt idx="11990">
                  <c:v>-4.5521899999999997E-2</c:v>
                </c:pt>
                <c:pt idx="11991">
                  <c:v>-4.5521499999999999E-2</c:v>
                </c:pt>
                <c:pt idx="11992">
                  <c:v>-4.55203E-2</c:v>
                </c:pt>
                <c:pt idx="11993">
                  <c:v>-4.5518900000000001E-2</c:v>
                </c:pt>
                <c:pt idx="11994">
                  <c:v>-4.5518999999999997E-2</c:v>
                </c:pt>
                <c:pt idx="11995">
                  <c:v>-4.5520499999999998E-2</c:v>
                </c:pt>
                <c:pt idx="11996">
                  <c:v>-4.5524200000000001E-2</c:v>
                </c:pt>
                <c:pt idx="11997">
                  <c:v>-4.5530099999999997E-2</c:v>
                </c:pt>
                <c:pt idx="11998">
                  <c:v>-4.5534999999999999E-2</c:v>
                </c:pt>
                <c:pt idx="11999">
                  <c:v>-4.5541499999999999E-2</c:v>
                </c:pt>
                <c:pt idx="12000">
                  <c:v>-4.5548900000000003E-2</c:v>
                </c:pt>
                <c:pt idx="12001">
                  <c:v>-4.5556699999999999E-2</c:v>
                </c:pt>
                <c:pt idx="12002">
                  <c:v>-4.5563899999999997E-2</c:v>
                </c:pt>
                <c:pt idx="12003">
                  <c:v>-4.5569900000000003E-2</c:v>
                </c:pt>
                <c:pt idx="12004">
                  <c:v>-4.5575900000000003E-2</c:v>
                </c:pt>
                <c:pt idx="12005">
                  <c:v>-4.5580500000000003E-2</c:v>
                </c:pt>
                <c:pt idx="12006">
                  <c:v>-4.5584699999999999E-2</c:v>
                </c:pt>
                <c:pt idx="12007">
                  <c:v>-4.5589999999999999E-2</c:v>
                </c:pt>
                <c:pt idx="12008">
                  <c:v>-4.5592599999999997E-2</c:v>
                </c:pt>
                <c:pt idx="12009">
                  <c:v>-4.5596299999999999E-2</c:v>
                </c:pt>
                <c:pt idx="12010">
                  <c:v>-4.5598199999999998E-2</c:v>
                </c:pt>
                <c:pt idx="12011">
                  <c:v>-4.5599599999999997E-2</c:v>
                </c:pt>
                <c:pt idx="12012">
                  <c:v>-4.5601200000000001E-2</c:v>
                </c:pt>
                <c:pt idx="12013">
                  <c:v>-4.5600700000000001E-2</c:v>
                </c:pt>
                <c:pt idx="12014">
                  <c:v>-4.5600799999999997E-2</c:v>
                </c:pt>
                <c:pt idx="12015">
                  <c:v>-4.5602799999999999E-2</c:v>
                </c:pt>
                <c:pt idx="12016">
                  <c:v>-4.5603299999999999E-2</c:v>
                </c:pt>
                <c:pt idx="12017">
                  <c:v>-4.5607099999999998E-2</c:v>
                </c:pt>
                <c:pt idx="12018">
                  <c:v>-4.5613500000000001E-2</c:v>
                </c:pt>
                <c:pt idx="12019">
                  <c:v>-4.5616900000000002E-2</c:v>
                </c:pt>
                <c:pt idx="12020">
                  <c:v>-4.5622000000000003E-2</c:v>
                </c:pt>
                <c:pt idx="12021">
                  <c:v>-4.5628599999999998E-2</c:v>
                </c:pt>
                <c:pt idx="12022">
                  <c:v>-4.5634500000000001E-2</c:v>
                </c:pt>
                <c:pt idx="12023">
                  <c:v>-4.5638900000000003E-2</c:v>
                </c:pt>
                <c:pt idx="12024">
                  <c:v>-4.5640800000000002E-2</c:v>
                </c:pt>
                <c:pt idx="12025">
                  <c:v>-4.5641599999999997E-2</c:v>
                </c:pt>
                <c:pt idx="12026">
                  <c:v>-4.5642000000000002E-2</c:v>
                </c:pt>
                <c:pt idx="12027">
                  <c:v>-4.5640899999999998E-2</c:v>
                </c:pt>
                <c:pt idx="12028">
                  <c:v>-4.5639699999999998E-2</c:v>
                </c:pt>
                <c:pt idx="12029">
                  <c:v>-4.5640899999999998E-2</c:v>
                </c:pt>
                <c:pt idx="12030">
                  <c:v>-4.5643999999999997E-2</c:v>
                </c:pt>
                <c:pt idx="12031">
                  <c:v>-4.5649500000000003E-2</c:v>
                </c:pt>
                <c:pt idx="12032">
                  <c:v>-4.5655599999999998E-2</c:v>
                </c:pt>
                <c:pt idx="12033">
                  <c:v>-4.56622E-2</c:v>
                </c:pt>
                <c:pt idx="12034">
                  <c:v>-4.5666900000000003E-2</c:v>
                </c:pt>
                <c:pt idx="12035">
                  <c:v>-4.5671499999999997E-2</c:v>
                </c:pt>
                <c:pt idx="12036">
                  <c:v>-4.5674800000000002E-2</c:v>
                </c:pt>
                <c:pt idx="12037">
                  <c:v>-4.5677599999999999E-2</c:v>
                </c:pt>
                <c:pt idx="12038">
                  <c:v>-4.5680699999999998E-2</c:v>
                </c:pt>
                <c:pt idx="12039">
                  <c:v>-4.5684000000000002E-2</c:v>
                </c:pt>
                <c:pt idx="12040">
                  <c:v>-4.5685000000000003E-2</c:v>
                </c:pt>
                <c:pt idx="12041">
                  <c:v>-4.5686900000000003E-2</c:v>
                </c:pt>
                <c:pt idx="12042">
                  <c:v>-4.5690000000000001E-2</c:v>
                </c:pt>
                <c:pt idx="12043">
                  <c:v>-4.56938E-2</c:v>
                </c:pt>
                <c:pt idx="12044">
                  <c:v>-4.5697300000000003E-2</c:v>
                </c:pt>
                <c:pt idx="12045">
                  <c:v>-4.5700699999999997E-2</c:v>
                </c:pt>
                <c:pt idx="12046">
                  <c:v>-4.5705099999999999E-2</c:v>
                </c:pt>
                <c:pt idx="12047">
                  <c:v>-4.5708499999999999E-2</c:v>
                </c:pt>
                <c:pt idx="12048">
                  <c:v>-4.57119E-2</c:v>
                </c:pt>
                <c:pt idx="12049">
                  <c:v>-4.5717300000000002E-2</c:v>
                </c:pt>
                <c:pt idx="12050">
                  <c:v>-4.57247E-2</c:v>
                </c:pt>
                <c:pt idx="12051">
                  <c:v>-4.5731800000000003E-2</c:v>
                </c:pt>
                <c:pt idx="12052">
                  <c:v>-4.5740200000000002E-2</c:v>
                </c:pt>
                <c:pt idx="12053">
                  <c:v>-4.5748200000000003E-2</c:v>
                </c:pt>
                <c:pt idx="12054">
                  <c:v>-4.5754900000000001E-2</c:v>
                </c:pt>
                <c:pt idx="12055">
                  <c:v>-4.5761400000000001E-2</c:v>
                </c:pt>
                <c:pt idx="12056">
                  <c:v>-4.5766399999999999E-2</c:v>
                </c:pt>
                <c:pt idx="12057">
                  <c:v>-4.5770600000000002E-2</c:v>
                </c:pt>
                <c:pt idx="12058">
                  <c:v>-4.5772599999999997E-2</c:v>
                </c:pt>
                <c:pt idx="12059">
                  <c:v>-4.5772899999999998E-2</c:v>
                </c:pt>
                <c:pt idx="12060">
                  <c:v>-4.5772199999999999E-2</c:v>
                </c:pt>
                <c:pt idx="12061">
                  <c:v>-4.5771899999999997E-2</c:v>
                </c:pt>
                <c:pt idx="12062">
                  <c:v>-4.5773899999999999E-2</c:v>
                </c:pt>
                <c:pt idx="12063">
                  <c:v>-4.5776499999999998E-2</c:v>
                </c:pt>
                <c:pt idx="12064">
                  <c:v>-4.5778399999999997E-2</c:v>
                </c:pt>
                <c:pt idx="12065">
                  <c:v>-4.5778800000000001E-2</c:v>
                </c:pt>
                <c:pt idx="12066">
                  <c:v>-4.5780500000000002E-2</c:v>
                </c:pt>
                <c:pt idx="12067">
                  <c:v>-4.5782099999999999E-2</c:v>
                </c:pt>
                <c:pt idx="12068">
                  <c:v>-4.5783400000000002E-2</c:v>
                </c:pt>
                <c:pt idx="12069">
                  <c:v>-4.5787399999999999E-2</c:v>
                </c:pt>
                <c:pt idx="12070">
                  <c:v>-4.5793599999999997E-2</c:v>
                </c:pt>
                <c:pt idx="12071">
                  <c:v>-4.5800399999999998E-2</c:v>
                </c:pt>
                <c:pt idx="12072">
                  <c:v>-4.5806399999999997E-2</c:v>
                </c:pt>
                <c:pt idx="12073">
                  <c:v>-4.5816999999999997E-2</c:v>
                </c:pt>
                <c:pt idx="12074">
                  <c:v>-4.5826899999999997E-2</c:v>
                </c:pt>
                <c:pt idx="12075">
                  <c:v>-4.58352E-2</c:v>
                </c:pt>
                <c:pt idx="12076">
                  <c:v>-4.5841800000000002E-2</c:v>
                </c:pt>
                <c:pt idx="12077">
                  <c:v>-4.5847100000000002E-2</c:v>
                </c:pt>
                <c:pt idx="12078">
                  <c:v>-4.5849500000000001E-2</c:v>
                </c:pt>
                <c:pt idx="12079">
                  <c:v>-4.5851000000000003E-2</c:v>
                </c:pt>
                <c:pt idx="12080">
                  <c:v>-4.5852799999999999E-2</c:v>
                </c:pt>
                <c:pt idx="12081">
                  <c:v>-4.58538E-2</c:v>
                </c:pt>
                <c:pt idx="12082">
                  <c:v>-4.5857099999999998E-2</c:v>
                </c:pt>
                <c:pt idx="12083">
                  <c:v>-4.5858000000000003E-2</c:v>
                </c:pt>
                <c:pt idx="12084">
                  <c:v>-4.5860100000000001E-2</c:v>
                </c:pt>
                <c:pt idx="12085">
                  <c:v>-4.5862800000000002E-2</c:v>
                </c:pt>
                <c:pt idx="12086">
                  <c:v>-4.5865599999999999E-2</c:v>
                </c:pt>
                <c:pt idx="12087">
                  <c:v>-4.5869899999999998E-2</c:v>
                </c:pt>
                <c:pt idx="12088">
                  <c:v>-4.5874499999999999E-2</c:v>
                </c:pt>
                <c:pt idx="12089">
                  <c:v>-4.5878299999999997E-2</c:v>
                </c:pt>
                <c:pt idx="12090">
                  <c:v>-4.5880799999999999E-2</c:v>
                </c:pt>
                <c:pt idx="12091">
                  <c:v>-4.5885299999999997E-2</c:v>
                </c:pt>
                <c:pt idx="12092">
                  <c:v>-4.5890199999999999E-2</c:v>
                </c:pt>
                <c:pt idx="12093">
                  <c:v>-4.58941E-2</c:v>
                </c:pt>
                <c:pt idx="12094">
                  <c:v>-4.5899200000000001E-2</c:v>
                </c:pt>
                <c:pt idx="12095">
                  <c:v>-4.5902800000000001E-2</c:v>
                </c:pt>
                <c:pt idx="12096">
                  <c:v>-4.59052E-2</c:v>
                </c:pt>
                <c:pt idx="12097">
                  <c:v>-4.5907400000000001E-2</c:v>
                </c:pt>
                <c:pt idx="12098">
                  <c:v>-4.5911E-2</c:v>
                </c:pt>
                <c:pt idx="12099">
                  <c:v>-4.59146E-2</c:v>
                </c:pt>
                <c:pt idx="12100">
                  <c:v>-4.5917699999999999E-2</c:v>
                </c:pt>
                <c:pt idx="12101">
                  <c:v>-4.5921799999999999E-2</c:v>
                </c:pt>
                <c:pt idx="12102">
                  <c:v>-4.59262E-2</c:v>
                </c:pt>
                <c:pt idx="12103">
                  <c:v>-4.5933500000000002E-2</c:v>
                </c:pt>
                <c:pt idx="12104">
                  <c:v>-4.5943199999999997E-2</c:v>
                </c:pt>
                <c:pt idx="12105">
                  <c:v>-4.5950199999999997E-2</c:v>
                </c:pt>
                <c:pt idx="12106">
                  <c:v>-4.5959399999999997E-2</c:v>
                </c:pt>
                <c:pt idx="12107">
                  <c:v>-4.5964900000000003E-2</c:v>
                </c:pt>
                <c:pt idx="12108">
                  <c:v>-4.5970499999999997E-2</c:v>
                </c:pt>
                <c:pt idx="12109">
                  <c:v>-4.5976999999999997E-2</c:v>
                </c:pt>
                <c:pt idx="12110">
                  <c:v>-4.5982099999999998E-2</c:v>
                </c:pt>
                <c:pt idx="12111">
                  <c:v>-4.5985499999999999E-2</c:v>
                </c:pt>
                <c:pt idx="12112">
                  <c:v>-4.5988500000000002E-2</c:v>
                </c:pt>
                <c:pt idx="12113">
                  <c:v>-4.5991600000000001E-2</c:v>
                </c:pt>
                <c:pt idx="12114">
                  <c:v>-4.5995500000000002E-2</c:v>
                </c:pt>
                <c:pt idx="12115">
                  <c:v>-4.5997999999999997E-2</c:v>
                </c:pt>
                <c:pt idx="12116">
                  <c:v>-4.5999100000000001E-2</c:v>
                </c:pt>
                <c:pt idx="12117">
                  <c:v>-4.5999699999999998E-2</c:v>
                </c:pt>
                <c:pt idx="12118">
                  <c:v>-4.6001100000000003E-2</c:v>
                </c:pt>
                <c:pt idx="12119">
                  <c:v>-4.60017E-2</c:v>
                </c:pt>
                <c:pt idx="12120">
                  <c:v>-4.6002399999999999E-2</c:v>
                </c:pt>
                <c:pt idx="12121">
                  <c:v>-4.6004000000000003E-2</c:v>
                </c:pt>
                <c:pt idx="12122">
                  <c:v>-4.6009399999999999E-2</c:v>
                </c:pt>
                <c:pt idx="12123">
                  <c:v>-4.6013499999999999E-2</c:v>
                </c:pt>
                <c:pt idx="12124">
                  <c:v>-4.6018200000000002E-2</c:v>
                </c:pt>
                <c:pt idx="12125">
                  <c:v>-4.6024500000000003E-2</c:v>
                </c:pt>
                <c:pt idx="12126">
                  <c:v>-4.6030000000000001E-2</c:v>
                </c:pt>
                <c:pt idx="12127">
                  <c:v>-4.60343E-2</c:v>
                </c:pt>
                <c:pt idx="12128">
                  <c:v>-4.6037300000000003E-2</c:v>
                </c:pt>
                <c:pt idx="12129">
                  <c:v>-4.60401E-2</c:v>
                </c:pt>
                <c:pt idx="12130">
                  <c:v>-4.6045599999999999E-2</c:v>
                </c:pt>
                <c:pt idx="12131">
                  <c:v>-4.6050300000000002E-2</c:v>
                </c:pt>
                <c:pt idx="12132">
                  <c:v>-4.6056800000000002E-2</c:v>
                </c:pt>
                <c:pt idx="12133">
                  <c:v>-4.6063899999999998E-2</c:v>
                </c:pt>
                <c:pt idx="12134">
                  <c:v>-4.6069499999999999E-2</c:v>
                </c:pt>
                <c:pt idx="12135">
                  <c:v>-4.6074700000000003E-2</c:v>
                </c:pt>
                <c:pt idx="12136">
                  <c:v>-4.6078500000000001E-2</c:v>
                </c:pt>
                <c:pt idx="12137">
                  <c:v>-4.6082600000000001E-2</c:v>
                </c:pt>
                <c:pt idx="12138">
                  <c:v>-4.6085899999999999E-2</c:v>
                </c:pt>
                <c:pt idx="12139">
                  <c:v>-4.6087999999999997E-2</c:v>
                </c:pt>
                <c:pt idx="12140">
                  <c:v>-4.6090600000000002E-2</c:v>
                </c:pt>
                <c:pt idx="12141">
                  <c:v>-4.6092500000000002E-2</c:v>
                </c:pt>
                <c:pt idx="12142">
                  <c:v>-4.6095200000000003E-2</c:v>
                </c:pt>
                <c:pt idx="12143">
                  <c:v>-4.6097899999999997E-2</c:v>
                </c:pt>
                <c:pt idx="12144">
                  <c:v>-4.6103199999999997E-2</c:v>
                </c:pt>
                <c:pt idx="12145">
                  <c:v>-4.6109200000000003E-2</c:v>
                </c:pt>
                <c:pt idx="12146">
                  <c:v>-4.61144E-2</c:v>
                </c:pt>
                <c:pt idx="12147">
                  <c:v>-4.61185E-2</c:v>
                </c:pt>
                <c:pt idx="12148">
                  <c:v>-4.6122999999999997E-2</c:v>
                </c:pt>
                <c:pt idx="12149">
                  <c:v>-4.6127399999999999E-2</c:v>
                </c:pt>
                <c:pt idx="12150">
                  <c:v>-4.6132600000000003E-2</c:v>
                </c:pt>
                <c:pt idx="12151">
                  <c:v>-4.6137299999999999E-2</c:v>
                </c:pt>
                <c:pt idx="12152">
                  <c:v>-4.6139399999999997E-2</c:v>
                </c:pt>
                <c:pt idx="12153">
                  <c:v>-4.6143999999999998E-2</c:v>
                </c:pt>
                <c:pt idx="12154">
                  <c:v>-4.6145800000000001E-2</c:v>
                </c:pt>
                <c:pt idx="12155">
                  <c:v>-4.6149500000000003E-2</c:v>
                </c:pt>
                <c:pt idx="12156">
                  <c:v>-4.6153899999999998E-2</c:v>
                </c:pt>
                <c:pt idx="12157">
                  <c:v>-4.6158699999999997E-2</c:v>
                </c:pt>
                <c:pt idx="12158">
                  <c:v>-4.6163200000000001E-2</c:v>
                </c:pt>
                <c:pt idx="12159">
                  <c:v>-4.6167100000000003E-2</c:v>
                </c:pt>
                <c:pt idx="12160">
                  <c:v>-4.6172999999999999E-2</c:v>
                </c:pt>
                <c:pt idx="12161">
                  <c:v>-4.61798E-2</c:v>
                </c:pt>
                <c:pt idx="12162">
                  <c:v>-4.6188899999999998E-2</c:v>
                </c:pt>
                <c:pt idx="12163">
                  <c:v>-4.6197700000000001E-2</c:v>
                </c:pt>
                <c:pt idx="12164">
                  <c:v>-4.62037E-2</c:v>
                </c:pt>
                <c:pt idx="12165">
                  <c:v>-4.6208899999999997E-2</c:v>
                </c:pt>
                <c:pt idx="12166">
                  <c:v>-4.6216399999999998E-2</c:v>
                </c:pt>
                <c:pt idx="12167">
                  <c:v>-4.6221400000000003E-2</c:v>
                </c:pt>
                <c:pt idx="12168">
                  <c:v>-4.6226200000000002E-2</c:v>
                </c:pt>
                <c:pt idx="12169">
                  <c:v>-4.6231300000000003E-2</c:v>
                </c:pt>
                <c:pt idx="12170">
                  <c:v>-4.6235800000000001E-2</c:v>
                </c:pt>
                <c:pt idx="12171">
                  <c:v>-4.6239500000000003E-2</c:v>
                </c:pt>
                <c:pt idx="12172">
                  <c:v>-4.6246099999999998E-2</c:v>
                </c:pt>
                <c:pt idx="12173">
                  <c:v>-4.6252599999999998E-2</c:v>
                </c:pt>
                <c:pt idx="12174">
                  <c:v>-4.6259099999999997E-2</c:v>
                </c:pt>
                <c:pt idx="12175">
                  <c:v>-4.6263800000000001E-2</c:v>
                </c:pt>
                <c:pt idx="12176">
                  <c:v>-4.6269299999999999E-2</c:v>
                </c:pt>
                <c:pt idx="12177">
                  <c:v>-4.6275400000000001E-2</c:v>
                </c:pt>
                <c:pt idx="12178">
                  <c:v>-4.6280500000000002E-2</c:v>
                </c:pt>
                <c:pt idx="12179">
                  <c:v>-4.6284100000000002E-2</c:v>
                </c:pt>
                <c:pt idx="12180">
                  <c:v>-4.6288000000000003E-2</c:v>
                </c:pt>
                <c:pt idx="12181">
                  <c:v>-4.6292100000000003E-2</c:v>
                </c:pt>
                <c:pt idx="12182">
                  <c:v>-4.6296799999999999E-2</c:v>
                </c:pt>
                <c:pt idx="12183">
                  <c:v>-4.6303299999999999E-2</c:v>
                </c:pt>
                <c:pt idx="12184">
                  <c:v>-4.63077E-2</c:v>
                </c:pt>
                <c:pt idx="12185">
                  <c:v>-4.6310799999999999E-2</c:v>
                </c:pt>
                <c:pt idx="12186">
                  <c:v>-4.6315599999999998E-2</c:v>
                </c:pt>
                <c:pt idx="12187">
                  <c:v>-4.63195E-2</c:v>
                </c:pt>
                <c:pt idx="12188">
                  <c:v>-4.6322299999999997E-2</c:v>
                </c:pt>
                <c:pt idx="12189">
                  <c:v>-4.6323400000000001E-2</c:v>
                </c:pt>
                <c:pt idx="12190">
                  <c:v>-4.6323499999999997E-2</c:v>
                </c:pt>
                <c:pt idx="12191">
                  <c:v>-4.6324499999999998E-2</c:v>
                </c:pt>
                <c:pt idx="12192">
                  <c:v>-4.63253E-2</c:v>
                </c:pt>
                <c:pt idx="12193">
                  <c:v>-4.63258E-2</c:v>
                </c:pt>
                <c:pt idx="12194">
                  <c:v>-4.6328599999999998E-2</c:v>
                </c:pt>
                <c:pt idx="12195">
                  <c:v>-4.6331700000000003E-2</c:v>
                </c:pt>
                <c:pt idx="12196">
                  <c:v>-4.6335599999999998E-2</c:v>
                </c:pt>
                <c:pt idx="12197">
                  <c:v>-4.6340600000000003E-2</c:v>
                </c:pt>
                <c:pt idx="12198">
                  <c:v>-4.6348300000000002E-2</c:v>
                </c:pt>
                <c:pt idx="12199">
                  <c:v>-4.63521E-2</c:v>
                </c:pt>
                <c:pt idx="12200">
                  <c:v>-4.63528E-2</c:v>
                </c:pt>
                <c:pt idx="12201">
                  <c:v>-4.6353900000000003E-2</c:v>
                </c:pt>
                <c:pt idx="12202">
                  <c:v>-4.6355100000000003E-2</c:v>
                </c:pt>
                <c:pt idx="12203">
                  <c:v>-4.6357500000000003E-2</c:v>
                </c:pt>
                <c:pt idx="12204">
                  <c:v>-4.63615E-2</c:v>
                </c:pt>
                <c:pt idx="12205">
                  <c:v>-4.6365799999999999E-2</c:v>
                </c:pt>
                <c:pt idx="12206">
                  <c:v>-4.6370000000000001E-2</c:v>
                </c:pt>
                <c:pt idx="12207">
                  <c:v>-4.6377599999999998E-2</c:v>
                </c:pt>
                <c:pt idx="12208">
                  <c:v>-4.6384799999999997E-2</c:v>
                </c:pt>
                <c:pt idx="12209">
                  <c:v>-4.6392099999999999E-2</c:v>
                </c:pt>
                <c:pt idx="12210">
                  <c:v>-4.6399599999999999E-2</c:v>
                </c:pt>
                <c:pt idx="12211">
                  <c:v>-4.6405599999999998E-2</c:v>
                </c:pt>
                <c:pt idx="12212">
                  <c:v>-4.6411899999999999E-2</c:v>
                </c:pt>
                <c:pt idx="12213">
                  <c:v>-4.6417699999999999E-2</c:v>
                </c:pt>
                <c:pt idx="12214">
                  <c:v>-4.6421900000000002E-2</c:v>
                </c:pt>
                <c:pt idx="12215">
                  <c:v>-4.6425099999999997E-2</c:v>
                </c:pt>
                <c:pt idx="12216">
                  <c:v>-4.6427000000000003E-2</c:v>
                </c:pt>
                <c:pt idx="12217">
                  <c:v>-4.6425000000000001E-2</c:v>
                </c:pt>
                <c:pt idx="12218">
                  <c:v>-4.6422999999999999E-2</c:v>
                </c:pt>
                <c:pt idx="12219">
                  <c:v>-4.6421799999999999E-2</c:v>
                </c:pt>
                <c:pt idx="12220">
                  <c:v>-4.6423699999999998E-2</c:v>
                </c:pt>
                <c:pt idx="12221">
                  <c:v>-4.6427200000000002E-2</c:v>
                </c:pt>
                <c:pt idx="12222">
                  <c:v>-4.6431600000000003E-2</c:v>
                </c:pt>
                <c:pt idx="12223">
                  <c:v>-4.6437399999999997E-2</c:v>
                </c:pt>
                <c:pt idx="12224">
                  <c:v>-4.6442499999999998E-2</c:v>
                </c:pt>
                <c:pt idx="12225">
                  <c:v>-4.6448099999999999E-2</c:v>
                </c:pt>
                <c:pt idx="12226">
                  <c:v>-4.6453399999999999E-2</c:v>
                </c:pt>
                <c:pt idx="12227">
                  <c:v>-4.6457499999999999E-2</c:v>
                </c:pt>
                <c:pt idx="12228">
                  <c:v>-4.6460300000000003E-2</c:v>
                </c:pt>
                <c:pt idx="12229">
                  <c:v>-4.6462099999999999E-2</c:v>
                </c:pt>
                <c:pt idx="12230">
                  <c:v>-4.6463999999999998E-2</c:v>
                </c:pt>
                <c:pt idx="12231">
                  <c:v>-4.6464900000000003E-2</c:v>
                </c:pt>
                <c:pt idx="12232">
                  <c:v>-4.6465800000000002E-2</c:v>
                </c:pt>
                <c:pt idx="12233">
                  <c:v>-4.6468500000000003E-2</c:v>
                </c:pt>
                <c:pt idx="12234">
                  <c:v>-4.6469799999999999E-2</c:v>
                </c:pt>
                <c:pt idx="12235">
                  <c:v>-4.6471899999999997E-2</c:v>
                </c:pt>
                <c:pt idx="12236">
                  <c:v>-4.6477400000000002E-2</c:v>
                </c:pt>
                <c:pt idx="12237">
                  <c:v>-4.6484299999999999E-2</c:v>
                </c:pt>
                <c:pt idx="12238">
                  <c:v>-4.6492100000000001E-2</c:v>
                </c:pt>
                <c:pt idx="12239">
                  <c:v>-4.6501300000000002E-2</c:v>
                </c:pt>
                <c:pt idx="12240">
                  <c:v>-4.6510299999999997E-2</c:v>
                </c:pt>
                <c:pt idx="12241">
                  <c:v>-4.65181E-2</c:v>
                </c:pt>
                <c:pt idx="12242">
                  <c:v>-4.6523799999999997E-2</c:v>
                </c:pt>
                <c:pt idx="12243">
                  <c:v>-4.6528100000000003E-2</c:v>
                </c:pt>
                <c:pt idx="12244">
                  <c:v>-4.6532400000000002E-2</c:v>
                </c:pt>
                <c:pt idx="12245">
                  <c:v>-4.6535100000000003E-2</c:v>
                </c:pt>
                <c:pt idx="12246">
                  <c:v>-4.6538700000000002E-2</c:v>
                </c:pt>
                <c:pt idx="12247">
                  <c:v>-4.6541800000000001E-2</c:v>
                </c:pt>
                <c:pt idx="12248">
                  <c:v>-4.6545099999999999E-2</c:v>
                </c:pt>
                <c:pt idx="12249">
                  <c:v>-4.6546900000000002E-2</c:v>
                </c:pt>
                <c:pt idx="12250">
                  <c:v>-4.6546799999999999E-2</c:v>
                </c:pt>
                <c:pt idx="12251">
                  <c:v>-4.6547699999999997E-2</c:v>
                </c:pt>
                <c:pt idx="12252">
                  <c:v>-4.6549E-2</c:v>
                </c:pt>
                <c:pt idx="12253">
                  <c:v>-4.6552099999999999E-2</c:v>
                </c:pt>
                <c:pt idx="12254">
                  <c:v>-4.6555300000000001E-2</c:v>
                </c:pt>
                <c:pt idx="12255">
                  <c:v>-4.6558799999999997E-2</c:v>
                </c:pt>
                <c:pt idx="12256">
                  <c:v>-4.65601E-2</c:v>
                </c:pt>
                <c:pt idx="12257">
                  <c:v>-4.6561600000000002E-2</c:v>
                </c:pt>
                <c:pt idx="12258">
                  <c:v>-4.6564599999999998E-2</c:v>
                </c:pt>
                <c:pt idx="12259">
                  <c:v>-4.6569300000000001E-2</c:v>
                </c:pt>
                <c:pt idx="12260">
                  <c:v>-4.6573099999999999E-2</c:v>
                </c:pt>
                <c:pt idx="12261">
                  <c:v>-4.65782E-2</c:v>
                </c:pt>
                <c:pt idx="12262">
                  <c:v>-4.6582999999999999E-2</c:v>
                </c:pt>
                <c:pt idx="12263">
                  <c:v>-4.65876E-2</c:v>
                </c:pt>
                <c:pt idx="12264">
                  <c:v>-4.6593999999999997E-2</c:v>
                </c:pt>
                <c:pt idx="12265">
                  <c:v>-4.6599399999999999E-2</c:v>
                </c:pt>
                <c:pt idx="12266">
                  <c:v>-4.6605599999999997E-2</c:v>
                </c:pt>
                <c:pt idx="12267">
                  <c:v>-4.6612399999999998E-2</c:v>
                </c:pt>
                <c:pt idx="12268">
                  <c:v>-4.6617600000000002E-2</c:v>
                </c:pt>
                <c:pt idx="12269">
                  <c:v>-4.6622299999999998E-2</c:v>
                </c:pt>
                <c:pt idx="12270">
                  <c:v>-4.6625800000000002E-2</c:v>
                </c:pt>
                <c:pt idx="12271">
                  <c:v>-4.6628099999999999E-2</c:v>
                </c:pt>
                <c:pt idx="12272">
                  <c:v>-4.6629299999999999E-2</c:v>
                </c:pt>
                <c:pt idx="12273">
                  <c:v>-4.6630900000000003E-2</c:v>
                </c:pt>
                <c:pt idx="12274">
                  <c:v>-4.6633099999999997E-2</c:v>
                </c:pt>
                <c:pt idx="12275">
                  <c:v>-4.6635900000000001E-2</c:v>
                </c:pt>
                <c:pt idx="12276">
                  <c:v>-4.6640500000000001E-2</c:v>
                </c:pt>
                <c:pt idx="12277">
                  <c:v>-4.6642999999999997E-2</c:v>
                </c:pt>
                <c:pt idx="12278">
                  <c:v>-4.6646899999999998E-2</c:v>
                </c:pt>
                <c:pt idx="12279">
                  <c:v>-4.6649999999999997E-2</c:v>
                </c:pt>
                <c:pt idx="12280">
                  <c:v>-4.6654099999999997E-2</c:v>
                </c:pt>
                <c:pt idx="12281">
                  <c:v>-4.6661399999999999E-2</c:v>
                </c:pt>
                <c:pt idx="12282">
                  <c:v>-4.6666800000000001E-2</c:v>
                </c:pt>
                <c:pt idx="12283">
                  <c:v>-4.6671200000000003E-2</c:v>
                </c:pt>
                <c:pt idx="12284">
                  <c:v>-4.6676599999999999E-2</c:v>
                </c:pt>
                <c:pt idx="12285">
                  <c:v>-4.6682099999999997E-2</c:v>
                </c:pt>
                <c:pt idx="12286">
                  <c:v>-4.66875E-2</c:v>
                </c:pt>
                <c:pt idx="12287">
                  <c:v>-4.6691900000000001E-2</c:v>
                </c:pt>
                <c:pt idx="12288">
                  <c:v>-4.6695899999999999E-2</c:v>
                </c:pt>
                <c:pt idx="12289">
                  <c:v>-4.66991E-2</c:v>
                </c:pt>
                <c:pt idx="12290">
                  <c:v>-4.6702100000000003E-2</c:v>
                </c:pt>
                <c:pt idx="12291">
                  <c:v>-4.6703000000000001E-2</c:v>
                </c:pt>
                <c:pt idx="12292">
                  <c:v>-4.6705799999999999E-2</c:v>
                </c:pt>
                <c:pt idx="12293">
                  <c:v>-4.6709300000000002E-2</c:v>
                </c:pt>
                <c:pt idx="12294">
                  <c:v>-4.6714499999999999E-2</c:v>
                </c:pt>
                <c:pt idx="12295">
                  <c:v>-4.6719499999999997E-2</c:v>
                </c:pt>
                <c:pt idx="12296">
                  <c:v>-4.6725500000000003E-2</c:v>
                </c:pt>
                <c:pt idx="12297">
                  <c:v>-4.6732599999999999E-2</c:v>
                </c:pt>
                <c:pt idx="12298">
                  <c:v>-4.6739200000000002E-2</c:v>
                </c:pt>
                <c:pt idx="12299">
                  <c:v>-4.6742499999999999E-2</c:v>
                </c:pt>
                <c:pt idx="12300">
                  <c:v>-4.6745000000000002E-2</c:v>
                </c:pt>
                <c:pt idx="12301">
                  <c:v>-4.6745799999999997E-2</c:v>
                </c:pt>
                <c:pt idx="12302">
                  <c:v>-4.6745099999999998E-2</c:v>
                </c:pt>
                <c:pt idx="12303">
                  <c:v>-4.6746000000000003E-2</c:v>
                </c:pt>
                <c:pt idx="12304">
                  <c:v>-4.6746500000000003E-2</c:v>
                </c:pt>
                <c:pt idx="12305">
                  <c:v>-4.6744500000000001E-2</c:v>
                </c:pt>
                <c:pt idx="12306">
                  <c:v>-4.6745500000000002E-2</c:v>
                </c:pt>
                <c:pt idx="12307">
                  <c:v>-4.6748400000000002E-2</c:v>
                </c:pt>
                <c:pt idx="12308">
                  <c:v>-4.6752599999999998E-2</c:v>
                </c:pt>
                <c:pt idx="12309">
                  <c:v>-4.67541E-2</c:v>
                </c:pt>
                <c:pt idx="12310">
                  <c:v>-4.6758300000000003E-2</c:v>
                </c:pt>
                <c:pt idx="12311">
                  <c:v>-4.6763300000000001E-2</c:v>
                </c:pt>
                <c:pt idx="12312">
                  <c:v>-4.6767799999999998E-2</c:v>
                </c:pt>
                <c:pt idx="12313">
                  <c:v>-4.6772099999999997E-2</c:v>
                </c:pt>
                <c:pt idx="12314">
                  <c:v>-4.6776999999999999E-2</c:v>
                </c:pt>
                <c:pt idx="12315">
                  <c:v>-4.6782299999999999E-2</c:v>
                </c:pt>
                <c:pt idx="12316">
                  <c:v>-4.6787299999999997E-2</c:v>
                </c:pt>
                <c:pt idx="12317">
                  <c:v>-4.6794000000000002E-2</c:v>
                </c:pt>
                <c:pt idx="12318">
                  <c:v>-4.6797400000000003E-2</c:v>
                </c:pt>
                <c:pt idx="12319">
                  <c:v>-4.6798100000000002E-2</c:v>
                </c:pt>
                <c:pt idx="12320">
                  <c:v>-4.67997E-2</c:v>
                </c:pt>
                <c:pt idx="12321">
                  <c:v>-4.6803499999999998E-2</c:v>
                </c:pt>
                <c:pt idx="12322">
                  <c:v>-4.6808200000000001E-2</c:v>
                </c:pt>
                <c:pt idx="12323">
                  <c:v>-4.6815200000000001E-2</c:v>
                </c:pt>
                <c:pt idx="12324">
                  <c:v>-4.6821700000000001E-2</c:v>
                </c:pt>
                <c:pt idx="12325">
                  <c:v>-4.6828000000000002E-2</c:v>
                </c:pt>
                <c:pt idx="12326">
                  <c:v>-4.68347E-2</c:v>
                </c:pt>
                <c:pt idx="12327">
                  <c:v>-4.6839800000000001E-2</c:v>
                </c:pt>
                <c:pt idx="12328">
                  <c:v>-4.68458E-2</c:v>
                </c:pt>
                <c:pt idx="12329">
                  <c:v>-4.6852100000000001E-2</c:v>
                </c:pt>
                <c:pt idx="12330">
                  <c:v>-4.6857200000000002E-2</c:v>
                </c:pt>
                <c:pt idx="12331">
                  <c:v>-4.6860199999999998E-2</c:v>
                </c:pt>
                <c:pt idx="12332">
                  <c:v>-4.6864700000000002E-2</c:v>
                </c:pt>
                <c:pt idx="12333">
                  <c:v>-4.6870700000000001E-2</c:v>
                </c:pt>
                <c:pt idx="12334">
                  <c:v>-4.6873199999999997E-2</c:v>
                </c:pt>
                <c:pt idx="12335">
                  <c:v>-4.6876899999999999E-2</c:v>
                </c:pt>
                <c:pt idx="12336">
                  <c:v>-4.6885000000000003E-2</c:v>
                </c:pt>
                <c:pt idx="12337">
                  <c:v>-4.6892299999999998E-2</c:v>
                </c:pt>
                <c:pt idx="12338">
                  <c:v>-4.6899200000000002E-2</c:v>
                </c:pt>
                <c:pt idx="12339">
                  <c:v>-4.6907999999999998E-2</c:v>
                </c:pt>
                <c:pt idx="12340">
                  <c:v>-4.6915699999999998E-2</c:v>
                </c:pt>
                <c:pt idx="12341">
                  <c:v>-4.6920499999999997E-2</c:v>
                </c:pt>
                <c:pt idx="12342">
                  <c:v>-4.6925500000000002E-2</c:v>
                </c:pt>
                <c:pt idx="12343">
                  <c:v>-4.6928600000000001E-2</c:v>
                </c:pt>
                <c:pt idx="12344">
                  <c:v>-4.6931300000000002E-2</c:v>
                </c:pt>
                <c:pt idx="12345">
                  <c:v>-4.6931199999999999E-2</c:v>
                </c:pt>
                <c:pt idx="12346">
                  <c:v>-4.6930899999999998E-2</c:v>
                </c:pt>
                <c:pt idx="12347">
                  <c:v>-4.6931899999999999E-2</c:v>
                </c:pt>
                <c:pt idx="12348">
                  <c:v>-4.6933700000000002E-2</c:v>
                </c:pt>
                <c:pt idx="12349">
                  <c:v>-4.6935699999999997E-2</c:v>
                </c:pt>
                <c:pt idx="12350">
                  <c:v>-4.6939599999999998E-2</c:v>
                </c:pt>
                <c:pt idx="12351">
                  <c:v>-4.6944800000000002E-2</c:v>
                </c:pt>
                <c:pt idx="12352">
                  <c:v>-4.6948400000000001E-2</c:v>
                </c:pt>
                <c:pt idx="12353">
                  <c:v>-4.6951899999999998E-2</c:v>
                </c:pt>
                <c:pt idx="12354">
                  <c:v>-4.6956600000000001E-2</c:v>
                </c:pt>
                <c:pt idx="12355">
                  <c:v>-4.6962499999999997E-2</c:v>
                </c:pt>
                <c:pt idx="12356">
                  <c:v>-4.6968999999999997E-2</c:v>
                </c:pt>
                <c:pt idx="12357">
                  <c:v>-4.6974399999999999E-2</c:v>
                </c:pt>
                <c:pt idx="12358">
                  <c:v>-4.6980099999999997E-2</c:v>
                </c:pt>
                <c:pt idx="12359">
                  <c:v>-4.6982299999999998E-2</c:v>
                </c:pt>
                <c:pt idx="12360">
                  <c:v>-4.6982500000000003E-2</c:v>
                </c:pt>
                <c:pt idx="12361">
                  <c:v>-4.6982200000000002E-2</c:v>
                </c:pt>
                <c:pt idx="12362">
                  <c:v>-4.69843E-2</c:v>
                </c:pt>
                <c:pt idx="12363">
                  <c:v>-4.6987399999999999E-2</c:v>
                </c:pt>
                <c:pt idx="12364">
                  <c:v>-4.69901E-2</c:v>
                </c:pt>
                <c:pt idx="12365">
                  <c:v>-4.6995500000000003E-2</c:v>
                </c:pt>
                <c:pt idx="12366">
                  <c:v>-4.7001399999999999E-2</c:v>
                </c:pt>
                <c:pt idx="12367">
                  <c:v>-4.7008599999999998E-2</c:v>
                </c:pt>
                <c:pt idx="12368">
                  <c:v>-4.7017499999999997E-2</c:v>
                </c:pt>
                <c:pt idx="12369">
                  <c:v>-4.7023799999999998E-2</c:v>
                </c:pt>
                <c:pt idx="12370">
                  <c:v>-4.7025499999999998E-2</c:v>
                </c:pt>
                <c:pt idx="12371">
                  <c:v>-4.7026100000000001E-2</c:v>
                </c:pt>
                <c:pt idx="12372">
                  <c:v>-4.7022399999999999E-2</c:v>
                </c:pt>
                <c:pt idx="12373">
                  <c:v>-4.7019999999999999E-2</c:v>
                </c:pt>
                <c:pt idx="12374">
                  <c:v>-4.7018799999999999E-2</c:v>
                </c:pt>
                <c:pt idx="12375">
                  <c:v>-4.7021300000000002E-2</c:v>
                </c:pt>
                <c:pt idx="12376">
                  <c:v>-4.70246E-2</c:v>
                </c:pt>
                <c:pt idx="12377">
                  <c:v>-4.7027600000000003E-2</c:v>
                </c:pt>
                <c:pt idx="12378">
                  <c:v>-4.7030700000000002E-2</c:v>
                </c:pt>
                <c:pt idx="12379">
                  <c:v>-4.7035500000000001E-2</c:v>
                </c:pt>
                <c:pt idx="12380">
                  <c:v>-4.7038999999999997E-2</c:v>
                </c:pt>
                <c:pt idx="12381">
                  <c:v>-4.7042500000000001E-2</c:v>
                </c:pt>
                <c:pt idx="12382">
                  <c:v>-4.7047199999999997E-2</c:v>
                </c:pt>
                <c:pt idx="12383">
                  <c:v>-4.7049800000000003E-2</c:v>
                </c:pt>
                <c:pt idx="12384">
                  <c:v>-4.7052099999999999E-2</c:v>
                </c:pt>
                <c:pt idx="12385">
                  <c:v>-4.7054899999999997E-2</c:v>
                </c:pt>
                <c:pt idx="12386">
                  <c:v>-4.7058799999999998E-2</c:v>
                </c:pt>
                <c:pt idx="12387">
                  <c:v>-4.7062399999999997E-2</c:v>
                </c:pt>
                <c:pt idx="12388">
                  <c:v>-4.7064099999999998E-2</c:v>
                </c:pt>
                <c:pt idx="12389">
                  <c:v>-4.7061699999999998E-2</c:v>
                </c:pt>
                <c:pt idx="12390">
                  <c:v>-4.7057099999999998E-2</c:v>
                </c:pt>
                <c:pt idx="12391">
                  <c:v>-4.70526E-2</c:v>
                </c:pt>
                <c:pt idx="12392">
                  <c:v>-4.7049000000000001E-2</c:v>
                </c:pt>
                <c:pt idx="12393">
                  <c:v>-4.7045200000000002E-2</c:v>
                </c:pt>
                <c:pt idx="12394">
                  <c:v>-4.7044000000000002E-2</c:v>
                </c:pt>
                <c:pt idx="12395">
                  <c:v>-4.7043099999999997E-2</c:v>
                </c:pt>
                <c:pt idx="12396">
                  <c:v>-4.70444E-2</c:v>
                </c:pt>
                <c:pt idx="12397">
                  <c:v>-4.70497E-2</c:v>
                </c:pt>
                <c:pt idx="12398">
                  <c:v>-4.70572E-2</c:v>
                </c:pt>
                <c:pt idx="12399">
                  <c:v>-4.7065599999999999E-2</c:v>
                </c:pt>
                <c:pt idx="12400">
                  <c:v>-4.7070000000000001E-2</c:v>
                </c:pt>
                <c:pt idx="12401">
                  <c:v>-4.7073499999999997E-2</c:v>
                </c:pt>
                <c:pt idx="12402">
                  <c:v>-4.7074999999999999E-2</c:v>
                </c:pt>
                <c:pt idx="12403">
                  <c:v>-4.7073700000000003E-2</c:v>
                </c:pt>
                <c:pt idx="12404">
                  <c:v>-4.7071300000000003E-2</c:v>
                </c:pt>
                <c:pt idx="12405">
                  <c:v>-4.7069300000000001E-2</c:v>
                </c:pt>
                <c:pt idx="12406">
                  <c:v>-4.7069399999999997E-2</c:v>
                </c:pt>
                <c:pt idx="12407">
                  <c:v>-4.7070599999999997E-2</c:v>
                </c:pt>
                <c:pt idx="12408">
                  <c:v>-4.7074199999999997E-2</c:v>
                </c:pt>
                <c:pt idx="12409">
                  <c:v>-4.70789E-2</c:v>
                </c:pt>
                <c:pt idx="12410">
                  <c:v>-4.7085099999999998E-2</c:v>
                </c:pt>
                <c:pt idx="12411">
                  <c:v>-4.7091300000000003E-2</c:v>
                </c:pt>
                <c:pt idx="12412">
                  <c:v>-4.7094999999999998E-2</c:v>
                </c:pt>
                <c:pt idx="12413">
                  <c:v>-4.70987E-2</c:v>
                </c:pt>
                <c:pt idx="12414">
                  <c:v>-4.7103100000000002E-2</c:v>
                </c:pt>
                <c:pt idx="12415">
                  <c:v>-4.7106599999999998E-2</c:v>
                </c:pt>
                <c:pt idx="12416">
                  <c:v>-4.7109900000000003E-2</c:v>
                </c:pt>
                <c:pt idx="12417">
                  <c:v>-4.7110699999999998E-2</c:v>
                </c:pt>
                <c:pt idx="12418">
                  <c:v>-4.7112599999999998E-2</c:v>
                </c:pt>
                <c:pt idx="12419">
                  <c:v>-4.7116600000000002E-2</c:v>
                </c:pt>
                <c:pt idx="12420">
                  <c:v>-4.7118E-2</c:v>
                </c:pt>
                <c:pt idx="12421">
                  <c:v>-4.7121999999999997E-2</c:v>
                </c:pt>
                <c:pt idx="12422">
                  <c:v>-4.71262E-2</c:v>
                </c:pt>
                <c:pt idx="12423">
                  <c:v>-4.7130900000000003E-2</c:v>
                </c:pt>
                <c:pt idx="12424">
                  <c:v>-4.7134299999999997E-2</c:v>
                </c:pt>
                <c:pt idx="12425">
                  <c:v>-4.7137199999999997E-2</c:v>
                </c:pt>
                <c:pt idx="12426">
                  <c:v>-4.71402E-2</c:v>
                </c:pt>
                <c:pt idx="12427">
                  <c:v>-4.7142000000000003E-2</c:v>
                </c:pt>
                <c:pt idx="12428">
                  <c:v>-4.7142900000000001E-2</c:v>
                </c:pt>
                <c:pt idx="12429">
                  <c:v>-4.7146300000000002E-2</c:v>
                </c:pt>
                <c:pt idx="12430">
                  <c:v>-4.7151999999999999E-2</c:v>
                </c:pt>
                <c:pt idx="12431">
                  <c:v>-4.71566E-2</c:v>
                </c:pt>
                <c:pt idx="12432">
                  <c:v>-4.7161700000000001E-2</c:v>
                </c:pt>
                <c:pt idx="12433">
                  <c:v>-4.71665E-2</c:v>
                </c:pt>
                <c:pt idx="12434">
                  <c:v>-4.7169599999999999E-2</c:v>
                </c:pt>
                <c:pt idx="12435">
                  <c:v>-4.7170999999999998E-2</c:v>
                </c:pt>
                <c:pt idx="12436">
                  <c:v>-4.7174000000000001E-2</c:v>
                </c:pt>
                <c:pt idx="12437">
                  <c:v>-4.7176799999999998E-2</c:v>
                </c:pt>
                <c:pt idx="12438">
                  <c:v>-4.7178699999999997E-2</c:v>
                </c:pt>
                <c:pt idx="12439">
                  <c:v>-4.7183299999999997E-2</c:v>
                </c:pt>
                <c:pt idx="12440">
                  <c:v>-4.71875E-2</c:v>
                </c:pt>
                <c:pt idx="12441">
                  <c:v>-4.7190200000000002E-2</c:v>
                </c:pt>
                <c:pt idx="12442">
                  <c:v>-4.7194899999999998E-2</c:v>
                </c:pt>
                <c:pt idx="12443">
                  <c:v>-4.7201100000000003E-2</c:v>
                </c:pt>
                <c:pt idx="12444">
                  <c:v>-4.7205200000000003E-2</c:v>
                </c:pt>
                <c:pt idx="12445">
                  <c:v>-4.7206499999999998E-2</c:v>
                </c:pt>
                <c:pt idx="12446">
                  <c:v>-4.7206400000000003E-2</c:v>
                </c:pt>
                <c:pt idx="12447">
                  <c:v>-4.7207100000000002E-2</c:v>
                </c:pt>
                <c:pt idx="12448">
                  <c:v>-4.7210000000000002E-2</c:v>
                </c:pt>
                <c:pt idx="12449">
                  <c:v>-4.7214100000000002E-2</c:v>
                </c:pt>
                <c:pt idx="12450">
                  <c:v>-4.7218900000000001E-2</c:v>
                </c:pt>
                <c:pt idx="12451">
                  <c:v>-4.7226700000000003E-2</c:v>
                </c:pt>
                <c:pt idx="12452">
                  <c:v>-4.7233799999999999E-2</c:v>
                </c:pt>
                <c:pt idx="12453">
                  <c:v>-4.72418E-2</c:v>
                </c:pt>
                <c:pt idx="12454">
                  <c:v>-4.7249899999999997E-2</c:v>
                </c:pt>
                <c:pt idx="12455">
                  <c:v>-4.72565E-2</c:v>
                </c:pt>
                <c:pt idx="12456">
                  <c:v>-4.7262400000000003E-2</c:v>
                </c:pt>
                <c:pt idx="12457">
                  <c:v>-4.7267299999999998E-2</c:v>
                </c:pt>
                <c:pt idx="12458">
                  <c:v>-4.727E-2</c:v>
                </c:pt>
                <c:pt idx="12459">
                  <c:v>-4.7271300000000002E-2</c:v>
                </c:pt>
                <c:pt idx="12460">
                  <c:v>-4.7274799999999999E-2</c:v>
                </c:pt>
                <c:pt idx="12461">
                  <c:v>-4.7278899999999999E-2</c:v>
                </c:pt>
                <c:pt idx="12462">
                  <c:v>-4.7283699999999998E-2</c:v>
                </c:pt>
                <c:pt idx="12463">
                  <c:v>-4.7287599999999999E-2</c:v>
                </c:pt>
                <c:pt idx="12464">
                  <c:v>-4.7292300000000002E-2</c:v>
                </c:pt>
                <c:pt idx="12465">
                  <c:v>-4.7298E-2</c:v>
                </c:pt>
                <c:pt idx="12466">
                  <c:v>-4.7303900000000003E-2</c:v>
                </c:pt>
                <c:pt idx="12467">
                  <c:v>-4.7309400000000001E-2</c:v>
                </c:pt>
                <c:pt idx="12468">
                  <c:v>-4.7314000000000002E-2</c:v>
                </c:pt>
                <c:pt idx="12469">
                  <c:v>-4.73178E-2</c:v>
                </c:pt>
                <c:pt idx="12470">
                  <c:v>-4.7318800000000001E-2</c:v>
                </c:pt>
                <c:pt idx="12471">
                  <c:v>-4.7320000000000001E-2</c:v>
                </c:pt>
                <c:pt idx="12472">
                  <c:v>-4.7322799999999998E-2</c:v>
                </c:pt>
                <c:pt idx="12473">
                  <c:v>-4.7326199999999999E-2</c:v>
                </c:pt>
                <c:pt idx="12474">
                  <c:v>-4.73318E-2</c:v>
                </c:pt>
                <c:pt idx="12475">
                  <c:v>-4.7336499999999997E-2</c:v>
                </c:pt>
                <c:pt idx="12476">
                  <c:v>-4.7340899999999998E-2</c:v>
                </c:pt>
                <c:pt idx="12477">
                  <c:v>-4.73458E-2</c:v>
                </c:pt>
                <c:pt idx="12478">
                  <c:v>-4.7349099999999998E-2</c:v>
                </c:pt>
                <c:pt idx="12479">
                  <c:v>-4.7352900000000003E-2</c:v>
                </c:pt>
                <c:pt idx="12480">
                  <c:v>-4.7358600000000001E-2</c:v>
                </c:pt>
                <c:pt idx="12481">
                  <c:v>-4.7364400000000001E-2</c:v>
                </c:pt>
                <c:pt idx="12482">
                  <c:v>-4.7369599999999998E-2</c:v>
                </c:pt>
                <c:pt idx="12483">
                  <c:v>-4.7374199999999998E-2</c:v>
                </c:pt>
                <c:pt idx="12484">
                  <c:v>-4.73791E-2</c:v>
                </c:pt>
                <c:pt idx="12485">
                  <c:v>-4.7385999999999998E-2</c:v>
                </c:pt>
                <c:pt idx="12486">
                  <c:v>-4.73938E-2</c:v>
                </c:pt>
                <c:pt idx="12487">
                  <c:v>-4.7399700000000003E-2</c:v>
                </c:pt>
                <c:pt idx="12488">
                  <c:v>-4.7405000000000003E-2</c:v>
                </c:pt>
                <c:pt idx="12489">
                  <c:v>-4.7407499999999998E-2</c:v>
                </c:pt>
                <c:pt idx="12490">
                  <c:v>-4.7412099999999999E-2</c:v>
                </c:pt>
                <c:pt idx="12491">
                  <c:v>-4.7416600000000003E-2</c:v>
                </c:pt>
                <c:pt idx="12492">
                  <c:v>-4.7421499999999998E-2</c:v>
                </c:pt>
                <c:pt idx="12493">
                  <c:v>-4.7426000000000003E-2</c:v>
                </c:pt>
                <c:pt idx="12494">
                  <c:v>-4.74305E-2</c:v>
                </c:pt>
                <c:pt idx="12495">
                  <c:v>-4.7433099999999999E-2</c:v>
                </c:pt>
                <c:pt idx="12496">
                  <c:v>-4.74341E-2</c:v>
                </c:pt>
                <c:pt idx="12497">
                  <c:v>-4.7436600000000002E-2</c:v>
                </c:pt>
                <c:pt idx="12498">
                  <c:v>-4.7440799999999998E-2</c:v>
                </c:pt>
                <c:pt idx="12499">
                  <c:v>-4.7445599999999997E-2</c:v>
                </c:pt>
                <c:pt idx="12500">
                  <c:v>-4.7451599999999997E-2</c:v>
                </c:pt>
                <c:pt idx="12501">
                  <c:v>-4.74592E-2</c:v>
                </c:pt>
                <c:pt idx="12502">
                  <c:v>-4.7465300000000002E-2</c:v>
                </c:pt>
                <c:pt idx="12503">
                  <c:v>-4.7469699999999997E-2</c:v>
                </c:pt>
                <c:pt idx="12504">
                  <c:v>-4.7476200000000003E-2</c:v>
                </c:pt>
                <c:pt idx="12505">
                  <c:v>-4.7482200000000002E-2</c:v>
                </c:pt>
                <c:pt idx="12506">
                  <c:v>-4.7485199999999998E-2</c:v>
                </c:pt>
                <c:pt idx="12507">
                  <c:v>-4.74872E-2</c:v>
                </c:pt>
                <c:pt idx="12508">
                  <c:v>-4.7488200000000001E-2</c:v>
                </c:pt>
                <c:pt idx="12509">
                  <c:v>-4.7489400000000001E-2</c:v>
                </c:pt>
                <c:pt idx="12510">
                  <c:v>-4.7489999999999997E-2</c:v>
                </c:pt>
                <c:pt idx="12511">
                  <c:v>-4.74913E-2</c:v>
                </c:pt>
                <c:pt idx="12512">
                  <c:v>-4.7494500000000002E-2</c:v>
                </c:pt>
                <c:pt idx="12513">
                  <c:v>-4.74995E-2</c:v>
                </c:pt>
                <c:pt idx="12514">
                  <c:v>-4.7505800000000001E-2</c:v>
                </c:pt>
                <c:pt idx="12515">
                  <c:v>-4.7515300000000003E-2</c:v>
                </c:pt>
                <c:pt idx="12516">
                  <c:v>-4.7526899999999997E-2</c:v>
                </c:pt>
                <c:pt idx="12517">
                  <c:v>-4.7539400000000002E-2</c:v>
                </c:pt>
                <c:pt idx="12518">
                  <c:v>-4.7551299999999998E-2</c:v>
                </c:pt>
                <c:pt idx="12519">
                  <c:v>-4.7562699999999999E-2</c:v>
                </c:pt>
                <c:pt idx="12520">
                  <c:v>-4.7570399999999999E-2</c:v>
                </c:pt>
                <c:pt idx="12521">
                  <c:v>-4.7575399999999997E-2</c:v>
                </c:pt>
                <c:pt idx="12522">
                  <c:v>-4.75784E-2</c:v>
                </c:pt>
                <c:pt idx="12523">
                  <c:v>-4.75818E-2</c:v>
                </c:pt>
                <c:pt idx="12524">
                  <c:v>-4.7585700000000002E-2</c:v>
                </c:pt>
                <c:pt idx="12525">
                  <c:v>-4.7589899999999997E-2</c:v>
                </c:pt>
                <c:pt idx="12526">
                  <c:v>-4.7595400000000003E-2</c:v>
                </c:pt>
                <c:pt idx="12527">
                  <c:v>-4.7600000000000003E-2</c:v>
                </c:pt>
                <c:pt idx="12528">
                  <c:v>-4.7606299999999997E-2</c:v>
                </c:pt>
                <c:pt idx="12529">
                  <c:v>-4.7610300000000001E-2</c:v>
                </c:pt>
                <c:pt idx="12530">
                  <c:v>-4.7613000000000003E-2</c:v>
                </c:pt>
                <c:pt idx="12531">
                  <c:v>-4.7611899999999999E-2</c:v>
                </c:pt>
                <c:pt idx="12532">
                  <c:v>-4.7611800000000003E-2</c:v>
                </c:pt>
                <c:pt idx="12533">
                  <c:v>-4.761E-2</c:v>
                </c:pt>
                <c:pt idx="12534">
                  <c:v>-4.7608299999999999E-2</c:v>
                </c:pt>
                <c:pt idx="12535">
                  <c:v>-4.7607299999999998E-2</c:v>
                </c:pt>
                <c:pt idx="12536">
                  <c:v>-4.7607999999999998E-2</c:v>
                </c:pt>
                <c:pt idx="12537">
                  <c:v>-4.761E-2</c:v>
                </c:pt>
                <c:pt idx="12538">
                  <c:v>-4.7613799999999998E-2</c:v>
                </c:pt>
                <c:pt idx="12539">
                  <c:v>-4.7618099999999997E-2</c:v>
                </c:pt>
                <c:pt idx="12540">
                  <c:v>-4.7625800000000003E-2</c:v>
                </c:pt>
                <c:pt idx="12541">
                  <c:v>-4.7631E-2</c:v>
                </c:pt>
                <c:pt idx="12542">
                  <c:v>-4.7636499999999998E-2</c:v>
                </c:pt>
                <c:pt idx="12543">
                  <c:v>-4.7641900000000001E-2</c:v>
                </c:pt>
                <c:pt idx="12544">
                  <c:v>-4.7645899999999998E-2</c:v>
                </c:pt>
                <c:pt idx="12545">
                  <c:v>-4.7652699999999999E-2</c:v>
                </c:pt>
                <c:pt idx="12546">
                  <c:v>-4.7656900000000002E-2</c:v>
                </c:pt>
                <c:pt idx="12547">
                  <c:v>-4.7661500000000002E-2</c:v>
                </c:pt>
                <c:pt idx="12548">
                  <c:v>-4.76648E-2</c:v>
                </c:pt>
                <c:pt idx="12549">
                  <c:v>-4.7666600000000003E-2</c:v>
                </c:pt>
                <c:pt idx="12550">
                  <c:v>-4.7671999999999999E-2</c:v>
                </c:pt>
                <c:pt idx="12551">
                  <c:v>-4.7677700000000003E-2</c:v>
                </c:pt>
                <c:pt idx="12552">
                  <c:v>-4.7682099999999998E-2</c:v>
                </c:pt>
                <c:pt idx="12553">
                  <c:v>-4.7687899999999998E-2</c:v>
                </c:pt>
                <c:pt idx="12554">
                  <c:v>-4.76928E-2</c:v>
                </c:pt>
                <c:pt idx="12555">
                  <c:v>-4.7695800000000003E-2</c:v>
                </c:pt>
                <c:pt idx="12556">
                  <c:v>-4.7698900000000002E-2</c:v>
                </c:pt>
                <c:pt idx="12557">
                  <c:v>-4.7701399999999998E-2</c:v>
                </c:pt>
                <c:pt idx="12558">
                  <c:v>-4.7704799999999999E-2</c:v>
                </c:pt>
                <c:pt idx="12559">
                  <c:v>-4.7708199999999999E-2</c:v>
                </c:pt>
                <c:pt idx="12560">
                  <c:v>-4.7711999999999997E-2</c:v>
                </c:pt>
                <c:pt idx="12561">
                  <c:v>-4.7713899999999997E-2</c:v>
                </c:pt>
                <c:pt idx="12562">
                  <c:v>-4.7715599999999997E-2</c:v>
                </c:pt>
                <c:pt idx="12563">
                  <c:v>-4.7718499999999997E-2</c:v>
                </c:pt>
                <c:pt idx="12564">
                  <c:v>-4.77227E-2</c:v>
                </c:pt>
                <c:pt idx="12565">
                  <c:v>-4.7726400000000002E-2</c:v>
                </c:pt>
                <c:pt idx="12566">
                  <c:v>-4.7729800000000003E-2</c:v>
                </c:pt>
                <c:pt idx="12567">
                  <c:v>-4.77321E-2</c:v>
                </c:pt>
                <c:pt idx="12568">
                  <c:v>-4.7735699999999999E-2</c:v>
                </c:pt>
                <c:pt idx="12569">
                  <c:v>-4.7735800000000002E-2</c:v>
                </c:pt>
                <c:pt idx="12570">
                  <c:v>-4.7738200000000001E-2</c:v>
                </c:pt>
                <c:pt idx="12571">
                  <c:v>-4.7742300000000001E-2</c:v>
                </c:pt>
                <c:pt idx="12572">
                  <c:v>-4.7742399999999997E-2</c:v>
                </c:pt>
                <c:pt idx="12573">
                  <c:v>-4.7744099999999998E-2</c:v>
                </c:pt>
                <c:pt idx="12574">
                  <c:v>-4.77466E-2</c:v>
                </c:pt>
                <c:pt idx="12575">
                  <c:v>-4.7750300000000002E-2</c:v>
                </c:pt>
                <c:pt idx="12576">
                  <c:v>-4.7754699999999997E-2</c:v>
                </c:pt>
                <c:pt idx="12577">
                  <c:v>-4.7759299999999998E-2</c:v>
                </c:pt>
                <c:pt idx="12578">
                  <c:v>-4.7764099999999997E-2</c:v>
                </c:pt>
                <c:pt idx="12579">
                  <c:v>-4.7768999999999999E-2</c:v>
                </c:pt>
                <c:pt idx="12580">
                  <c:v>-4.7775400000000003E-2</c:v>
                </c:pt>
                <c:pt idx="12581">
                  <c:v>-4.7783399999999997E-2</c:v>
                </c:pt>
                <c:pt idx="12582">
                  <c:v>-4.7789900000000003E-2</c:v>
                </c:pt>
                <c:pt idx="12583">
                  <c:v>-4.7792800000000003E-2</c:v>
                </c:pt>
                <c:pt idx="12584">
                  <c:v>-4.77946E-2</c:v>
                </c:pt>
                <c:pt idx="12585">
                  <c:v>-4.7796400000000003E-2</c:v>
                </c:pt>
                <c:pt idx="12586">
                  <c:v>-4.7798500000000001E-2</c:v>
                </c:pt>
                <c:pt idx="12587">
                  <c:v>-4.7800599999999999E-2</c:v>
                </c:pt>
                <c:pt idx="12588">
                  <c:v>-4.78033E-2</c:v>
                </c:pt>
                <c:pt idx="12589">
                  <c:v>-4.7806399999999999E-2</c:v>
                </c:pt>
                <c:pt idx="12590">
                  <c:v>-4.7809200000000003E-2</c:v>
                </c:pt>
                <c:pt idx="12591">
                  <c:v>-4.7813300000000003E-2</c:v>
                </c:pt>
                <c:pt idx="12592">
                  <c:v>-4.7817499999999999E-2</c:v>
                </c:pt>
                <c:pt idx="12593">
                  <c:v>-4.7820500000000002E-2</c:v>
                </c:pt>
                <c:pt idx="12594">
                  <c:v>-4.7822799999999999E-2</c:v>
                </c:pt>
                <c:pt idx="12595">
                  <c:v>-4.7823699999999997E-2</c:v>
                </c:pt>
                <c:pt idx="12596">
                  <c:v>-4.78238E-2</c:v>
                </c:pt>
                <c:pt idx="12597">
                  <c:v>-4.78255E-2</c:v>
                </c:pt>
                <c:pt idx="12598">
                  <c:v>-4.7828000000000002E-2</c:v>
                </c:pt>
                <c:pt idx="12599">
                  <c:v>-4.7829799999999999E-2</c:v>
                </c:pt>
                <c:pt idx="12600">
                  <c:v>-4.7832199999999998E-2</c:v>
                </c:pt>
                <c:pt idx="12601">
                  <c:v>-4.7835000000000003E-2</c:v>
                </c:pt>
                <c:pt idx="12602">
                  <c:v>-4.7837600000000001E-2</c:v>
                </c:pt>
                <c:pt idx="12603">
                  <c:v>-4.7837299999999999E-2</c:v>
                </c:pt>
                <c:pt idx="12604">
                  <c:v>-4.7838400000000003E-2</c:v>
                </c:pt>
                <c:pt idx="12605">
                  <c:v>-4.7842200000000001E-2</c:v>
                </c:pt>
                <c:pt idx="12606">
                  <c:v>-4.7846E-2</c:v>
                </c:pt>
                <c:pt idx="12607">
                  <c:v>-4.78518E-2</c:v>
                </c:pt>
                <c:pt idx="12608">
                  <c:v>-4.7859199999999998E-2</c:v>
                </c:pt>
                <c:pt idx="12609">
                  <c:v>-4.7866100000000002E-2</c:v>
                </c:pt>
                <c:pt idx="12610">
                  <c:v>-4.78752E-2</c:v>
                </c:pt>
                <c:pt idx="12611">
                  <c:v>-4.78868E-2</c:v>
                </c:pt>
                <c:pt idx="12612">
                  <c:v>-4.7899900000000002E-2</c:v>
                </c:pt>
                <c:pt idx="12613">
                  <c:v>-4.7910500000000002E-2</c:v>
                </c:pt>
                <c:pt idx="12614">
                  <c:v>-4.79196E-2</c:v>
                </c:pt>
                <c:pt idx="12615">
                  <c:v>-4.7925700000000002E-2</c:v>
                </c:pt>
                <c:pt idx="12616">
                  <c:v>-4.7930300000000002E-2</c:v>
                </c:pt>
                <c:pt idx="12617">
                  <c:v>-4.7933900000000002E-2</c:v>
                </c:pt>
                <c:pt idx="12618">
                  <c:v>-4.79382E-2</c:v>
                </c:pt>
                <c:pt idx="12619">
                  <c:v>-4.7944399999999998E-2</c:v>
                </c:pt>
                <c:pt idx="12620">
                  <c:v>-4.795E-2</c:v>
                </c:pt>
                <c:pt idx="12621">
                  <c:v>-4.7957699999999999E-2</c:v>
                </c:pt>
                <c:pt idx="12622">
                  <c:v>-4.7967000000000003E-2</c:v>
                </c:pt>
                <c:pt idx="12623">
                  <c:v>-4.79744E-2</c:v>
                </c:pt>
                <c:pt idx="12624">
                  <c:v>-4.7981299999999998E-2</c:v>
                </c:pt>
                <c:pt idx="12625">
                  <c:v>-4.7987200000000001E-2</c:v>
                </c:pt>
                <c:pt idx="12626">
                  <c:v>-4.7994099999999998E-2</c:v>
                </c:pt>
                <c:pt idx="12627">
                  <c:v>-4.8001700000000001E-2</c:v>
                </c:pt>
                <c:pt idx="12628">
                  <c:v>-4.8009799999999998E-2</c:v>
                </c:pt>
                <c:pt idx="12629">
                  <c:v>-4.8016900000000001E-2</c:v>
                </c:pt>
                <c:pt idx="12630">
                  <c:v>-4.8024699999999997E-2</c:v>
                </c:pt>
                <c:pt idx="12631">
                  <c:v>-4.80323E-2</c:v>
                </c:pt>
                <c:pt idx="12632">
                  <c:v>-4.8040399999999997E-2</c:v>
                </c:pt>
                <c:pt idx="12633">
                  <c:v>-4.8045600000000001E-2</c:v>
                </c:pt>
                <c:pt idx="12634">
                  <c:v>-4.8050000000000002E-2</c:v>
                </c:pt>
                <c:pt idx="12635">
                  <c:v>-4.80528E-2</c:v>
                </c:pt>
                <c:pt idx="12636">
                  <c:v>-4.8054100000000002E-2</c:v>
                </c:pt>
                <c:pt idx="12637">
                  <c:v>-4.8055300000000002E-2</c:v>
                </c:pt>
                <c:pt idx="12638">
                  <c:v>-4.8058799999999999E-2</c:v>
                </c:pt>
                <c:pt idx="12639">
                  <c:v>-4.8063099999999997E-2</c:v>
                </c:pt>
                <c:pt idx="12640">
                  <c:v>-4.80685E-2</c:v>
                </c:pt>
                <c:pt idx="12641">
                  <c:v>-4.8075800000000002E-2</c:v>
                </c:pt>
                <c:pt idx="12642">
                  <c:v>-4.8082899999999998E-2</c:v>
                </c:pt>
                <c:pt idx="12643">
                  <c:v>-4.8092500000000003E-2</c:v>
                </c:pt>
                <c:pt idx="12644">
                  <c:v>-4.8103899999999998E-2</c:v>
                </c:pt>
                <c:pt idx="12645">
                  <c:v>-4.8113900000000001E-2</c:v>
                </c:pt>
                <c:pt idx="12646">
                  <c:v>-4.8122999999999999E-2</c:v>
                </c:pt>
                <c:pt idx="12647">
                  <c:v>-4.8131899999999998E-2</c:v>
                </c:pt>
                <c:pt idx="12648">
                  <c:v>-4.8139000000000001E-2</c:v>
                </c:pt>
                <c:pt idx="12649">
                  <c:v>-4.8143699999999998E-2</c:v>
                </c:pt>
                <c:pt idx="12650">
                  <c:v>-4.8146500000000002E-2</c:v>
                </c:pt>
                <c:pt idx="12651">
                  <c:v>-4.8147299999999997E-2</c:v>
                </c:pt>
                <c:pt idx="12652">
                  <c:v>-4.8147200000000001E-2</c:v>
                </c:pt>
                <c:pt idx="12653">
                  <c:v>-4.8145100000000003E-2</c:v>
                </c:pt>
                <c:pt idx="12654">
                  <c:v>-4.8144199999999998E-2</c:v>
                </c:pt>
                <c:pt idx="12655">
                  <c:v>-4.8148299999999998E-2</c:v>
                </c:pt>
                <c:pt idx="12656">
                  <c:v>-4.8155999999999997E-2</c:v>
                </c:pt>
                <c:pt idx="12657">
                  <c:v>-4.8168999999999997E-2</c:v>
                </c:pt>
                <c:pt idx="12658">
                  <c:v>-4.8183200000000002E-2</c:v>
                </c:pt>
                <c:pt idx="12659">
                  <c:v>-4.82E-2</c:v>
                </c:pt>
                <c:pt idx="12660">
                  <c:v>-4.8224700000000002E-2</c:v>
                </c:pt>
                <c:pt idx="12661">
                  <c:v>-4.8246999999999998E-2</c:v>
                </c:pt>
                <c:pt idx="12662">
                  <c:v>-4.82625E-2</c:v>
                </c:pt>
                <c:pt idx="12663">
                  <c:v>-4.8277899999999999E-2</c:v>
                </c:pt>
                <c:pt idx="12664">
                  <c:v>-4.8290800000000002E-2</c:v>
                </c:pt>
                <c:pt idx="12665">
                  <c:v>-4.8300299999999997E-2</c:v>
                </c:pt>
                <c:pt idx="12666">
                  <c:v>-4.8308700000000003E-2</c:v>
                </c:pt>
                <c:pt idx="12667">
                  <c:v>-4.8315700000000003E-2</c:v>
                </c:pt>
                <c:pt idx="12668">
                  <c:v>-4.8322799999999999E-2</c:v>
                </c:pt>
                <c:pt idx="12669">
                  <c:v>-4.8331800000000001E-2</c:v>
                </c:pt>
                <c:pt idx="12670">
                  <c:v>-4.83431E-2</c:v>
                </c:pt>
                <c:pt idx="12671">
                  <c:v>-4.8354800000000003E-2</c:v>
                </c:pt>
                <c:pt idx="12672">
                  <c:v>-4.8362700000000002E-2</c:v>
                </c:pt>
                <c:pt idx="12673">
                  <c:v>-4.8369599999999999E-2</c:v>
                </c:pt>
                <c:pt idx="12674">
                  <c:v>-4.8377099999999999E-2</c:v>
                </c:pt>
                <c:pt idx="12675">
                  <c:v>-4.8383200000000001E-2</c:v>
                </c:pt>
                <c:pt idx="12676">
                  <c:v>-4.8387699999999999E-2</c:v>
                </c:pt>
                <c:pt idx="12677">
                  <c:v>-4.83921E-2</c:v>
                </c:pt>
                <c:pt idx="12678">
                  <c:v>-4.8396300000000003E-2</c:v>
                </c:pt>
                <c:pt idx="12679">
                  <c:v>-4.84015E-2</c:v>
                </c:pt>
                <c:pt idx="12680">
                  <c:v>-4.84056E-2</c:v>
                </c:pt>
                <c:pt idx="12681">
                  <c:v>-4.8411099999999999E-2</c:v>
                </c:pt>
                <c:pt idx="12682">
                  <c:v>-4.8418299999999997E-2</c:v>
                </c:pt>
                <c:pt idx="12683">
                  <c:v>-4.8424500000000002E-2</c:v>
                </c:pt>
                <c:pt idx="12684">
                  <c:v>-4.8432599999999999E-2</c:v>
                </c:pt>
                <c:pt idx="12685">
                  <c:v>-4.8439099999999999E-2</c:v>
                </c:pt>
                <c:pt idx="12686">
                  <c:v>-4.8448900000000003E-2</c:v>
                </c:pt>
                <c:pt idx="12687">
                  <c:v>-4.8458599999999998E-2</c:v>
                </c:pt>
                <c:pt idx="12688">
                  <c:v>-4.8467900000000001E-2</c:v>
                </c:pt>
                <c:pt idx="12689">
                  <c:v>-4.8474499999999997E-2</c:v>
                </c:pt>
                <c:pt idx="12690">
                  <c:v>-4.8480099999999998E-2</c:v>
                </c:pt>
                <c:pt idx="12691">
                  <c:v>-4.8483699999999998E-2</c:v>
                </c:pt>
                <c:pt idx="12692">
                  <c:v>-4.8484699999999999E-2</c:v>
                </c:pt>
                <c:pt idx="12693">
                  <c:v>-4.8488200000000002E-2</c:v>
                </c:pt>
                <c:pt idx="12694">
                  <c:v>-4.8492500000000001E-2</c:v>
                </c:pt>
                <c:pt idx="12695">
                  <c:v>-4.8496299999999999E-2</c:v>
                </c:pt>
                <c:pt idx="12696">
                  <c:v>-4.85002E-2</c:v>
                </c:pt>
                <c:pt idx="12697">
                  <c:v>-4.8502900000000002E-2</c:v>
                </c:pt>
                <c:pt idx="12698">
                  <c:v>-4.8504899999999997E-2</c:v>
                </c:pt>
                <c:pt idx="12699">
                  <c:v>-4.8508000000000003E-2</c:v>
                </c:pt>
                <c:pt idx="12700">
                  <c:v>-4.8511400000000003E-2</c:v>
                </c:pt>
                <c:pt idx="12701">
                  <c:v>-4.8514799999999997E-2</c:v>
                </c:pt>
                <c:pt idx="12702">
                  <c:v>-4.8516999999999998E-2</c:v>
                </c:pt>
                <c:pt idx="12703">
                  <c:v>-4.8520899999999999E-2</c:v>
                </c:pt>
                <c:pt idx="12704">
                  <c:v>-4.8524100000000001E-2</c:v>
                </c:pt>
                <c:pt idx="12705">
                  <c:v>-4.8528099999999998E-2</c:v>
                </c:pt>
                <c:pt idx="12706">
                  <c:v>-4.8535300000000003E-2</c:v>
                </c:pt>
                <c:pt idx="12707">
                  <c:v>-4.85429E-2</c:v>
                </c:pt>
                <c:pt idx="12708">
                  <c:v>-4.8549399999999999E-2</c:v>
                </c:pt>
                <c:pt idx="12709">
                  <c:v>-4.8555800000000003E-2</c:v>
                </c:pt>
                <c:pt idx="12710">
                  <c:v>-4.85615E-2</c:v>
                </c:pt>
                <c:pt idx="12711">
                  <c:v>-4.8566199999999997E-2</c:v>
                </c:pt>
                <c:pt idx="12712">
                  <c:v>-4.8569500000000002E-2</c:v>
                </c:pt>
                <c:pt idx="12713">
                  <c:v>-4.8574399999999997E-2</c:v>
                </c:pt>
                <c:pt idx="12714">
                  <c:v>-4.85767E-2</c:v>
                </c:pt>
                <c:pt idx="12715">
                  <c:v>-4.8578499999999997E-2</c:v>
                </c:pt>
                <c:pt idx="12716">
                  <c:v>-4.8580600000000002E-2</c:v>
                </c:pt>
                <c:pt idx="12717">
                  <c:v>-4.8582399999999998E-2</c:v>
                </c:pt>
                <c:pt idx="12718">
                  <c:v>-4.8583399999999999E-2</c:v>
                </c:pt>
                <c:pt idx="12719">
                  <c:v>-4.8584700000000001E-2</c:v>
                </c:pt>
                <c:pt idx="12720">
                  <c:v>-4.8588899999999997E-2</c:v>
                </c:pt>
                <c:pt idx="12721">
                  <c:v>-4.8594999999999999E-2</c:v>
                </c:pt>
                <c:pt idx="12722">
                  <c:v>-4.8601400000000003E-2</c:v>
                </c:pt>
                <c:pt idx="12723">
                  <c:v>-4.8606000000000003E-2</c:v>
                </c:pt>
                <c:pt idx="12724">
                  <c:v>-4.8612700000000002E-2</c:v>
                </c:pt>
                <c:pt idx="12725">
                  <c:v>-4.8618599999999998E-2</c:v>
                </c:pt>
                <c:pt idx="12726">
                  <c:v>-4.8624599999999997E-2</c:v>
                </c:pt>
                <c:pt idx="12727">
                  <c:v>-4.8632599999999998E-2</c:v>
                </c:pt>
                <c:pt idx="12728">
                  <c:v>-4.8639500000000002E-2</c:v>
                </c:pt>
                <c:pt idx="12729">
                  <c:v>-4.86481E-2</c:v>
                </c:pt>
                <c:pt idx="12730">
                  <c:v>-4.8655799999999999E-2</c:v>
                </c:pt>
                <c:pt idx="12731">
                  <c:v>-4.8663699999999997E-2</c:v>
                </c:pt>
                <c:pt idx="12732">
                  <c:v>-4.8669799999999999E-2</c:v>
                </c:pt>
                <c:pt idx="12733">
                  <c:v>-4.8675799999999998E-2</c:v>
                </c:pt>
                <c:pt idx="12734">
                  <c:v>-4.8682000000000003E-2</c:v>
                </c:pt>
                <c:pt idx="12735">
                  <c:v>-4.8687899999999999E-2</c:v>
                </c:pt>
                <c:pt idx="12736">
                  <c:v>-4.8693800000000002E-2</c:v>
                </c:pt>
                <c:pt idx="12737">
                  <c:v>-4.8695799999999997E-2</c:v>
                </c:pt>
                <c:pt idx="12738">
                  <c:v>-4.8696200000000002E-2</c:v>
                </c:pt>
                <c:pt idx="12739">
                  <c:v>-4.8697900000000002E-2</c:v>
                </c:pt>
                <c:pt idx="12740">
                  <c:v>-4.8700199999999999E-2</c:v>
                </c:pt>
                <c:pt idx="12741">
                  <c:v>-4.8702599999999999E-2</c:v>
                </c:pt>
                <c:pt idx="12742">
                  <c:v>-4.8705699999999998E-2</c:v>
                </c:pt>
                <c:pt idx="12743">
                  <c:v>-4.8708899999999999E-2</c:v>
                </c:pt>
                <c:pt idx="12744">
                  <c:v>-4.8708700000000001E-2</c:v>
                </c:pt>
                <c:pt idx="12745">
                  <c:v>-4.8710200000000002E-2</c:v>
                </c:pt>
                <c:pt idx="12746">
                  <c:v>-4.8713699999999999E-2</c:v>
                </c:pt>
                <c:pt idx="12747">
                  <c:v>-4.8716299999999997E-2</c:v>
                </c:pt>
                <c:pt idx="12748">
                  <c:v>-4.8718200000000003E-2</c:v>
                </c:pt>
                <c:pt idx="12749">
                  <c:v>-4.8721899999999999E-2</c:v>
                </c:pt>
                <c:pt idx="12750">
                  <c:v>-4.8725200000000003E-2</c:v>
                </c:pt>
                <c:pt idx="12751">
                  <c:v>-4.8730700000000002E-2</c:v>
                </c:pt>
                <c:pt idx="12752">
                  <c:v>-4.8735300000000002E-2</c:v>
                </c:pt>
                <c:pt idx="12753">
                  <c:v>-4.8738700000000003E-2</c:v>
                </c:pt>
                <c:pt idx="12754">
                  <c:v>-4.8741699999999999E-2</c:v>
                </c:pt>
                <c:pt idx="12755">
                  <c:v>-4.8741E-2</c:v>
                </c:pt>
                <c:pt idx="12756">
                  <c:v>-4.8742899999999999E-2</c:v>
                </c:pt>
                <c:pt idx="12757">
                  <c:v>-4.8743399999999999E-2</c:v>
                </c:pt>
                <c:pt idx="12758">
                  <c:v>-4.8744200000000001E-2</c:v>
                </c:pt>
                <c:pt idx="12759">
                  <c:v>-4.8743700000000001E-2</c:v>
                </c:pt>
                <c:pt idx="12760">
                  <c:v>-4.8743799999999997E-2</c:v>
                </c:pt>
                <c:pt idx="12761">
                  <c:v>-4.87456E-2</c:v>
                </c:pt>
                <c:pt idx="12762">
                  <c:v>-4.8747699999999998E-2</c:v>
                </c:pt>
                <c:pt idx="12763">
                  <c:v>-4.87538E-2</c:v>
                </c:pt>
                <c:pt idx="12764">
                  <c:v>-4.8757300000000003E-2</c:v>
                </c:pt>
                <c:pt idx="12765">
                  <c:v>-4.8761499999999999E-2</c:v>
                </c:pt>
                <c:pt idx="12766">
                  <c:v>-4.87625E-2</c:v>
                </c:pt>
                <c:pt idx="12767">
                  <c:v>-4.8764299999999997E-2</c:v>
                </c:pt>
                <c:pt idx="12768">
                  <c:v>-4.8766200000000003E-2</c:v>
                </c:pt>
                <c:pt idx="12769">
                  <c:v>-4.8765700000000002E-2</c:v>
                </c:pt>
                <c:pt idx="12770">
                  <c:v>-4.8766700000000003E-2</c:v>
                </c:pt>
                <c:pt idx="12771">
                  <c:v>-4.8768400000000003E-2</c:v>
                </c:pt>
                <c:pt idx="12772">
                  <c:v>-4.8770000000000001E-2</c:v>
                </c:pt>
                <c:pt idx="12773">
                  <c:v>-4.87702E-2</c:v>
                </c:pt>
                <c:pt idx="12774">
                  <c:v>-4.8770500000000001E-2</c:v>
                </c:pt>
                <c:pt idx="12775">
                  <c:v>-4.8770099999999997E-2</c:v>
                </c:pt>
                <c:pt idx="12776">
                  <c:v>-4.8768100000000002E-2</c:v>
                </c:pt>
                <c:pt idx="12777">
                  <c:v>-4.8767600000000001E-2</c:v>
                </c:pt>
                <c:pt idx="12778">
                  <c:v>-4.8769E-2</c:v>
                </c:pt>
                <c:pt idx="12779">
                  <c:v>-4.8771099999999998E-2</c:v>
                </c:pt>
                <c:pt idx="12780">
                  <c:v>-4.8773200000000003E-2</c:v>
                </c:pt>
                <c:pt idx="12781">
                  <c:v>-4.8778099999999998E-2</c:v>
                </c:pt>
                <c:pt idx="12782">
                  <c:v>-4.8785000000000002E-2</c:v>
                </c:pt>
                <c:pt idx="12783">
                  <c:v>-4.8792799999999997E-2</c:v>
                </c:pt>
                <c:pt idx="12784">
                  <c:v>-4.8800099999999999E-2</c:v>
                </c:pt>
                <c:pt idx="12785">
                  <c:v>-4.8805399999999999E-2</c:v>
                </c:pt>
                <c:pt idx="12786">
                  <c:v>-4.8813200000000001E-2</c:v>
                </c:pt>
                <c:pt idx="12787">
                  <c:v>-4.88192E-2</c:v>
                </c:pt>
                <c:pt idx="12788">
                  <c:v>-4.8825399999999998E-2</c:v>
                </c:pt>
                <c:pt idx="12789">
                  <c:v>-4.8830900000000003E-2</c:v>
                </c:pt>
                <c:pt idx="12790">
                  <c:v>-4.8835999999999997E-2</c:v>
                </c:pt>
                <c:pt idx="12791">
                  <c:v>-4.8838699999999999E-2</c:v>
                </c:pt>
                <c:pt idx="12792">
                  <c:v>-4.8839399999999998E-2</c:v>
                </c:pt>
                <c:pt idx="12793">
                  <c:v>-4.8837400000000003E-2</c:v>
                </c:pt>
                <c:pt idx="12794">
                  <c:v>-4.8838300000000001E-2</c:v>
                </c:pt>
                <c:pt idx="12795">
                  <c:v>-4.8839399999999998E-2</c:v>
                </c:pt>
                <c:pt idx="12796">
                  <c:v>-4.8838600000000003E-2</c:v>
                </c:pt>
                <c:pt idx="12797">
                  <c:v>-4.8838199999999998E-2</c:v>
                </c:pt>
                <c:pt idx="12798">
                  <c:v>-4.88361E-2</c:v>
                </c:pt>
                <c:pt idx="12799">
                  <c:v>-4.8837600000000002E-2</c:v>
                </c:pt>
                <c:pt idx="12800">
                  <c:v>-4.8840399999999999E-2</c:v>
                </c:pt>
                <c:pt idx="12801">
                  <c:v>-4.8846199999999999E-2</c:v>
                </c:pt>
                <c:pt idx="12802">
                  <c:v>-4.8852399999999997E-2</c:v>
                </c:pt>
                <c:pt idx="12803">
                  <c:v>-4.8855900000000001E-2</c:v>
                </c:pt>
                <c:pt idx="12804">
                  <c:v>-4.8856299999999998E-2</c:v>
                </c:pt>
                <c:pt idx="12805">
                  <c:v>-4.8858699999999998E-2</c:v>
                </c:pt>
                <c:pt idx="12806">
                  <c:v>-4.8860800000000003E-2</c:v>
                </c:pt>
                <c:pt idx="12807">
                  <c:v>-4.88619E-2</c:v>
                </c:pt>
                <c:pt idx="12808">
                  <c:v>-4.88619E-2</c:v>
                </c:pt>
                <c:pt idx="12809">
                  <c:v>-4.88595E-2</c:v>
                </c:pt>
                <c:pt idx="12810">
                  <c:v>-4.8858499999999999E-2</c:v>
                </c:pt>
                <c:pt idx="12811">
                  <c:v>-4.8859800000000002E-2</c:v>
                </c:pt>
                <c:pt idx="12812">
                  <c:v>-4.8862900000000001E-2</c:v>
                </c:pt>
                <c:pt idx="12813">
                  <c:v>-4.8867800000000003E-2</c:v>
                </c:pt>
                <c:pt idx="12814">
                  <c:v>-4.8874000000000001E-2</c:v>
                </c:pt>
                <c:pt idx="12815">
                  <c:v>-4.8879800000000001E-2</c:v>
                </c:pt>
                <c:pt idx="12816">
                  <c:v>-4.8884499999999997E-2</c:v>
                </c:pt>
                <c:pt idx="12817">
                  <c:v>-4.8887899999999998E-2</c:v>
                </c:pt>
                <c:pt idx="12818">
                  <c:v>-4.8887399999999998E-2</c:v>
                </c:pt>
                <c:pt idx="12819">
                  <c:v>-4.8887699999999999E-2</c:v>
                </c:pt>
                <c:pt idx="12820">
                  <c:v>-4.8885199999999997E-2</c:v>
                </c:pt>
                <c:pt idx="12821">
                  <c:v>-4.8880899999999998E-2</c:v>
                </c:pt>
                <c:pt idx="12822">
                  <c:v>-4.8875399999999999E-2</c:v>
                </c:pt>
                <c:pt idx="12823">
                  <c:v>-4.8870299999999998E-2</c:v>
                </c:pt>
                <c:pt idx="12824">
                  <c:v>-4.8866399999999997E-2</c:v>
                </c:pt>
                <c:pt idx="12825">
                  <c:v>-4.8862799999999998E-2</c:v>
                </c:pt>
                <c:pt idx="12826">
                  <c:v>-4.8863200000000002E-2</c:v>
                </c:pt>
                <c:pt idx="12827">
                  <c:v>-4.8865199999999998E-2</c:v>
                </c:pt>
                <c:pt idx="12828">
                  <c:v>-4.8869500000000003E-2</c:v>
                </c:pt>
                <c:pt idx="12829">
                  <c:v>-4.8875399999999999E-2</c:v>
                </c:pt>
                <c:pt idx="12830">
                  <c:v>-4.8882700000000001E-2</c:v>
                </c:pt>
                <c:pt idx="12831">
                  <c:v>-4.8888599999999997E-2</c:v>
                </c:pt>
                <c:pt idx="12832">
                  <c:v>-4.88911E-2</c:v>
                </c:pt>
                <c:pt idx="12833">
                  <c:v>-4.8892900000000003E-2</c:v>
                </c:pt>
                <c:pt idx="12834">
                  <c:v>-4.8893300000000001E-2</c:v>
                </c:pt>
                <c:pt idx="12835">
                  <c:v>-4.8892999999999999E-2</c:v>
                </c:pt>
                <c:pt idx="12836">
                  <c:v>-4.8893399999999997E-2</c:v>
                </c:pt>
                <c:pt idx="12837">
                  <c:v>-4.8893300000000001E-2</c:v>
                </c:pt>
                <c:pt idx="12838">
                  <c:v>-4.8892699999999997E-2</c:v>
                </c:pt>
                <c:pt idx="12839">
                  <c:v>-4.8892400000000003E-2</c:v>
                </c:pt>
                <c:pt idx="12840">
                  <c:v>-4.88916E-2</c:v>
                </c:pt>
                <c:pt idx="12841">
                  <c:v>-4.8891799999999999E-2</c:v>
                </c:pt>
                <c:pt idx="12842">
                  <c:v>-4.8891900000000002E-2</c:v>
                </c:pt>
                <c:pt idx="12843">
                  <c:v>-4.8892900000000003E-2</c:v>
                </c:pt>
                <c:pt idx="12844">
                  <c:v>-4.8890799999999998E-2</c:v>
                </c:pt>
                <c:pt idx="12845">
                  <c:v>-4.88882E-2</c:v>
                </c:pt>
                <c:pt idx="12846">
                  <c:v>-4.8888500000000001E-2</c:v>
                </c:pt>
                <c:pt idx="12847">
                  <c:v>-4.8889500000000002E-2</c:v>
                </c:pt>
                <c:pt idx="12848">
                  <c:v>-4.8890200000000002E-2</c:v>
                </c:pt>
                <c:pt idx="12849">
                  <c:v>-4.8891499999999997E-2</c:v>
                </c:pt>
                <c:pt idx="12850">
                  <c:v>-4.8892600000000001E-2</c:v>
                </c:pt>
                <c:pt idx="12851">
                  <c:v>-4.8894399999999998E-2</c:v>
                </c:pt>
                <c:pt idx="12852">
                  <c:v>-4.8898299999999999E-2</c:v>
                </c:pt>
                <c:pt idx="12853">
                  <c:v>-4.8900300000000001E-2</c:v>
                </c:pt>
                <c:pt idx="12854">
                  <c:v>-4.8904499999999997E-2</c:v>
                </c:pt>
                <c:pt idx="12855">
                  <c:v>-4.8905400000000002E-2</c:v>
                </c:pt>
                <c:pt idx="12856">
                  <c:v>-4.8904999999999997E-2</c:v>
                </c:pt>
                <c:pt idx="12857">
                  <c:v>-4.8906400000000003E-2</c:v>
                </c:pt>
                <c:pt idx="12858">
                  <c:v>-4.8904799999999998E-2</c:v>
                </c:pt>
                <c:pt idx="12859">
                  <c:v>-4.89034E-2</c:v>
                </c:pt>
                <c:pt idx="12860">
                  <c:v>-4.8903299999999997E-2</c:v>
                </c:pt>
                <c:pt idx="12861">
                  <c:v>-4.8903799999999997E-2</c:v>
                </c:pt>
                <c:pt idx="12862">
                  <c:v>-4.8906999999999999E-2</c:v>
                </c:pt>
                <c:pt idx="12863">
                  <c:v>-4.89104E-2</c:v>
                </c:pt>
                <c:pt idx="12864">
                  <c:v>-4.8912400000000002E-2</c:v>
                </c:pt>
                <c:pt idx="12865">
                  <c:v>-4.89186E-2</c:v>
                </c:pt>
                <c:pt idx="12866">
                  <c:v>-4.8925799999999998E-2</c:v>
                </c:pt>
                <c:pt idx="12867">
                  <c:v>-4.8929899999999998E-2</c:v>
                </c:pt>
                <c:pt idx="12868">
                  <c:v>-4.8934600000000002E-2</c:v>
                </c:pt>
                <c:pt idx="12869">
                  <c:v>-4.8939999999999997E-2</c:v>
                </c:pt>
                <c:pt idx="12870">
                  <c:v>-4.8945799999999998E-2</c:v>
                </c:pt>
                <c:pt idx="12871">
                  <c:v>-4.8950899999999999E-2</c:v>
                </c:pt>
                <c:pt idx="12872">
                  <c:v>-4.8954200000000003E-2</c:v>
                </c:pt>
                <c:pt idx="12873">
                  <c:v>-4.8954699999999997E-2</c:v>
                </c:pt>
                <c:pt idx="12874">
                  <c:v>-4.8952900000000001E-2</c:v>
                </c:pt>
                <c:pt idx="12875">
                  <c:v>-4.8947499999999998E-2</c:v>
                </c:pt>
                <c:pt idx="12876">
                  <c:v>-4.8945599999999999E-2</c:v>
                </c:pt>
                <c:pt idx="12877">
                  <c:v>-4.8946400000000001E-2</c:v>
                </c:pt>
                <c:pt idx="12878">
                  <c:v>-4.8945500000000003E-2</c:v>
                </c:pt>
                <c:pt idx="12879">
                  <c:v>-4.8949199999999998E-2</c:v>
                </c:pt>
                <c:pt idx="12880">
                  <c:v>-4.8952200000000001E-2</c:v>
                </c:pt>
                <c:pt idx="12881">
                  <c:v>-4.89582E-2</c:v>
                </c:pt>
                <c:pt idx="12882">
                  <c:v>-4.8961499999999998E-2</c:v>
                </c:pt>
                <c:pt idx="12883">
                  <c:v>-4.8966500000000003E-2</c:v>
                </c:pt>
                <c:pt idx="12884">
                  <c:v>-4.8970100000000003E-2</c:v>
                </c:pt>
                <c:pt idx="12885">
                  <c:v>-4.8973500000000003E-2</c:v>
                </c:pt>
                <c:pt idx="12886">
                  <c:v>-4.89746E-2</c:v>
                </c:pt>
                <c:pt idx="12887">
                  <c:v>-4.8976100000000002E-2</c:v>
                </c:pt>
                <c:pt idx="12888">
                  <c:v>-4.8979300000000003E-2</c:v>
                </c:pt>
                <c:pt idx="12889">
                  <c:v>-4.89811E-2</c:v>
                </c:pt>
                <c:pt idx="12890">
                  <c:v>-4.8984899999999998E-2</c:v>
                </c:pt>
                <c:pt idx="12891">
                  <c:v>-4.8990300000000001E-2</c:v>
                </c:pt>
                <c:pt idx="12892">
                  <c:v>-4.8997400000000003E-2</c:v>
                </c:pt>
                <c:pt idx="12893">
                  <c:v>-4.9003400000000003E-2</c:v>
                </c:pt>
                <c:pt idx="12894">
                  <c:v>-4.9008700000000002E-2</c:v>
                </c:pt>
                <c:pt idx="12895">
                  <c:v>-4.9015200000000002E-2</c:v>
                </c:pt>
                <c:pt idx="12896">
                  <c:v>-4.90214E-2</c:v>
                </c:pt>
                <c:pt idx="12897">
                  <c:v>-4.9028200000000001E-2</c:v>
                </c:pt>
                <c:pt idx="12898">
                  <c:v>-4.9032899999999997E-2</c:v>
                </c:pt>
                <c:pt idx="12899">
                  <c:v>-4.9037900000000002E-2</c:v>
                </c:pt>
                <c:pt idx="12900">
                  <c:v>-4.9042599999999999E-2</c:v>
                </c:pt>
                <c:pt idx="12901">
                  <c:v>-4.9048399999999999E-2</c:v>
                </c:pt>
                <c:pt idx="12902">
                  <c:v>-4.9054800000000003E-2</c:v>
                </c:pt>
                <c:pt idx="12903">
                  <c:v>-4.9059499999999999E-2</c:v>
                </c:pt>
                <c:pt idx="12904">
                  <c:v>-4.9063799999999998E-2</c:v>
                </c:pt>
                <c:pt idx="12905">
                  <c:v>-4.9067899999999998E-2</c:v>
                </c:pt>
                <c:pt idx="12906">
                  <c:v>-4.9070799999999998E-2</c:v>
                </c:pt>
                <c:pt idx="12907">
                  <c:v>-4.9072900000000003E-2</c:v>
                </c:pt>
                <c:pt idx="12908">
                  <c:v>-4.9076799999999997E-2</c:v>
                </c:pt>
                <c:pt idx="12909">
                  <c:v>-4.9079699999999997E-2</c:v>
                </c:pt>
                <c:pt idx="12910">
                  <c:v>-4.9080800000000001E-2</c:v>
                </c:pt>
                <c:pt idx="12911">
                  <c:v>-4.9083700000000001E-2</c:v>
                </c:pt>
                <c:pt idx="12912">
                  <c:v>-4.9087400000000003E-2</c:v>
                </c:pt>
                <c:pt idx="12913">
                  <c:v>-4.9091500000000003E-2</c:v>
                </c:pt>
                <c:pt idx="12914">
                  <c:v>-4.9093299999999999E-2</c:v>
                </c:pt>
                <c:pt idx="12915">
                  <c:v>-4.9097399999999999E-2</c:v>
                </c:pt>
                <c:pt idx="12916">
                  <c:v>-4.9103599999999997E-2</c:v>
                </c:pt>
                <c:pt idx="12917">
                  <c:v>-4.91073E-2</c:v>
                </c:pt>
                <c:pt idx="12918">
                  <c:v>-4.9109E-2</c:v>
                </c:pt>
                <c:pt idx="12919">
                  <c:v>-4.9110500000000001E-2</c:v>
                </c:pt>
                <c:pt idx="12920">
                  <c:v>-4.9113499999999997E-2</c:v>
                </c:pt>
                <c:pt idx="12921">
                  <c:v>-4.9116199999999999E-2</c:v>
                </c:pt>
                <c:pt idx="12922">
                  <c:v>-4.9118299999999997E-2</c:v>
                </c:pt>
                <c:pt idx="12923">
                  <c:v>-4.9119500000000003E-2</c:v>
                </c:pt>
                <c:pt idx="12924">
                  <c:v>-4.9121999999999999E-2</c:v>
                </c:pt>
                <c:pt idx="12925">
                  <c:v>-4.9123199999999999E-2</c:v>
                </c:pt>
                <c:pt idx="12926">
                  <c:v>-4.9125099999999998E-2</c:v>
                </c:pt>
                <c:pt idx="12927">
                  <c:v>-4.9128199999999997E-2</c:v>
                </c:pt>
                <c:pt idx="12928">
                  <c:v>-4.9133299999999998E-2</c:v>
                </c:pt>
                <c:pt idx="12929">
                  <c:v>-4.9137399999999998E-2</c:v>
                </c:pt>
                <c:pt idx="12930">
                  <c:v>-4.91406E-2</c:v>
                </c:pt>
                <c:pt idx="12931">
                  <c:v>-4.9144500000000001E-2</c:v>
                </c:pt>
                <c:pt idx="12932">
                  <c:v>-4.9149600000000002E-2</c:v>
                </c:pt>
                <c:pt idx="12933">
                  <c:v>-4.9155499999999998E-2</c:v>
                </c:pt>
                <c:pt idx="12934">
                  <c:v>-4.9161200000000002E-2</c:v>
                </c:pt>
                <c:pt idx="12935">
                  <c:v>-4.9167099999999998E-2</c:v>
                </c:pt>
                <c:pt idx="12936">
                  <c:v>-4.91715E-2</c:v>
                </c:pt>
                <c:pt idx="12937">
                  <c:v>-4.9174500000000003E-2</c:v>
                </c:pt>
                <c:pt idx="12938">
                  <c:v>-4.9177499999999999E-2</c:v>
                </c:pt>
                <c:pt idx="12939">
                  <c:v>-4.9181999999999997E-2</c:v>
                </c:pt>
                <c:pt idx="12940">
                  <c:v>-4.9186000000000001E-2</c:v>
                </c:pt>
                <c:pt idx="12941">
                  <c:v>-4.9188900000000001E-2</c:v>
                </c:pt>
                <c:pt idx="12942">
                  <c:v>-4.9193099999999997E-2</c:v>
                </c:pt>
                <c:pt idx="12943">
                  <c:v>-4.9198199999999997E-2</c:v>
                </c:pt>
                <c:pt idx="12944">
                  <c:v>-4.9203999999999998E-2</c:v>
                </c:pt>
                <c:pt idx="12945">
                  <c:v>-4.9211100000000001E-2</c:v>
                </c:pt>
                <c:pt idx="12946">
                  <c:v>-4.9218600000000001E-2</c:v>
                </c:pt>
                <c:pt idx="12947">
                  <c:v>-4.9225999999999999E-2</c:v>
                </c:pt>
                <c:pt idx="12948">
                  <c:v>-4.9232199999999997E-2</c:v>
                </c:pt>
                <c:pt idx="12949">
                  <c:v>-4.9237200000000002E-2</c:v>
                </c:pt>
                <c:pt idx="12950">
                  <c:v>-4.92398E-2</c:v>
                </c:pt>
                <c:pt idx="12951">
                  <c:v>-4.9240199999999998E-2</c:v>
                </c:pt>
                <c:pt idx="12952">
                  <c:v>-4.9242399999999999E-2</c:v>
                </c:pt>
                <c:pt idx="12953">
                  <c:v>-4.9244700000000002E-2</c:v>
                </c:pt>
                <c:pt idx="12954">
                  <c:v>-4.9248599999999997E-2</c:v>
                </c:pt>
                <c:pt idx="12955">
                  <c:v>-4.9252200000000003E-2</c:v>
                </c:pt>
                <c:pt idx="12956">
                  <c:v>-4.9255800000000002E-2</c:v>
                </c:pt>
                <c:pt idx="12957">
                  <c:v>-4.9258299999999998E-2</c:v>
                </c:pt>
                <c:pt idx="12958">
                  <c:v>-4.9260400000000003E-2</c:v>
                </c:pt>
                <c:pt idx="12959">
                  <c:v>-4.9264299999999997E-2</c:v>
                </c:pt>
                <c:pt idx="12960">
                  <c:v>-4.9267600000000002E-2</c:v>
                </c:pt>
                <c:pt idx="12961">
                  <c:v>-4.92702E-2</c:v>
                </c:pt>
                <c:pt idx="12962">
                  <c:v>-4.9271700000000002E-2</c:v>
                </c:pt>
                <c:pt idx="12963">
                  <c:v>-4.9271299999999997E-2</c:v>
                </c:pt>
                <c:pt idx="12964">
                  <c:v>-4.9272999999999997E-2</c:v>
                </c:pt>
                <c:pt idx="12965">
                  <c:v>-4.9274900000000003E-2</c:v>
                </c:pt>
                <c:pt idx="12966">
                  <c:v>-4.9277799999999997E-2</c:v>
                </c:pt>
                <c:pt idx="12967">
                  <c:v>-4.9279200000000002E-2</c:v>
                </c:pt>
                <c:pt idx="12968">
                  <c:v>-4.9280600000000001E-2</c:v>
                </c:pt>
                <c:pt idx="12969">
                  <c:v>-4.9279200000000002E-2</c:v>
                </c:pt>
                <c:pt idx="12970">
                  <c:v>-4.92808E-2</c:v>
                </c:pt>
                <c:pt idx="12971">
                  <c:v>-4.9284000000000001E-2</c:v>
                </c:pt>
                <c:pt idx="12972">
                  <c:v>-4.92883E-2</c:v>
                </c:pt>
                <c:pt idx="12973">
                  <c:v>-4.9293900000000002E-2</c:v>
                </c:pt>
                <c:pt idx="12974">
                  <c:v>-4.9299900000000001E-2</c:v>
                </c:pt>
                <c:pt idx="12975">
                  <c:v>-4.9305500000000002E-2</c:v>
                </c:pt>
                <c:pt idx="12976">
                  <c:v>-4.9312799999999997E-2</c:v>
                </c:pt>
                <c:pt idx="12977">
                  <c:v>-4.9320500000000003E-2</c:v>
                </c:pt>
                <c:pt idx="12978">
                  <c:v>-4.9327299999999998E-2</c:v>
                </c:pt>
                <c:pt idx="12979">
                  <c:v>-4.93327E-2</c:v>
                </c:pt>
                <c:pt idx="12980">
                  <c:v>-4.9337400000000003E-2</c:v>
                </c:pt>
                <c:pt idx="12981">
                  <c:v>-4.9340299999999997E-2</c:v>
                </c:pt>
                <c:pt idx="12982">
                  <c:v>-4.9341500000000003E-2</c:v>
                </c:pt>
                <c:pt idx="12983">
                  <c:v>-4.9342200000000003E-2</c:v>
                </c:pt>
                <c:pt idx="12984">
                  <c:v>-4.9344699999999998E-2</c:v>
                </c:pt>
                <c:pt idx="12985">
                  <c:v>-4.9345600000000003E-2</c:v>
                </c:pt>
                <c:pt idx="12986">
                  <c:v>-4.9348099999999999E-2</c:v>
                </c:pt>
                <c:pt idx="12987">
                  <c:v>-4.9352800000000002E-2</c:v>
                </c:pt>
                <c:pt idx="12988">
                  <c:v>-4.93549E-2</c:v>
                </c:pt>
                <c:pt idx="12989">
                  <c:v>-4.9359699999999999E-2</c:v>
                </c:pt>
                <c:pt idx="12990">
                  <c:v>-4.9364499999999999E-2</c:v>
                </c:pt>
                <c:pt idx="12991">
                  <c:v>-4.9371400000000003E-2</c:v>
                </c:pt>
                <c:pt idx="12992">
                  <c:v>-4.9380199999999999E-2</c:v>
                </c:pt>
                <c:pt idx="12993">
                  <c:v>-4.9388599999999998E-2</c:v>
                </c:pt>
                <c:pt idx="12994">
                  <c:v>-4.9395500000000002E-2</c:v>
                </c:pt>
                <c:pt idx="12995">
                  <c:v>-4.9400600000000003E-2</c:v>
                </c:pt>
                <c:pt idx="12996">
                  <c:v>-4.9404000000000003E-2</c:v>
                </c:pt>
                <c:pt idx="12997">
                  <c:v>-4.9407E-2</c:v>
                </c:pt>
                <c:pt idx="12998">
                  <c:v>-4.9408300000000002E-2</c:v>
                </c:pt>
                <c:pt idx="12999">
                  <c:v>-4.9406699999999998E-2</c:v>
                </c:pt>
                <c:pt idx="13000">
                  <c:v>-4.94058E-2</c:v>
                </c:pt>
                <c:pt idx="13001">
                  <c:v>-4.9404499999999997E-2</c:v>
                </c:pt>
                <c:pt idx="13002">
                  <c:v>-4.9405499999999998E-2</c:v>
                </c:pt>
                <c:pt idx="13003">
                  <c:v>-4.9409099999999997E-2</c:v>
                </c:pt>
                <c:pt idx="13004">
                  <c:v>-4.9411700000000003E-2</c:v>
                </c:pt>
                <c:pt idx="13005">
                  <c:v>-4.9413800000000001E-2</c:v>
                </c:pt>
                <c:pt idx="13006">
                  <c:v>-4.9416399999999999E-2</c:v>
                </c:pt>
                <c:pt idx="13007">
                  <c:v>-4.9420100000000002E-2</c:v>
                </c:pt>
                <c:pt idx="13008">
                  <c:v>-4.9426200000000003E-2</c:v>
                </c:pt>
                <c:pt idx="13009">
                  <c:v>-4.9431799999999998E-2</c:v>
                </c:pt>
                <c:pt idx="13010">
                  <c:v>-4.9436500000000001E-2</c:v>
                </c:pt>
                <c:pt idx="13011">
                  <c:v>-4.94425E-2</c:v>
                </c:pt>
                <c:pt idx="13012">
                  <c:v>-4.9450500000000001E-2</c:v>
                </c:pt>
                <c:pt idx="13013">
                  <c:v>-4.9457500000000001E-2</c:v>
                </c:pt>
                <c:pt idx="13014">
                  <c:v>-4.9463600000000003E-2</c:v>
                </c:pt>
                <c:pt idx="13015">
                  <c:v>-4.9469199999999998E-2</c:v>
                </c:pt>
                <c:pt idx="13016">
                  <c:v>-4.9473099999999999E-2</c:v>
                </c:pt>
                <c:pt idx="13017">
                  <c:v>-4.9475400000000003E-2</c:v>
                </c:pt>
                <c:pt idx="13018">
                  <c:v>-4.9477199999999999E-2</c:v>
                </c:pt>
                <c:pt idx="13019">
                  <c:v>-4.9482699999999998E-2</c:v>
                </c:pt>
                <c:pt idx="13020">
                  <c:v>-4.9490399999999997E-2</c:v>
                </c:pt>
                <c:pt idx="13021">
                  <c:v>-4.94987E-2</c:v>
                </c:pt>
                <c:pt idx="13022">
                  <c:v>-4.9507200000000001E-2</c:v>
                </c:pt>
                <c:pt idx="13023">
                  <c:v>-4.9516499999999998E-2</c:v>
                </c:pt>
                <c:pt idx="13024">
                  <c:v>-4.9524800000000001E-2</c:v>
                </c:pt>
                <c:pt idx="13025">
                  <c:v>-4.9532199999999998E-2</c:v>
                </c:pt>
                <c:pt idx="13026">
                  <c:v>-4.9536200000000002E-2</c:v>
                </c:pt>
                <c:pt idx="13027">
                  <c:v>-4.9539399999999997E-2</c:v>
                </c:pt>
                <c:pt idx="13028">
                  <c:v>-4.9543400000000001E-2</c:v>
                </c:pt>
                <c:pt idx="13029">
                  <c:v>-4.9548000000000002E-2</c:v>
                </c:pt>
                <c:pt idx="13030">
                  <c:v>-4.9551199999999997E-2</c:v>
                </c:pt>
                <c:pt idx="13031">
                  <c:v>-4.9554599999999997E-2</c:v>
                </c:pt>
                <c:pt idx="13032">
                  <c:v>-4.95583E-2</c:v>
                </c:pt>
                <c:pt idx="13033">
                  <c:v>-4.95646E-2</c:v>
                </c:pt>
                <c:pt idx="13034">
                  <c:v>-4.9571999999999998E-2</c:v>
                </c:pt>
                <c:pt idx="13035">
                  <c:v>-4.9575599999999997E-2</c:v>
                </c:pt>
                <c:pt idx="13036">
                  <c:v>-4.9582300000000003E-2</c:v>
                </c:pt>
                <c:pt idx="13037">
                  <c:v>-4.9587199999999998E-2</c:v>
                </c:pt>
                <c:pt idx="13038">
                  <c:v>-4.9594100000000002E-2</c:v>
                </c:pt>
                <c:pt idx="13039">
                  <c:v>-4.9600499999999999E-2</c:v>
                </c:pt>
                <c:pt idx="13040">
                  <c:v>-4.9605200000000002E-2</c:v>
                </c:pt>
                <c:pt idx="13041">
                  <c:v>-4.9610000000000001E-2</c:v>
                </c:pt>
                <c:pt idx="13042">
                  <c:v>-4.9613699999999997E-2</c:v>
                </c:pt>
                <c:pt idx="13043">
                  <c:v>-4.9619000000000003E-2</c:v>
                </c:pt>
                <c:pt idx="13044">
                  <c:v>-4.9620699999999997E-2</c:v>
                </c:pt>
                <c:pt idx="13045">
                  <c:v>-4.96213E-2</c:v>
                </c:pt>
                <c:pt idx="13046">
                  <c:v>-4.9621100000000001E-2</c:v>
                </c:pt>
                <c:pt idx="13047">
                  <c:v>-4.9621400000000003E-2</c:v>
                </c:pt>
                <c:pt idx="13048">
                  <c:v>-4.9620699999999997E-2</c:v>
                </c:pt>
                <c:pt idx="13049">
                  <c:v>-4.9622699999999999E-2</c:v>
                </c:pt>
                <c:pt idx="13050">
                  <c:v>-4.9626299999999998E-2</c:v>
                </c:pt>
                <c:pt idx="13051">
                  <c:v>-4.96324E-2</c:v>
                </c:pt>
                <c:pt idx="13052">
                  <c:v>-4.9643300000000001E-2</c:v>
                </c:pt>
                <c:pt idx="13053">
                  <c:v>-4.9654999999999998E-2</c:v>
                </c:pt>
                <c:pt idx="13054">
                  <c:v>-4.96657E-2</c:v>
                </c:pt>
                <c:pt idx="13055">
                  <c:v>-4.96739E-2</c:v>
                </c:pt>
                <c:pt idx="13056">
                  <c:v>-4.9678100000000003E-2</c:v>
                </c:pt>
                <c:pt idx="13057">
                  <c:v>-4.9681099999999999E-2</c:v>
                </c:pt>
                <c:pt idx="13058">
                  <c:v>-4.9680200000000001E-2</c:v>
                </c:pt>
                <c:pt idx="13059">
                  <c:v>-4.9679099999999997E-2</c:v>
                </c:pt>
                <c:pt idx="13060">
                  <c:v>-4.96797E-2</c:v>
                </c:pt>
                <c:pt idx="13061">
                  <c:v>-4.9681500000000003E-2</c:v>
                </c:pt>
                <c:pt idx="13062">
                  <c:v>-4.9685800000000002E-2</c:v>
                </c:pt>
                <c:pt idx="13063">
                  <c:v>-4.9692500000000001E-2</c:v>
                </c:pt>
                <c:pt idx="13064">
                  <c:v>-4.9699599999999997E-2</c:v>
                </c:pt>
                <c:pt idx="13065">
                  <c:v>-4.9707300000000003E-2</c:v>
                </c:pt>
                <c:pt idx="13066">
                  <c:v>-4.9716099999999999E-2</c:v>
                </c:pt>
                <c:pt idx="13067">
                  <c:v>-4.9724600000000001E-2</c:v>
                </c:pt>
                <c:pt idx="13068">
                  <c:v>-4.9730799999999999E-2</c:v>
                </c:pt>
                <c:pt idx="13069">
                  <c:v>-4.9735300000000003E-2</c:v>
                </c:pt>
                <c:pt idx="13070">
                  <c:v>-4.9740699999999999E-2</c:v>
                </c:pt>
                <c:pt idx="13071">
                  <c:v>-4.9745299999999999E-2</c:v>
                </c:pt>
                <c:pt idx="13072">
                  <c:v>-4.97504E-2</c:v>
                </c:pt>
                <c:pt idx="13073">
                  <c:v>-4.97586E-2</c:v>
                </c:pt>
                <c:pt idx="13074">
                  <c:v>-4.9764700000000002E-2</c:v>
                </c:pt>
                <c:pt idx="13075">
                  <c:v>-4.9773400000000002E-2</c:v>
                </c:pt>
                <c:pt idx="13076">
                  <c:v>-4.9781800000000001E-2</c:v>
                </c:pt>
                <c:pt idx="13077">
                  <c:v>-4.9790899999999999E-2</c:v>
                </c:pt>
                <c:pt idx="13078">
                  <c:v>-4.9799999999999997E-2</c:v>
                </c:pt>
                <c:pt idx="13079">
                  <c:v>-4.9808100000000001E-2</c:v>
                </c:pt>
                <c:pt idx="13080">
                  <c:v>-4.98158E-2</c:v>
                </c:pt>
                <c:pt idx="13081">
                  <c:v>-4.98235E-2</c:v>
                </c:pt>
                <c:pt idx="13082">
                  <c:v>-4.9831500000000001E-2</c:v>
                </c:pt>
                <c:pt idx="13083">
                  <c:v>-4.9838E-2</c:v>
                </c:pt>
                <c:pt idx="13084">
                  <c:v>-4.98445E-2</c:v>
                </c:pt>
                <c:pt idx="13085">
                  <c:v>-4.9849600000000001E-2</c:v>
                </c:pt>
                <c:pt idx="13086">
                  <c:v>-4.98544E-2</c:v>
                </c:pt>
                <c:pt idx="13087">
                  <c:v>-4.9859599999999997E-2</c:v>
                </c:pt>
                <c:pt idx="13088">
                  <c:v>-4.9864600000000002E-2</c:v>
                </c:pt>
                <c:pt idx="13089">
                  <c:v>-4.9869700000000003E-2</c:v>
                </c:pt>
                <c:pt idx="13090">
                  <c:v>-4.9873300000000002E-2</c:v>
                </c:pt>
                <c:pt idx="13091">
                  <c:v>-4.9880099999999997E-2</c:v>
                </c:pt>
                <c:pt idx="13092">
                  <c:v>-4.9886800000000002E-2</c:v>
                </c:pt>
                <c:pt idx="13093">
                  <c:v>-4.9894099999999997E-2</c:v>
                </c:pt>
                <c:pt idx="13094">
                  <c:v>-4.9901800000000003E-2</c:v>
                </c:pt>
                <c:pt idx="13095">
                  <c:v>-4.9907800000000002E-2</c:v>
                </c:pt>
                <c:pt idx="13096">
                  <c:v>-4.9914199999999999E-2</c:v>
                </c:pt>
                <c:pt idx="13097">
                  <c:v>-4.9917700000000002E-2</c:v>
                </c:pt>
                <c:pt idx="13098">
                  <c:v>-4.99205E-2</c:v>
                </c:pt>
                <c:pt idx="13099">
                  <c:v>-4.9923599999999999E-2</c:v>
                </c:pt>
                <c:pt idx="13100">
                  <c:v>-4.9925299999999999E-2</c:v>
                </c:pt>
                <c:pt idx="13101">
                  <c:v>-4.9928500000000001E-2</c:v>
                </c:pt>
                <c:pt idx="13102">
                  <c:v>-4.9933400000000003E-2</c:v>
                </c:pt>
                <c:pt idx="13103">
                  <c:v>-4.99408E-2</c:v>
                </c:pt>
                <c:pt idx="13104">
                  <c:v>-4.9952299999999998E-2</c:v>
                </c:pt>
                <c:pt idx="13105">
                  <c:v>-4.9962800000000002E-2</c:v>
                </c:pt>
                <c:pt idx="13106">
                  <c:v>-4.9972000000000003E-2</c:v>
                </c:pt>
                <c:pt idx="13107">
                  <c:v>-4.9980799999999999E-2</c:v>
                </c:pt>
                <c:pt idx="13108">
                  <c:v>-4.9986200000000001E-2</c:v>
                </c:pt>
                <c:pt idx="13109">
                  <c:v>-4.9990899999999998E-2</c:v>
                </c:pt>
                <c:pt idx="13110">
                  <c:v>-4.9995299999999999E-2</c:v>
                </c:pt>
                <c:pt idx="13111">
                  <c:v>-4.9995400000000002E-2</c:v>
                </c:pt>
                <c:pt idx="13112">
                  <c:v>-4.99982E-2</c:v>
                </c:pt>
                <c:pt idx="13113">
                  <c:v>-5.0000700000000002E-2</c:v>
                </c:pt>
                <c:pt idx="13114">
                  <c:v>-5.00023E-2</c:v>
                </c:pt>
                <c:pt idx="13115">
                  <c:v>-5.0007000000000003E-2</c:v>
                </c:pt>
                <c:pt idx="13116">
                  <c:v>-5.0011E-2</c:v>
                </c:pt>
                <c:pt idx="13117">
                  <c:v>-5.0015400000000002E-2</c:v>
                </c:pt>
                <c:pt idx="13118">
                  <c:v>-5.0021200000000002E-2</c:v>
                </c:pt>
                <c:pt idx="13119">
                  <c:v>-5.0024399999999997E-2</c:v>
                </c:pt>
                <c:pt idx="13120">
                  <c:v>-5.00279E-2</c:v>
                </c:pt>
                <c:pt idx="13121">
                  <c:v>-5.0032800000000002E-2</c:v>
                </c:pt>
                <c:pt idx="13122">
                  <c:v>-5.0039199999999999E-2</c:v>
                </c:pt>
                <c:pt idx="13123">
                  <c:v>-5.0046599999999997E-2</c:v>
                </c:pt>
                <c:pt idx="13124">
                  <c:v>-5.00554E-2</c:v>
                </c:pt>
                <c:pt idx="13125">
                  <c:v>-5.0062599999999999E-2</c:v>
                </c:pt>
                <c:pt idx="13126">
                  <c:v>-5.0069500000000003E-2</c:v>
                </c:pt>
                <c:pt idx="13127">
                  <c:v>-5.0075799999999997E-2</c:v>
                </c:pt>
                <c:pt idx="13128">
                  <c:v>-5.0080100000000002E-2</c:v>
                </c:pt>
                <c:pt idx="13129">
                  <c:v>-5.0082799999999997E-2</c:v>
                </c:pt>
                <c:pt idx="13130">
                  <c:v>-5.0086499999999999E-2</c:v>
                </c:pt>
                <c:pt idx="13131">
                  <c:v>-5.00892E-2</c:v>
                </c:pt>
                <c:pt idx="13132">
                  <c:v>-5.0093400000000003E-2</c:v>
                </c:pt>
                <c:pt idx="13133">
                  <c:v>-5.0097700000000002E-2</c:v>
                </c:pt>
                <c:pt idx="13134">
                  <c:v>-5.0103200000000001E-2</c:v>
                </c:pt>
                <c:pt idx="13135">
                  <c:v>-5.0105400000000001E-2</c:v>
                </c:pt>
                <c:pt idx="13136">
                  <c:v>-5.0107899999999997E-2</c:v>
                </c:pt>
                <c:pt idx="13137">
                  <c:v>-5.0111599999999999E-2</c:v>
                </c:pt>
                <c:pt idx="13138">
                  <c:v>-5.0115699999999999E-2</c:v>
                </c:pt>
                <c:pt idx="13139">
                  <c:v>-5.0121100000000002E-2</c:v>
                </c:pt>
                <c:pt idx="13140">
                  <c:v>-5.0126400000000002E-2</c:v>
                </c:pt>
                <c:pt idx="13141">
                  <c:v>-5.0133299999999999E-2</c:v>
                </c:pt>
                <c:pt idx="13142">
                  <c:v>-5.0140499999999998E-2</c:v>
                </c:pt>
                <c:pt idx="13143">
                  <c:v>-5.0146700000000002E-2</c:v>
                </c:pt>
                <c:pt idx="13144">
                  <c:v>-5.0152099999999998E-2</c:v>
                </c:pt>
                <c:pt idx="13145">
                  <c:v>-5.0155600000000002E-2</c:v>
                </c:pt>
                <c:pt idx="13146">
                  <c:v>-5.0155999999999999E-2</c:v>
                </c:pt>
                <c:pt idx="13147">
                  <c:v>-5.0155699999999998E-2</c:v>
                </c:pt>
                <c:pt idx="13148">
                  <c:v>-5.0155400000000003E-2</c:v>
                </c:pt>
                <c:pt idx="13149">
                  <c:v>-5.0160000000000003E-2</c:v>
                </c:pt>
                <c:pt idx="13150">
                  <c:v>-5.0166099999999998E-2</c:v>
                </c:pt>
                <c:pt idx="13151">
                  <c:v>-5.0171599999999997E-2</c:v>
                </c:pt>
                <c:pt idx="13152">
                  <c:v>-5.0177899999999998E-2</c:v>
                </c:pt>
                <c:pt idx="13153">
                  <c:v>-5.0183199999999997E-2</c:v>
                </c:pt>
                <c:pt idx="13154">
                  <c:v>-5.0188799999999999E-2</c:v>
                </c:pt>
                <c:pt idx="13155">
                  <c:v>-5.0195999999999998E-2</c:v>
                </c:pt>
                <c:pt idx="13156">
                  <c:v>-5.0202799999999999E-2</c:v>
                </c:pt>
                <c:pt idx="13157">
                  <c:v>-5.0208599999999999E-2</c:v>
                </c:pt>
                <c:pt idx="13158">
                  <c:v>-5.0210699999999997E-2</c:v>
                </c:pt>
                <c:pt idx="13159">
                  <c:v>-5.0212800000000002E-2</c:v>
                </c:pt>
                <c:pt idx="13160">
                  <c:v>-5.0214500000000002E-2</c:v>
                </c:pt>
                <c:pt idx="13161">
                  <c:v>-5.0220000000000001E-2</c:v>
                </c:pt>
                <c:pt idx="13162">
                  <c:v>-5.02253E-2</c:v>
                </c:pt>
                <c:pt idx="13163">
                  <c:v>-5.0229000000000003E-2</c:v>
                </c:pt>
                <c:pt idx="13164">
                  <c:v>-5.0232699999999998E-2</c:v>
                </c:pt>
                <c:pt idx="13165">
                  <c:v>-5.0236099999999999E-2</c:v>
                </c:pt>
                <c:pt idx="13166">
                  <c:v>-5.0238900000000003E-2</c:v>
                </c:pt>
                <c:pt idx="13167">
                  <c:v>-5.0243900000000001E-2</c:v>
                </c:pt>
                <c:pt idx="13168">
                  <c:v>-5.0249799999999997E-2</c:v>
                </c:pt>
                <c:pt idx="13169">
                  <c:v>-5.0255800000000003E-2</c:v>
                </c:pt>
                <c:pt idx="13170">
                  <c:v>-5.0261E-2</c:v>
                </c:pt>
                <c:pt idx="13171">
                  <c:v>-5.0267399999999997E-2</c:v>
                </c:pt>
                <c:pt idx="13172">
                  <c:v>-5.02733E-2</c:v>
                </c:pt>
                <c:pt idx="13173">
                  <c:v>-5.0278200000000002E-2</c:v>
                </c:pt>
                <c:pt idx="13174">
                  <c:v>-5.0283300000000003E-2</c:v>
                </c:pt>
                <c:pt idx="13175">
                  <c:v>-5.0289300000000002E-2</c:v>
                </c:pt>
                <c:pt idx="13176">
                  <c:v>-5.02943E-2</c:v>
                </c:pt>
                <c:pt idx="13177">
                  <c:v>-5.0298599999999999E-2</c:v>
                </c:pt>
                <c:pt idx="13178">
                  <c:v>-5.0302399999999997E-2</c:v>
                </c:pt>
                <c:pt idx="13179">
                  <c:v>-5.0306900000000002E-2</c:v>
                </c:pt>
                <c:pt idx="13180">
                  <c:v>-5.0309699999999999E-2</c:v>
                </c:pt>
                <c:pt idx="13181">
                  <c:v>-5.0313499999999997E-2</c:v>
                </c:pt>
                <c:pt idx="13182">
                  <c:v>-5.03182E-2</c:v>
                </c:pt>
                <c:pt idx="13183">
                  <c:v>-5.0321600000000001E-2</c:v>
                </c:pt>
                <c:pt idx="13184">
                  <c:v>-5.03264E-2</c:v>
                </c:pt>
                <c:pt idx="13185">
                  <c:v>-5.0329699999999998E-2</c:v>
                </c:pt>
                <c:pt idx="13186">
                  <c:v>-5.0331599999999997E-2</c:v>
                </c:pt>
                <c:pt idx="13187">
                  <c:v>-5.0333299999999997E-2</c:v>
                </c:pt>
                <c:pt idx="13188">
                  <c:v>-5.0334700000000003E-2</c:v>
                </c:pt>
                <c:pt idx="13189">
                  <c:v>-5.03363E-2</c:v>
                </c:pt>
                <c:pt idx="13190">
                  <c:v>-5.0338300000000002E-2</c:v>
                </c:pt>
                <c:pt idx="13191">
                  <c:v>-5.0341299999999999E-2</c:v>
                </c:pt>
                <c:pt idx="13192">
                  <c:v>-5.0342900000000003E-2</c:v>
                </c:pt>
                <c:pt idx="13193">
                  <c:v>-5.0343600000000002E-2</c:v>
                </c:pt>
                <c:pt idx="13194">
                  <c:v>-5.03452E-2</c:v>
                </c:pt>
                <c:pt idx="13195">
                  <c:v>-5.0346500000000002E-2</c:v>
                </c:pt>
                <c:pt idx="13196">
                  <c:v>-5.03486E-2</c:v>
                </c:pt>
                <c:pt idx="13197">
                  <c:v>-5.0352399999999999E-2</c:v>
                </c:pt>
                <c:pt idx="13198">
                  <c:v>-5.0357199999999998E-2</c:v>
                </c:pt>
                <c:pt idx="13199">
                  <c:v>-5.0362299999999999E-2</c:v>
                </c:pt>
                <c:pt idx="13200">
                  <c:v>-5.0371300000000001E-2</c:v>
                </c:pt>
                <c:pt idx="13201">
                  <c:v>-5.0379899999999998E-2</c:v>
                </c:pt>
                <c:pt idx="13202">
                  <c:v>-5.03884E-2</c:v>
                </c:pt>
                <c:pt idx="13203">
                  <c:v>-5.0394599999999998E-2</c:v>
                </c:pt>
                <c:pt idx="13204">
                  <c:v>-5.0402200000000001E-2</c:v>
                </c:pt>
                <c:pt idx="13205">
                  <c:v>-5.0408799999999997E-2</c:v>
                </c:pt>
                <c:pt idx="13206">
                  <c:v>-5.04152E-2</c:v>
                </c:pt>
                <c:pt idx="13207">
                  <c:v>-5.04188E-2</c:v>
                </c:pt>
                <c:pt idx="13208">
                  <c:v>-5.0423099999999998E-2</c:v>
                </c:pt>
                <c:pt idx="13209">
                  <c:v>-5.0425600000000001E-2</c:v>
                </c:pt>
                <c:pt idx="13210">
                  <c:v>-5.0426600000000002E-2</c:v>
                </c:pt>
                <c:pt idx="13211">
                  <c:v>-5.0427800000000002E-2</c:v>
                </c:pt>
                <c:pt idx="13212">
                  <c:v>-5.0428399999999998E-2</c:v>
                </c:pt>
                <c:pt idx="13213">
                  <c:v>-5.0426600000000002E-2</c:v>
                </c:pt>
                <c:pt idx="13214">
                  <c:v>-5.0427100000000002E-2</c:v>
                </c:pt>
                <c:pt idx="13215">
                  <c:v>-5.04299E-2</c:v>
                </c:pt>
                <c:pt idx="13216">
                  <c:v>-5.04362E-2</c:v>
                </c:pt>
                <c:pt idx="13217">
                  <c:v>-5.0443599999999998E-2</c:v>
                </c:pt>
                <c:pt idx="13218">
                  <c:v>-5.0451700000000002E-2</c:v>
                </c:pt>
                <c:pt idx="13219">
                  <c:v>-5.0460999999999999E-2</c:v>
                </c:pt>
                <c:pt idx="13220">
                  <c:v>-5.0468899999999997E-2</c:v>
                </c:pt>
                <c:pt idx="13221">
                  <c:v>-5.0473200000000003E-2</c:v>
                </c:pt>
                <c:pt idx="13222">
                  <c:v>-5.0478099999999998E-2</c:v>
                </c:pt>
                <c:pt idx="13223">
                  <c:v>-5.0481100000000001E-2</c:v>
                </c:pt>
                <c:pt idx="13224">
                  <c:v>-5.0483300000000002E-2</c:v>
                </c:pt>
                <c:pt idx="13225">
                  <c:v>-5.0485299999999997E-2</c:v>
                </c:pt>
                <c:pt idx="13226">
                  <c:v>-5.0485599999999999E-2</c:v>
                </c:pt>
                <c:pt idx="13227">
                  <c:v>-5.0486299999999998E-2</c:v>
                </c:pt>
                <c:pt idx="13228">
                  <c:v>-5.0487400000000002E-2</c:v>
                </c:pt>
                <c:pt idx="13229">
                  <c:v>-5.0488199999999997E-2</c:v>
                </c:pt>
                <c:pt idx="13230">
                  <c:v>-5.0490199999999999E-2</c:v>
                </c:pt>
                <c:pt idx="13231">
                  <c:v>-5.0493099999999999E-2</c:v>
                </c:pt>
                <c:pt idx="13232">
                  <c:v>-5.0494400000000002E-2</c:v>
                </c:pt>
                <c:pt idx="13233">
                  <c:v>-5.0498099999999997E-2</c:v>
                </c:pt>
                <c:pt idx="13234">
                  <c:v>-5.0501299999999999E-2</c:v>
                </c:pt>
                <c:pt idx="13235">
                  <c:v>-5.0505700000000001E-2</c:v>
                </c:pt>
                <c:pt idx="13236">
                  <c:v>-5.0509999999999999E-2</c:v>
                </c:pt>
                <c:pt idx="13237">
                  <c:v>-5.0512099999999997E-2</c:v>
                </c:pt>
                <c:pt idx="13238">
                  <c:v>-5.0512599999999998E-2</c:v>
                </c:pt>
                <c:pt idx="13239">
                  <c:v>-5.0513099999999998E-2</c:v>
                </c:pt>
                <c:pt idx="13240">
                  <c:v>-5.0515400000000002E-2</c:v>
                </c:pt>
                <c:pt idx="13241">
                  <c:v>-5.0518199999999999E-2</c:v>
                </c:pt>
                <c:pt idx="13242">
                  <c:v>-5.05192E-2</c:v>
                </c:pt>
                <c:pt idx="13243">
                  <c:v>-5.0518800000000003E-2</c:v>
                </c:pt>
                <c:pt idx="13244">
                  <c:v>-5.05204E-2</c:v>
                </c:pt>
                <c:pt idx="13245">
                  <c:v>-5.0521200000000002E-2</c:v>
                </c:pt>
                <c:pt idx="13246">
                  <c:v>-5.0523400000000003E-2</c:v>
                </c:pt>
                <c:pt idx="13247">
                  <c:v>-5.0526700000000001E-2</c:v>
                </c:pt>
                <c:pt idx="13248">
                  <c:v>-5.0529999999999999E-2</c:v>
                </c:pt>
                <c:pt idx="13249">
                  <c:v>-5.0532599999999997E-2</c:v>
                </c:pt>
                <c:pt idx="13250">
                  <c:v>-5.0535999999999998E-2</c:v>
                </c:pt>
                <c:pt idx="13251">
                  <c:v>-5.0539000000000001E-2</c:v>
                </c:pt>
                <c:pt idx="13252">
                  <c:v>-5.0543200000000003E-2</c:v>
                </c:pt>
                <c:pt idx="13253">
                  <c:v>-5.0547399999999999E-2</c:v>
                </c:pt>
                <c:pt idx="13254">
                  <c:v>-5.0549400000000001E-2</c:v>
                </c:pt>
                <c:pt idx="13255">
                  <c:v>-5.0552899999999998E-2</c:v>
                </c:pt>
                <c:pt idx="13256">
                  <c:v>-5.05578E-2</c:v>
                </c:pt>
                <c:pt idx="13257">
                  <c:v>-5.05624E-2</c:v>
                </c:pt>
                <c:pt idx="13258">
                  <c:v>-5.0563900000000002E-2</c:v>
                </c:pt>
                <c:pt idx="13259">
                  <c:v>-5.0568700000000001E-2</c:v>
                </c:pt>
                <c:pt idx="13260">
                  <c:v>-5.0572300000000001E-2</c:v>
                </c:pt>
                <c:pt idx="13261">
                  <c:v>-5.05754E-2</c:v>
                </c:pt>
                <c:pt idx="13262">
                  <c:v>-5.0577400000000002E-2</c:v>
                </c:pt>
                <c:pt idx="13263">
                  <c:v>-5.0579300000000001E-2</c:v>
                </c:pt>
                <c:pt idx="13264">
                  <c:v>-5.0581599999999997E-2</c:v>
                </c:pt>
                <c:pt idx="13265">
                  <c:v>-5.05824E-2</c:v>
                </c:pt>
                <c:pt idx="13266">
                  <c:v>-5.0583900000000001E-2</c:v>
                </c:pt>
                <c:pt idx="13267">
                  <c:v>-5.0586100000000002E-2</c:v>
                </c:pt>
                <c:pt idx="13268">
                  <c:v>-5.0589599999999998E-2</c:v>
                </c:pt>
                <c:pt idx="13269">
                  <c:v>-5.0593399999999997E-2</c:v>
                </c:pt>
                <c:pt idx="13270">
                  <c:v>-5.0596500000000003E-2</c:v>
                </c:pt>
                <c:pt idx="13271">
                  <c:v>-5.0600899999999997E-2</c:v>
                </c:pt>
                <c:pt idx="13272">
                  <c:v>-5.0605299999999999E-2</c:v>
                </c:pt>
                <c:pt idx="13273">
                  <c:v>-5.0607399999999997E-2</c:v>
                </c:pt>
                <c:pt idx="13274">
                  <c:v>-5.0610200000000001E-2</c:v>
                </c:pt>
                <c:pt idx="13275">
                  <c:v>-5.0613999999999999E-2</c:v>
                </c:pt>
                <c:pt idx="13276">
                  <c:v>-5.0616399999999999E-2</c:v>
                </c:pt>
                <c:pt idx="13277">
                  <c:v>-5.0619600000000001E-2</c:v>
                </c:pt>
                <c:pt idx="13278">
                  <c:v>-5.0621899999999997E-2</c:v>
                </c:pt>
                <c:pt idx="13279">
                  <c:v>-5.0622599999999997E-2</c:v>
                </c:pt>
                <c:pt idx="13280">
                  <c:v>-5.0624700000000002E-2</c:v>
                </c:pt>
                <c:pt idx="13281">
                  <c:v>-5.06261E-2</c:v>
                </c:pt>
                <c:pt idx="13282">
                  <c:v>-5.0629800000000003E-2</c:v>
                </c:pt>
                <c:pt idx="13283">
                  <c:v>-5.0634499999999999E-2</c:v>
                </c:pt>
                <c:pt idx="13284">
                  <c:v>-5.0639799999999999E-2</c:v>
                </c:pt>
                <c:pt idx="13285">
                  <c:v>-5.0645799999999998E-2</c:v>
                </c:pt>
                <c:pt idx="13286">
                  <c:v>-5.0648899999999997E-2</c:v>
                </c:pt>
                <c:pt idx="13287">
                  <c:v>-5.0651000000000002E-2</c:v>
                </c:pt>
                <c:pt idx="13288">
                  <c:v>-5.0653200000000002E-2</c:v>
                </c:pt>
                <c:pt idx="13289">
                  <c:v>-5.0655400000000003E-2</c:v>
                </c:pt>
                <c:pt idx="13290">
                  <c:v>-5.0655199999999997E-2</c:v>
                </c:pt>
                <c:pt idx="13291">
                  <c:v>-5.0656199999999998E-2</c:v>
                </c:pt>
                <c:pt idx="13292">
                  <c:v>-5.0655800000000001E-2</c:v>
                </c:pt>
                <c:pt idx="13293">
                  <c:v>-5.0657300000000002E-2</c:v>
                </c:pt>
                <c:pt idx="13294">
                  <c:v>-5.0656399999999997E-2</c:v>
                </c:pt>
                <c:pt idx="13295">
                  <c:v>-5.0657399999999998E-2</c:v>
                </c:pt>
                <c:pt idx="13296">
                  <c:v>-5.0659000000000003E-2</c:v>
                </c:pt>
                <c:pt idx="13297">
                  <c:v>-5.0663399999999997E-2</c:v>
                </c:pt>
                <c:pt idx="13298">
                  <c:v>-5.06688E-2</c:v>
                </c:pt>
                <c:pt idx="13299">
                  <c:v>-5.0672799999999997E-2</c:v>
                </c:pt>
                <c:pt idx="13300">
                  <c:v>-5.0676699999999998E-2</c:v>
                </c:pt>
                <c:pt idx="13301">
                  <c:v>-5.0681200000000003E-2</c:v>
                </c:pt>
                <c:pt idx="13302">
                  <c:v>-5.0684699999999999E-2</c:v>
                </c:pt>
                <c:pt idx="13303">
                  <c:v>-5.0689900000000003E-2</c:v>
                </c:pt>
                <c:pt idx="13304">
                  <c:v>-5.0694799999999998E-2</c:v>
                </c:pt>
                <c:pt idx="13305">
                  <c:v>-5.0698399999999998E-2</c:v>
                </c:pt>
                <c:pt idx="13306">
                  <c:v>-5.0703199999999997E-2</c:v>
                </c:pt>
                <c:pt idx="13307">
                  <c:v>-5.0708299999999998E-2</c:v>
                </c:pt>
                <c:pt idx="13308">
                  <c:v>-5.0713599999999998E-2</c:v>
                </c:pt>
                <c:pt idx="13309">
                  <c:v>-5.0719399999999998E-2</c:v>
                </c:pt>
                <c:pt idx="13310">
                  <c:v>-5.07255E-2</c:v>
                </c:pt>
                <c:pt idx="13311">
                  <c:v>-5.0730200000000003E-2</c:v>
                </c:pt>
                <c:pt idx="13312">
                  <c:v>-5.0734899999999999E-2</c:v>
                </c:pt>
                <c:pt idx="13313">
                  <c:v>-5.0736999999999997E-2</c:v>
                </c:pt>
                <c:pt idx="13314">
                  <c:v>-5.0738800000000001E-2</c:v>
                </c:pt>
                <c:pt idx="13315">
                  <c:v>-5.07395E-2</c:v>
                </c:pt>
                <c:pt idx="13316">
                  <c:v>-5.07412E-2</c:v>
                </c:pt>
                <c:pt idx="13317">
                  <c:v>-5.07419E-2</c:v>
                </c:pt>
                <c:pt idx="13318">
                  <c:v>-5.0742500000000003E-2</c:v>
                </c:pt>
                <c:pt idx="13319">
                  <c:v>-5.07412E-2</c:v>
                </c:pt>
                <c:pt idx="13320">
                  <c:v>-5.0741000000000001E-2</c:v>
                </c:pt>
                <c:pt idx="13321">
                  <c:v>-5.0741700000000001E-2</c:v>
                </c:pt>
                <c:pt idx="13322">
                  <c:v>-5.0741700000000001E-2</c:v>
                </c:pt>
                <c:pt idx="13323">
                  <c:v>-5.0741599999999998E-2</c:v>
                </c:pt>
                <c:pt idx="13324">
                  <c:v>-5.0741000000000001E-2</c:v>
                </c:pt>
                <c:pt idx="13325">
                  <c:v>-5.0741799999999997E-2</c:v>
                </c:pt>
                <c:pt idx="13326">
                  <c:v>-5.0743000000000003E-2</c:v>
                </c:pt>
                <c:pt idx="13327">
                  <c:v>-5.0744999999999998E-2</c:v>
                </c:pt>
                <c:pt idx="13328">
                  <c:v>-5.0748599999999998E-2</c:v>
                </c:pt>
                <c:pt idx="13329">
                  <c:v>-5.0754199999999999E-2</c:v>
                </c:pt>
                <c:pt idx="13330">
                  <c:v>-5.0757299999999998E-2</c:v>
                </c:pt>
                <c:pt idx="13331">
                  <c:v>-5.0761800000000003E-2</c:v>
                </c:pt>
                <c:pt idx="13332">
                  <c:v>-5.0766600000000002E-2</c:v>
                </c:pt>
                <c:pt idx="13333">
                  <c:v>-5.07716E-2</c:v>
                </c:pt>
                <c:pt idx="13334">
                  <c:v>-5.0775899999999999E-2</c:v>
                </c:pt>
                <c:pt idx="13335">
                  <c:v>-5.0781199999999999E-2</c:v>
                </c:pt>
                <c:pt idx="13336">
                  <c:v>-5.0786900000000003E-2</c:v>
                </c:pt>
                <c:pt idx="13337">
                  <c:v>-5.0789300000000002E-2</c:v>
                </c:pt>
                <c:pt idx="13338">
                  <c:v>-5.0791299999999998E-2</c:v>
                </c:pt>
                <c:pt idx="13339">
                  <c:v>-5.0792400000000001E-2</c:v>
                </c:pt>
                <c:pt idx="13340">
                  <c:v>-5.07921E-2</c:v>
                </c:pt>
                <c:pt idx="13341">
                  <c:v>-5.0790200000000001E-2</c:v>
                </c:pt>
                <c:pt idx="13342">
                  <c:v>-5.0787199999999998E-2</c:v>
                </c:pt>
                <c:pt idx="13343">
                  <c:v>-5.0786199999999997E-2</c:v>
                </c:pt>
                <c:pt idx="13344">
                  <c:v>-5.0787800000000001E-2</c:v>
                </c:pt>
                <c:pt idx="13345">
                  <c:v>-5.0789099999999997E-2</c:v>
                </c:pt>
                <c:pt idx="13346">
                  <c:v>-5.0791500000000003E-2</c:v>
                </c:pt>
                <c:pt idx="13347">
                  <c:v>-5.0795600000000003E-2</c:v>
                </c:pt>
                <c:pt idx="13348">
                  <c:v>-5.0800100000000001E-2</c:v>
                </c:pt>
                <c:pt idx="13349">
                  <c:v>-5.0805700000000002E-2</c:v>
                </c:pt>
                <c:pt idx="13350">
                  <c:v>-5.0812200000000002E-2</c:v>
                </c:pt>
                <c:pt idx="13351">
                  <c:v>-5.0820400000000002E-2</c:v>
                </c:pt>
                <c:pt idx="13352">
                  <c:v>-5.0827499999999998E-2</c:v>
                </c:pt>
                <c:pt idx="13353">
                  <c:v>-5.0833700000000002E-2</c:v>
                </c:pt>
                <c:pt idx="13354">
                  <c:v>-5.0839500000000003E-2</c:v>
                </c:pt>
                <c:pt idx="13355">
                  <c:v>-5.0844399999999998E-2</c:v>
                </c:pt>
                <c:pt idx="13356">
                  <c:v>-5.0848200000000003E-2</c:v>
                </c:pt>
                <c:pt idx="13357">
                  <c:v>-5.0850399999999997E-2</c:v>
                </c:pt>
                <c:pt idx="13358">
                  <c:v>-5.0850399999999997E-2</c:v>
                </c:pt>
                <c:pt idx="13359">
                  <c:v>-5.08505E-2</c:v>
                </c:pt>
                <c:pt idx="13360">
                  <c:v>-5.0852799999999997E-2</c:v>
                </c:pt>
                <c:pt idx="13361">
                  <c:v>-5.0855200000000003E-2</c:v>
                </c:pt>
                <c:pt idx="13362">
                  <c:v>-5.0858899999999999E-2</c:v>
                </c:pt>
                <c:pt idx="13363">
                  <c:v>-5.0863600000000002E-2</c:v>
                </c:pt>
                <c:pt idx="13364">
                  <c:v>-5.0868299999999998E-2</c:v>
                </c:pt>
                <c:pt idx="13365">
                  <c:v>-5.0874900000000001E-2</c:v>
                </c:pt>
                <c:pt idx="13366">
                  <c:v>-5.0880599999999998E-2</c:v>
                </c:pt>
                <c:pt idx="13367">
                  <c:v>-5.0886899999999999E-2</c:v>
                </c:pt>
                <c:pt idx="13368">
                  <c:v>-5.0893000000000001E-2</c:v>
                </c:pt>
                <c:pt idx="13369">
                  <c:v>-5.0900099999999997E-2</c:v>
                </c:pt>
                <c:pt idx="13370">
                  <c:v>-5.0903799999999999E-2</c:v>
                </c:pt>
                <c:pt idx="13371">
                  <c:v>-5.09065E-2</c:v>
                </c:pt>
                <c:pt idx="13372">
                  <c:v>-5.0908799999999997E-2</c:v>
                </c:pt>
                <c:pt idx="13373">
                  <c:v>-5.09118E-2</c:v>
                </c:pt>
                <c:pt idx="13374">
                  <c:v>-5.09142E-2</c:v>
                </c:pt>
                <c:pt idx="13375">
                  <c:v>-5.0916200000000002E-2</c:v>
                </c:pt>
                <c:pt idx="13376">
                  <c:v>-5.0918100000000001E-2</c:v>
                </c:pt>
                <c:pt idx="13377">
                  <c:v>-5.09205E-2</c:v>
                </c:pt>
                <c:pt idx="13378">
                  <c:v>-5.0923900000000001E-2</c:v>
                </c:pt>
                <c:pt idx="13379">
                  <c:v>-5.0928300000000003E-2</c:v>
                </c:pt>
                <c:pt idx="13380">
                  <c:v>-5.09335E-2</c:v>
                </c:pt>
                <c:pt idx="13381">
                  <c:v>-5.0936599999999999E-2</c:v>
                </c:pt>
                <c:pt idx="13382">
                  <c:v>-5.0937799999999998E-2</c:v>
                </c:pt>
                <c:pt idx="13383">
                  <c:v>-5.0938200000000003E-2</c:v>
                </c:pt>
                <c:pt idx="13384">
                  <c:v>-5.0940300000000001E-2</c:v>
                </c:pt>
                <c:pt idx="13385">
                  <c:v>-5.0940100000000002E-2</c:v>
                </c:pt>
                <c:pt idx="13386">
                  <c:v>-5.0940199999999998E-2</c:v>
                </c:pt>
                <c:pt idx="13387">
                  <c:v>-5.0943099999999998E-2</c:v>
                </c:pt>
                <c:pt idx="13388">
                  <c:v>-5.0948E-2</c:v>
                </c:pt>
                <c:pt idx="13389">
                  <c:v>-5.0951299999999998E-2</c:v>
                </c:pt>
                <c:pt idx="13390">
                  <c:v>-5.09557E-2</c:v>
                </c:pt>
                <c:pt idx="13391">
                  <c:v>-5.0958999999999997E-2</c:v>
                </c:pt>
                <c:pt idx="13392">
                  <c:v>-5.0962800000000003E-2</c:v>
                </c:pt>
                <c:pt idx="13393">
                  <c:v>-5.09668E-2</c:v>
                </c:pt>
                <c:pt idx="13394">
                  <c:v>-5.0969899999999999E-2</c:v>
                </c:pt>
                <c:pt idx="13395">
                  <c:v>-5.0973200000000003E-2</c:v>
                </c:pt>
                <c:pt idx="13396">
                  <c:v>-5.0977000000000001E-2</c:v>
                </c:pt>
                <c:pt idx="13397">
                  <c:v>-5.0982399999999997E-2</c:v>
                </c:pt>
                <c:pt idx="13398">
                  <c:v>-5.0984599999999998E-2</c:v>
                </c:pt>
                <c:pt idx="13399">
                  <c:v>-5.0986400000000001E-2</c:v>
                </c:pt>
                <c:pt idx="13400">
                  <c:v>-5.0987200000000003E-2</c:v>
                </c:pt>
                <c:pt idx="13401">
                  <c:v>-5.0988100000000001E-2</c:v>
                </c:pt>
                <c:pt idx="13402">
                  <c:v>-5.0988699999999998E-2</c:v>
                </c:pt>
                <c:pt idx="13403">
                  <c:v>-5.0988699999999998E-2</c:v>
                </c:pt>
                <c:pt idx="13404">
                  <c:v>-5.0989300000000001E-2</c:v>
                </c:pt>
                <c:pt idx="13405">
                  <c:v>-5.0989100000000002E-2</c:v>
                </c:pt>
                <c:pt idx="13406">
                  <c:v>-5.09919E-2</c:v>
                </c:pt>
                <c:pt idx="13407">
                  <c:v>-5.0994699999999997E-2</c:v>
                </c:pt>
                <c:pt idx="13408">
                  <c:v>-5.0999700000000002E-2</c:v>
                </c:pt>
                <c:pt idx="13409">
                  <c:v>-5.1002800000000001E-2</c:v>
                </c:pt>
                <c:pt idx="13410">
                  <c:v>-5.10042E-2</c:v>
                </c:pt>
                <c:pt idx="13411">
                  <c:v>-5.1005399999999999E-2</c:v>
                </c:pt>
                <c:pt idx="13412">
                  <c:v>-5.1009199999999998E-2</c:v>
                </c:pt>
                <c:pt idx="13413">
                  <c:v>-5.1012799999999997E-2</c:v>
                </c:pt>
                <c:pt idx="13414">
                  <c:v>-5.10153E-2</c:v>
                </c:pt>
                <c:pt idx="13415">
                  <c:v>-5.1019200000000001E-2</c:v>
                </c:pt>
                <c:pt idx="13416">
                  <c:v>-5.1024300000000002E-2</c:v>
                </c:pt>
                <c:pt idx="13417">
                  <c:v>-5.1030300000000001E-2</c:v>
                </c:pt>
                <c:pt idx="13418">
                  <c:v>-5.10375E-2</c:v>
                </c:pt>
                <c:pt idx="13419">
                  <c:v>-5.1043900000000003E-2</c:v>
                </c:pt>
                <c:pt idx="13420">
                  <c:v>-5.1049700000000003E-2</c:v>
                </c:pt>
                <c:pt idx="13421">
                  <c:v>-5.1053399999999999E-2</c:v>
                </c:pt>
                <c:pt idx="13422">
                  <c:v>-5.10556E-2</c:v>
                </c:pt>
                <c:pt idx="13423">
                  <c:v>-5.1056999999999998E-2</c:v>
                </c:pt>
                <c:pt idx="13424">
                  <c:v>-5.1058300000000001E-2</c:v>
                </c:pt>
                <c:pt idx="13425">
                  <c:v>-5.10585E-2</c:v>
                </c:pt>
                <c:pt idx="13426">
                  <c:v>-5.1059800000000002E-2</c:v>
                </c:pt>
                <c:pt idx="13427">
                  <c:v>-5.1060599999999998E-2</c:v>
                </c:pt>
                <c:pt idx="13428">
                  <c:v>-5.10619E-2</c:v>
                </c:pt>
                <c:pt idx="13429">
                  <c:v>-5.1066199999999999E-2</c:v>
                </c:pt>
                <c:pt idx="13430">
                  <c:v>-5.1072699999999999E-2</c:v>
                </c:pt>
                <c:pt idx="13431">
                  <c:v>-5.10812E-2</c:v>
                </c:pt>
                <c:pt idx="13432">
                  <c:v>-5.1089599999999999E-2</c:v>
                </c:pt>
                <c:pt idx="13433">
                  <c:v>-5.1095700000000001E-2</c:v>
                </c:pt>
                <c:pt idx="13434">
                  <c:v>-5.11017E-2</c:v>
                </c:pt>
                <c:pt idx="13435">
                  <c:v>-5.1105600000000001E-2</c:v>
                </c:pt>
                <c:pt idx="13436">
                  <c:v>-5.1110299999999997E-2</c:v>
                </c:pt>
                <c:pt idx="13437">
                  <c:v>-5.1113899999999997E-2</c:v>
                </c:pt>
                <c:pt idx="13438">
                  <c:v>-5.1118400000000001E-2</c:v>
                </c:pt>
                <c:pt idx="13439">
                  <c:v>-5.1121899999999998E-2</c:v>
                </c:pt>
                <c:pt idx="13440">
                  <c:v>-5.1129399999999998E-2</c:v>
                </c:pt>
                <c:pt idx="13441">
                  <c:v>-5.11379E-2</c:v>
                </c:pt>
                <c:pt idx="13442">
                  <c:v>-5.1148399999999997E-2</c:v>
                </c:pt>
                <c:pt idx="13443">
                  <c:v>-5.1159000000000003E-2</c:v>
                </c:pt>
                <c:pt idx="13444">
                  <c:v>-5.1166400000000001E-2</c:v>
                </c:pt>
                <c:pt idx="13445">
                  <c:v>-5.1173700000000003E-2</c:v>
                </c:pt>
                <c:pt idx="13446">
                  <c:v>-5.1175999999999999E-2</c:v>
                </c:pt>
                <c:pt idx="13447">
                  <c:v>-5.1178500000000002E-2</c:v>
                </c:pt>
                <c:pt idx="13448">
                  <c:v>-5.1180200000000002E-2</c:v>
                </c:pt>
                <c:pt idx="13449">
                  <c:v>-5.1180900000000001E-2</c:v>
                </c:pt>
                <c:pt idx="13450">
                  <c:v>-5.1181999999999998E-2</c:v>
                </c:pt>
                <c:pt idx="13451">
                  <c:v>-5.1186200000000001E-2</c:v>
                </c:pt>
                <c:pt idx="13452">
                  <c:v>-5.1189699999999998E-2</c:v>
                </c:pt>
                <c:pt idx="13453">
                  <c:v>-5.1195499999999998E-2</c:v>
                </c:pt>
                <c:pt idx="13454">
                  <c:v>-5.1204300000000001E-2</c:v>
                </c:pt>
                <c:pt idx="13455">
                  <c:v>-5.1212899999999999E-2</c:v>
                </c:pt>
                <c:pt idx="13456">
                  <c:v>-5.1220099999999998E-2</c:v>
                </c:pt>
                <c:pt idx="13457">
                  <c:v>-5.1227799999999997E-2</c:v>
                </c:pt>
                <c:pt idx="13458">
                  <c:v>-5.1233599999999997E-2</c:v>
                </c:pt>
                <c:pt idx="13459">
                  <c:v>-5.1238100000000002E-2</c:v>
                </c:pt>
                <c:pt idx="13460">
                  <c:v>-5.1241099999999998E-2</c:v>
                </c:pt>
                <c:pt idx="13461">
                  <c:v>-5.1244999999999999E-2</c:v>
                </c:pt>
                <c:pt idx="13462">
                  <c:v>-5.1251499999999998E-2</c:v>
                </c:pt>
                <c:pt idx="13463">
                  <c:v>-5.1259399999999997E-2</c:v>
                </c:pt>
                <c:pt idx="13464">
                  <c:v>-5.1266899999999997E-2</c:v>
                </c:pt>
                <c:pt idx="13465">
                  <c:v>-5.12757E-2</c:v>
                </c:pt>
                <c:pt idx="13466">
                  <c:v>-5.1284499999999997E-2</c:v>
                </c:pt>
                <c:pt idx="13467">
                  <c:v>-5.1289899999999999E-2</c:v>
                </c:pt>
                <c:pt idx="13468">
                  <c:v>-5.1294399999999997E-2</c:v>
                </c:pt>
                <c:pt idx="13469">
                  <c:v>-5.1298200000000002E-2</c:v>
                </c:pt>
                <c:pt idx="13470">
                  <c:v>-5.1301100000000002E-2</c:v>
                </c:pt>
                <c:pt idx="13471">
                  <c:v>-5.1303399999999999E-2</c:v>
                </c:pt>
                <c:pt idx="13472">
                  <c:v>-5.1306299999999999E-2</c:v>
                </c:pt>
                <c:pt idx="13473">
                  <c:v>-5.1309199999999999E-2</c:v>
                </c:pt>
                <c:pt idx="13474">
                  <c:v>-5.1310599999999998E-2</c:v>
                </c:pt>
                <c:pt idx="13475">
                  <c:v>-5.1311299999999997E-2</c:v>
                </c:pt>
                <c:pt idx="13476">
                  <c:v>-5.1310000000000001E-2</c:v>
                </c:pt>
                <c:pt idx="13477">
                  <c:v>-5.1311700000000002E-2</c:v>
                </c:pt>
                <c:pt idx="13478">
                  <c:v>-5.13143E-2</c:v>
                </c:pt>
                <c:pt idx="13479">
                  <c:v>-5.1315699999999999E-2</c:v>
                </c:pt>
                <c:pt idx="13480">
                  <c:v>-5.1315899999999998E-2</c:v>
                </c:pt>
                <c:pt idx="13481">
                  <c:v>-5.1319700000000003E-2</c:v>
                </c:pt>
                <c:pt idx="13482">
                  <c:v>-5.1324099999999998E-2</c:v>
                </c:pt>
                <c:pt idx="13483">
                  <c:v>-5.1330300000000002E-2</c:v>
                </c:pt>
                <c:pt idx="13484">
                  <c:v>-5.1337300000000002E-2</c:v>
                </c:pt>
                <c:pt idx="13485">
                  <c:v>-5.1344099999999997E-2</c:v>
                </c:pt>
                <c:pt idx="13486">
                  <c:v>-5.1349899999999997E-2</c:v>
                </c:pt>
                <c:pt idx="13487">
                  <c:v>-5.1354200000000003E-2</c:v>
                </c:pt>
                <c:pt idx="13488">
                  <c:v>-5.1357399999999997E-2</c:v>
                </c:pt>
                <c:pt idx="13489">
                  <c:v>-5.13599E-2</c:v>
                </c:pt>
                <c:pt idx="13490">
                  <c:v>-5.1363699999999998E-2</c:v>
                </c:pt>
                <c:pt idx="13491">
                  <c:v>-5.1364800000000002E-2</c:v>
                </c:pt>
                <c:pt idx="13492">
                  <c:v>-5.1365000000000001E-2</c:v>
                </c:pt>
                <c:pt idx="13493">
                  <c:v>-5.1368400000000002E-2</c:v>
                </c:pt>
                <c:pt idx="13494">
                  <c:v>-5.1374299999999998E-2</c:v>
                </c:pt>
                <c:pt idx="13495">
                  <c:v>-5.1379500000000002E-2</c:v>
                </c:pt>
                <c:pt idx="13496">
                  <c:v>-5.1385800000000002E-2</c:v>
                </c:pt>
                <c:pt idx="13497">
                  <c:v>-5.1391100000000002E-2</c:v>
                </c:pt>
                <c:pt idx="13498">
                  <c:v>-5.1394599999999999E-2</c:v>
                </c:pt>
                <c:pt idx="13499">
                  <c:v>-5.1398899999999997E-2</c:v>
                </c:pt>
                <c:pt idx="13500">
                  <c:v>-5.1402499999999997E-2</c:v>
                </c:pt>
                <c:pt idx="13501">
                  <c:v>-5.1406100000000003E-2</c:v>
                </c:pt>
                <c:pt idx="13502">
                  <c:v>-5.1409200000000002E-2</c:v>
                </c:pt>
                <c:pt idx="13503">
                  <c:v>-5.1408599999999999E-2</c:v>
                </c:pt>
                <c:pt idx="13504">
                  <c:v>-5.1409000000000003E-2</c:v>
                </c:pt>
                <c:pt idx="13505">
                  <c:v>-5.1411100000000001E-2</c:v>
                </c:pt>
                <c:pt idx="13506">
                  <c:v>-5.1413899999999998E-2</c:v>
                </c:pt>
                <c:pt idx="13507">
                  <c:v>-5.1418100000000001E-2</c:v>
                </c:pt>
                <c:pt idx="13508">
                  <c:v>-5.1422799999999998E-2</c:v>
                </c:pt>
                <c:pt idx="13509">
                  <c:v>-5.1426100000000002E-2</c:v>
                </c:pt>
                <c:pt idx="13510">
                  <c:v>-5.1433E-2</c:v>
                </c:pt>
                <c:pt idx="13511">
                  <c:v>-5.1438900000000003E-2</c:v>
                </c:pt>
                <c:pt idx="13512">
                  <c:v>-5.1444299999999998E-2</c:v>
                </c:pt>
                <c:pt idx="13513">
                  <c:v>-5.1449700000000001E-2</c:v>
                </c:pt>
                <c:pt idx="13514">
                  <c:v>-5.1454399999999997E-2</c:v>
                </c:pt>
                <c:pt idx="13515">
                  <c:v>-5.1457999999999997E-2</c:v>
                </c:pt>
                <c:pt idx="13516">
                  <c:v>-5.14598E-2</c:v>
                </c:pt>
                <c:pt idx="13517">
                  <c:v>-5.1461899999999998E-2</c:v>
                </c:pt>
                <c:pt idx="13518">
                  <c:v>-5.1462099999999997E-2</c:v>
                </c:pt>
                <c:pt idx="13519">
                  <c:v>-5.1463799999999997E-2</c:v>
                </c:pt>
                <c:pt idx="13520">
                  <c:v>-5.14651E-2</c:v>
                </c:pt>
                <c:pt idx="13521">
                  <c:v>-5.1468899999999998E-2</c:v>
                </c:pt>
                <c:pt idx="13522">
                  <c:v>-5.1474699999999998E-2</c:v>
                </c:pt>
                <c:pt idx="13523">
                  <c:v>-5.1479700000000003E-2</c:v>
                </c:pt>
                <c:pt idx="13524">
                  <c:v>-5.1484200000000001E-2</c:v>
                </c:pt>
                <c:pt idx="13525">
                  <c:v>-5.1488300000000001E-2</c:v>
                </c:pt>
                <c:pt idx="13526">
                  <c:v>-5.1492099999999999E-2</c:v>
                </c:pt>
                <c:pt idx="13527">
                  <c:v>-5.1494199999999997E-2</c:v>
                </c:pt>
                <c:pt idx="13528">
                  <c:v>-5.14977E-2</c:v>
                </c:pt>
                <c:pt idx="13529">
                  <c:v>-5.1500299999999999E-2</c:v>
                </c:pt>
                <c:pt idx="13530">
                  <c:v>-5.1504300000000003E-2</c:v>
                </c:pt>
                <c:pt idx="13531">
                  <c:v>-5.15107E-2</c:v>
                </c:pt>
                <c:pt idx="13532">
                  <c:v>-5.1516800000000001E-2</c:v>
                </c:pt>
                <c:pt idx="13533">
                  <c:v>-5.1524599999999997E-2</c:v>
                </c:pt>
                <c:pt idx="13534">
                  <c:v>-5.1531800000000003E-2</c:v>
                </c:pt>
                <c:pt idx="13535">
                  <c:v>-5.1538399999999998E-2</c:v>
                </c:pt>
                <c:pt idx="13536">
                  <c:v>-5.15421E-2</c:v>
                </c:pt>
                <c:pt idx="13537">
                  <c:v>-5.1544600000000003E-2</c:v>
                </c:pt>
                <c:pt idx="13538">
                  <c:v>-5.15469E-2</c:v>
                </c:pt>
                <c:pt idx="13539">
                  <c:v>-5.1548700000000003E-2</c:v>
                </c:pt>
                <c:pt idx="13540">
                  <c:v>-5.1550100000000001E-2</c:v>
                </c:pt>
                <c:pt idx="13541">
                  <c:v>-5.15515E-2</c:v>
                </c:pt>
                <c:pt idx="13542">
                  <c:v>-5.1553599999999998E-2</c:v>
                </c:pt>
                <c:pt idx="13543">
                  <c:v>-5.1559300000000002E-2</c:v>
                </c:pt>
                <c:pt idx="13544">
                  <c:v>-5.1564499999999999E-2</c:v>
                </c:pt>
                <c:pt idx="13545">
                  <c:v>-5.1569499999999997E-2</c:v>
                </c:pt>
                <c:pt idx="13546">
                  <c:v>-5.1575000000000003E-2</c:v>
                </c:pt>
                <c:pt idx="13547">
                  <c:v>-5.1577999999999999E-2</c:v>
                </c:pt>
                <c:pt idx="13548">
                  <c:v>-5.1581099999999998E-2</c:v>
                </c:pt>
                <c:pt idx="13549">
                  <c:v>-5.1583799999999999E-2</c:v>
                </c:pt>
                <c:pt idx="13550">
                  <c:v>-5.1583400000000001E-2</c:v>
                </c:pt>
                <c:pt idx="13551">
                  <c:v>-5.1581500000000002E-2</c:v>
                </c:pt>
                <c:pt idx="13552">
                  <c:v>-5.1579399999999997E-2</c:v>
                </c:pt>
                <c:pt idx="13553">
                  <c:v>-5.1579300000000002E-2</c:v>
                </c:pt>
                <c:pt idx="13554">
                  <c:v>-5.1581799999999997E-2</c:v>
                </c:pt>
                <c:pt idx="13555">
                  <c:v>-5.1583999999999998E-2</c:v>
                </c:pt>
                <c:pt idx="13556">
                  <c:v>-5.1585699999999998E-2</c:v>
                </c:pt>
                <c:pt idx="13557">
                  <c:v>-5.1589799999999998E-2</c:v>
                </c:pt>
                <c:pt idx="13558">
                  <c:v>-5.1595000000000002E-2</c:v>
                </c:pt>
                <c:pt idx="13559">
                  <c:v>-5.1600399999999998E-2</c:v>
                </c:pt>
                <c:pt idx="13560">
                  <c:v>-5.16053E-2</c:v>
                </c:pt>
                <c:pt idx="13561">
                  <c:v>-5.1608300000000003E-2</c:v>
                </c:pt>
                <c:pt idx="13562">
                  <c:v>-5.1612999999999999E-2</c:v>
                </c:pt>
                <c:pt idx="13563">
                  <c:v>-5.1616799999999997E-2</c:v>
                </c:pt>
                <c:pt idx="13564">
                  <c:v>-5.1620800000000001E-2</c:v>
                </c:pt>
                <c:pt idx="13565">
                  <c:v>-5.1626199999999997E-2</c:v>
                </c:pt>
                <c:pt idx="13566">
                  <c:v>-5.1631000000000003E-2</c:v>
                </c:pt>
                <c:pt idx="13567">
                  <c:v>-5.1632900000000002E-2</c:v>
                </c:pt>
                <c:pt idx="13568">
                  <c:v>-5.1634399999999997E-2</c:v>
                </c:pt>
                <c:pt idx="13569">
                  <c:v>-5.1635800000000003E-2</c:v>
                </c:pt>
                <c:pt idx="13570">
                  <c:v>-5.1637599999999999E-2</c:v>
                </c:pt>
                <c:pt idx="13571">
                  <c:v>-5.1638299999999998E-2</c:v>
                </c:pt>
                <c:pt idx="13572">
                  <c:v>-5.1637500000000003E-2</c:v>
                </c:pt>
                <c:pt idx="13573">
                  <c:v>-5.1638099999999999E-2</c:v>
                </c:pt>
                <c:pt idx="13574">
                  <c:v>-5.1637799999999998E-2</c:v>
                </c:pt>
                <c:pt idx="13575">
                  <c:v>-5.1638900000000001E-2</c:v>
                </c:pt>
                <c:pt idx="13576">
                  <c:v>-5.1641800000000002E-2</c:v>
                </c:pt>
                <c:pt idx="13577">
                  <c:v>-5.16444E-2</c:v>
                </c:pt>
                <c:pt idx="13578">
                  <c:v>-5.1645900000000002E-2</c:v>
                </c:pt>
                <c:pt idx="13579">
                  <c:v>-5.1649E-2</c:v>
                </c:pt>
                <c:pt idx="13580">
                  <c:v>-5.1651599999999999E-2</c:v>
                </c:pt>
                <c:pt idx="13581">
                  <c:v>-5.1655399999999997E-2</c:v>
                </c:pt>
                <c:pt idx="13582">
                  <c:v>-5.16596E-2</c:v>
                </c:pt>
                <c:pt idx="13583">
                  <c:v>-5.1663300000000002E-2</c:v>
                </c:pt>
                <c:pt idx="13584">
                  <c:v>-5.1667400000000002E-2</c:v>
                </c:pt>
                <c:pt idx="13585">
                  <c:v>-5.16724E-2</c:v>
                </c:pt>
                <c:pt idx="13586">
                  <c:v>-5.1678200000000001E-2</c:v>
                </c:pt>
                <c:pt idx="13587">
                  <c:v>-5.1685000000000002E-2</c:v>
                </c:pt>
                <c:pt idx="13588">
                  <c:v>-5.1690800000000002E-2</c:v>
                </c:pt>
                <c:pt idx="13589">
                  <c:v>-5.1696800000000001E-2</c:v>
                </c:pt>
                <c:pt idx="13590">
                  <c:v>-5.1700500000000003E-2</c:v>
                </c:pt>
                <c:pt idx="13591">
                  <c:v>-5.1702400000000003E-2</c:v>
                </c:pt>
                <c:pt idx="13592">
                  <c:v>-5.1707799999999998E-2</c:v>
                </c:pt>
                <c:pt idx="13593">
                  <c:v>-5.1712399999999999E-2</c:v>
                </c:pt>
                <c:pt idx="13594">
                  <c:v>-5.17163E-2</c:v>
                </c:pt>
                <c:pt idx="13595">
                  <c:v>-5.1720700000000001E-2</c:v>
                </c:pt>
                <c:pt idx="13596">
                  <c:v>-5.17233E-2</c:v>
                </c:pt>
                <c:pt idx="13597">
                  <c:v>-5.1725699999999999E-2</c:v>
                </c:pt>
                <c:pt idx="13598">
                  <c:v>-5.1728999999999997E-2</c:v>
                </c:pt>
                <c:pt idx="13599">
                  <c:v>-5.1730699999999998E-2</c:v>
                </c:pt>
                <c:pt idx="13600">
                  <c:v>-5.1731399999999997E-2</c:v>
                </c:pt>
                <c:pt idx="13601">
                  <c:v>-5.17308E-2</c:v>
                </c:pt>
                <c:pt idx="13602">
                  <c:v>-5.1730600000000002E-2</c:v>
                </c:pt>
                <c:pt idx="13603">
                  <c:v>-5.1731199999999998E-2</c:v>
                </c:pt>
                <c:pt idx="13604">
                  <c:v>-5.17327E-2</c:v>
                </c:pt>
                <c:pt idx="13605">
                  <c:v>-5.1734799999999997E-2</c:v>
                </c:pt>
                <c:pt idx="13606">
                  <c:v>-5.1739399999999998E-2</c:v>
                </c:pt>
                <c:pt idx="13607">
                  <c:v>-5.1745100000000002E-2</c:v>
                </c:pt>
                <c:pt idx="13608">
                  <c:v>-5.1751400000000003E-2</c:v>
                </c:pt>
                <c:pt idx="13609">
                  <c:v>-5.1758199999999997E-2</c:v>
                </c:pt>
                <c:pt idx="13610">
                  <c:v>-5.1764400000000002E-2</c:v>
                </c:pt>
                <c:pt idx="13611">
                  <c:v>-5.1768599999999998E-2</c:v>
                </c:pt>
                <c:pt idx="13612">
                  <c:v>-5.17723E-2</c:v>
                </c:pt>
                <c:pt idx="13613">
                  <c:v>-5.1778499999999998E-2</c:v>
                </c:pt>
                <c:pt idx="13614">
                  <c:v>-5.1782599999999998E-2</c:v>
                </c:pt>
                <c:pt idx="13615">
                  <c:v>-5.1786899999999997E-2</c:v>
                </c:pt>
                <c:pt idx="13616">
                  <c:v>-5.1792699999999997E-2</c:v>
                </c:pt>
                <c:pt idx="13617">
                  <c:v>-5.1796200000000001E-2</c:v>
                </c:pt>
                <c:pt idx="13618">
                  <c:v>-5.1798400000000001E-2</c:v>
                </c:pt>
                <c:pt idx="13619">
                  <c:v>-5.1800300000000001E-2</c:v>
                </c:pt>
                <c:pt idx="13620">
                  <c:v>-5.1803799999999997E-2</c:v>
                </c:pt>
                <c:pt idx="13621">
                  <c:v>-5.1807400000000003E-2</c:v>
                </c:pt>
                <c:pt idx="13622">
                  <c:v>-5.1810599999999998E-2</c:v>
                </c:pt>
                <c:pt idx="13623">
                  <c:v>-5.1813999999999999E-2</c:v>
                </c:pt>
                <c:pt idx="13624">
                  <c:v>-5.1817599999999998E-2</c:v>
                </c:pt>
                <c:pt idx="13625">
                  <c:v>-5.1820900000000003E-2</c:v>
                </c:pt>
                <c:pt idx="13626">
                  <c:v>-5.1823399999999999E-2</c:v>
                </c:pt>
                <c:pt idx="13627">
                  <c:v>-5.1825099999999999E-2</c:v>
                </c:pt>
                <c:pt idx="13628">
                  <c:v>-5.1826299999999999E-2</c:v>
                </c:pt>
                <c:pt idx="13629">
                  <c:v>-5.1824700000000001E-2</c:v>
                </c:pt>
                <c:pt idx="13630">
                  <c:v>-5.1824299999999997E-2</c:v>
                </c:pt>
                <c:pt idx="13631">
                  <c:v>-5.1822800000000002E-2</c:v>
                </c:pt>
                <c:pt idx="13632">
                  <c:v>-5.1819999999999998E-2</c:v>
                </c:pt>
                <c:pt idx="13633">
                  <c:v>-5.1818599999999999E-2</c:v>
                </c:pt>
                <c:pt idx="13634">
                  <c:v>-5.1816800000000003E-2</c:v>
                </c:pt>
                <c:pt idx="13635">
                  <c:v>-5.1818400000000001E-2</c:v>
                </c:pt>
                <c:pt idx="13636">
                  <c:v>-5.1822699999999999E-2</c:v>
                </c:pt>
                <c:pt idx="13637">
                  <c:v>-5.1828899999999997E-2</c:v>
                </c:pt>
                <c:pt idx="13638">
                  <c:v>-5.1836500000000001E-2</c:v>
                </c:pt>
                <c:pt idx="13639">
                  <c:v>-5.1844800000000003E-2</c:v>
                </c:pt>
                <c:pt idx="13640">
                  <c:v>-5.1853000000000003E-2</c:v>
                </c:pt>
                <c:pt idx="13641">
                  <c:v>-5.1860299999999998E-2</c:v>
                </c:pt>
                <c:pt idx="13642">
                  <c:v>-5.1866299999999997E-2</c:v>
                </c:pt>
                <c:pt idx="13643">
                  <c:v>-5.18693E-2</c:v>
                </c:pt>
                <c:pt idx="13644">
                  <c:v>-5.1872399999999999E-2</c:v>
                </c:pt>
                <c:pt idx="13645">
                  <c:v>-5.1873799999999998E-2</c:v>
                </c:pt>
                <c:pt idx="13646">
                  <c:v>-5.1876100000000001E-2</c:v>
                </c:pt>
                <c:pt idx="13647">
                  <c:v>-5.1878899999999999E-2</c:v>
                </c:pt>
                <c:pt idx="13648">
                  <c:v>-5.1882299999999999E-2</c:v>
                </c:pt>
                <c:pt idx="13649">
                  <c:v>-5.1886799999999997E-2</c:v>
                </c:pt>
                <c:pt idx="13650">
                  <c:v>-5.1893099999999998E-2</c:v>
                </c:pt>
                <c:pt idx="13651">
                  <c:v>-5.1899599999999997E-2</c:v>
                </c:pt>
                <c:pt idx="13652">
                  <c:v>-5.1906399999999998E-2</c:v>
                </c:pt>
                <c:pt idx="13653">
                  <c:v>-5.1911499999999999E-2</c:v>
                </c:pt>
                <c:pt idx="13654">
                  <c:v>-5.1915099999999999E-2</c:v>
                </c:pt>
                <c:pt idx="13655">
                  <c:v>-5.1918300000000001E-2</c:v>
                </c:pt>
                <c:pt idx="13656">
                  <c:v>-5.1923200000000003E-2</c:v>
                </c:pt>
                <c:pt idx="13657">
                  <c:v>-5.1926199999999999E-2</c:v>
                </c:pt>
                <c:pt idx="13658">
                  <c:v>-5.1925699999999998E-2</c:v>
                </c:pt>
                <c:pt idx="13659">
                  <c:v>-5.1922700000000002E-2</c:v>
                </c:pt>
                <c:pt idx="13660">
                  <c:v>-5.1920000000000001E-2</c:v>
                </c:pt>
                <c:pt idx="13661">
                  <c:v>-5.19166E-2</c:v>
                </c:pt>
                <c:pt idx="13662">
                  <c:v>-5.1915299999999998E-2</c:v>
                </c:pt>
                <c:pt idx="13663">
                  <c:v>-5.1914799999999997E-2</c:v>
                </c:pt>
                <c:pt idx="13664">
                  <c:v>-5.1915799999999998E-2</c:v>
                </c:pt>
                <c:pt idx="13665">
                  <c:v>-5.1916999999999998E-2</c:v>
                </c:pt>
                <c:pt idx="13666">
                  <c:v>-5.1921700000000001E-2</c:v>
                </c:pt>
                <c:pt idx="13667">
                  <c:v>-5.1927300000000003E-2</c:v>
                </c:pt>
                <c:pt idx="13668">
                  <c:v>-5.1932100000000002E-2</c:v>
                </c:pt>
                <c:pt idx="13669">
                  <c:v>-5.1937799999999999E-2</c:v>
                </c:pt>
                <c:pt idx="13670">
                  <c:v>-5.1942099999999998E-2</c:v>
                </c:pt>
                <c:pt idx="13671">
                  <c:v>-5.1945199999999997E-2</c:v>
                </c:pt>
                <c:pt idx="13672">
                  <c:v>-5.1946199999999998E-2</c:v>
                </c:pt>
                <c:pt idx="13673">
                  <c:v>-5.1947599999999997E-2</c:v>
                </c:pt>
                <c:pt idx="13674">
                  <c:v>-5.1948800000000003E-2</c:v>
                </c:pt>
                <c:pt idx="13675">
                  <c:v>-5.19487E-2</c:v>
                </c:pt>
                <c:pt idx="13676">
                  <c:v>-5.1948000000000001E-2</c:v>
                </c:pt>
                <c:pt idx="13677">
                  <c:v>-5.1947199999999999E-2</c:v>
                </c:pt>
                <c:pt idx="13678">
                  <c:v>-5.1945100000000001E-2</c:v>
                </c:pt>
                <c:pt idx="13679">
                  <c:v>-5.1941399999999999E-2</c:v>
                </c:pt>
                <c:pt idx="13680">
                  <c:v>-5.1938900000000003E-2</c:v>
                </c:pt>
                <c:pt idx="13681">
                  <c:v>-5.1936599999999999E-2</c:v>
                </c:pt>
                <c:pt idx="13682">
                  <c:v>-5.1933699999999999E-2</c:v>
                </c:pt>
                <c:pt idx="13683">
                  <c:v>-5.1929200000000002E-2</c:v>
                </c:pt>
                <c:pt idx="13684">
                  <c:v>-5.19248E-2</c:v>
                </c:pt>
                <c:pt idx="13685">
                  <c:v>-5.1922900000000001E-2</c:v>
                </c:pt>
                <c:pt idx="13686">
                  <c:v>-5.1920899999999999E-2</c:v>
                </c:pt>
                <c:pt idx="13687">
                  <c:v>-5.1920099999999997E-2</c:v>
                </c:pt>
                <c:pt idx="13688">
                  <c:v>-5.1921500000000002E-2</c:v>
                </c:pt>
                <c:pt idx="13689">
                  <c:v>-5.1921799999999997E-2</c:v>
                </c:pt>
                <c:pt idx="13690">
                  <c:v>-5.1924400000000002E-2</c:v>
                </c:pt>
                <c:pt idx="13691">
                  <c:v>-5.1926899999999998E-2</c:v>
                </c:pt>
                <c:pt idx="13692">
                  <c:v>-5.19301E-2</c:v>
                </c:pt>
                <c:pt idx="13693">
                  <c:v>-5.1931699999999997E-2</c:v>
                </c:pt>
                <c:pt idx="13694">
                  <c:v>-5.1930799999999999E-2</c:v>
                </c:pt>
                <c:pt idx="13695">
                  <c:v>-5.1932199999999998E-2</c:v>
                </c:pt>
                <c:pt idx="13696">
                  <c:v>-5.1933199999999999E-2</c:v>
                </c:pt>
                <c:pt idx="13697">
                  <c:v>-5.1934000000000001E-2</c:v>
                </c:pt>
                <c:pt idx="13698">
                  <c:v>-5.1934800000000003E-2</c:v>
                </c:pt>
                <c:pt idx="13699">
                  <c:v>-5.1936900000000001E-2</c:v>
                </c:pt>
                <c:pt idx="13700">
                  <c:v>-5.1941599999999997E-2</c:v>
                </c:pt>
                <c:pt idx="13701">
                  <c:v>-5.1944799999999999E-2</c:v>
                </c:pt>
                <c:pt idx="13702">
                  <c:v>-5.1949099999999998E-2</c:v>
                </c:pt>
                <c:pt idx="13703">
                  <c:v>-5.1953699999999998E-2</c:v>
                </c:pt>
                <c:pt idx="13704">
                  <c:v>-5.1959199999999997E-2</c:v>
                </c:pt>
                <c:pt idx="13705">
                  <c:v>-5.19634E-2</c:v>
                </c:pt>
                <c:pt idx="13706">
                  <c:v>-5.1968100000000003E-2</c:v>
                </c:pt>
                <c:pt idx="13707">
                  <c:v>-5.1971000000000003E-2</c:v>
                </c:pt>
                <c:pt idx="13708">
                  <c:v>-5.1975100000000003E-2</c:v>
                </c:pt>
                <c:pt idx="13709">
                  <c:v>-5.1978499999999997E-2</c:v>
                </c:pt>
                <c:pt idx="13710">
                  <c:v>-5.1981699999999999E-2</c:v>
                </c:pt>
                <c:pt idx="13711">
                  <c:v>-5.19827E-2</c:v>
                </c:pt>
                <c:pt idx="13712">
                  <c:v>-5.1982599999999997E-2</c:v>
                </c:pt>
                <c:pt idx="13713">
                  <c:v>-5.1982199999999999E-2</c:v>
                </c:pt>
                <c:pt idx="13714">
                  <c:v>-5.1982500000000001E-2</c:v>
                </c:pt>
                <c:pt idx="13715">
                  <c:v>-5.1985499999999997E-2</c:v>
                </c:pt>
                <c:pt idx="13716">
                  <c:v>-5.1989300000000002E-2</c:v>
                </c:pt>
                <c:pt idx="13717">
                  <c:v>-5.1994600000000002E-2</c:v>
                </c:pt>
                <c:pt idx="13718">
                  <c:v>-5.20008E-2</c:v>
                </c:pt>
                <c:pt idx="13719">
                  <c:v>-5.2007299999999999E-2</c:v>
                </c:pt>
                <c:pt idx="13720">
                  <c:v>-5.2012900000000001E-2</c:v>
                </c:pt>
                <c:pt idx="13721">
                  <c:v>-5.2017099999999997E-2</c:v>
                </c:pt>
                <c:pt idx="13722">
                  <c:v>-5.2019200000000002E-2</c:v>
                </c:pt>
                <c:pt idx="13723">
                  <c:v>-5.2019299999999997E-2</c:v>
                </c:pt>
                <c:pt idx="13724">
                  <c:v>-5.20189E-2</c:v>
                </c:pt>
                <c:pt idx="13725">
                  <c:v>-5.20201E-2</c:v>
                </c:pt>
                <c:pt idx="13726">
                  <c:v>-5.2020799999999999E-2</c:v>
                </c:pt>
                <c:pt idx="13727">
                  <c:v>-5.2022400000000003E-2</c:v>
                </c:pt>
                <c:pt idx="13728">
                  <c:v>-5.2025399999999999E-2</c:v>
                </c:pt>
                <c:pt idx="13729">
                  <c:v>-5.2027700000000003E-2</c:v>
                </c:pt>
                <c:pt idx="13730">
                  <c:v>-5.2033999999999997E-2</c:v>
                </c:pt>
                <c:pt idx="13731">
                  <c:v>-5.2040999999999997E-2</c:v>
                </c:pt>
                <c:pt idx="13732">
                  <c:v>-5.2046200000000001E-2</c:v>
                </c:pt>
                <c:pt idx="13733">
                  <c:v>-5.2049600000000001E-2</c:v>
                </c:pt>
                <c:pt idx="13734">
                  <c:v>-5.2051699999999999E-2</c:v>
                </c:pt>
                <c:pt idx="13735">
                  <c:v>-5.20522E-2</c:v>
                </c:pt>
                <c:pt idx="13736">
                  <c:v>-5.20551E-2</c:v>
                </c:pt>
                <c:pt idx="13737">
                  <c:v>-5.2057899999999997E-2</c:v>
                </c:pt>
                <c:pt idx="13738">
                  <c:v>-5.2060700000000001E-2</c:v>
                </c:pt>
                <c:pt idx="13739">
                  <c:v>-5.2063100000000001E-2</c:v>
                </c:pt>
                <c:pt idx="13740">
                  <c:v>-5.2065800000000002E-2</c:v>
                </c:pt>
                <c:pt idx="13741">
                  <c:v>-5.20708E-2</c:v>
                </c:pt>
                <c:pt idx="13742">
                  <c:v>-5.2076299999999999E-2</c:v>
                </c:pt>
                <c:pt idx="13743">
                  <c:v>-5.2080300000000003E-2</c:v>
                </c:pt>
                <c:pt idx="13744">
                  <c:v>-5.2083699999999997E-2</c:v>
                </c:pt>
                <c:pt idx="13745">
                  <c:v>-5.20896E-2</c:v>
                </c:pt>
                <c:pt idx="13746">
                  <c:v>-5.2095700000000002E-2</c:v>
                </c:pt>
                <c:pt idx="13747">
                  <c:v>-5.2102599999999999E-2</c:v>
                </c:pt>
                <c:pt idx="13748">
                  <c:v>-5.2105800000000001E-2</c:v>
                </c:pt>
                <c:pt idx="13749">
                  <c:v>-5.2108700000000001E-2</c:v>
                </c:pt>
                <c:pt idx="13750">
                  <c:v>-5.2113E-2</c:v>
                </c:pt>
                <c:pt idx="13751">
                  <c:v>-5.2116900000000001E-2</c:v>
                </c:pt>
                <c:pt idx="13752">
                  <c:v>-5.2118900000000003E-2</c:v>
                </c:pt>
                <c:pt idx="13753">
                  <c:v>-5.2119899999999997E-2</c:v>
                </c:pt>
                <c:pt idx="13754">
                  <c:v>-5.2118200000000003E-2</c:v>
                </c:pt>
                <c:pt idx="13755">
                  <c:v>-5.21188E-2</c:v>
                </c:pt>
                <c:pt idx="13756">
                  <c:v>-5.2121000000000001E-2</c:v>
                </c:pt>
                <c:pt idx="13757">
                  <c:v>-5.2122799999999997E-2</c:v>
                </c:pt>
                <c:pt idx="13758">
                  <c:v>-5.2124299999999998E-2</c:v>
                </c:pt>
                <c:pt idx="13759">
                  <c:v>-5.2127300000000001E-2</c:v>
                </c:pt>
                <c:pt idx="13760">
                  <c:v>-5.2132499999999998E-2</c:v>
                </c:pt>
                <c:pt idx="13761">
                  <c:v>-5.2138799999999999E-2</c:v>
                </c:pt>
                <c:pt idx="13762">
                  <c:v>-5.2145999999999998E-2</c:v>
                </c:pt>
                <c:pt idx="13763">
                  <c:v>-5.2152999999999998E-2</c:v>
                </c:pt>
                <c:pt idx="13764">
                  <c:v>-5.2158900000000001E-2</c:v>
                </c:pt>
                <c:pt idx="13765">
                  <c:v>-5.21644E-2</c:v>
                </c:pt>
                <c:pt idx="13766">
                  <c:v>-5.2169399999999998E-2</c:v>
                </c:pt>
                <c:pt idx="13767">
                  <c:v>-5.2173499999999998E-2</c:v>
                </c:pt>
                <c:pt idx="13768">
                  <c:v>-5.21772E-2</c:v>
                </c:pt>
                <c:pt idx="13769">
                  <c:v>-5.2179799999999998E-2</c:v>
                </c:pt>
                <c:pt idx="13770">
                  <c:v>-5.2182199999999998E-2</c:v>
                </c:pt>
                <c:pt idx="13771">
                  <c:v>-5.2185099999999998E-2</c:v>
                </c:pt>
                <c:pt idx="13772">
                  <c:v>-5.2188100000000001E-2</c:v>
                </c:pt>
                <c:pt idx="13773">
                  <c:v>-5.2192500000000003E-2</c:v>
                </c:pt>
                <c:pt idx="13774">
                  <c:v>-5.21994E-2</c:v>
                </c:pt>
                <c:pt idx="13775">
                  <c:v>-5.2203699999999999E-2</c:v>
                </c:pt>
                <c:pt idx="13776">
                  <c:v>-5.2207200000000002E-2</c:v>
                </c:pt>
                <c:pt idx="13777">
                  <c:v>-5.2209800000000001E-2</c:v>
                </c:pt>
                <c:pt idx="13778">
                  <c:v>-5.2211899999999999E-2</c:v>
                </c:pt>
                <c:pt idx="13779">
                  <c:v>-5.2217E-2</c:v>
                </c:pt>
                <c:pt idx="13780">
                  <c:v>-5.2222499999999998E-2</c:v>
                </c:pt>
                <c:pt idx="13781">
                  <c:v>-5.2228799999999999E-2</c:v>
                </c:pt>
                <c:pt idx="13782">
                  <c:v>-5.2236299999999999E-2</c:v>
                </c:pt>
                <c:pt idx="13783">
                  <c:v>-5.2241599999999999E-2</c:v>
                </c:pt>
                <c:pt idx="13784">
                  <c:v>-5.2247200000000001E-2</c:v>
                </c:pt>
                <c:pt idx="13785">
                  <c:v>-5.2253599999999997E-2</c:v>
                </c:pt>
                <c:pt idx="13786">
                  <c:v>-5.2259399999999998E-2</c:v>
                </c:pt>
                <c:pt idx="13787">
                  <c:v>-5.2262999999999997E-2</c:v>
                </c:pt>
                <c:pt idx="13788">
                  <c:v>-5.2264499999999998E-2</c:v>
                </c:pt>
                <c:pt idx="13789">
                  <c:v>-5.2265499999999999E-2</c:v>
                </c:pt>
                <c:pt idx="13790">
                  <c:v>-5.2267099999999997E-2</c:v>
                </c:pt>
                <c:pt idx="13791">
                  <c:v>-5.2268099999999998E-2</c:v>
                </c:pt>
                <c:pt idx="13792">
                  <c:v>-5.2270200000000003E-2</c:v>
                </c:pt>
                <c:pt idx="13793">
                  <c:v>-5.2272399999999997E-2</c:v>
                </c:pt>
                <c:pt idx="13794">
                  <c:v>-5.2274500000000002E-2</c:v>
                </c:pt>
                <c:pt idx="13795">
                  <c:v>-5.2277700000000003E-2</c:v>
                </c:pt>
                <c:pt idx="13796">
                  <c:v>-5.2283499999999997E-2</c:v>
                </c:pt>
                <c:pt idx="13797">
                  <c:v>-5.2288399999999999E-2</c:v>
                </c:pt>
                <c:pt idx="13798">
                  <c:v>-5.2294100000000003E-2</c:v>
                </c:pt>
                <c:pt idx="13799">
                  <c:v>-5.2296299999999997E-2</c:v>
                </c:pt>
                <c:pt idx="13800">
                  <c:v>-5.2300199999999998E-2</c:v>
                </c:pt>
                <c:pt idx="13801">
                  <c:v>-5.23034E-2</c:v>
                </c:pt>
                <c:pt idx="13802">
                  <c:v>-5.2307300000000001E-2</c:v>
                </c:pt>
                <c:pt idx="13803">
                  <c:v>-5.2311700000000003E-2</c:v>
                </c:pt>
                <c:pt idx="13804">
                  <c:v>-5.2315500000000001E-2</c:v>
                </c:pt>
                <c:pt idx="13805">
                  <c:v>-5.2322199999999999E-2</c:v>
                </c:pt>
                <c:pt idx="13806">
                  <c:v>-5.2328699999999999E-2</c:v>
                </c:pt>
                <c:pt idx="13807">
                  <c:v>-5.2336300000000002E-2</c:v>
                </c:pt>
                <c:pt idx="13808">
                  <c:v>-5.2344399999999999E-2</c:v>
                </c:pt>
                <c:pt idx="13809">
                  <c:v>-5.2352299999999997E-2</c:v>
                </c:pt>
                <c:pt idx="13810">
                  <c:v>-5.2358500000000002E-2</c:v>
                </c:pt>
                <c:pt idx="13811">
                  <c:v>-5.2366299999999998E-2</c:v>
                </c:pt>
                <c:pt idx="13812">
                  <c:v>-5.2373400000000001E-2</c:v>
                </c:pt>
                <c:pt idx="13813">
                  <c:v>-5.2380799999999998E-2</c:v>
                </c:pt>
                <c:pt idx="13814">
                  <c:v>-5.2384699999999999E-2</c:v>
                </c:pt>
                <c:pt idx="13815">
                  <c:v>-5.23881E-2</c:v>
                </c:pt>
                <c:pt idx="13816">
                  <c:v>-5.2394499999999997E-2</c:v>
                </c:pt>
                <c:pt idx="13817">
                  <c:v>-5.2403499999999999E-2</c:v>
                </c:pt>
                <c:pt idx="13818">
                  <c:v>-5.2409999999999998E-2</c:v>
                </c:pt>
                <c:pt idx="13819">
                  <c:v>-5.2417999999999999E-2</c:v>
                </c:pt>
                <c:pt idx="13820">
                  <c:v>-5.2423900000000002E-2</c:v>
                </c:pt>
                <c:pt idx="13821">
                  <c:v>-5.2428799999999998E-2</c:v>
                </c:pt>
                <c:pt idx="13822">
                  <c:v>-5.2434799999999997E-2</c:v>
                </c:pt>
                <c:pt idx="13823">
                  <c:v>-5.2441700000000001E-2</c:v>
                </c:pt>
                <c:pt idx="13824">
                  <c:v>-5.24477E-2</c:v>
                </c:pt>
                <c:pt idx="13825">
                  <c:v>-5.2452499999999999E-2</c:v>
                </c:pt>
                <c:pt idx="13826">
                  <c:v>-5.2456900000000001E-2</c:v>
                </c:pt>
                <c:pt idx="13827">
                  <c:v>-5.24629E-2</c:v>
                </c:pt>
                <c:pt idx="13828">
                  <c:v>-5.2471799999999999E-2</c:v>
                </c:pt>
                <c:pt idx="13829">
                  <c:v>-5.24793E-2</c:v>
                </c:pt>
                <c:pt idx="13830">
                  <c:v>-5.2483200000000001E-2</c:v>
                </c:pt>
                <c:pt idx="13831">
                  <c:v>-5.2486600000000001E-2</c:v>
                </c:pt>
                <c:pt idx="13832">
                  <c:v>-5.2492200000000003E-2</c:v>
                </c:pt>
                <c:pt idx="13833">
                  <c:v>-5.2497099999999998E-2</c:v>
                </c:pt>
                <c:pt idx="13834">
                  <c:v>-5.2501300000000001E-2</c:v>
                </c:pt>
                <c:pt idx="13835">
                  <c:v>-5.2509E-2</c:v>
                </c:pt>
                <c:pt idx="13836">
                  <c:v>-5.2518000000000002E-2</c:v>
                </c:pt>
                <c:pt idx="13837">
                  <c:v>-5.2524700000000001E-2</c:v>
                </c:pt>
                <c:pt idx="13838">
                  <c:v>-5.2530800000000002E-2</c:v>
                </c:pt>
                <c:pt idx="13839">
                  <c:v>-5.25377E-2</c:v>
                </c:pt>
                <c:pt idx="13840">
                  <c:v>-5.2542699999999998E-2</c:v>
                </c:pt>
                <c:pt idx="13841">
                  <c:v>-5.2546099999999998E-2</c:v>
                </c:pt>
                <c:pt idx="13842">
                  <c:v>-5.2550899999999998E-2</c:v>
                </c:pt>
                <c:pt idx="13843">
                  <c:v>-5.2554299999999998E-2</c:v>
                </c:pt>
                <c:pt idx="13844">
                  <c:v>-5.2553500000000003E-2</c:v>
                </c:pt>
                <c:pt idx="13845">
                  <c:v>-5.2551E-2</c:v>
                </c:pt>
                <c:pt idx="13846">
                  <c:v>-5.2549199999999997E-2</c:v>
                </c:pt>
                <c:pt idx="13847">
                  <c:v>-5.2549999999999999E-2</c:v>
                </c:pt>
                <c:pt idx="13848">
                  <c:v>-5.25517E-2</c:v>
                </c:pt>
                <c:pt idx="13849">
                  <c:v>-5.25563E-2</c:v>
                </c:pt>
                <c:pt idx="13850">
                  <c:v>-5.2560599999999999E-2</c:v>
                </c:pt>
                <c:pt idx="13851">
                  <c:v>-5.2567999999999997E-2</c:v>
                </c:pt>
                <c:pt idx="13852">
                  <c:v>-5.25756E-2</c:v>
                </c:pt>
                <c:pt idx="13853">
                  <c:v>-5.2583699999999997E-2</c:v>
                </c:pt>
                <c:pt idx="13854">
                  <c:v>-5.25925E-2</c:v>
                </c:pt>
                <c:pt idx="13855">
                  <c:v>-5.2600399999999999E-2</c:v>
                </c:pt>
                <c:pt idx="13856">
                  <c:v>-5.2609000000000003E-2</c:v>
                </c:pt>
                <c:pt idx="13857">
                  <c:v>-5.2616299999999998E-2</c:v>
                </c:pt>
                <c:pt idx="13858">
                  <c:v>-5.2621599999999998E-2</c:v>
                </c:pt>
                <c:pt idx="13859">
                  <c:v>-5.2627899999999998E-2</c:v>
                </c:pt>
                <c:pt idx="13860">
                  <c:v>-5.2634500000000001E-2</c:v>
                </c:pt>
                <c:pt idx="13861">
                  <c:v>-5.26417E-2</c:v>
                </c:pt>
                <c:pt idx="13862">
                  <c:v>-5.2644200000000002E-2</c:v>
                </c:pt>
                <c:pt idx="13863">
                  <c:v>-5.2647199999999998E-2</c:v>
                </c:pt>
                <c:pt idx="13864">
                  <c:v>-5.2646800000000001E-2</c:v>
                </c:pt>
                <c:pt idx="13865">
                  <c:v>-5.2648399999999998E-2</c:v>
                </c:pt>
                <c:pt idx="13866">
                  <c:v>-5.2651799999999999E-2</c:v>
                </c:pt>
                <c:pt idx="13867">
                  <c:v>-5.2655100000000003E-2</c:v>
                </c:pt>
                <c:pt idx="13868">
                  <c:v>-5.2659999999999998E-2</c:v>
                </c:pt>
                <c:pt idx="13869">
                  <c:v>-5.26615E-2</c:v>
                </c:pt>
                <c:pt idx="13870">
                  <c:v>-5.2664900000000001E-2</c:v>
                </c:pt>
                <c:pt idx="13871">
                  <c:v>-5.26709E-2</c:v>
                </c:pt>
                <c:pt idx="13872">
                  <c:v>-5.2676399999999998E-2</c:v>
                </c:pt>
                <c:pt idx="13873">
                  <c:v>-5.26849E-2</c:v>
                </c:pt>
                <c:pt idx="13874">
                  <c:v>-5.2694199999999997E-2</c:v>
                </c:pt>
                <c:pt idx="13875">
                  <c:v>-5.2703E-2</c:v>
                </c:pt>
                <c:pt idx="13876">
                  <c:v>-5.2712099999999998E-2</c:v>
                </c:pt>
                <c:pt idx="13877">
                  <c:v>-5.27223E-2</c:v>
                </c:pt>
                <c:pt idx="13878">
                  <c:v>-5.27298E-2</c:v>
                </c:pt>
                <c:pt idx="13879">
                  <c:v>-5.2735999999999998E-2</c:v>
                </c:pt>
                <c:pt idx="13880">
                  <c:v>-5.27404E-2</c:v>
                </c:pt>
                <c:pt idx="13881">
                  <c:v>-5.27438E-2</c:v>
                </c:pt>
                <c:pt idx="13882">
                  <c:v>-5.27486E-2</c:v>
                </c:pt>
                <c:pt idx="13883">
                  <c:v>-5.2753599999999998E-2</c:v>
                </c:pt>
                <c:pt idx="13884">
                  <c:v>-5.2757100000000001E-2</c:v>
                </c:pt>
                <c:pt idx="13885">
                  <c:v>-5.2759800000000003E-2</c:v>
                </c:pt>
                <c:pt idx="13886">
                  <c:v>-5.27631E-2</c:v>
                </c:pt>
                <c:pt idx="13887">
                  <c:v>-5.2767799999999997E-2</c:v>
                </c:pt>
                <c:pt idx="13888">
                  <c:v>-5.27742E-2</c:v>
                </c:pt>
                <c:pt idx="13889">
                  <c:v>-5.2781599999999998E-2</c:v>
                </c:pt>
                <c:pt idx="13890">
                  <c:v>-5.2790400000000001E-2</c:v>
                </c:pt>
                <c:pt idx="13891">
                  <c:v>-5.2796900000000001E-2</c:v>
                </c:pt>
                <c:pt idx="13892">
                  <c:v>-5.2802399999999999E-2</c:v>
                </c:pt>
                <c:pt idx="13893">
                  <c:v>-5.2809099999999998E-2</c:v>
                </c:pt>
                <c:pt idx="13894">
                  <c:v>-5.2815399999999998E-2</c:v>
                </c:pt>
                <c:pt idx="13895">
                  <c:v>-5.2821E-2</c:v>
                </c:pt>
                <c:pt idx="13896">
                  <c:v>-5.2823299999999997E-2</c:v>
                </c:pt>
                <c:pt idx="13897">
                  <c:v>-5.2823200000000001E-2</c:v>
                </c:pt>
                <c:pt idx="13898">
                  <c:v>-5.2822300000000003E-2</c:v>
                </c:pt>
                <c:pt idx="13899">
                  <c:v>-5.2822500000000001E-2</c:v>
                </c:pt>
                <c:pt idx="13900">
                  <c:v>-5.2825499999999997E-2</c:v>
                </c:pt>
                <c:pt idx="13901">
                  <c:v>-5.28297E-2</c:v>
                </c:pt>
                <c:pt idx="13902">
                  <c:v>-5.2834300000000001E-2</c:v>
                </c:pt>
                <c:pt idx="13903">
                  <c:v>-5.2837599999999998E-2</c:v>
                </c:pt>
                <c:pt idx="13904">
                  <c:v>-5.2841100000000002E-2</c:v>
                </c:pt>
                <c:pt idx="13905">
                  <c:v>-5.2843800000000003E-2</c:v>
                </c:pt>
                <c:pt idx="13906">
                  <c:v>-5.2847100000000001E-2</c:v>
                </c:pt>
                <c:pt idx="13907">
                  <c:v>-5.28526E-2</c:v>
                </c:pt>
                <c:pt idx="13908">
                  <c:v>-5.2856E-2</c:v>
                </c:pt>
                <c:pt idx="13909">
                  <c:v>-5.2858000000000002E-2</c:v>
                </c:pt>
                <c:pt idx="13910">
                  <c:v>-5.2860299999999999E-2</c:v>
                </c:pt>
                <c:pt idx="13911">
                  <c:v>-5.2862300000000001E-2</c:v>
                </c:pt>
                <c:pt idx="13912">
                  <c:v>-5.2864500000000002E-2</c:v>
                </c:pt>
                <c:pt idx="13913">
                  <c:v>-5.2868999999999999E-2</c:v>
                </c:pt>
                <c:pt idx="13914">
                  <c:v>-5.2876100000000002E-2</c:v>
                </c:pt>
                <c:pt idx="13915">
                  <c:v>-5.2882999999999999E-2</c:v>
                </c:pt>
                <c:pt idx="13916">
                  <c:v>-5.2889699999999998E-2</c:v>
                </c:pt>
                <c:pt idx="13917">
                  <c:v>-5.2898300000000002E-2</c:v>
                </c:pt>
                <c:pt idx="13918">
                  <c:v>-5.2906700000000001E-2</c:v>
                </c:pt>
                <c:pt idx="13919">
                  <c:v>-5.2915499999999997E-2</c:v>
                </c:pt>
                <c:pt idx="13920">
                  <c:v>-5.2921700000000002E-2</c:v>
                </c:pt>
                <c:pt idx="13921">
                  <c:v>-5.29262E-2</c:v>
                </c:pt>
                <c:pt idx="13922">
                  <c:v>-5.2930900000000003E-2</c:v>
                </c:pt>
                <c:pt idx="13923">
                  <c:v>-5.2931600000000002E-2</c:v>
                </c:pt>
                <c:pt idx="13924">
                  <c:v>-5.2933599999999997E-2</c:v>
                </c:pt>
                <c:pt idx="13925">
                  <c:v>-5.2934700000000001E-2</c:v>
                </c:pt>
                <c:pt idx="13926">
                  <c:v>-5.2936799999999999E-2</c:v>
                </c:pt>
                <c:pt idx="13927">
                  <c:v>-5.29402E-2</c:v>
                </c:pt>
                <c:pt idx="13928">
                  <c:v>-5.2944900000000003E-2</c:v>
                </c:pt>
                <c:pt idx="13929">
                  <c:v>-5.2949900000000001E-2</c:v>
                </c:pt>
                <c:pt idx="13930">
                  <c:v>-5.2955299999999997E-2</c:v>
                </c:pt>
                <c:pt idx="13931">
                  <c:v>-5.2962299999999997E-2</c:v>
                </c:pt>
                <c:pt idx="13932">
                  <c:v>-5.2969200000000001E-2</c:v>
                </c:pt>
                <c:pt idx="13933">
                  <c:v>-5.2975599999999998E-2</c:v>
                </c:pt>
                <c:pt idx="13934">
                  <c:v>-5.2980100000000002E-2</c:v>
                </c:pt>
                <c:pt idx="13935">
                  <c:v>-5.2983099999999998E-2</c:v>
                </c:pt>
                <c:pt idx="13936">
                  <c:v>-5.2984999999999997E-2</c:v>
                </c:pt>
                <c:pt idx="13937">
                  <c:v>-5.2984499999999997E-2</c:v>
                </c:pt>
                <c:pt idx="13938">
                  <c:v>-5.2984000000000003E-2</c:v>
                </c:pt>
                <c:pt idx="13939">
                  <c:v>-5.2984999999999997E-2</c:v>
                </c:pt>
                <c:pt idx="13940">
                  <c:v>-5.2985200000000003E-2</c:v>
                </c:pt>
                <c:pt idx="13941">
                  <c:v>-5.2987699999999999E-2</c:v>
                </c:pt>
                <c:pt idx="13942">
                  <c:v>-5.2991400000000001E-2</c:v>
                </c:pt>
                <c:pt idx="13943">
                  <c:v>-5.2995599999999997E-2</c:v>
                </c:pt>
                <c:pt idx="13944">
                  <c:v>-5.2999200000000003E-2</c:v>
                </c:pt>
                <c:pt idx="13945">
                  <c:v>-5.3002399999999998E-2</c:v>
                </c:pt>
                <c:pt idx="13946">
                  <c:v>-5.3004700000000002E-2</c:v>
                </c:pt>
                <c:pt idx="13947">
                  <c:v>-5.3006999999999999E-2</c:v>
                </c:pt>
                <c:pt idx="13948">
                  <c:v>-5.3009399999999998E-2</c:v>
                </c:pt>
                <c:pt idx="13949">
                  <c:v>-5.3012299999999998E-2</c:v>
                </c:pt>
                <c:pt idx="13950">
                  <c:v>-5.3017799999999997E-2</c:v>
                </c:pt>
                <c:pt idx="13951">
                  <c:v>-5.30254E-2</c:v>
                </c:pt>
                <c:pt idx="13952">
                  <c:v>-5.3033400000000001E-2</c:v>
                </c:pt>
                <c:pt idx="13953">
                  <c:v>-5.3040700000000003E-2</c:v>
                </c:pt>
                <c:pt idx="13954">
                  <c:v>-5.3044899999999999E-2</c:v>
                </c:pt>
                <c:pt idx="13955">
                  <c:v>-5.3047200000000003E-2</c:v>
                </c:pt>
                <c:pt idx="13956">
                  <c:v>-5.30483E-2</c:v>
                </c:pt>
                <c:pt idx="13957">
                  <c:v>-5.3047900000000002E-2</c:v>
                </c:pt>
                <c:pt idx="13958">
                  <c:v>-5.3048400000000002E-2</c:v>
                </c:pt>
                <c:pt idx="13959">
                  <c:v>-5.3049899999999997E-2</c:v>
                </c:pt>
                <c:pt idx="13960">
                  <c:v>-5.3053200000000002E-2</c:v>
                </c:pt>
                <c:pt idx="13961">
                  <c:v>-5.3058300000000003E-2</c:v>
                </c:pt>
                <c:pt idx="13962">
                  <c:v>-5.3066599999999998E-2</c:v>
                </c:pt>
                <c:pt idx="13963">
                  <c:v>-5.3073000000000002E-2</c:v>
                </c:pt>
                <c:pt idx="13964">
                  <c:v>-5.30792E-2</c:v>
                </c:pt>
                <c:pt idx="13965">
                  <c:v>-5.3085800000000002E-2</c:v>
                </c:pt>
                <c:pt idx="13966">
                  <c:v>-5.3091800000000001E-2</c:v>
                </c:pt>
                <c:pt idx="13967">
                  <c:v>-5.3096200000000003E-2</c:v>
                </c:pt>
                <c:pt idx="13968">
                  <c:v>-5.3100599999999998E-2</c:v>
                </c:pt>
                <c:pt idx="13969">
                  <c:v>-5.3104999999999999E-2</c:v>
                </c:pt>
                <c:pt idx="13970">
                  <c:v>-5.3110600000000001E-2</c:v>
                </c:pt>
                <c:pt idx="13971">
                  <c:v>-5.3116099999999999E-2</c:v>
                </c:pt>
                <c:pt idx="13972">
                  <c:v>-5.3120000000000001E-2</c:v>
                </c:pt>
                <c:pt idx="13973">
                  <c:v>-5.3121500000000002E-2</c:v>
                </c:pt>
                <c:pt idx="13974">
                  <c:v>-5.3121500000000002E-2</c:v>
                </c:pt>
                <c:pt idx="13975">
                  <c:v>-5.3121399999999999E-2</c:v>
                </c:pt>
                <c:pt idx="13976">
                  <c:v>-5.3122099999999998E-2</c:v>
                </c:pt>
                <c:pt idx="13977">
                  <c:v>-5.3121099999999997E-2</c:v>
                </c:pt>
                <c:pt idx="13978">
                  <c:v>-5.3122299999999997E-2</c:v>
                </c:pt>
                <c:pt idx="13979">
                  <c:v>-5.3123999999999998E-2</c:v>
                </c:pt>
                <c:pt idx="13980">
                  <c:v>-5.3127800000000003E-2</c:v>
                </c:pt>
                <c:pt idx="13981">
                  <c:v>-5.3135599999999998E-2</c:v>
                </c:pt>
                <c:pt idx="13982">
                  <c:v>-5.3140399999999997E-2</c:v>
                </c:pt>
                <c:pt idx="13983">
                  <c:v>-5.3144999999999998E-2</c:v>
                </c:pt>
                <c:pt idx="13984">
                  <c:v>-5.3149799999999997E-2</c:v>
                </c:pt>
                <c:pt idx="13985">
                  <c:v>-5.3154899999999998E-2</c:v>
                </c:pt>
                <c:pt idx="13986">
                  <c:v>-5.3160899999999997E-2</c:v>
                </c:pt>
                <c:pt idx="13987">
                  <c:v>-5.31651E-2</c:v>
                </c:pt>
                <c:pt idx="13988">
                  <c:v>-5.3166900000000003E-2</c:v>
                </c:pt>
                <c:pt idx="13989">
                  <c:v>-5.3168E-2</c:v>
                </c:pt>
                <c:pt idx="13990">
                  <c:v>-5.3171000000000003E-2</c:v>
                </c:pt>
                <c:pt idx="13991">
                  <c:v>-5.3175300000000002E-2</c:v>
                </c:pt>
                <c:pt idx="13992">
                  <c:v>-5.3180499999999999E-2</c:v>
                </c:pt>
                <c:pt idx="13993">
                  <c:v>-5.3183399999999999E-2</c:v>
                </c:pt>
                <c:pt idx="13994">
                  <c:v>-5.3185299999999998E-2</c:v>
                </c:pt>
                <c:pt idx="13995">
                  <c:v>-5.3187199999999997E-2</c:v>
                </c:pt>
                <c:pt idx="13996">
                  <c:v>-5.3189800000000002E-2</c:v>
                </c:pt>
                <c:pt idx="13997">
                  <c:v>-5.3193799999999999E-2</c:v>
                </c:pt>
                <c:pt idx="13998">
                  <c:v>-5.3196899999999998E-2</c:v>
                </c:pt>
                <c:pt idx="13999">
                  <c:v>-5.3199400000000001E-2</c:v>
                </c:pt>
                <c:pt idx="14000">
                  <c:v>-5.3199799999999998E-2</c:v>
                </c:pt>
                <c:pt idx="14001">
                  <c:v>-5.3201900000000003E-2</c:v>
                </c:pt>
                <c:pt idx="14002">
                  <c:v>-5.32059E-2</c:v>
                </c:pt>
                <c:pt idx="14003">
                  <c:v>-5.3211399999999999E-2</c:v>
                </c:pt>
                <c:pt idx="14004">
                  <c:v>-5.3217500000000001E-2</c:v>
                </c:pt>
                <c:pt idx="14005">
                  <c:v>-5.3221699999999997E-2</c:v>
                </c:pt>
                <c:pt idx="14006">
                  <c:v>-5.3225500000000002E-2</c:v>
                </c:pt>
                <c:pt idx="14007">
                  <c:v>-5.3230199999999998E-2</c:v>
                </c:pt>
                <c:pt idx="14008">
                  <c:v>-5.3234099999999999E-2</c:v>
                </c:pt>
                <c:pt idx="14009">
                  <c:v>-5.3239300000000003E-2</c:v>
                </c:pt>
                <c:pt idx="14010">
                  <c:v>-5.3242699999999997E-2</c:v>
                </c:pt>
                <c:pt idx="14011">
                  <c:v>-5.3246300000000003E-2</c:v>
                </c:pt>
                <c:pt idx="14012">
                  <c:v>-5.3248999999999998E-2</c:v>
                </c:pt>
                <c:pt idx="14013">
                  <c:v>-5.3252399999999998E-2</c:v>
                </c:pt>
                <c:pt idx="14014">
                  <c:v>-5.3254000000000003E-2</c:v>
                </c:pt>
                <c:pt idx="14015">
                  <c:v>-5.32573E-2</c:v>
                </c:pt>
                <c:pt idx="14016">
                  <c:v>-5.3261099999999999E-2</c:v>
                </c:pt>
                <c:pt idx="14017">
                  <c:v>-5.3264400000000003E-2</c:v>
                </c:pt>
                <c:pt idx="14018">
                  <c:v>-5.3266099999999997E-2</c:v>
                </c:pt>
                <c:pt idx="14019">
                  <c:v>-5.3269400000000001E-2</c:v>
                </c:pt>
                <c:pt idx="14020">
                  <c:v>-5.3272399999999998E-2</c:v>
                </c:pt>
                <c:pt idx="14021">
                  <c:v>-5.3275099999999999E-2</c:v>
                </c:pt>
                <c:pt idx="14022">
                  <c:v>-5.3276900000000002E-2</c:v>
                </c:pt>
                <c:pt idx="14023">
                  <c:v>-5.3281099999999998E-2</c:v>
                </c:pt>
                <c:pt idx="14024">
                  <c:v>-5.3285100000000002E-2</c:v>
                </c:pt>
                <c:pt idx="14025">
                  <c:v>-5.3290200000000003E-2</c:v>
                </c:pt>
                <c:pt idx="14026">
                  <c:v>-5.3296200000000002E-2</c:v>
                </c:pt>
                <c:pt idx="14027">
                  <c:v>-5.3302299999999997E-2</c:v>
                </c:pt>
                <c:pt idx="14028">
                  <c:v>-5.3306300000000001E-2</c:v>
                </c:pt>
                <c:pt idx="14029">
                  <c:v>-5.3311699999999997E-2</c:v>
                </c:pt>
                <c:pt idx="14030">
                  <c:v>-5.3317099999999999E-2</c:v>
                </c:pt>
                <c:pt idx="14031">
                  <c:v>-5.3322500000000002E-2</c:v>
                </c:pt>
                <c:pt idx="14032">
                  <c:v>-5.3328199999999999E-2</c:v>
                </c:pt>
                <c:pt idx="14033">
                  <c:v>-5.3334399999999997E-2</c:v>
                </c:pt>
                <c:pt idx="14034">
                  <c:v>-5.33398E-2</c:v>
                </c:pt>
                <c:pt idx="14035">
                  <c:v>-5.3343599999999998E-2</c:v>
                </c:pt>
                <c:pt idx="14036">
                  <c:v>-5.3347100000000001E-2</c:v>
                </c:pt>
                <c:pt idx="14037">
                  <c:v>-5.3348199999999998E-2</c:v>
                </c:pt>
                <c:pt idx="14038">
                  <c:v>-5.3349000000000001E-2</c:v>
                </c:pt>
                <c:pt idx="14039">
                  <c:v>-5.33485E-2</c:v>
                </c:pt>
                <c:pt idx="14040">
                  <c:v>-5.3350500000000002E-2</c:v>
                </c:pt>
                <c:pt idx="14041">
                  <c:v>-5.33521E-2</c:v>
                </c:pt>
                <c:pt idx="14042">
                  <c:v>-5.3352299999999998E-2</c:v>
                </c:pt>
                <c:pt idx="14043">
                  <c:v>-5.3353900000000003E-2</c:v>
                </c:pt>
                <c:pt idx="14044">
                  <c:v>-5.3359499999999997E-2</c:v>
                </c:pt>
                <c:pt idx="14045">
                  <c:v>-5.3365700000000002E-2</c:v>
                </c:pt>
                <c:pt idx="14046">
                  <c:v>-5.3372299999999998E-2</c:v>
                </c:pt>
                <c:pt idx="14047">
                  <c:v>-5.3378500000000002E-2</c:v>
                </c:pt>
                <c:pt idx="14048">
                  <c:v>-5.3383399999999998E-2</c:v>
                </c:pt>
                <c:pt idx="14049">
                  <c:v>-5.3389699999999998E-2</c:v>
                </c:pt>
                <c:pt idx="14050">
                  <c:v>-5.3394799999999999E-2</c:v>
                </c:pt>
                <c:pt idx="14051">
                  <c:v>-5.3399099999999998E-2</c:v>
                </c:pt>
                <c:pt idx="14052">
                  <c:v>-5.3404800000000002E-2</c:v>
                </c:pt>
                <c:pt idx="14053">
                  <c:v>-5.34081E-2</c:v>
                </c:pt>
                <c:pt idx="14054">
                  <c:v>-5.3409600000000002E-2</c:v>
                </c:pt>
                <c:pt idx="14055">
                  <c:v>-5.3410699999999998E-2</c:v>
                </c:pt>
                <c:pt idx="14056">
                  <c:v>-5.3414700000000002E-2</c:v>
                </c:pt>
                <c:pt idx="14057">
                  <c:v>-5.3418199999999999E-2</c:v>
                </c:pt>
                <c:pt idx="14058">
                  <c:v>-5.3422999999999998E-2</c:v>
                </c:pt>
                <c:pt idx="14059">
                  <c:v>-5.34291E-2</c:v>
                </c:pt>
                <c:pt idx="14060">
                  <c:v>-5.3437699999999998E-2</c:v>
                </c:pt>
                <c:pt idx="14061">
                  <c:v>-5.3446199999999999E-2</c:v>
                </c:pt>
                <c:pt idx="14062">
                  <c:v>-5.3451199999999997E-2</c:v>
                </c:pt>
                <c:pt idx="14063">
                  <c:v>-5.3455900000000001E-2</c:v>
                </c:pt>
                <c:pt idx="14064">
                  <c:v>-5.3460899999999999E-2</c:v>
                </c:pt>
                <c:pt idx="14065">
                  <c:v>-5.34665E-2</c:v>
                </c:pt>
                <c:pt idx="14066">
                  <c:v>-5.3473600000000003E-2</c:v>
                </c:pt>
                <c:pt idx="14067">
                  <c:v>-5.3481899999999999E-2</c:v>
                </c:pt>
                <c:pt idx="14068">
                  <c:v>-5.34882E-2</c:v>
                </c:pt>
                <c:pt idx="14069">
                  <c:v>-5.3491700000000003E-2</c:v>
                </c:pt>
                <c:pt idx="14070">
                  <c:v>-5.3496099999999998E-2</c:v>
                </c:pt>
                <c:pt idx="14071">
                  <c:v>-5.3498400000000002E-2</c:v>
                </c:pt>
                <c:pt idx="14072">
                  <c:v>-5.35039E-2</c:v>
                </c:pt>
                <c:pt idx="14073">
                  <c:v>-5.3509899999999999E-2</c:v>
                </c:pt>
                <c:pt idx="14074">
                  <c:v>-5.3513600000000001E-2</c:v>
                </c:pt>
                <c:pt idx="14075">
                  <c:v>-5.35167E-2</c:v>
                </c:pt>
                <c:pt idx="14076">
                  <c:v>-5.3517799999999997E-2</c:v>
                </c:pt>
                <c:pt idx="14077">
                  <c:v>-5.3520199999999997E-2</c:v>
                </c:pt>
                <c:pt idx="14078">
                  <c:v>-5.3521100000000002E-2</c:v>
                </c:pt>
                <c:pt idx="14079">
                  <c:v>-5.3524500000000003E-2</c:v>
                </c:pt>
                <c:pt idx="14080">
                  <c:v>-5.3527100000000001E-2</c:v>
                </c:pt>
                <c:pt idx="14081">
                  <c:v>-5.3529300000000002E-2</c:v>
                </c:pt>
                <c:pt idx="14082">
                  <c:v>-5.3530700000000001E-2</c:v>
                </c:pt>
                <c:pt idx="14083">
                  <c:v>-5.3530899999999999E-2</c:v>
                </c:pt>
                <c:pt idx="14084">
                  <c:v>-5.3530599999999998E-2</c:v>
                </c:pt>
                <c:pt idx="14085">
                  <c:v>-5.3530700000000001E-2</c:v>
                </c:pt>
                <c:pt idx="14086">
                  <c:v>-5.3532499999999997E-2</c:v>
                </c:pt>
                <c:pt idx="14087">
                  <c:v>-5.3533900000000002E-2</c:v>
                </c:pt>
                <c:pt idx="14088">
                  <c:v>-5.3535899999999997E-2</c:v>
                </c:pt>
                <c:pt idx="14089">
                  <c:v>-5.3539299999999998E-2</c:v>
                </c:pt>
                <c:pt idx="14090">
                  <c:v>-5.3543199999999999E-2</c:v>
                </c:pt>
                <c:pt idx="14091">
                  <c:v>-5.3549699999999999E-2</c:v>
                </c:pt>
                <c:pt idx="14092">
                  <c:v>-5.3556100000000002E-2</c:v>
                </c:pt>
                <c:pt idx="14093">
                  <c:v>-5.3560200000000002E-2</c:v>
                </c:pt>
                <c:pt idx="14094">
                  <c:v>-5.3564599999999997E-2</c:v>
                </c:pt>
                <c:pt idx="14095">
                  <c:v>-5.3568999999999999E-2</c:v>
                </c:pt>
                <c:pt idx="14096">
                  <c:v>-5.3574799999999999E-2</c:v>
                </c:pt>
                <c:pt idx="14097">
                  <c:v>-5.3579300000000003E-2</c:v>
                </c:pt>
                <c:pt idx="14098">
                  <c:v>-5.3582600000000001E-2</c:v>
                </c:pt>
                <c:pt idx="14099">
                  <c:v>-5.35857E-2</c:v>
                </c:pt>
                <c:pt idx="14100">
                  <c:v>-5.3590600000000002E-2</c:v>
                </c:pt>
                <c:pt idx="14101">
                  <c:v>-5.3593200000000001E-2</c:v>
                </c:pt>
                <c:pt idx="14102">
                  <c:v>-5.3595400000000001E-2</c:v>
                </c:pt>
                <c:pt idx="14103">
                  <c:v>-5.3596900000000003E-2</c:v>
                </c:pt>
                <c:pt idx="14104">
                  <c:v>-5.3597899999999997E-2</c:v>
                </c:pt>
                <c:pt idx="14105">
                  <c:v>-5.3598899999999998E-2</c:v>
                </c:pt>
                <c:pt idx="14106">
                  <c:v>-5.3600799999999997E-2</c:v>
                </c:pt>
                <c:pt idx="14107">
                  <c:v>-5.36038E-2</c:v>
                </c:pt>
                <c:pt idx="14108">
                  <c:v>-5.3604199999999998E-2</c:v>
                </c:pt>
                <c:pt idx="14109">
                  <c:v>-5.3604800000000001E-2</c:v>
                </c:pt>
                <c:pt idx="14110">
                  <c:v>-5.3605399999999997E-2</c:v>
                </c:pt>
                <c:pt idx="14111">
                  <c:v>-5.3610400000000002E-2</c:v>
                </c:pt>
                <c:pt idx="14112">
                  <c:v>-5.3616999999999998E-2</c:v>
                </c:pt>
                <c:pt idx="14113">
                  <c:v>-5.3621599999999998E-2</c:v>
                </c:pt>
                <c:pt idx="14114">
                  <c:v>-5.3626800000000002E-2</c:v>
                </c:pt>
                <c:pt idx="14115">
                  <c:v>-5.3631900000000003E-2</c:v>
                </c:pt>
                <c:pt idx="14116">
                  <c:v>-5.3637499999999998E-2</c:v>
                </c:pt>
                <c:pt idx="14117">
                  <c:v>-5.3641800000000003E-2</c:v>
                </c:pt>
                <c:pt idx="14118">
                  <c:v>-5.3645999999999999E-2</c:v>
                </c:pt>
                <c:pt idx="14119">
                  <c:v>-5.3649099999999998E-2</c:v>
                </c:pt>
                <c:pt idx="14120">
                  <c:v>-5.3651600000000001E-2</c:v>
                </c:pt>
                <c:pt idx="14121">
                  <c:v>-5.3652699999999998E-2</c:v>
                </c:pt>
                <c:pt idx="14122">
                  <c:v>-5.3657200000000002E-2</c:v>
                </c:pt>
                <c:pt idx="14123">
                  <c:v>-5.36593E-2</c:v>
                </c:pt>
                <c:pt idx="14124">
                  <c:v>-5.3661300000000002E-2</c:v>
                </c:pt>
                <c:pt idx="14125">
                  <c:v>-5.3663500000000003E-2</c:v>
                </c:pt>
                <c:pt idx="14126">
                  <c:v>-5.3664299999999998E-2</c:v>
                </c:pt>
                <c:pt idx="14127">
                  <c:v>-5.3664900000000001E-2</c:v>
                </c:pt>
                <c:pt idx="14128">
                  <c:v>-5.3666999999999999E-2</c:v>
                </c:pt>
                <c:pt idx="14129">
                  <c:v>-5.3670200000000001E-2</c:v>
                </c:pt>
                <c:pt idx="14130">
                  <c:v>-5.3673199999999997E-2</c:v>
                </c:pt>
                <c:pt idx="14131">
                  <c:v>-5.3677900000000001E-2</c:v>
                </c:pt>
                <c:pt idx="14132">
                  <c:v>-5.3684700000000002E-2</c:v>
                </c:pt>
                <c:pt idx="14133">
                  <c:v>-5.3694699999999998E-2</c:v>
                </c:pt>
                <c:pt idx="14134">
                  <c:v>-5.3702300000000001E-2</c:v>
                </c:pt>
                <c:pt idx="14135">
                  <c:v>-5.37102E-2</c:v>
                </c:pt>
                <c:pt idx="14136">
                  <c:v>-5.3717099999999997E-2</c:v>
                </c:pt>
                <c:pt idx="14137">
                  <c:v>-5.3722699999999998E-2</c:v>
                </c:pt>
                <c:pt idx="14138">
                  <c:v>-5.3726099999999999E-2</c:v>
                </c:pt>
                <c:pt idx="14139">
                  <c:v>-5.3729699999999998E-2</c:v>
                </c:pt>
                <c:pt idx="14140">
                  <c:v>-5.3730800000000002E-2</c:v>
                </c:pt>
                <c:pt idx="14141">
                  <c:v>-5.373E-2</c:v>
                </c:pt>
                <c:pt idx="14142">
                  <c:v>-5.373E-2</c:v>
                </c:pt>
                <c:pt idx="14143">
                  <c:v>-5.3731800000000003E-2</c:v>
                </c:pt>
                <c:pt idx="14144">
                  <c:v>-5.3733900000000001E-2</c:v>
                </c:pt>
                <c:pt idx="14145">
                  <c:v>-5.3736600000000002E-2</c:v>
                </c:pt>
                <c:pt idx="14146">
                  <c:v>-5.3739299999999997E-2</c:v>
                </c:pt>
                <c:pt idx="14147">
                  <c:v>-5.37423E-2</c:v>
                </c:pt>
                <c:pt idx="14148">
                  <c:v>-5.3745300000000003E-2</c:v>
                </c:pt>
                <c:pt idx="14149">
                  <c:v>-5.3749499999999999E-2</c:v>
                </c:pt>
                <c:pt idx="14150">
                  <c:v>-5.3751500000000001E-2</c:v>
                </c:pt>
                <c:pt idx="14151">
                  <c:v>-5.3751699999999999E-2</c:v>
                </c:pt>
                <c:pt idx="14152">
                  <c:v>-5.3753700000000001E-2</c:v>
                </c:pt>
                <c:pt idx="14153">
                  <c:v>-5.3755699999999997E-2</c:v>
                </c:pt>
                <c:pt idx="14154">
                  <c:v>-5.3758800000000002E-2</c:v>
                </c:pt>
                <c:pt idx="14155">
                  <c:v>-5.3762400000000002E-2</c:v>
                </c:pt>
                <c:pt idx="14156">
                  <c:v>-5.3766000000000001E-2</c:v>
                </c:pt>
                <c:pt idx="14157">
                  <c:v>-5.3769600000000001E-2</c:v>
                </c:pt>
                <c:pt idx="14158">
                  <c:v>-5.3772399999999998E-2</c:v>
                </c:pt>
                <c:pt idx="14159">
                  <c:v>-5.3775400000000001E-2</c:v>
                </c:pt>
                <c:pt idx="14160">
                  <c:v>-5.3777899999999997E-2</c:v>
                </c:pt>
                <c:pt idx="14161">
                  <c:v>-5.3779599999999997E-2</c:v>
                </c:pt>
                <c:pt idx="14162">
                  <c:v>-5.3783400000000002E-2</c:v>
                </c:pt>
                <c:pt idx="14163">
                  <c:v>-5.37884E-2</c:v>
                </c:pt>
                <c:pt idx="14164">
                  <c:v>-5.3791699999999998E-2</c:v>
                </c:pt>
                <c:pt idx="14165">
                  <c:v>-5.3795900000000001E-2</c:v>
                </c:pt>
                <c:pt idx="14166">
                  <c:v>-5.3797299999999999E-2</c:v>
                </c:pt>
                <c:pt idx="14167">
                  <c:v>-5.3801099999999998E-2</c:v>
                </c:pt>
                <c:pt idx="14168">
                  <c:v>-5.3802900000000001E-2</c:v>
                </c:pt>
                <c:pt idx="14169">
                  <c:v>-5.3808700000000001E-2</c:v>
                </c:pt>
                <c:pt idx="14170">
                  <c:v>-5.3815300000000003E-2</c:v>
                </c:pt>
                <c:pt idx="14171">
                  <c:v>-5.3820300000000001E-2</c:v>
                </c:pt>
                <c:pt idx="14172">
                  <c:v>-5.3825900000000003E-2</c:v>
                </c:pt>
                <c:pt idx="14173">
                  <c:v>-5.3832400000000002E-2</c:v>
                </c:pt>
                <c:pt idx="14174">
                  <c:v>-5.3837599999999999E-2</c:v>
                </c:pt>
                <c:pt idx="14175">
                  <c:v>-5.3840899999999997E-2</c:v>
                </c:pt>
                <c:pt idx="14176">
                  <c:v>-5.3845200000000003E-2</c:v>
                </c:pt>
                <c:pt idx="14177">
                  <c:v>-5.3848199999999999E-2</c:v>
                </c:pt>
                <c:pt idx="14178">
                  <c:v>-5.3848399999999998E-2</c:v>
                </c:pt>
                <c:pt idx="14179">
                  <c:v>-5.3849300000000003E-2</c:v>
                </c:pt>
                <c:pt idx="14180">
                  <c:v>-5.3851200000000002E-2</c:v>
                </c:pt>
                <c:pt idx="14181">
                  <c:v>-5.38538E-2</c:v>
                </c:pt>
                <c:pt idx="14182">
                  <c:v>-5.38591E-2</c:v>
                </c:pt>
                <c:pt idx="14183">
                  <c:v>-5.3864299999999997E-2</c:v>
                </c:pt>
                <c:pt idx="14184">
                  <c:v>-5.38673E-2</c:v>
                </c:pt>
                <c:pt idx="14185">
                  <c:v>-5.3868199999999998E-2</c:v>
                </c:pt>
                <c:pt idx="14186">
                  <c:v>-5.3868699999999999E-2</c:v>
                </c:pt>
                <c:pt idx="14187">
                  <c:v>-5.3871599999999999E-2</c:v>
                </c:pt>
                <c:pt idx="14188">
                  <c:v>-5.3875199999999998E-2</c:v>
                </c:pt>
                <c:pt idx="14189">
                  <c:v>-5.3877800000000003E-2</c:v>
                </c:pt>
                <c:pt idx="14190">
                  <c:v>-5.38784E-2</c:v>
                </c:pt>
                <c:pt idx="14191">
                  <c:v>-5.3877899999999999E-2</c:v>
                </c:pt>
                <c:pt idx="14192">
                  <c:v>-5.3880200000000003E-2</c:v>
                </c:pt>
                <c:pt idx="14193">
                  <c:v>-5.3881600000000002E-2</c:v>
                </c:pt>
                <c:pt idx="14194">
                  <c:v>-5.38837E-2</c:v>
                </c:pt>
                <c:pt idx="14195">
                  <c:v>-5.3886299999999998E-2</c:v>
                </c:pt>
                <c:pt idx="14196">
                  <c:v>-5.3888100000000001E-2</c:v>
                </c:pt>
                <c:pt idx="14197">
                  <c:v>-5.3892299999999997E-2</c:v>
                </c:pt>
                <c:pt idx="14198">
                  <c:v>-5.3893700000000003E-2</c:v>
                </c:pt>
                <c:pt idx="14199">
                  <c:v>-5.3896199999999998E-2</c:v>
                </c:pt>
                <c:pt idx="14200">
                  <c:v>-5.3897800000000003E-2</c:v>
                </c:pt>
                <c:pt idx="14201">
                  <c:v>-5.3899000000000002E-2</c:v>
                </c:pt>
                <c:pt idx="14202">
                  <c:v>-5.3902400000000003E-2</c:v>
                </c:pt>
                <c:pt idx="14203">
                  <c:v>-5.3904399999999998E-2</c:v>
                </c:pt>
                <c:pt idx="14204">
                  <c:v>-5.3904399999999998E-2</c:v>
                </c:pt>
                <c:pt idx="14205">
                  <c:v>-5.3903800000000002E-2</c:v>
                </c:pt>
                <c:pt idx="14206">
                  <c:v>-5.3904500000000001E-2</c:v>
                </c:pt>
                <c:pt idx="14207">
                  <c:v>-5.3906599999999999E-2</c:v>
                </c:pt>
                <c:pt idx="14208">
                  <c:v>-5.3908499999999998E-2</c:v>
                </c:pt>
                <c:pt idx="14209">
                  <c:v>-5.3913500000000003E-2</c:v>
                </c:pt>
                <c:pt idx="14210">
                  <c:v>-5.3917E-2</c:v>
                </c:pt>
                <c:pt idx="14211">
                  <c:v>-5.3921200000000002E-2</c:v>
                </c:pt>
                <c:pt idx="14212">
                  <c:v>-5.3924600000000003E-2</c:v>
                </c:pt>
                <c:pt idx="14213">
                  <c:v>-5.3931300000000001E-2</c:v>
                </c:pt>
                <c:pt idx="14214">
                  <c:v>-5.3938600000000003E-2</c:v>
                </c:pt>
                <c:pt idx="14215">
                  <c:v>-5.3945E-2</c:v>
                </c:pt>
                <c:pt idx="14216">
                  <c:v>-5.3950199999999997E-2</c:v>
                </c:pt>
                <c:pt idx="14217">
                  <c:v>-5.3955000000000003E-2</c:v>
                </c:pt>
                <c:pt idx="14218">
                  <c:v>-5.3959800000000002E-2</c:v>
                </c:pt>
                <c:pt idx="14219">
                  <c:v>-5.3963400000000002E-2</c:v>
                </c:pt>
                <c:pt idx="14220">
                  <c:v>-5.3968299999999997E-2</c:v>
                </c:pt>
                <c:pt idx="14221">
                  <c:v>-5.3973800000000002E-2</c:v>
                </c:pt>
                <c:pt idx="14222">
                  <c:v>-5.3981899999999999E-2</c:v>
                </c:pt>
                <c:pt idx="14223">
                  <c:v>-5.3987399999999998E-2</c:v>
                </c:pt>
                <c:pt idx="14224">
                  <c:v>-5.3993199999999998E-2</c:v>
                </c:pt>
                <c:pt idx="14225">
                  <c:v>-5.3999999999999999E-2</c:v>
                </c:pt>
                <c:pt idx="14226">
                  <c:v>-5.4006800000000001E-2</c:v>
                </c:pt>
                <c:pt idx="14227">
                  <c:v>-5.4012299999999999E-2</c:v>
                </c:pt>
                <c:pt idx="14228">
                  <c:v>-5.4014600000000003E-2</c:v>
                </c:pt>
                <c:pt idx="14229">
                  <c:v>-5.40174E-2</c:v>
                </c:pt>
                <c:pt idx="14230">
                  <c:v>-5.4021300000000001E-2</c:v>
                </c:pt>
                <c:pt idx="14231">
                  <c:v>-5.40256E-2</c:v>
                </c:pt>
                <c:pt idx="14232">
                  <c:v>-5.4032299999999998E-2</c:v>
                </c:pt>
                <c:pt idx="14233">
                  <c:v>-5.4038900000000001E-2</c:v>
                </c:pt>
                <c:pt idx="14234">
                  <c:v>-5.4045799999999998E-2</c:v>
                </c:pt>
                <c:pt idx="14235">
                  <c:v>-5.4050399999999998E-2</c:v>
                </c:pt>
                <c:pt idx="14236">
                  <c:v>-5.4053999999999998E-2</c:v>
                </c:pt>
                <c:pt idx="14237">
                  <c:v>-5.4056600000000003E-2</c:v>
                </c:pt>
                <c:pt idx="14238">
                  <c:v>-5.4061100000000001E-2</c:v>
                </c:pt>
                <c:pt idx="14239">
                  <c:v>-5.40635E-2</c:v>
                </c:pt>
                <c:pt idx="14240">
                  <c:v>-5.4067200000000003E-2</c:v>
                </c:pt>
                <c:pt idx="14241">
                  <c:v>-5.4069300000000001E-2</c:v>
                </c:pt>
                <c:pt idx="14242">
                  <c:v>-5.4071399999999999E-2</c:v>
                </c:pt>
                <c:pt idx="14243">
                  <c:v>-5.4073000000000003E-2</c:v>
                </c:pt>
                <c:pt idx="14244">
                  <c:v>-5.40746E-2</c:v>
                </c:pt>
                <c:pt idx="14245">
                  <c:v>-5.4076199999999998E-2</c:v>
                </c:pt>
                <c:pt idx="14246">
                  <c:v>-5.40811E-2</c:v>
                </c:pt>
                <c:pt idx="14247">
                  <c:v>-5.4084300000000002E-2</c:v>
                </c:pt>
                <c:pt idx="14248">
                  <c:v>-5.4086799999999997E-2</c:v>
                </c:pt>
                <c:pt idx="14249">
                  <c:v>-5.4089100000000001E-2</c:v>
                </c:pt>
                <c:pt idx="14250">
                  <c:v>-5.4092300000000003E-2</c:v>
                </c:pt>
                <c:pt idx="14251">
                  <c:v>-5.4095499999999998E-2</c:v>
                </c:pt>
                <c:pt idx="14252">
                  <c:v>-5.4097600000000003E-2</c:v>
                </c:pt>
                <c:pt idx="14253">
                  <c:v>-5.4099000000000001E-2</c:v>
                </c:pt>
                <c:pt idx="14254">
                  <c:v>-5.4098899999999998E-2</c:v>
                </c:pt>
                <c:pt idx="14255">
                  <c:v>-5.4095400000000002E-2</c:v>
                </c:pt>
                <c:pt idx="14256">
                  <c:v>-5.4094299999999998E-2</c:v>
                </c:pt>
                <c:pt idx="14257">
                  <c:v>-5.4094700000000003E-2</c:v>
                </c:pt>
                <c:pt idx="14258">
                  <c:v>-5.4096100000000001E-2</c:v>
                </c:pt>
                <c:pt idx="14259">
                  <c:v>-5.4099599999999998E-2</c:v>
                </c:pt>
                <c:pt idx="14260">
                  <c:v>-5.4106300000000003E-2</c:v>
                </c:pt>
                <c:pt idx="14261">
                  <c:v>-5.4114900000000001E-2</c:v>
                </c:pt>
                <c:pt idx="14262">
                  <c:v>-5.4125699999999999E-2</c:v>
                </c:pt>
                <c:pt idx="14263">
                  <c:v>-5.4133100000000003E-2</c:v>
                </c:pt>
                <c:pt idx="14264">
                  <c:v>-5.4140199999999999E-2</c:v>
                </c:pt>
                <c:pt idx="14265">
                  <c:v>-5.4148500000000002E-2</c:v>
                </c:pt>
                <c:pt idx="14266">
                  <c:v>-5.4155700000000001E-2</c:v>
                </c:pt>
                <c:pt idx="14267">
                  <c:v>-5.4162299999999997E-2</c:v>
                </c:pt>
                <c:pt idx="14268">
                  <c:v>-5.4166800000000001E-2</c:v>
                </c:pt>
                <c:pt idx="14269">
                  <c:v>-5.4169799999999997E-2</c:v>
                </c:pt>
                <c:pt idx="14270">
                  <c:v>-5.4174E-2</c:v>
                </c:pt>
                <c:pt idx="14271">
                  <c:v>-5.4177700000000002E-2</c:v>
                </c:pt>
                <c:pt idx="14272">
                  <c:v>-5.4181100000000003E-2</c:v>
                </c:pt>
                <c:pt idx="14273">
                  <c:v>-5.41851E-2</c:v>
                </c:pt>
                <c:pt idx="14274">
                  <c:v>-5.4191000000000003E-2</c:v>
                </c:pt>
                <c:pt idx="14275">
                  <c:v>-5.4195399999999998E-2</c:v>
                </c:pt>
                <c:pt idx="14276">
                  <c:v>-5.4198999999999997E-2</c:v>
                </c:pt>
                <c:pt idx="14277">
                  <c:v>-5.4205900000000001E-2</c:v>
                </c:pt>
                <c:pt idx="14278">
                  <c:v>-5.4209399999999998E-2</c:v>
                </c:pt>
                <c:pt idx="14279">
                  <c:v>-5.4213299999999999E-2</c:v>
                </c:pt>
                <c:pt idx="14280">
                  <c:v>-5.4218500000000003E-2</c:v>
                </c:pt>
                <c:pt idx="14281">
                  <c:v>-5.4222199999999998E-2</c:v>
                </c:pt>
                <c:pt idx="14282">
                  <c:v>-5.42259E-2</c:v>
                </c:pt>
                <c:pt idx="14283">
                  <c:v>-5.4230100000000003E-2</c:v>
                </c:pt>
                <c:pt idx="14284">
                  <c:v>-5.4237E-2</c:v>
                </c:pt>
                <c:pt idx="14285">
                  <c:v>-5.4244199999999999E-2</c:v>
                </c:pt>
                <c:pt idx="14286">
                  <c:v>-5.42505E-2</c:v>
                </c:pt>
                <c:pt idx="14287">
                  <c:v>-5.4256499999999999E-2</c:v>
                </c:pt>
                <c:pt idx="14288">
                  <c:v>-5.4261999999999998E-2</c:v>
                </c:pt>
                <c:pt idx="14289">
                  <c:v>-5.4267299999999997E-2</c:v>
                </c:pt>
                <c:pt idx="14290">
                  <c:v>-5.4271899999999998E-2</c:v>
                </c:pt>
                <c:pt idx="14291">
                  <c:v>-5.4277100000000002E-2</c:v>
                </c:pt>
                <c:pt idx="14292">
                  <c:v>-5.4280299999999997E-2</c:v>
                </c:pt>
                <c:pt idx="14293">
                  <c:v>-5.4285800000000002E-2</c:v>
                </c:pt>
                <c:pt idx="14294">
                  <c:v>-5.4290199999999997E-2</c:v>
                </c:pt>
                <c:pt idx="14295">
                  <c:v>-5.42961E-2</c:v>
                </c:pt>
                <c:pt idx="14296">
                  <c:v>-5.4300899999999999E-2</c:v>
                </c:pt>
                <c:pt idx="14297">
                  <c:v>-5.4305699999999998E-2</c:v>
                </c:pt>
                <c:pt idx="14298">
                  <c:v>-5.4309499999999997E-2</c:v>
                </c:pt>
                <c:pt idx="14299">
                  <c:v>-5.4314599999999998E-2</c:v>
                </c:pt>
                <c:pt idx="14300">
                  <c:v>-5.4319699999999999E-2</c:v>
                </c:pt>
                <c:pt idx="14301">
                  <c:v>-5.4324600000000001E-2</c:v>
                </c:pt>
                <c:pt idx="14302">
                  <c:v>-5.4329299999999997E-2</c:v>
                </c:pt>
                <c:pt idx="14303">
                  <c:v>-5.4333800000000002E-2</c:v>
                </c:pt>
                <c:pt idx="14304">
                  <c:v>-5.4340699999999999E-2</c:v>
                </c:pt>
                <c:pt idx="14305">
                  <c:v>-5.4346400000000003E-2</c:v>
                </c:pt>
                <c:pt idx="14306">
                  <c:v>-5.4351099999999999E-2</c:v>
                </c:pt>
                <c:pt idx="14307">
                  <c:v>-5.4354600000000003E-2</c:v>
                </c:pt>
                <c:pt idx="14308">
                  <c:v>-5.4358099999999999E-2</c:v>
                </c:pt>
                <c:pt idx="14309">
                  <c:v>-5.4360699999999998E-2</c:v>
                </c:pt>
                <c:pt idx="14310">
                  <c:v>-5.4361699999999999E-2</c:v>
                </c:pt>
                <c:pt idx="14311">
                  <c:v>-5.43651E-2</c:v>
                </c:pt>
                <c:pt idx="14312">
                  <c:v>-5.4369599999999997E-2</c:v>
                </c:pt>
                <c:pt idx="14313">
                  <c:v>-5.4374199999999998E-2</c:v>
                </c:pt>
                <c:pt idx="14314">
                  <c:v>-5.4378500000000003E-2</c:v>
                </c:pt>
                <c:pt idx="14315">
                  <c:v>-5.4382699999999999E-2</c:v>
                </c:pt>
                <c:pt idx="14316">
                  <c:v>-5.4385000000000003E-2</c:v>
                </c:pt>
                <c:pt idx="14317">
                  <c:v>-5.4388499999999999E-2</c:v>
                </c:pt>
                <c:pt idx="14318">
                  <c:v>-5.4388699999999998E-2</c:v>
                </c:pt>
                <c:pt idx="14319">
                  <c:v>-5.43873E-2</c:v>
                </c:pt>
                <c:pt idx="14320">
                  <c:v>-5.4387900000000003E-2</c:v>
                </c:pt>
                <c:pt idx="14321">
                  <c:v>-5.4389800000000002E-2</c:v>
                </c:pt>
                <c:pt idx="14322">
                  <c:v>-5.4394999999999999E-2</c:v>
                </c:pt>
                <c:pt idx="14323">
                  <c:v>-5.4401699999999997E-2</c:v>
                </c:pt>
                <c:pt idx="14324">
                  <c:v>-5.4410600000000003E-2</c:v>
                </c:pt>
                <c:pt idx="14325">
                  <c:v>-5.4417500000000001E-2</c:v>
                </c:pt>
                <c:pt idx="14326">
                  <c:v>-5.44223E-2</c:v>
                </c:pt>
                <c:pt idx="14327">
                  <c:v>-5.4427499999999997E-2</c:v>
                </c:pt>
                <c:pt idx="14328">
                  <c:v>-5.44334E-2</c:v>
                </c:pt>
                <c:pt idx="14329">
                  <c:v>-5.4438599999999997E-2</c:v>
                </c:pt>
                <c:pt idx="14330">
                  <c:v>-5.4442200000000003E-2</c:v>
                </c:pt>
                <c:pt idx="14331">
                  <c:v>-5.4443999999999999E-2</c:v>
                </c:pt>
                <c:pt idx="14332">
                  <c:v>-5.4445599999999997E-2</c:v>
                </c:pt>
                <c:pt idx="14333">
                  <c:v>-5.4446700000000001E-2</c:v>
                </c:pt>
                <c:pt idx="14334">
                  <c:v>-5.44491E-2</c:v>
                </c:pt>
                <c:pt idx="14335">
                  <c:v>-5.4451199999999998E-2</c:v>
                </c:pt>
                <c:pt idx="14336">
                  <c:v>-5.4450900000000003E-2</c:v>
                </c:pt>
                <c:pt idx="14337">
                  <c:v>-5.4451100000000002E-2</c:v>
                </c:pt>
                <c:pt idx="14338">
                  <c:v>-5.44527E-2</c:v>
                </c:pt>
                <c:pt idx="14339">
                  <c:v>-5.44556E-2</c:v>
                </c:pt>
                <c:pt idx="14340">
                  <c:v>-5.4461700000000002E-2</c:v>
                </c:pt>
                <c:pt idx="14341">
                  <c:v>-5.4467599999999998E-2</c:v>
                </c:pt>
                <c:pt idx="14342">
                  <c:v>-5.4472100000000002E-2</c:v>
                </c:pt>
                <c:pt idx="14343">
                  <c:v>-5.4476499999999997E-2</c:v>
                </c:pt>
                <c:pt idx="14344">
                  <c:v>-5.44824E-2</c:v>
                </c:pt>
                <c:pt idx="14345">
                  <c:v>-5.4489299999999997E-2</c:v>
                </c:pt>
                <c:pt idx="14346">
                  <c:v>-5.44964E-2</c:v>
                </c:pt>
                <c:pt idx="14347">
                  <c:v>-5.45029E-2</c:v>
                </c:pt>
                <c:pt idx="14348">
                  <c:v>-5.4509500000000002E-2</c:v>
                </c:pt>
                <c:pt idx="14349">
                  <c:v>-5.4517599999999999E-2</c:v>
                </c:pt>
                <c:pt idx="14350">
                  <c:v>-5.4523200000000001E-2</c:v>
                </c:pt>
                <c:pt idx="14351">
                  <c:v>-5.4529000000000001E-2</c:v>
                </c:pt>
                <c:pt idx="14352">
                  <c:v>-5.4536800000000003E-2</c:v>
                </c:pt>
                <c:pt idx="14353">
                  <c:v>-5.4543000000000001E-2</c:v>
                </c:pt>
                <c:pt idx="14354">
                  <c:v>-5.45478E-2</c:v>
                </c:pt>
                <c:pt idx="14355">
                  <c:v>-5.4551599999999999E-2</c:v>
                </c:pt>
                <c:pt idx="14356">
                  <c:v>-5.4554499999999999E-2</c:v>
                </c:pt>
                <c:pt idx="14357">
                  <c:v>-5.4557399999999999E-2</c:v>
                </c:pt>
                <c:pt idx="14358">
                  <c:v>-5.4557000000000001E-2</c:v>
                </c:pt>
                <c:pt idx="14359">
                  <c:v>-5.4555899999999997E-2</c:v>
                </c:pt>
                <c:pt idx="14360">
                  <c:v>-5.4557099999999997E-2</c:v>
                </c:pt>
                <c:pt idx="14361">
                  <c:v>-5.4560900000000002E-2</c:v>
                </c:pt>
                <c:pt idx="14362">
                  <c:v>-5.4563599999999997E-2</c:v>
                </c:pt>
                <c:pt idx="14363">
                  <c:v>-5.4567499999999998E-2</c:v>
                </c:pt>
                <c:pt idx="14364">
                  <c:v>-5.4571000000000001E-2</c:v>
                </c:pt>
                <c:pt idx="14365">
                  <c:v>-5.4575199999999997E-2</c:v>
                </c:pt>
                <c:pt idx="14366">
                  <c:v>-5.4580200000000002E-2</c:v>
                </c:pt>
                <c:pt idx="14367">
                  <c:v>-5.4586799999999998E-2</c:v>
                </c:pt>
                <c:pt idx="14368">
                  <c:v>-5.45917E-2</c:v>
                </c:pt>
                <c:pt idx="14369">
                  <c:v>-5.4596400000000003E-2</c:v>
                </c:pt>
                <c:pt idx="14370">
                  <c:v>-5.4601499999999997E-2</c:v>
                </c:pt>
                <c:pt idx="14371">
                  <c:v>-5.46069E-2</c:v>
                </c:pt>
                <c:pt idx="14372">
                  <c:v>-5.4612300000000003E-2</c:v>
                </c:pt>
                <c:pt idx="14373">
                  <c:v>-5.4616199999999997E-2</c:v>
                </c:pt>
                <c:pt idx="14374">
                  <c:v>-5.4618899999999998E-2</c:v>
                </c:pt>
                <c:pt idx="14375">
                  <c:v>-5.4621099999999999E-2</c:v>
                </c:pt>
                <c:pt idx="14376">
                  <c:v>-5.4621900000000001E-2</c:v>
                </c:pt>
                <c:pt idx="14377">
                  <c:v>-5.4622900000000002E-2</c:v>
                </c:pt>
                <c:pt idx="14378">
                  <c:v>-5.4626500000000001E-2</c:v>
                </c:pt>
                <c:pt idx="14379">
                  <c:v>-5.4629999999999998E-2</c:v>
                </c:pt>
                <c:pt idx="14380">
                  <c:v>-5.4635700000000002E-2</c:v>
                </c:pt>
                <c:pt idx="14381">
                  <c:v>-5.4643799999999999E-2</c:v>
                </c:pt>
                <c:pt idx="14382">
                  <c:v>-5.4649700000000002E-2</c:v>
                </c:pt>
                <c:pt idx="14383">
                  <c:v>-5.4653500000000001E-2</c:v>
                </c:pt>
                <c:pt idx="14384">
                  <c:v>-5.4656999999999997E-2</c:v>
                </c:pt>
                <c:pt idx="14385">
                  <c:v>-5.4658499999999999E-2</c:v>
                </c:pt>
                <c:pt idx="14386">
                  <c:v>-5.4657299999999999E-2</c:v>
                </c:pt>
                <c:pt idx="14387">
                  <c:v>-5.4654599999999998E-2</c:v>
                </c:pt>
                <c:pt idx="14388">
                  <c:v>-5.4652800000000001E-2</c:v>
                </c:pt>
                <c:pt idx="14389">
                  <c:v>-5.46537E-2</c:v>
                </c:pt>
                <c:pt idx="14390">
                  <c:v>-5.4655599999999999E-2</c:v>
                </c:pt>
                <c:pt idx="14391">
                  <c:v>-5.4658199999999997E-2</c:v>
                </c:pt>
                <c:pt idx="14392">
                  <c:v>-5.4664499999999998E-2</c:v>
                </c:pt>
                <c:pt idx="14393">
                  <c:v>-5.4672699999999998E-2</c:v>
                </c:pt>
                <c:pt idx="14394">
                  <c:v>-5.46829E-2</c:v>
                </c:pt>
                <c:pt idx="14395">
                  <c:v>-5.4693899999999997E-2</c:v>
                </c:pt>
                <c:pt idx="14396">
                  <c:v>-5.4703599999999998E-2</c:v>
                </c:pt>
                <c:pt idx="14397">
                  <c:v>-5.4711799999999998E-2</c:v>
                </c:pt>
                <c:pt idx="14398">
                  <c:v>-5.4719700000000003E-2</c:v>
                </c:pt>
                <c:pt idx="14399">
                  <c:v>-5.4725500000000003E-2</c:v>
                </c:pt>
                <c:pt idx="14400">
                  <c:v>-5.4734900000000003E-2</c:v>
                </c:pt>
                <c:pt idx="14401">
                  <c:v>-5.4742600000000002E-2</c:v>
                </c:pt>
                <c:pt idx="14402">
                  <c:v>-5.47483E-2</c:v>
                </c:pt>
                <c:pt idx="14403">
                  <c:v>-5.47558E-2</c:v>
                </c:pt>
                <c:pt idx="14404">
                  <c:v>-5.4759500000000003E-2</c:v>
                </c:pt>
                <c:pt idx="14405">
                  <c:v>-5.4762499999999999E-2</c:v>
                </c:pt>
                <c:pt idx="14406">
                  <c:v>-5.4764899999999998E-2</c:v>
                </c:pt>
                <c:pt idx="14407">
                  <c:v>-5.47681E-2</c:v>
                </c:pt>
                <c:pt idx="14408">
                  <c:v>-5.4772800000000003E-2</c:v>
                </c:pt>
                <c:pt idx="14409">
                  <c:v>-5.4776699999999998E-2</c:v>
                </c:pt>
                <c:pt idx="14410">
                  <c:v>-5.4782699999999997E-2</c:v>
                </c:pt>
                <c:pt idx="14411">
                  <c:v>-5.4790499999999999E-2</c:v>
                </c:pt>
                <c:pt idx="14412">
                  <c:v>-5.4796400000000002E-2</c:v>
                </c:pt>
                <c:pt idx="14413">
                  <c:v>-5.4802700000000003E-2</c:v>
                </c:pt>
                <c:pt idx="14414">
                  <c:v>-5.4810600000000001E-2</c:v>
                </c:pt>
                <c:pt idx="14415">
                  <c:v>-5.4818199999999997E-2</c:v>
                </c:pt>
                <c:pt idx="14416">
                  <c:v>-5.48253E-2</c:v>
                </c:pt>
                <c:pt idx="14417">
                  <c:v>-5.4831699999999997E-2</c:v>
                </c:pt>
                <c:pt idx="14418">
                  <c:v>-5.4838900000000003E-2</c:v>
                </c:pt>
                <c:pt idx="14419">
                  <c:v>-5.4844700000000003E-2</c:v>
                </c:pt>
                <c:pt idx="14420">
                  <c:v>-5.4852199999999997E-2</c:v>
                </c:pt>
                <c:pt idx="14421">
                  <c:v>-5.48593E-2</c:v>
                </c:pt>
                <c:pt idx="14422">
                  <c:v>-5.48668E-2</c:v>
                </c:pt>
                <c:pt idx="14423">
                  <c:v>-5.4871700000000002E-2</c:v>
                </c:pt>
                <c:pt idx="14424">
                  <c:v>-5.4875199999999999E-2</c:v>
                </c:pt>
                <c:pt idx="14425">
                  <c:v>-5.4876599999999998E-2</c:v>
                </c:pt>
                <c:pt idx="14426">
                  <c:v>-5.4877799999999997E-2</c:v>
                </c:pt>
                <c:pt idx="14427">
                  <c:v>-5.4879600000000001E-2</c:v>
                </c:pt>
                <c:pt idx="14428">
                  <c:v>-5.4881600000000003E-2</c:v>
                </c:pt>
                <c:pt idx="14429">
                  <c:v>-5.4884299999999997E-2</c:v>
                </c:pt>
                <c:pt idx="14430">
                  <c:v>-5.4886799999999999E-2</c:v>
                </c:pt>
                <c:pt idx="14431">
                  <c:v>-5.4891700000000002E-2</c:v>
                </c:pt>
                <c:pt idx="14432">
                  <c:v>-5.4900600000000001E-2</c:v>
                </c:pt>
                <c:pt idx="14433">
                  <c:v>-5.4909800000000002E-2</c:v>
                </c:pt>
                <c:pt idx="14434">
                  <c:v>-5.4915100000000001E-2</c:v>
                </c:pt>
                <c:pt idx="14435">
                  <c:v>-5.49194E-2</c:v>
                </c:pt>
                <c:pt idx="14436">
                  <c:v>-5.4919799999999998E-2</c:v>
                </c:pt>
                <c:pt idx="14437">
                  <c:v>-5.4920999999999998E-2</c:v>
                </c:pt>
                <c:pt idx="14438">
                  <c:v>-5.4921699999999997E-2</c:v>
                </c:pt>
                <c:pt idx="14439">
                  <c:v>-5.49235E-2</c:v>
                </c:pt>
                <c:pt idx="14440">
                  <c:v>-5.4924899999999999E-2</c:v>
                </c:pt>
                <c:pt idx="14441">
                  <c:v>-5.4927999999999998E-2</c:v>
                </c:pt>
                <c:pt idx="14442">
                  <c:v>-5.49305E-2</c:v>
                </c:pt>
                <c:pt idx="14443">
                  <c:v>-5.4934700000000003E-2</c:v>
                </c:pt>
                <c:pt idx="14444">
                  <c:v>-5.4937300000000001E-2</c:v>
                </c:pt>
                <c:pt idx="14445">
                  <c:v>-5.4939500000000002E-2</c:v>
                </c:pt>
                <c:pt idx="14446">
                  <c:v>-5.4943600000000002E-2</c:v>
                </c:pt>
                <c:pt idx="14447">
                  <c:v>-5.4946000000000002E-2</c:v>
                </c:pt>
                <c:pt idx="14448">
                  <c:v>-5.4948900000000002E-2</c:v>
                </c:pt>
                <c:pt idx="14449">
                  <c:v>-5.4954799999999998E-2</c:v>
                </c:pt>
                <c:pt idx="14450">
                  <c:v>-5.4961700000000002E-2</c:v>
                </c:pt>
                <c:pt idx="14451">
                  <c:v>-5.4969200000000003E-2</c:v>
                </c:pt>
                <c:pt idx="14452">
                  <c:v>-5.4978600000000002E-2</c:v>
                </c:pt>
                <c:pt idx="14453">
                  <c:v>-5.4986800000000002E-2</c:v>
                </c:pt>
                <c:pt idx="14454">
                  <c:v>-5.4992199999999998E-2</c:v>
                </c:pt>
                <c:pt idx="14455">
                  <c:v>-5.4997799999999999E-2</c:v>
                </c:pt>
                <c:pt idx="14456">
                  <c:v>-5.5004600000000001E-2</c:v>
                </c:pt>
                <c:pt idx="14457">
                  <c:v>-5.5008700000000001E-2</c:v>
                </c:pt>
                <c:pt idx="14458">
                  <c:v>-5.5008799999999997E-2</c:v>
                </c:pt>
                <c:pt idx="14459">
                  <c:v>-5.5007500000000001E-2</c:v>
                </c:pt>
                <c:pt idx="14460">
                  <c:v>-5.5005699999999998E-2</c:v>
                </c:pt>
                <c:pt idx="14461">
                  <c:v>-5.5006600000000003E-2</c:v>
                </c:pt>
                <c:pt idx="14462">
                  <c:v>-5.5006399999999997E-2</c:v>
                </c:pt>
                <c:pt idx="14463">
                  <c:v>-5.5008500000000002E-2</c:v>
                </c:pt>
                <c:pt idx="14464">
                  <c:v>-5.5011200000000003E-2</c:v>
                </c:pt>
                <c:pt idx="14465">
                  <c:v>-5.5015099999999997E-2</c:v>
                </c:pt>
                <c:pt idx="14466">
                  <c:v>-5.5020800000000002E-2</c:v>
                </c:pt>
                <c:pt idx="14467">
                  <c:v>-5.5027399999999997E-2</c:v>
                </c:pt>
                <c:pt idx="14468">
                  <c:v>-5.5034100000000002E-2</c:v>
                </c:pt>
                <c:pt idx="14469">
                  <c:v>-5.50398E-2</c:v>
                </c:pt>
                <c:pt idx="14470">
                  <c:v>-5.5045700000000003E-2</c:v>
                </c:pt>
                <c:pt idx="14471">
                  <c:v>-5.5049800000000003E-2</c:v>
                </c:pt>
                <c:pt idx="14472">
                  <c:v>-5.5053100000000001E-2</c:v>
                </c:pt>
                <c:pt idx="14473">
                  <c:v>-5.5057000000000002E-2</c:v>
                </c:pt>
                <c:pt idx="14474">
                  <c:v>-5.5060999999999999E-2</c:v>
                </c:pt>
                <c:pt idx="14475">
                  <c:v>-5.5064399999999999E-2</c:v>
                </c:pt>
                <c:pt idx="14476">
                  <c:v>-5.50702E-2</c:v>
                </c:pt>
                <c:pt idx="14477">
                  <c:v>-5.5077099999999997E-2</c:v>
                </c:pt>
                <c:pt idx="14478">
                  <c:v>-5.5084000000000001E-2</c:v>
                </c:pt>
                <c:pt idx="14479">
                  <c:v>-5.5091300000000003E-2</c:v>
                </c:pt>
                <c:pt idx="14480">
                  <c:v>-5.5097100000000003E-2</c:v>
                </c:pt>
                <c:pt idx="14481">
                  <c:v>-5.5102400000000003E-2</c:v>
                </c:pt>
                <c:pt idx="14482">
                  <c:v>-5.51069E-2</c:v>
                </c:pt>
                <c:pt idx="14483">
                  <c:v>-5.5108699999999997E-2</c:v>
                </c:pt>
                <c:pt idx="14484">
                  <c:v>-5.5111500000000001E-2</c:v>
                </c:pt>
                <c:pt idx="14485">
                  <c:v>-5.5113599999999999E-2</c:v>
                </c:pt>
                <c:pt idx="14486">
                  <c:v>-5.5115900000000002E-2</c:v>
                </c:pt>
                <c:pt idx="14487">
                  <c:v>-5.5118300000000002E-2</c:v>
                </c:pt>
                <c:pt idx="14488">
                  <c:v>-5.51228E-2</c:v>
                </c:pt>
                <c:pt idx="14489">
                  <c:v>-5.5128799999999999E-2</c:v>
                </c:pt>
                <c:pt idx="14490">
                  <c:v>-5.51373E-2</c:v>
                </c:pt>
                <c:pt idx="14491">
                  <c:v>-5.5144800000000001E-2</c:v>
                </c:pt>
                <c:pt idx="14492">
                  <c:v>-5.5150900000000003E-2</c:v>
                </c:pt>
                <c:pt idx="14493">
                  <c:v>-5.51578E-2</c:v>
                </c:pt>
                <c:pt idx="14494">
                  <c:v>-5.5162999999999997E-2</c:v>
                </c:pt>
                <c:pt idx="14495">
                  <c:v>-5.5168500000000002E-2</c:v>
                </c:pt>
                <c:pt idx="14496">
                  <c:v>-5.5173800000000002E-2</c:v>
                </c:pt>
                <c:pt idx="14497">
                  <c:v>-5.51812E-2</c:v>
                </c:pt>
                <c:pt idx="14498">
                  <c:v>-5.5189799999999997E-2</c:v>
                </c:pt>
                <c:pt idx="14499">
                  <c:v>-5.5197200000000002E-2</c:v>
                </c:pt>
                <c:pt idx="14500">
                  <c:v>-5.5205900000000002E-2</c:v>
                </c:pt>
                <c:pt idx="14501">
                  <c:v>-5.5213100000000001E-2</c:v>
                </c:pt>
                <c:pt idx="14502">
                  <c:v>-5.5222399999999998E-2</c:v>
                </c:pt>
                <c:pt idx="14503">
                  <c:v>-5.5227100000000001E-2</c:v>
                </c:pt>
                <c:pt idx="14504">
                  <c:v>-5.52297E-2</c:v>
                </c:pt>
                <c:pt idx="14505">
                  <c:v>-5.5229599999999997E-2</c:v>
                </c:pt>
                <c:pt idx="14506">
                  <c:v>-5.5230799999999997E-2</c:v>
                </c:pt>
                <c:pt idx="14507">
                  <c:v>-5.5231500000000003E-2</c:v>
                </c:pt>
                <c:pt idx="14508">
                  <c:v>-5.5231700000000002E-2</c:v>
                </c:pt>
                <c:pt idx="14509">
                  <c:v>-5.5231599999999999E-2</c:v>
                </c:pt>
                <c:pt idx="14510">
                  <c:v>-5.5233499999999998E-2</c:v>
                </c:pt>
                <c:pt idx="14511">
                  <c:v>-5.5238900000000001E-2</c:v>
                </c:pt>
                <c:pt idx="14512">
                  <c:v>-5.5244500000000002E-2</c:v>
                </c:pt>
                <c:pt idx="14513">
                  <c:v>-5.5251599999999998E-2</c:v>
                </c:pt>
                <c:pt idx="14514">
                  <c:v>-5.5259200000000001E-2</c:v>
                </c:pt>
                <c:pt idx="14515">
                  <c:v>-5.5266299999999997E-2</c:v>
                </c:pt>
                <c:pt idx="14516">
                  <c:v>-5.5273200000000001E-2</c:v>
                </c:pt>
                <c:pt idx="14517">
                  <c:v>-5.5279099999999998E-2</c:v>
                </c:pt>
                <c:pt idx="14518">
                  <c:v>-5.5284699999999999E-2</c:v>
                </c:pt>
                <c:pt idx="14519">
                  <c:v>-5.5287599999999999E-2</c:v>
                </c:pt>
                <c:pt idx="14520">
                  <c:v>-5.5289699999999997E-2</c:v>
                </c:pt>
                <c:pt idx="14521">
                  <c:v>-5.5289499999999998E-2</c:v>
                </c:pt>
                <c:pt idx="14522">
                  <c:v>-5.5289699999999997E-2</c:v>
                </c:pt>
                <c:pt idx="14523">
                  <c:v>-5.5288799999999999E-2</c:v>
                </c:pt>
                <c:pt idx="14524">
                  <c:v>-5.5289400000000002E-2</c:v>
                </c:pt>
                <c:pt idx="14525">
                  <c:v>-5.5291300000000002E-2</c:v>
                </c:pt>
                <c:pt idx="14526">
                  <c:v>-5.5293799999999997E-2</c:v>
                </c:pt>
                <c:pt idx="14527">
                  <c:v>-5.5297600000000002E-2</c:v>
                </c:pt>
                <c:pt idx="14528">
                  <c:v>-5.53021E-2</c:v>
                </c:pt>
                <c:pt idx="14529">
                  <c:v>-5.53074E-2</c:v>
                </c:pt>
                <c:pt idx="14530">
                  <c:v>-5.5310699999999997E-2</c:v>
                </c:pt>
                <c:pt idx="14531">
                  <c:v>-5.5314500000000003E-2</c:v>
                </c:pt>
                <c:pt idx="14532">
                  <c:v>-5.53202E-2</c:v>
                </c:pt>
                <c:pt idx="14533">
                  <c:v>-5.5325100000000002E-2</c:v>
                </c:pt>
                <c:pt idx="14534">
                  <c:v>-5.5329400000000001E-2</c:v>
                </c:pt>
                <c:pt idx="14535">
                  <c:v>-5.5330699999999997E-2</c:v>
                </c:pt>
                <c:pt idx="14536">
                  <c:v>-5.53318E-2</c:v>
                </c:pt>
                <c:pt idx="14537">
                  <c:v>-5.53313E-2</c:v>
                </c:pt>
                <c:pt idx="14538">
                  <c:v>-5.5333100000000003E-2</c:v>
                </c:pt>
                <c:pt idx="14539">
                  <c:v>-5.5336700000000003E-2</c:v>
                </c:pt>
                <c:pt idx="14540">
                  <c:v>-5.53383E-2</c:v>
                </c:pt>
                <c:pt idx="14541">
                  <c:v>-5.5338600000000002E-2</c:v>
                </c:pt>
                <c:pt idx="14542">
                  <c:v>-5.5339399999999997E-2</c:v>
                </c:pt>
                <c:pt idx="14543">
                  <c:v>-5.53424E-2</c:v>
                </c:pt>
                <c:pt idx="14544">
                  <c:v>-5.5345900000000003E-2</c:v>
                </c:pt>
                <c:pt idx="14545">
                  <c:v>-5.5350400000000001E-2</c:v>
                </c:pt>
                <c:pt idx="14546">
                  <c:v>-5.5353699999999999E-2</c:v>
                </c:pt>
                <c:pt idx="14547">
                  <c:v>-5.5356900000000001E-2</c:v>
                </c:pt>
                <c:pt idx="14548">
                  <c:v>-5.5359600000000002E-2</c:v>
                </c:pt>
                <c:pt idx="14549">
                  <c:v>-5.5361399999999998E-2</c:v>
                </c:pt>
                <c:pt idx="14550">
                  <c:v>-5.5363000000000002E-2</c:v>
                </c:pt>
                <c:pt idx="14551">
                  <c:v>-5.5363999999999997E-2</c:v>
                </c:pt>
                <c:pt idx="14552">
                  <c:v>-5.5363000000000002E-2</c:v>
                </c:pt>
                <c:pt idx="14553">
                  <c:v>-5.5365299999999999E-2</c:v>
                </c:pt>
                <c:pt idx="14554">
                  <c:v>-5.5368100000000003E-2</c:v>
                </c:pt>
                <c:pt idx="14555">
                  <c:v>-5.5371700000000003E-2</c:v>
                </c:pt>
                <c:pt idx="14556">
                  <c:v>-5.5376300000000003E-2</c:v>
                </c:pt>
                <c:pt idx="14557">
                  <c:v>-5.5380400000000003E-2</c:v>
                </c:pt>
                <c:pt idx="14558">
                  <c:v>-5.5385999999999998E-2</c:v>
                </c:pt>
                <c:pt idx="14559">
                  <c:v>-5.5391200000000002E-2</c:v>
                </c:pt>
                <c:pt idx="14560">
                  <c:v>-5.5397299999999997E-2</c:v>
                </c:pt>
                <c:pt idx="14561">
                  <c:v>-5.5404000000000002E-2</c:v>
                </c:pt>
                <c:pt idx="14562">
                  <c:v>-5.5411500000000002E-2</c:v>
                </c:pt>
                <c:pt idx="14563">
                  <c:v>-5.5417000000000001E-2</c:v>
                </c:pt>
                <c:pt idx="14564">
                  <c:v>-5.5419799999999998E-2</c:v>
                </c:pt>
                <c:pt idx="14565">
                  <c:v>-5.5424300000000003E-2</c:v>
                </c:pt>
                <c:pt idx="14566">
                  <c:v>-5.5428400000000003E-2</c:v>
                </c:pt>
                <c:pt idx="14567">
                  <c:v>-5.54312E-2</c:v>
                </c:pt>
                <c:pt idx="14568">
                  <c:v>-5.5435499999999999E-2</c:v>
                </c:pt>
                <c:pt idx="14569">
                  <c:v>-5.5441200000000003E-2</c:v>
                </c:pt>
                <c:pt idx="14570">
                  <c:v>-5.5448999999999998E-2</c:v>
                </c:pt>
                <c:pt idx="14571">
                  <c:v>-5.5454700000000003E-2</c:v>
                </c:pt>
                <c:pt idx="14572">
                  <c:v>-5.5459899999999999E-2</c:v>
                </c:pt>
                <c:pt idx="14573">
                  <c:v>-5.54657E-2</c:v>
                </c:pt>
                <c:pt idx="14574">
                  <c:v>-5.5469600000000001E-2</c:v>
                </c:pt>
                <c:pt idx="14575">
                  <c:v>-5.5472300000000002E-2</c:v>
                </c:pt>
                <c:pt idx="14576">
                  <c:v>-5.5477199999999997E-2</c:v>
                </c:pt>
                <c:pt idx="14577">
                  <c:v>-5.5481900000000001E-2</c:v>
                </c:pt>
                <c:pt idx="14578">
                  <c:v>-5.54872E-2</c:v>
                </c:pt>
                <c:pt idx="14579">
                  <c:v>-5.5491699999999998E-2</c:v>
                </c:pt>
                <c:pt idx="14580">
                  <c:v>-5.5499399999999997E-2</c:v>
                </c:pt>
                <c:pt idx="14581">
                  <c:v>-5.5506600000000003E-2</c:v>
                </c:pt>
                <c:pt idx="14582">
                  <c:v>-5.5515000000000002E-2</c:v>
                </c:pt>
                <c:pt idx="14583">
                  <c:v>-5.55217E-2</c:v>
                </c:pt>
                <c:pt idx="14584">
                  <c:v>-5.5525100000000001E-2</c:v>
                </c:pt>
                <c:pt idx="14585">
                  <c:v>-5.5524700000000003E-2</c:v>
                </c:pt>
                <c:pt idx="14586">
                  <c:v>-5.55224E-2</c:v>
                </c:pt>
                <c:pt idx="14587">
                  <c:v>-5.552E-2</c:v>
                </c:pt>
                <c:pt idx="14588">
                  <c:v>-5.5519499999999999E-2</c:v>
                </c:pt>
                <c:pt idx="14589">
                  <c:v>-5.5519399999999997E-2</c:v>
                </c:pt>
                <c:pt idx="14590">
                  <c:v>-5.5519100000000002E-2</c:v>
                </c:pt>
                <c:pt idx="14591">
                  <c:v>-5.5521899999999999E-2</c:v>
                </c:pt>
                <c:pt idx="14592">
                  <c:v>-5.5527899999999998E-2</c:v>
                </c:pt>
                <c:pt idx="14593">
                  <c:v>-5.5533399999999997E-2</c:v>
                </c:pt>
                <c:pt idx="14594">
                  <c:v>-5.5538900000000002E-2</c:v>
                </c:pt>
                <c:pt idx="14595">
                  <c:v>-5.5542399999999999E-2</c:v>
                </c:pt>
                <c:pt idx="14596">
                  <c:v>-5.5545900000000002E-2</c:v>
                </c:pt>
                <c:pt idx="14597">
                  <c:v>-5.5548300000000002E-2</c:v>
                </c:pt>
                <c:pt idx="14598">
                  <c:v>-5.5548899999999998E-2</c:v>
                </c:pt>
                <c:pt idx="14599">
                  <c:v>-5.5549300000000003E-2</c:v>
                </c:pt>
                <c:pt idx="14600">
                  <c:v>-5.5551400000000001E-2</c:v>
                </c:pt>
                <c:pt idx="14601">
                  <c:v>-5.55557E-2</c:v>
                </c:pt>
                <c:pt idx="14602">
                  <c:v>-5.5561199999999998E-2</c:v>
                </c:pt>
                <c:pt idx="14603">
                  <c:v>-5.5568199999999998E-2</c:v>
                </c:pt>
                <c:pt idx="14604">
                  <c:v>-5.5575399999999997E-2</c:v>
                </c:pt>
                <c:pt idx="14605">
                  <c:v>-5.5582699999999999E-2</c:v>
                </c:pt>
                <c:pt idx="14606">
                  <c:v>-5.5586299999999998E-2</c:v>
                </c:pt>
                <c:pt idx="14607">
                  <c:v>-5.5586900000000002E-2</c:v>
                </c:pt>
                <c:pt idx="14608">
                  <c:v>-5.5587600000000001E-2</c:v>
                </c:pt>
                <c:pt idx="14609">
                  <c:v>-5.5588400000000003E-2</c:v>
                </c:pt>
                <c:pt idx="14610">
                  <c:v>-5.5589300000000001E-2</c:v>
                </c:pt>
                <c:pt idx="14611">
                  <c:v>-5.5589699999999999E-2</c:v>
                </c:pt>
                <c:pt idx="14612">
                  <c:v>-5.5593499999999997E-2</c:v>
                </c:pt>
                <c:pt idx="14613">
                  <c:v>-5.5598700000000001E-2</c:v>
                </c:pt>
                <c:pt idx="14614">
                  <c:v>-5.5603800000000002E-2</c:v>
                </c:pt>
                <c:pt idx="14615">
                  <c:v>-5.5610399999999997E-2</c:v>
                </c:pt>
                <c:pt idx="14616">
                  <c:v>-5.56182E-2</c:v>
                </c:pt>
                <c:pt idx="14617">
                  <c:v>-5.5621799999999999E-2</c:v>
                </c:pt>
                <c:pt idx="14618">
                  <c:v>-5.5625300000000003E-2</c:v>
                </c:pt>
                <c:pt idx="14619">
                  <c:v>-5.5629900000000003E-2</c:v>
                </c:pt>
                <c:pt idx="14620">
                  <c:v>-5.5634999999999997E-2</c:v>
                </c:pt>
                <c:pt idx="14621">
                  <c:v>-5.5639599999999997E-2</c:v>
                </c:pt>
                <c:pt idx="14622">
                  <c:v>-5.56426E-2</c:v>
                </c:pt>
                <c:pt idx="14623">
                  <c:v>-5.56467E-2</c:v>
                </c:pt>
                <c:pt idx="14624">
                  <c:v>-5.5649400000000002E-2</c:v>
                </c:pt>
                <c:pt idx="14625">
                  <c:v>-5.5651899999999997E-2</c:v>
                </c:pt>
                <c:pt idx="14626">
                  <c:v>-5.5655099999999999E-2</c:v>
                </c:pt>
                <c:pt idx="14627">
                  <c:v>-5.56573E-2</c:v>
                </c:pt>
                <c:pt idx="14628">
                  <c:v>-5.5660099999999997E-2</c:v>
                </c:pt>
                <c:pt idx="14629">
                  <c:v>-5.56631E-2</c:v>
                </c:pt>
                <c:pt idx="14630">
                  <c:v>-5.5666899999999998E-2</c:v>
                </c:pt>
                <c:pt idx="14631">
                  <c:v>-5.5669700000000003E-2</c:v>
                </c:pt>
                <c:pt idx="14632">
                  <c:v>-5.5673899999999998E-2</c:v>
                </c:pt>
                <c:pt idx="14633">
                  <c:v>-5.5675599999999999E-2</c:v>
                </c:pt>
                <c:pt idx="14634">
                  <c:v>-5.5677600000000001E-2</c:v>
                </c:pt>
                <c:pt idx="14635">
                  <c:v>-5.5678800000000001E-2</c:v>
                </c:pt>
                <c:pt idx="14636">
                  <c:v>-5.5679699999999999E-2</c:v>
                </c:pt>
                <c:pt idx="14637">
                  <c:v>-5.5679399999999997E-2</c:v>
                </c:pt>
                <c:pt idx="14638">
                  <c:v>-5.5681000000000001E-2</c:v>
                </c:pt>
                <c:pt idx="14639">
                  <c:v>-5.5685199999999997E-2</c:v>
                </c:pt>
                <c:pt idx="14640">
                  <c:v>-5.5688000000000001E-2</c:v>
                </c:pt>
                <c:pt idx="14641">
                  <c:v>-5.5690000000000003E-2</c:v>
                </c:pt>
                <c:pt idx="14642">
                  <c:v>-5.5691900000000003E-2</c:v>
                </c:pt>
                <c:pt idx="14643">
                  <c:v>-5.5693100000000002E-2</c:v>
                </c:pt>
                <c:pt idx="14644">
                  <c:v>-5.5694800000000003E-2</c:v>
                </c:pt>
                <c:pt idx="14645">
                  <c:v>-5.5697999999999998E-2</c:v>
                </c:pt>
                <c:pt idx="14646">
                  <c:v>-5.5702300000000003E-2</c:v>
                </c:pt>
                <c:pt idx="14647">
                  <c:v>-5.5704999999999998E-2</c:v>
                </c:pt>
                <c:pt idx="14648">
                  <c:v>-5.5710099999999999E-2</c:v>
                </c:pt>
                <c:pt idx="14649">
                  <c:v>-5.57145E-2</c:v>
                </c:pt>
                <c:pt idx="14650">
                  <c:v>-5.5722399999999998E-2</c:v>
                </c:pt>
                <c:pt idx="14651">
                  <c:v>-5.5733400000000002E-2</c:v>
                </c:pt>
                <c:pt idx="14652">
                  <c:v>-5.5742899999999998E-2</c:v>
                </c:pt>
                <c:pt idx="14653">
                  <c:v>-5.5749399999999998E-2</c:v>
                </c:pt>
                <c:pt idx="14654">
                  <c:v>-5.5752900000000001E-2</c:v>
                </c:pt>
                <c:pt idx="14655">
                  <c:v>-5.5755399999999997E-2</c:v>
                </c:pt>
                <c:pt idx="14656">
                  <c:v>-5.5758000000000002E-2</c:v>
                </c:pt>
                <c:pt idx="14657">
                  <c:v>-5.5760200000000003E-2</c:v>
                </c:pt>
                <c:pt idx="14658">
                  <c:v>-5.5763199999999999E-2</c:v>
                </c:pt>
                <c:pt idx="14659">
                  <c:v>-5.5766400000000001E-2</c:v>
                </c:pt>
                <c:pt idx="14660">
                  <c:v>-5.5768199999999997E-2</c:v>
                </c:pt>
                <c:pt idx="14661">
                  <c:v>-5.5769800000000001E-2</c:v>
                </c:pt>
                <c:pt idx="14662">
                  <c:v>-5.57741E-2</c:v>
                </c:pt>
                <c:pt idx="14663">
                  <c:v>-5.5777800000000002E-2</c:v>
                </c:pt>
                <c:pt idx="14664">
                  <c:v>-5.5780000000000003E-2</c:v>
                </c:pt>
                <c:pt idx="14665">
                  <c:v>-5.5781499999999998E-2</c:v>
                </c:pt>
                <c:pt idx="14666">
                  <c:v>-5.5782600000000002E-2</c:v>
                </c:pt>
                <c:pt idx="14667">
                  <c:v>-5.5783100000000002E-2</c:v>
                </c:pt>
                <c:pt idx="14668">
                  <c:v>-5.5783300000000001E-2</c:v>
                </c:pt>
                <c:pt idx="14669">
                  <c:v>-5.5785000000000001E-2</c:v>
                </c:pt>
                <c:pt idx="14670">
                  <c:v>-5.5790600000000003E-2</c:v>
                </c:pt>
                <c:pt idx="14671">
                  <c:v>-5.5797699999999999E-2</c:v>
                </c:pt>
                <c:pt idx="14672">
                  <c:v>-5.5805599999999997E-2</c:v>
                </c:pt>
                <c:pt idx="14673">
                  <c:v>-5.5812300000000002E-2</c:v>
                </c:pt>
                <c:pt idx="14674">
                  <c:v>-5.5821599999999999E-2</c:v>
                </c:pt>
                <c:pt idx="14675">
                  <c:v>-5.5831499999999999E-2</c:v>
                </c:pt>
                <c:pt idx="14676">
                  <c:v>-5.5841099999999998E-2</c:v>
                </c:pt>
                <c:pt idx="14677">
                  <c:v>-5.5850299999999999E-2</c:v>
                </c:pt>
                <c:pt idx="14678">
                  <c:v>-5.5858499999999998E-2</c:v>
                </c:pt>
                <c:pt idx="14679">
                  <c:v>-5.5864400000000002E-2</c:v>
                </c:pt>
                <c:pt idx="14680">
                  <c:v>-5.5867899999999998E-2</c:v>
                </c:pt>
                <c:pt idx="14681">
                  <c:v>-5.5867800000000002E-2</c:v>
                </c:pt>
                <c:pt idx="14682">
                  <c:v>-5.5865900000000003E-2</c:v>
                </c:pt>
                <c:pt idx="14683">
                  <c:v>-5.5862099999999998E-2</c:v>
                </c:pt>
                <c:pt idx="14684">
                  <c:v>-5.5860800000000002E-2</c:v>
                </c:pt>
                <c:pt idx="14685">
                  <c:v>-5.5860600000000003E-2</c:v>
                </c:pt>
                <c:pt idx="14686">
                  <c:v>-5.5860600000000003E-2</c:v>
                </c:pt>
                <c:pt idx="14687">
                  <c:v>-5.58629E-2</c:v>
                </c:pt>
                <c:pt idx="14688">
                  <c:v>-5.5864799999999999E-2</c:v>
                </c:pt>
                <c:pt idx="14689">
                  <c:v>-5.58658E-2</c:v>
                </c:pt>
                <c:pt idx="14690">
                  <c:v>-5.5868099999999997E-2</c:v>
                </c:pt>
                <c:pt idx="14691">
                  <c:v>-5.5871999999999998E-2</c:v>
                </c:pt>
                <c:pt idx="14692">
                  <c:v>-5.5875000000000001E-2</c:v>
                </c:pt>
                <c:pt idx="14693">
                  <c:v>-5.5879100000000001E-2</c:v>
                </c:pt>
                <c:pt idx="14694">
                  <c:v>-5.5882000000000001E-2</c:v>
                </c:pt>
                <c:pt idx="14695">
                  <c:v>-5.5884000000000003E-2</c:v>
                </c:pt>
                <c:pt idx="14696">
                  <c:v>-5.5887199999999998E-2</c:v>
                </c:pt>
                <c:pt idx="14697">
                  <c:v>-5.5889899999999999E-2</c:v>
                </c:pt>
                <c:pt idx="14698">
                  <c:v>-5.5890000000000002E-2</c:v>
                </c:pt>
                <c:pt idx="14699">
                  <c:v>-5.5890799999999997E-2</c:v>
                </c:pt>
                <c:pt idx="14700">
                  <c:v>-5.58916E-2</c:v>
                </c:pt>
                <c:pt idx="14701">
                  <c:v>-5.5890099999999998E-2</c:v>
                </c:pt>
                <c:pt idx="14702">
                  <c:v>-5.5890200000000001E-2</c:v>
                </c:pt>
                <c:pt idx="14703">
                  <c:v>-5.58909E-2</c:v>
                </c:pt>
                <c:pt idx="14704">
                  <c:v>-5.58957E-2</c:v>
                </c:pt>
                <c:pt idx="14705">
                  <c:v>-5.5899499999999998E-2</c:v>
                </c:pt>
                <c:pt idx="14706">
                  <c:v>-5.5904700000000002E-2</c:v>
                </c:pt>
                <c:pt idx="14707">
                  <c:v>-5.5908699999999999E-2</c:v>
                </c:pt>
                <c:pt idx="14708">
                  <c:v>-5.5912999999999997E-2</c:v>
                </c:pt>
                <c:pt idx="14709">
                  <c:v>-5.5918500000000003E-2</c:v>
                </c:pt>
                <c:pt idx="14710">
                  <c:v>-5.5924799999999997E-2</c:v>
                </c:pt>
                <c:pt idx="14711">
                  <c:v>-5.5929300000000001E-2</c:v>
                </c:pt>
                <c:pt idx="14712">
                  <c:v>-5.5935800000000001E-2</c:v>
                </c:pt>
                <c:pt idx="14713">
                  <c:v>-5.5939900000000001E-2</c:v>
                </c:pt>
                <c:pt idx="14714">
                  <c:v>-5.5945700000000001E-2</c:v>
                </c:pt>
                <c:pt idx="14715">
                  <c:v>-5.59517E-2</c:v>
                </c:pt>
                <c:pt idx="14716">
                  <c:v>-5.5957199999999999E-2</c:v>
                </c:pt>
                <c:pt idx="14717">
                  <c:v>-5.5960900000000001E-2</c:v>
                </c:pt>
                <c:pt idx="14718">
                  <c:v>-5.59645E-2</c:v>
                </c:pt>
                <c:pt idx="14719">
                  <c:v>-5.5966099999999998E-2</c:v>
                </c:pt>
                <c:pt idx="14720">
                  <c:v>-5.5968499999999997E-2</c:v>
                </c:pt>
                <c:pt idx="14721">
                  <c:v>-5.5972899999999999E-2</c:v>
                </c:pt>
                <c:pt idx="14722">
                  <c:v>-5.5978300000000002E-2</c:v>
                </c:pt>
                <c:pt idx="14723">
                  <c:v>-5.5982700000000003E-2</c:v>
                </c:pt>
                <c:pt idx="14724">
                  <c:v>-5.5988499999999997E-2</c:v>
                </c:pt>
                <c:pt idx="14725">
                  <c:v>-5.59932E-2</c:v>
                </c:pt>
                <c:pt idx="14726">
                  <c:v>-5.5995700000000002E-2</c:v>
                </c:pt>
                <c:pt idx="14727">
                  <c:v>-5.5998399999999997E-2</c:v>
                </c:pt>
                <c:pt idx="14728">
                  <c:v>-5.6001200000000001E-2</c:v>
                </c:pt>
                <c:pt idx="14729">
                  <c:v>-5.60014E-2</c:v>
                </c:pt>
                <c:pt idx="14730">
                  <c:v>-5.6002499999999997E-2</c:v>
                </c:pt>
                <c:pt idx="14731">
                  <c:v>-5.6003400000000002E-2</c:v>
                </c:pt>
                <c:pt idx="14732">
                  <c:v>-5.6004199999999997E-2</c:v>
                </c:pt>
                <c:pt idx="14733">
                  <c:v>-5.6005300000000001E-2</c:v>
                </c:pt>
                <c:pt idx="14734">
                  <c:v>-5.6005399999999997E-2</c:v>
                </c:pt>
                <c:pt idx="14735">
                  <c:v>-5.6006E-2</c:v>
                </c:pt>
                <c:pt idx="14736">
                  <c:v>-5.6008299999999997E-2</c:v>
                </c:pt>
                <c:pt idx="14737">
                  <c:v>-5.6009099999999999E-2</c:v>
                </c:pt>
                <c:pt idx="14738">
                  <c:v>-5.6010200000000003E-2</c:v>
                </c:pt>
                <c:pt idx="14739">
                  <c:v>-5.6011499999999999E-2</c:v>
                </c:pt>
                <c:pt idx="14740">
                  <c:v>-5.6013E-2</c:v>
                </c:pt>
                <c:pt idx="14741">
                  <c:v>-5.6014399999999999E-2</c:v>
                </c:pt>
                <c:pt idx="14742">
                  <c:v>-5.6015799999999998E-2</c:v>
                </c:pt>
                <c:pt idx="14743">
                  <c:v>-5.6017200000000003E-2</c:v>
                </c:pt>
                <c:pt idx="14744">
                  <c:v>-5.6019800000000002E-2</c:v>
                </c:pt>
                <c:pt idx="14745">
                  <c:v>-5.6022599999999999E-2</c:v>
                </c:pt>
                <c:pt idx="14746">
                  <c:v>-5.60253E-2</c:v>
                </c:pt>
                <c:pt idx="14747">
                  <c:v>-5.6026899999999998E-2</c:v>
                </c:pt>
                <c:pt idx="14748">
                  <c:v>-5.6031600000000001E-2</c:v>
                </c:pt>
                <c:pt idx="14749">
                  <c:v>-5.6039699999999998E-2</c:v>
                </c:pt>
                <c:pt idx="14750">
                  <c:v>-5.6049700000000001E-2</c:v>
                </c:pt>
                <c:pt idx="14751">
                  <c:v>-5.6059499999999998E-2</c:v>
                </c:pt>
                <c:pt idx="14752">
                  <c:v>-5.60685E-2</c:v>
                </c:pt>
                <c:pt idx="14753">
                  <c:v>-5.6074800000000001E-2</c:v>
                </c:pt>
                <c:pt idx="14754">
                  <c:v>-5.60808E-2</c:v>
                </c:pt>
                <c:pt idx="14755">
                  <c:v>-5.6085900000000001E-2</c:v>
                </c:pt>
                <c:pt idx="14756">
                  <c:v>-5.6090599999999997E-2</c:v>
                </c:pt>
                <c:pt idx="14757">
                  <c:v>-5.6093299999999999E-2</c:v>
                </c:pt>
                <c:pt idx="14758">
                  <c:v>-5.6093700000000003E-2</c:v>
                </c:pt>
                <c:pt idx="14759">
                  <c:v>-5.6094699999999997E-2</c:v>
                </c:pt>
                <c:pt idx="14760">
                  <c:v>-5.6097000000000001E-2</c:v>
                </c:pt>
                <c:pt idx="14761">
                  <c:v>-5.6100799999999999E-2</c:v>
                </c:pt>
                <c:pt idx="14762">
                  <c:v>-5.6103699999999999E-2</c:v>
                </c:pt>
                <c:pt idx="14763">
                  <c:v>-5.6107999999999998E-2</c:v>
                </c:pt>
                <c:pt idx="14764">
                  <c:v>-5.6113999999999997E-2</c:v>
                </c:pt>
                <c:pt idx="14765">
                  <c:v>-5.6118899999999999E-2</c:v>
                </c:pt>
                <c:pt idx="14766">
                  <c:v>-5.6125000000000001E-2</c:v>
                </c:pt>
                <c:pt idx="14767">
                  <c:v>-5.6131300000000002E-2</c:v>
                </c:pt>
                <c:pt idx="14768">
                  <c:v>-5.6135299999999999E-2</c:v>
                </c:pt>
                <c:pt idx="14769">
                  <c:v>-5.6139000000000001E-2</c:v>
                </c:pt>
                <c:pt idx="14770">
                  <c:v>-5.61416E-2</c:v>
                </c:pt>
                <c:pt idx="14771">
                  <c:v>-5.6142699999999997E-2</c:v>
                </c:pt>
                <c:pt idx="14772">
                  <c:v>-5.61428E-2</c:v>
                </c:pt>
                <c:pt idx="14773">
                  <c:v>-5.61428E-2</c:v>
                </c:pt>
                <c:pt idx="14774">
                  <c:v>-5.6141499999999997E-2</c:v>
                </c:pt>
                <c:pt idx="14775">
                  <c:v>-5.6143100000000001E-2</c:v>
                </c:pt>
                <c:pt idx="14776">
                  <c:v>-5.6145100000000003E-2</c:v>
                </c:pt>
                <c:pt idx="14777">
                  <c:v>-5.6150199999999997E-2</c:v>
                </c:pt>
                <c:pt idx="14778">
                  <c:v>-5.6158199999999998E-2</c:v>
                </c:pt>
                <c:pt idx="14779">
                  <c:v>-5.6167500000000002E-2</c:v>
                </c:pt>
                <c:pt idx="14780">
                  <c:v>-5.6176400000000001E-2</c:v>
                </c:pt>
                <c:pt idx="14781">
                  <c:v>-5.6186199999999999E-2</c:v>
                </c:pt>
                <c:pt idx="14782">
                  <c:v>-5.6196599999999999E-2</c:v>
                </c:pt>
                <c:pt idx="14783">
                  <c:v>-5.6207699999999999E-2</c:v>
                </c:pt>
                <c:pt idx="14784">
                  <c:v>-5.6219499999999999E-2</c:v>
                </c:pt>
                <c:pt idx="14785">
                  <c:v>-5.6224900000000001E-2</c:v>
                </c:pt>
                <c:pt idx="14786">
                  <c:v>-5.6229500000000002E-2</c:v>
                </c:pt>
                <c:pt idx="14787">
                  <c:v>-5.6232299999999999E-2</c:v>
                </c:pt>
                <c:pt idx="14788">
                  <c:v>-5.6234199999999998E-2</c:v>
                </c:pt>
                <c:pt idx="14789">
                  <c:v>-5.6236000000000001E-2</c:v>
                </c:pt>
                <c:pt idx="14790">
                  <c:v>-5.6237099999999998E-2</c:v>
                </c:pt>
                <c:pt idx="14791">
                  <c:v>-5.6236500000000002E-2</c:v>
                </c:pt>
                <c:pt idx="14792">
                  <c:v>-5.6238200000000002E-2</c:v>
                </c:pt>
                <c:pt idx="14793">
                  <c:v>-5.62427E-2</c:v>
                </c:pt>
                <c:pt idx="14794">
                  <c:v>-5.6245799999999999E-2</c:v>
                </c:pt>
                <c:pt idx="14795">
                  <c:v>-5.6252499999999997E-2</c:v>
                </c:pt>
                <c:pt idx="14796">
                  <c:v>-5.6256899999999999E-2</c:v>
                </c:pt>
                <c:pt idx="14797">
                  <c:v>-5.6261400000000003E-2</c:v>
                </c:pt>
                <c:pt idx="14798">
                  <c:v>-5.6262399999999997E-2</c:v>
                </c:pt>
                <c:pt idx="14799">
                  <c:v>-5.6263000000000001E-2</c:v>
                </c:pt>
                <c:pt idx="14800">
                  <c:v>-5.6263500000000001E-2</c:v>
                </c:pt>
                <c:pt idx="14801">
                  <c:v>-5.62649E-2</c:v>
                </c:pt>
                <c:pt idx="14802">
                  <c:v>-5.6267600000000001E-2</c:v>
                </c:pt>
                <c:pt idx="14803">
                  <c:v>-5.6269199999999998E-2</c:v>
                </c:pt>
                <c:pt idx="14804">
                  <c:v>-5.6273200000000002E-2</c:v>
                </c:pt>
                <c:pt idx="14805">
                  <c:v>-5.6277899999999999E-2</c:v>
                </c:pt>
                <c:pt idx="14806">
                  <c:v>-5.6283800000000002E-2</c:v>
                </c:pt>
                <c:pt idx="14807">
                  <c:v>-5.6292200000000001E-2</c:v>
                </c:pt>
                <c:pt idx="14808">
                  <c:v>-5.6300700000000002E-2</c:v>
                </c:pt>
                <c:pt idx="14809">
                  <c:v>-5.6307599999999999E-2</c:v>
                </c:pt>
                <c:pt idx="14810">
                  <c:v>-5.6311899999999998E-2</c:v>
                </c:pt>
                <c:pt idx="14811">
                  <c:v>-5.6316199999999997E-2</c:v>
                </c:pt>
                <c:pt idx="14812">
                  <c:v>-5.6321599999999999E-2</c:v>
                </c:pt>
                <c:pt idx="14813">
                  <c:v>-5.6323699999999997E-2</c:v>
                </c:pt>
                <c:pt idx="14814">
                  <c:v>-5.63226E-2</c:v>
                </c:pt>
                <c:pt idx="14815">
                  <c:v>-5.63221E-2</c:v>
                </c:pt>
                <c:pt idx="14816">
                  <c:v>-5.6321999999999997E-2</c:v>
                </c:pt>
                <c:pt idx="14817">
                  <c:v>-5.6324300000000001E-2</c:v>
                </c:pt>
                <c:pt idx="14818">
                  <c:v>-5.6329499999999998E-2</c:v>
                </c:pt>
                <c:pt idx="14819">
                  <c:v>-5.6337600000000002E-2</c:v>
                </c:pt>
                <c:pt idx="14820">
                  <c:v>-5.6344600000000002E-2</c:v>
                </c:pt>
                <c:pt idx="14821">
                  <c:v>-5.6351800000000001E-2</c:v>
                </c:pt>
                <c:pt idx="14822">
                  <c:v>-5.6356499999999997E-2</c:v>
                </c:pt>
                <c:pt idx="14823">
                  <c:v>-5.63607E-2</c:v>
                </c:pt>
                <c:pt idx="14824">
                  <c:v>-5.6364200000000003E-2</c:v>
                </c:pt>
                <c:pt idx="14825">
                  <c:v>-5.6365800000000001E-2</c:v>
                </c:pt>
                <c:pt idx="14826">
                  <c:v>-5.6366899999999998E-2</c:v>
                </c:pt>
                <c:pt idx="14827">
                  <c:v>-5.6367800000000003E-2</c:v>
                </c:pt>
                <c:pt idx="14828">
                  <c:v>-5.6368599999999998E-2</c:v>
                </c:pt>
                <c:pt idx="14829">
                  <c:v>-5.63711E-2</c:v>
                </c:pt>
                <c:pt idx="14830">
                  <c:v>-5.6376599999999999E-2</c:v>
                </c:pt>
                <c:pt idx="14831">
                  <c:v>-5.6379499999999999E-2</c:v>
                </c:pt>
                <c:pt idx="14832">
                  <c:v>-5.6385299999999999E-2</c:v>
                </c:pt>
                <c:pt idx="14833">
                  <c:v>-5.6389700000000001E-2</c:v>
                </c:pt>
                <c:pt idx="14834">
                  <c:v>-5.6391700000000003E-2</c:v>
                </c:pt>
                <c:pt idx="14835">
                  <c:v>-5.6396399999999999E-2</c:v>
                </c:pt>
                <c:pt idx="14836">
                  <c:v>-5.6403200000000001E-2</c:v>
                </c:pt>
                <c:pt idx="14837">
                  <c:v>-5.6410799999999997E-2</c:v>
                </c:pt>
                <c:pt idx="14838">
                  <c:v>-5.6417200000000001E-2</c:v>
                </c:pt>
                <c:pt idx="14839">
                  <c:v>-5.6424200000000001E-2</c:v>
                </c:pt>
                <c:pt idx="14840">
                  <c:v>-5.6429800000000002E-2</c:v>
                </c:pt>
                <c:pt idx="14841">
                  <c:v>-5.6432900000000001E-2</c:v>
                </c:pt>
                <c:pt idx="14842">
                  <c:v>-5.6435199999999998E-2</c:v>
                </c:pt>
                <c:pt idx="14843">
                  <c:v>-5.64355E-2</c:v>
                </c:pt>
                <c:pt idx="14844">
                  <c:v>-5.6432700000000002E-2</c:v>
                </c:pt>
                <c:pt idx="14845">
                  <c:v>-5.6432000000000003E-2</c:v>
                </c:pt>
                <c:pt idx="14846">
                  <c:v>-5.64314E-2</c:v>
                </c:pt>
                <c:pt idx="14847">
                  <c:v>-5.6434400000000003E-2</c:v>
                </c:pt>
                <c:pt idx="14848">
                  <c:v>-5.6438700000000001E-2</c:v>
                </c:pt>
                <c:pt idx="14849">
                  <c:v>-5.6440999999999998E-2</c:v>
                </c:pt>
                <c:pt idx="14850">
                  <c:v>-5.6447900000000002E-2</c:v>
                </c:pt>
                <c:pt idx="14851">
                  <c:v>-5.6456100000000002E-2</c:v>
                </c:pt>
                <c:pt idx="14852">
                  <c:v>-5.64628E-2</c:v>
                </c:pt>
                <c:pt idx="14853">
                  <c:v>-5.6468299999999999E-2</c:v>
                </c:pt>
                <c:pt idx="14854">
                  <c:v>-5.6472099999999997E-2</c:v>
                </c:pt>
                <c:pt idx="14855">
                  <c:v>-5.6473599999999999E-2</c:v>
                </c:pt>
                <c:pt idx="14856">
                  <c:v>-5.6473799999999998E-2</c:v>
                </c:pt>
                <c:pt idx="14857">
                  <c:v>-5.64739E-2</c:v>
                </c:pt>
                <c:pt idx="14858">
                  <c:v>-5.6472700000000001E-2</c:v>
                </c:pt>
                <c:pt idx="14859">
                  <c:v>-5.6472599999999998E-2</c:v>
                </c:pt>
                <c:pt idx="14860">
                  <c:v>-5.6472099999999997E-2</c:v>
                </c:pt>
                <c:pt idx="14861">
                  <c:v>-5.6475600000000001E-2</c:v>
                </c:pt>
                <c:pt idx="14862">
                  <c:v>-5.6481099999999999E-2</c:v>
                </c:pt>
                <c:pt idx="14863">
                  <c:v>-5.6486700000000001E-2</c:v>
                </c:pt>
                <c:pt idx="14864">
                  <c:v>-5.6490499999999999E-2</c:v>
                </c:pt>
                <c:pt idx="14865">
                  <c:v>-5.6492000000000001E-2</c:v>
                </c:pt>
                <c:pt idx="14866">
                  <c:v>-5.64939E-2</c:v>
                </c:pt>
                <c:pt idx="14867">
                  <c:v>-5.6494799999999998E-2</c:v>
                </c:pt>
                <c:pt idx="14868">
                  <c:v>-5.6493799999999997E-2</c:v>
                </c:pt>
                <c:pt idx="14869">
                  <c:v>-5.6494299999999997E-2</c:v>
                </c:pt>
                <c:pt idx="14870">
                  <c:v>-5.6492800000000003E-2</c:v>
                </c:pt>
                <c:pt idx="14871">
                  <c:v>-5.64927E-2</c:v>
                </c:pt>
                <c:pt idx="14872">
                  <c:v>-5.6494900000000001E-2</c:v>
                </c:pt>
                <c:pt idx="14873">
                  <c:v>-5.6498300000000001E-2</c:v>
                </c:pt>
                <c:pt idx="14874">
                  <c:v>-5.6501700000000002E-2</c:v>
                </c:pt>
                <c:pt idx="14875">
                  <c:v>-5.6505E-2</c:v>
                </c:pt>
                <c:pt idx="14876">
                  <c:v>-5.6505699999999999E-2</c:v>
                </c:pt>
                <c:pt idx="14877">
                  <c:v>-5.6506199999999999E-2</c:v>
                </c:pt>
                <c:pt idx="14878">
                  <c:v>-5.6507700000000001E-2</c:v>
                </c:pt>
                <c:pt idx="14879">
                  <c:v>-5.6509900000000002E-2</c:v>
                </c:pt>
                <c:pt idx="14880">
                  <c:v>-5.6510400000000002E-2</c:v>
                </c:pt>
                <c:pt idx="14881">
                  <c:v>-5.6509499999999997E-2</c:v>
                </c:pt>
                <c:pt idx="14882">
                  <c:v>-5.6509400000000001E-2</c:v>
                </c:pt>
                <c:pt idx="14883">
                  <c:v>-5.6511499999999999E-2</c:v>
                </c:pt>
                <c:pt idx="14884">
                  <c:v>-5.6513899999999999E-2</c:v>
                </c:pt>
                <c:pt idx="14885">
                  <c:v>-5.6518699999999998E-2</c:v>
                </c:pt>
                <c:pt idx="14886">
                  <c:v>-5.6523499999999997E-2</c:v>
                </c:pt>
                <c:pt idx="14887">
                  <c:v>-5.6528799999999997E-2</c:v>
                </c:pt>
                <c:pt idx="14888">
                  <c:v>-5.6533E-2</c:v>
                </c:pt>
                <c:pt idx="14889">
                  <c:v>-5.6537400000000002E-2</c:v>
                </c:pt>
                <c:pt idx="14890">
                  <c:v>-5.6541399999999999E-2</c:v>
                </c:pt>
                <c:pt idx="14891">
                  <c:v>-5.6545400000000003E-2</c:v>
                </c:pt>
                <c:pt idx="14892">
                  <c:v>-5.6547800000000002E-2</c:v>
                </c:pt>
                <c:pt idx="14893">
                  <c:v>-5.65482E-2</c:v>
                </c:pt>
                <c:pt idx="14894">
                  <c:v>-5.6548099999999997E-2</c:v>
                </c:pt>
                <c:pt idx="14895">
                  <c:v>-5.6548899999999999E-2</c:v>
                </c:pt>
                <c:pt idx="14896">
                  <c:v>-5.6551400000000002E-2</c:v>
                </c:pt>
                <c:pt idx="14897">
                  <c:v>-5.6552600000000001E-2</c:v>
                </c:pt>
                <c:pt idx="14898">
                  <c:v>-5.6555000000000001E-2</c:v>
                </c:pt>
                <c:pt idx="14899">
                  <c:v>-5.6559699999999997E-2</c:v>
                </c:pt>
                <c:pt idx="14900">
                  <c:v>-5.6565299999999999E-2</c:v>
                </c:pt>
                <c:pt idx="14901">
                  <c:v>-5.65709E-2</c:v>
                </c:pt>
                <c:pt idx="14902">
                  <c:v>-5.6577200000000001E-2</c:v>
                </c:pt>
                <c:pt idx="14903">
                  <c:v>-5.6585200000000002E-2</c:v>
                </c:pt>
                <c:pt idx="14904">
                  <c:v>-5.6592999999999997E-2</c:v>
                </c:pt>
                <c:pt idx="14905">
                  <c:v>-5.6597300000000003E-2</c:v>
                </c:pt>
                <c:pt idx="14906">
                  <c:v>-5.6602800000000002E-2</c:v>
                </c:pt>
                <c:pt idx="14907">
                  <c:v>-5.6607299999999999E-2</c:v>
                </c:pt>
                <c:pt idx="14908">
                  <c:v>-5.66136E-2</c:v>
                </c:pt>
                <c:pt idx="14909">
                  <c:v>-5.6619599999999999E-2</c:v>
                </c:pt>
                <c:pt idx="14910">
                  <c:v>-5.6626900000000001E-2</c:v>
                </c:pt>
                <c:pt idx="14911">
                  <c:v>-5.6633200000000002E-2</c:v>
                </c:pt>
                <c:pt idx="14912">
                  <c:v>-5.6638500000000001E-2</c:v>
                </c:pt>
                <c:pt idx="14913">
                  <c:v>-5.6642499999999998E-2</c:v>
                </c:pt>
                <c:pt idx="14914">
                  <c:v>-5.66481E-2</c:v>
                </c:pt>
                <c:pt idx="14915">
                  <c:v>-5.6650699999999998E-2</c:v>
                </c:pt>
                <c:pt idx="14916">
                  <c:v>-5.6653700000000001E-2</c:v>
                </c:pt>
                <c:pt idx="14917">
                  <c:v>-5.66568E-2</c:v>
                </c:pt>
                <c:pt idx="14918">
                  <c:v>-5.6658100000000003E-2</c:v>
                </c:pt>
                <c:pt idx="14919">
                  <c:v>-5.66592E-2</c:v>
                </c:pt>
                <c:pt idx="14920">
                  <c:v>-5.6660000000000002E-2</c:v>
                </c:pt>
                <c:pt idx="14921">
                  <c:v>-5.6661799999999998E-2</c:v>
                </c:pt>
                <c:pt idx="14922">
                  <c:v>-5.6663900000000003E-2</c:v>
                </c:pt>
                <c:pt idx="14923">
                  <c:v>-5.6667299999999997E-2</c:v>
                </c:pt>
                <c:pt idx="14924">
                  <c:v>-5.6669900000000002E-2</c:v>
                </c:pt>
                <c:pt idx="14925">
                  <c:v>-5.6671699999999998E-2</c:v>
                </c:pt>
                <c:pt idx="14926">
                  <c:v>-5.6673099999999997E-2</c:v>
                </c:pt>
                <c:pt idx="14927">
                  <c:v>-5.6675900000000001E-2</c:v>
                </c:pt>
                <c:pt idx="14928">
                  <c:v>-5.6679399999999998E-2</c:v>
                </c:pt>
                <c:pt idx="14929">
                  <c:v>-5.6683200000000003E-2</c:v>
                </c:pt>
                <c:pt idx="14930">
                  <c:v>-5.6685300000000001E-2</c:v>
                </c:pt>
                <c:pt idx="14931">
                  <c:v>-5.66872E-2</c:v>
                </c:pt>
                <c:pt idx="14932">
                  <c:v>-5.6692199999999998E-2</c:v>
                </c:pt>
                <c:pt idx="14933">
                  <c:v>-5.6697699999999997E-2</c:v>
                </c:pt>
                <c:pt idx="14934">
                  <c:v>-5.6698800000000001E-2</c:v>
                </c:pt>
                <c:pt idx="14935">
                  <c:v>-5.66983E-2</c:v>
                </c:pt>
                <c:pt idx="14936">
                  <c:v>-5.66978E-2</c:v>
                </c:pt>
                <c:pt idx="14937">
                  <c:v>-5.6697499999999998E-2</c:v>
                </c:pt>
                <c:pt idx="14938">
                  <c:v>-5.6697999999999998E-2</c:v>
                </c:pt>
                <c:pt idx="14939">
                  <c:v>-5.6700399999999998E-2</c:v>
                </c:pt>
                <c:pt idx="14940">
                  <c:v>-5.6704200000000003E-2</c:v>
                </c:pt>
                <c:pt idx="14941">
                  <c:v>-5.6708799999999997E-2</c:v>
                </c:pt>
                <c:pt idx="14942">
                  <c:v>-5.6713300000000001E-2</c:v>
                </c:pt>
                <c:pt idx="14943">
                  <c:v>-5.6717700000000003E-2</c:v>
                </c:pt>
                <c:pt idx="14944">
                  <c:v>-5.67229E-2</c:v>
                </c:pt>
                <c:pt idx="14945">
                  <c:v>-5.67263E-2</c:v>
                </c:pt>
                <c:pt idx="14946">
                  <c:v>-5.6727300000000001E-2</c:v>
                </c:pt>
                <c:pt idx="14947">
                  <c:v>-5.6730099999999999E-2</c:v>
                </c:pt>
                <c:pt idx="14948">
                  <c:v>-5.6731900000000002E-2</c:v>
                </c:pt>
                <c:pt idx="14949">
                  <c:v>-5.6734699999999999E-2</c:v>
                </c:pt>
                <c:pt idx="14950">
                  <c:v>-5.6737999999999997E-2</c:v>
                </c:pt>
                <c:pt idx="14951">
                  <c:v>-5.6744999999999997E-2</c:v>
                </c:pt>
                <c:pt idx="14952">
                  <c:v>-5.67514E-2</c:v>
                </c:pt>
                <c:pt idx="14953">
                  <c:v>-5.6758200000000002E-2</c:v>
                </c:pt>
                <c:pt idx="14954">
                  <c:v>-5.6765000000000003E-2</c:v>
                </c:pt>
                <c:pt idx="14955">
                  <c:v>-5.6771099999999998E-2</c:v>
                </c:pt>
                <c:pt idx="14956">
                  <c:v>-5.6774600000000001E-2</c:v>
                </c:pt>
                <c:pt idx="14957">
                  <c:v>-5.6776899999999998E-2</c:v>
                </c:pt>
                <c:pt idx="14958">
                  <c:v>-5.6780600000000001E-2</c:v>
                </c:pt>
                <c:pt idx="14959">
                  <c:v>-5.6781900000000003E-2</c:v>
                </c:pt>
                <c:pt idx="14960">
                  <c:v>-5.6783300000000002E-2</c:v>
                </c:pt>
                <c:pt idx="14961">
                  <c:v>-5.67842E-2</c:v>
                </c:pt>
                <c:pt idx="14962">
                  <c:v>-5.6785099999999998E-2</c:v>
                </c:pt>
                <c:pt idx="14963">
                  <c:v>-5.67866E-2</c:v>
                </c:pt>
                <c:pt idx="14964">
                  <c:v>-5.6791300000000003E-2</c:v>
                </c:pt>
                <c:pt idx="14965">
                  <c:v>-5.6798899999999999E-2</c:v>
                </c:pt>
                <c:pt idx="14966">
                  <c:v>-5.6807099999999999E-2</c:v>
                </c:pt>
                <c:pt idx="14967">
                  <c:v>-5.6814799999999999E-2</c:v>
                </c:pt>
                <c:pt idx="14968">
                  <c:v>-5.6820500000000003E-2</c:v>
                </c:pt>
                <c:pt idx="14969">
                  <c:v>-5.6825899999999999E-2</c:v>
                </c:pt>
                <c:pt idx="14970">
                  <c:v>-5.6829699999999997E-2</c:v>
                </c:pt>
                <c:pt idx="14971">
                  <c:v>-5.6835299999999998E-2</c:v>
                </c:pt>
                <c:pt idx="14972">
                  <c:v>-5.6840799999999997E-2</c:v>
                </c:pt>
                <c:pt idx="14973">
                  <c:v>-5.6845E-2</c:v>
                </c:pt>
                <c:pt idx="14974">
                  <c:v>-5.68479E-2</c:v>
                </c:pt>
                <c:pt idx="14975">
                  <c:v>-5.6850499999999998E-2</c:v>
                </c:pt>
                <c:pt idx="14976">
                  <c:v>-5.6854200000000001E-2</c:v>
                </c:pt>
                <c:pt idx="14977">
                  <c:v>-5.6858400000000003E-2</c:v>
                </c:pt>
                <c:pt idx="14978">
                  <c:v>-5.6862299999999998E-2</c:v>
                </c:pt>
                <c:pt idx="14979">
                  <c:v>-5.6863700000000003E-2</c:v>
                </c:pt>
                <c:pt idx="14980">
                  <c:v>-5.6865100000000002E-2</c:v>
                </c:pt>
                <c:pt idx="14981">
                  <c:v>-5.6865499999999999E-2</c:v>
                </c:pt>
                <c:pt idx="14982">
                  <c:v>-5.6865400000000003E-2</c:v>
                </c:pt>
                <c:pt idx="14983">
                  <c:v>-5.6868299999999997E-2</c:v>
                </c:pt>
                <c:pt idx="14984">
                  <c:v>-5.6870999999999998E-2</c:v>
                </c:pt>
                <c:pt idx="14985">
                  <c:v>-5.6876999999999997E-2</c:v>
                </c:pt>
                <c:pt idx="14986">
                  <c:v>-5.6880300000000002E-2</c:v>
                </c:pt>
                <c:pt idx="14987">
                  <c:v>-5.6885600000000001E-2</c:v>
                </c:pt>
                <c:pt idx="14988">
                  <c:v>-5.6891600000000001E-2</c:v>
                </c:pt>
                <c:pt idx="14989">
                  <c:v>-5.6898900000000002E-2</c:v>
                </c:pt>
                <c:pt idx="14990">
                  <c:v>-5.6905699999999997E-2</c:v>
                </c:pt>
                <c:pt idx="14991">
                  <c:v>-5.6912600000000001E-2</c:v>
                </c:pt>
                <c:pt idx="14992">
                  <c:v>-5.6918799999999999E-2</c:v>
                </c:pt>
                <c:pt idx="14993">
                  <c:v>-5.6921600000000003E-2</c:v>
                </c:pt>
                <c:pt idx="14994">
                  <c:v>-5.6924000000000002E-2</c:v>
                </c:pt>
                <c:pt idx="14995">
                  <c:v>-5.6925000000000003E-2</c:v>
                </c:pt>
                <c:pt idx="14996">
                  <c:v>-5.69273E-2</c:v>
                </c:pt>
                <c:pt idx="14997">
                  <c:v>-5.6928199999999998E-2</c:v>
                </c:pt>
                <c:pt idx="14998">
                  <c:v>-5.6930099999999997E-2</c:v>
                </c:pt>
                <c:pt idx="14999">
                  <c:v>-5.6932499999999997E-2</c:v>
                </c:pt>
                <c:pt idx="15000">
                  <c:v>-5.69338E-2</c:v>
                </c:pt>
                <c:pt idx="15001">
                  <c:v>-5.6933499999999998E-2</c:v>
                </c:pt>
                <c:pt idx="15002">
                  <c:v>-5.6934800000000001E-2</c:v>
                </c:pt>
                <c:pt idx="15003">
                  <c:v>-5.6936300000000002E-2</c:v>
                </c:pt>
                <c:pt idx="15004">
                  <c:v>-5.6938599999999999E-2</c:v>
                </c:pt>
                <c:pt idx="15005">
                  <c:v>-5.6941899999999997E-2</c:v>
                </c:pt>
                <c:pt idx="15006">
                  <c:v>-5.69449E-2</c:v>
                </c:pt>
                <c:pt idx="15007">
                  <c:v>-5.6948199999999997E-2</c:v>
                </c:pt>
                <c:pt idx="15008">
                  <c:v>-5.6949100000000002E-2</c:v>
                </c:pt>
                <c:pt idx="15009">
                  <c:v>-5.6950300000000002E-2</c:v>
                </c:pt>
                <c:pt idx="15010">
                  <c:v>-5.6952099999999999E-2</c:v>
                </c:pt>
                <c:pt idx="15011">
                  <c:v>-5.6951399999999999E-2</c:v>
                </c:pt>
                <c:pt idx="15012">
                  <c:v>-5.6950000000000001E-2</c:v>
                </c:pt>
                <c:pt idx="15013">
                  <c:v>-5.6948499999999999E-2</c:v>
                </c:pt>
                <c:pt idx="15014">
                  <c:v>-5.6946400000000001E-2</c:v>
                </c:pt>
                <c:pt idx="15015">
                  <c:v>-5.6947600000000001E-2</c:v>
                </c:pt>
                <c:pt idx="15016">
                  <c:v>-5.6950500000000001E-2</c:v>
                </c:pt>
                <c:pt idx="15017">
                  <c:v>-5.6952700000000002E-2</c:v>
                </c:pt>
                <c:pt idx="15018">
                  <c:v>-5.6954900000000003E-2</c:v>
                </c:pt>
                <c:pt idx="15019">
                  <c:v>-5.6957300000000002E-2</c:v>
                </c:pt>
                <c:pt idx="15020">
                  <c:v>-5.6958700000000001E-2</c:v>
                </c:pt>
                <c:pt idx="15021">
                  <c:v>-5.69606E-2</c:v>
                </c:pt>
                <c:pt idx="15022">
                  <c:v>-5.6965099999999998E-2</c:v>
                </c:pt>
                <c:pt idx="15023">
                  <c:v>-5.6969699999999998E-2</c:v>
                </c:pt>
                <c:pt idx="15024">
                  <c:v>-5.6970899999999998E-2</c:v>
                </c:pt>
                <c:pt idx="15025">
                  <c:v>-5.6970600000000003E-2</c:v>
                </c:pt>
                <c:pt idx="15026">
                  <c:v>-5.6972599999999998E-2</c:v>
                </c:pt>
                <c:pt idx="15027">
                  <c:v>-5.6975400000000002E-2</c:v>
                </c:pt>
                <c:pt idx="15028">
                  <c:v>-5.6979799999999997E-2</c:v>
                </c:pt>
                <c:pt idx="15029">
                  <c:v>-5.6982999999999999E-2</c:v>
                </c:pt>
                <c:pt idx="15030">
                  <c:v>-5.6986299999999997E-2</c:v>
                </c:pt>
                <c:pt idx="15031">
                  <c:v>-5.69939E-2</c:v>
                </c:pt>
                <c:pt idx="15032">
                  <c:v>-5.6999599999999997E-2</c:v>
                </c:pt>
                <c:pt idx="15033">
                  <c:v>-5.7007299999999997E-2</c:v>
                </c:pt>
                <c:pt idx="15034">
                  <c:v>-5.7014500000000003E-2</c:v>
                </c:pt>
                <c:pt idx="15035">
                  <c:v>-5.7023600000000001E-2</c:v>
                </c:pt>
                <c:pt idx="15036">
                  <c:v>-5.70325E-2</c:v>
                </c:pt>
                <c:pt idx="15037">
                  <c:v>-5.7038400000000003E-2</c:v>
                </c:pt>
                <c:pt idx="15038">
                  <c:v>-5.7043099999999999E-2</c:v>
                </c:pt>
                <c:pt idx="15039">
                  <c:v>-5.7046600000000003E-2</c:v>
                </c:pt>
                <c:pt idx="15040">
                  <c:v>-5.7047899999999999E-2</c:v>
                </c:pt>
                <c:pt idx="15041">
                  <c:v>-5.70477E-2</c:v>
                </c:pt>
                <c:pt idx="15042">
                  <c:v>-5.7047599999999997E-2</c:v>
                </c:pt>
                <c:pt idx="15043">
                  <c:v>-5.7046600000000003E-2</c:v>
                </c:pt>
                <c:pt idx="15044">
                  <c:v>-5.7045400000000003E-2</c:v>
                </c:pt>
                <c:pt idx="15045">
                  <c:v>-5.70448E-2</c:v>
                </c:pt>
                <c:pt idx="15046">
                  <c:v>-5.7047E-2</c:v>
                </c:pt>
                <c:pt idx="15047">
                  <c:v>-5.7049700000000002E-2</c:v>
                </c:pt>
                <c:pt idx="15048">
                  <c:v>-5.7053E-2</c:v>
                </c:pt>
                <c:pt idx="15049">
                  <c:v>-5.7056999999999997E-2</c:v>
                </c:pt>
                <c:pt idx="15050">
                  <c:v>-5.7059800000000001E-2</c:v>
                </c:pt>
                <c:pt idx="15051">
                  <c:v>-5.7063700000000002E-2</c:v>
                </c:pt>
                <c:pt idx="15052">
                  <c:v>-5.7068899999999999E-2</c:v>
                </c:pt>
                <c:pt idx="15053">
                  <c:v>-5.7072900000000003E-2</c:v>
                </c:pt>
                <c:pt idx="15054">
                  <c:v>-5.7076300000000003E-2</c:v>
                </c:pt>
                <c:pt idx="15055">
                  <c:v>-5.7076799999999997E-2</c:v>
                </c:pt>
                <c:pt idx="15056">
                  <c:v>-5.7078400000000001E-2</c:v>
                </c:pt>
                <c:pt idx="15057">
                  <c:v>-5.7079699999999997E-2</c:v>
                </c:pt>
                <c:pt idx="15058">
                  <c:v>-5.70798E-2</c:v>
                </c:pt>
                <c:pt idx="15059">
                  <c:v>-5.7078900000000002E-2</c:v>
                </c:pt>
                <c:pt idx="15060">
                  <c:v>-5.7077599999999999E-2</c:v>
                </c:pt>
                <c:pt idx="15061">
                  <c:v>-5.7075599999999997E-2</c:v>
                </c:pt>
                <c:pt idx="15062">
                  <c:v>-5.7074300000000001E-2</c:v>
                </c:pt>
                <c:pt idx="15063">
                  <c:v>-5.7074600000000003E-2</c:v>
                </c:pt>
                <c:pt idx="15064">
                  <c:v>-5.7077599999999999E-2</c:v>
                </c:pt>
                <c:pt idx="15065">
                  <c:v>-5.7080499999999999E-2</c:v>
                </c:pt>
                <c:pt idx="15066">
                  <c:v>-5.7083299999999997E-2</c:v>
                </c:pt>
                <c:pt idx="15067">
                  <c:v>-5.7087100000000002E-2</c:v>
                </c:pt>
                <c:pt idx="15068">
                  <c:v>-5.7091000000000003E-2</c:v>
                </c:pt>
                <c:pt idx="15069">
                  <c:v>-5.7097299999999997E-2</c:v>
                </c:pt>
                <c:pt idx="15070">
                  <c:v>-5.71032E-2</c:v>
                </c:pt>
                <c:pt idx="15071">
                  <c:v>-5.7107600000000001E-2</c:v>
                </c:pt>
                <c:pt idx="15072">
                  <c:v>-5.7111599999999998E-2</c:v>
                </c:pt>
                <c:pt idx="15073">
                  <c:v>-5.7114400000000003E-2</c:v>
                </c:pt>
                <c:pt idx="15074">
                  <c:v>-5.7116199999999999E-2</c:v>
                </c:pt>
                <c:pt idx="15075">
                  <c:v>-5.7119200000000002E-2</c:v>
                </c:pt>
                <c:pt idx="15076">
                  <c:v>-5.7124099999999997E-2</c:v>
                </c:pt>
                <c:pt idx="15077">
                  <c:v>-5.7128499999999999E-2</c:v>
                </c:pt>
                <c:pt idx="15078">
                  <c:v>-5.7130199999999999E-2</c:v>
                </c:pt>
                <c:pt idx="15079">
                  <c:v>-5.7133499999999997E-2</c:v>
                </c:pt>
                <c:pt idx="15080">
                  <c:v>-5.7136899999999997E-2</c:v>
                </c:pt>
                <c:pt idx="15081">
                  <c:v>-5.7140999999999997E-2</c:v>
                </c:pt>
                <c:pt idx="15082">
                  <c:v>-5.7144399999999998E-2</c:v>
                </c:pt>
                <c:pt idx="15083">
                  <c:v>-5.7147099999999999E-2</c:v>
                </c:pt>
                <c:pt idx="15084">
                  <c:v>-5.7151100000000003E-2</c:v>
                </c:pt>
                <c:pt idx="15085">
                  <c:v>-5.71587E-2</c:v>
                </c:pt>
                <c:pt idx="15086">
                  <c:v>-5.71657E-2</c:v>
                </c:pt>
                <c:pt idx="15087">
                  <c:v>-5.7173000000000002E-2</c:v>
                </c:pt>
                <c:pt idx="15088">
                  <c:v>-5.7179899999999999E-2</c:v>
                </c:pt>
                <c:pt idx="15089">
                  <c:v>-5.7185800000000002E-2</c:v>
                </c:pt>
                <c:pt idx="15090">
                  <c:v>-5.7190900000000003E-2</c:v>
                </c:pt>
                <c:pt idx="15091">
                  <c:v>-5.7195900000000001E-2</c:v>
                </c:pt>
                <c:pt idx="15092">
                  <c:v>-5.72007E-2</c:v>
                </c:pt>
                <c:pt idx="15093">
                  <c:v>-5.7205899999999997E-2</c:v>
                </c:pt>
                <c:pt idx="15094">
                  <c:v>-5.7212499999999999E-2</c:v>
                </c:pt>
                <c:pt idx="15095">
                  <c:v>-5.7218600000000001E-2</c:v>
                </c:pt>
                <c:pt idx="15096">
                  <c:v>-5.7223900000000001E-2</c:v>
                </c:pt>
                <c:pt idx="15097">
                  <c:v>-5.7230400000000001E-2</c:v>
                </c:pt>
                <c:pt idx="15098">
                  <c:v>-5.7238299999999999E-2</c:v>
                </c:pt>
                <c:pt idx="15099">
                  <c:v>-5.7243200000000001E-2</c:v>
                </c:pt>
                <c:pt idx="15100">
                  <c:v>-5.72463E-2</c:v>
                </c:pt>
                <c:pt idx="15101">
                  <c:v>-5.7247300000000001E-2</c:v>
                </c:pt>
                <c:pt idx="15102">
                  <c:v>-5.7250200000000001E-2</c:v>
                </c:pt>
                <c:pt idx="15103">
                  <c:v>-5.7251299999999998E-2</c:v>
                </c:pt>
                <c:pt idx="15104">
                  <c:v>-5.7253400000000003E-2</c:v>
                </c:pt>
                <c:pt idx="15105">
                  <c:v>-5.7256500000000002E-2</c:v>
                </c:pt>
                <c:pt idx="15106">
                  <c:v>-5.7261699999999999E-2</c:v>
                </c:pt>
                <c:pt idx="15107">
                  <c:v>-5.7268199999999998E-2</c:v>
                </c:pt>
                <c:pt idx="15108">
                  <c:v>-5.7274899999999997E-2</c:v>
                </c:pt>
                <c:pt idx="15109">
                  <c:v>-5.7281199999999997E-2</c:v>
                </c:pt>
                <c:pt idx="15110">
                  <c:v>-5.7286400000000001E-2</c:v>
                </c:pt>
                <c:pt idx="15111">
                  <c:v>-5.7293999999999998E-2</c:v>
                </c:pt>
                <c:pt idx="15112">
                  <c:v>-5.7300900000000002E-2</c:v>
                </c:pt>
                <c:pt idx="15113">
                  <c:v>-5.7309199999999998E-2</c:v>
                </c:pt>
                <c:pt idx="15114">
                  <c:v>-5.7316400000000003E-2</c:v>
                </c:pt>
                <c:pt idx="15115">
                  <c:v>-5.7321900000000002E-2</c:v>
                </c:pt>
                <c:pt idx="15116">
                  <c:v>-5.73286E-2</c:v>
                </c:pt>
                <c:pt idx="15117">
                  <c:v>-5.7333799999999997E-2</c:v>
                </c:pt>
                <c:pt idx="15118">
                  <c:v>-5.7336699999999997E-2</c:v>
                </c:pt>
                <c:pt idx="15119">
                  <c:v>-5.7338800000000002E-2</c:v>
                </c:pt>
                <c:pt idx="15120">
                  <c:v>-5.7341000000000003E-2</c:v>
                </c:pt>
                <c:pt idx="15121">
                  <c:v>-5.7342700000000003E-2</c:v>
                </c:pt>
                <c:pt idx="15122">
                  <c:v>-5.7345599999999997E-2</c:v>
                </c:pt>
                <c:pt idx="15123">
                  <c:v>-5.7348400000000001E-2</c:v>
                </c:pt>
                <c:pt idx="15124">
                  <c:v>-5.7350699999999998E-2</c:v>
                </c:pt>
                <c:pt idx="15125">
                  <c:v>-5.7353700000000001E-2</c:v>
                </c:pt>
                <c:pt idx="15126">
                  <c:v>-5.7359899999999998E-2</c:v>
                </c:pt>
                <c:pt idx="15127">
                  <c:v>-5.7367599999999998E-2</c:v>
                </c:pt>
                <c:pt idx="15128">
                  <c:v>-5.7374799999999997E-2</c:v>
                </c:pt>
                <c:pt idx="15129">
                  <c:v>-5.7380800000000003E-2</c:v>
                </c:pt>
                <c:pt idx="15130">
                  <c:v>-5.7387800000000003E-2</c:v>
                </c:pt>
                <c:pt idx="15131">
                  <c:v>-5.7395500000000002E-2</c:v>
                </c:pt>
                <c:pt idx="15132">
                  <c:v>-5.7402799999999997E-2</c:v>
                </c:pt>
                <c:pt idx="15133">
                  <c:v>-5.7408399999999998E-2</c:v>
                </c:pt>
                <c:pt idx="15134">
                  <c:v>-5.7413100000000002E-2</c:v>
                </c:pt>
                <c:pt idx="15135">
                  <c:v>-5.7416599999999998E-2</c:v>
                </c:pt>
                <c:pt idx="15136">
                  <c:v>-5.7420899999999997E-2</c:v>
                </c:pt>
                <c:pt idx="15137">
                  <c:v>-5.7424099999999999E-2</c:v>
                </c:pt>
                <c:pt idx="15138">
                  <c:v>-5.7427699999999998E-2</c:v>
                </c:pt>
                <c:pt idx="15139">
                  <c:v>-5.74297E-2</c:v>
                </c:pt>
                <c:pt idx="15140">
                  <c:v>-5.7431799999999998E-2</c:v>
                </c:pt>
                <c:pt idx="15141">
                  <c:v>-5.7432200000000003E-2</c:v>
                </c:pt>
                <c:pt idx="15142">
                  <c:v>-5.7434399999999997E-2</c:v>
                </c:pt>
                <c:pt idx="15143">
                  <c:v>-5.74362E-2</c:v>
                </c:pt>
                <c:pt idx="15144">
                  <c:v>-5.7439900000000002E-2</c:v>
                </c:pt>
                <c:pt idx="15145">
                  <c:v>-5.7444799999999997E-2</c:v>
                </c:pt>
                <c:pt idx="15146">
                  <c:v>-5.7451000000000002E-2</c:v>
                </c:pt>
                <c:pt idx="15147">
                  <c:v>-5.7455199999999998E-2</c:v>
                </c:pt>
                <c:pt idx="15148">
                  <c:v>-5.7458799999999997E-2</c:v>
                </c:pt>
                <c:pt idx="15149">
                  <c:v>-5.74625E-2</c:v>
                </c:pt>
                <c:pt idx="15150">
                  <c:v>-5.7465200000000001E-2</c:v>
                </c:pt>
                <c:pt idx="15151">
                  <c:v>-5.7467499999999998E-2</c:v>
                </c:pt>
                <c:pt idx="15152">
                  <c:v>-5.7470800000000002E-2</c:v>
                </c:pt>
                <c:pt idx="15153">
                  <c:v>-5.7473400000000001E-2</c:v>
                </c:pt>
                <c:pt idx="15154">
                  <c:v>-5.7476300000000001E-2</c:v>
                </c:pt>
                <c:pt idx="15155">
                  <c:v>-5.7480299999999998E-2</c:v>
                </c:pt>
                <c:pt idx="15156">
                  <c:v>-5.7487799999999999E-2</c:v>
                </c:pt>
                <c:pt idx="15157">
                  <c:v>-5.7497899999999998E-2</c:v>
                </c:pt>
                <c:pt idx="15158">
                  <c:v>-5.7506300000000003E-2</c:v>
                </c:pt>
                <c:pt idx="15159">
                  <c:v>-5.7513300000000003E-2</c:v>
                </c:pt>
                <c:pt idx="15160">
                  <c:v>-5.7520000000000002E-2</c:v>
                </c:pt>
                <c:pt idx="15161">
                  <c:v>-5.7527399999999999E-2</c:v>
                </c:pt>
                <c:pt idx="15162">
                  <c:v>-5.7535799999999998E-2</c:v>
                </c:pt>
                <c:pt idx="15163">
                  <c:v>-5.7544100000000001E-2</c:v>
                </c:pt>
                <c:pt idx="15164">
                  <c:v>-5.75484E-2</c:v>
                </c:pt>
                <c:pt idx="15165">
                  <c:v>-5.7553300000000002E-2</c:v>
                </c:pt>
                <c:pt idx="15166">
                  <c:v>-5.7556799999999998E-2</c:v>
                </c:pt>
                <c:pt idx="15167">
                  <c:v>-5.7558400000000003E-2</c:v>
                </c:pt>
                <c:pt idx="15168">
                  <c:v>-5.7561099999999997E-2</c:v>
                </c:pt>
                <c:pt idx="15169">
                  <c:v>-5.75641E-2</c:v>
                </c:pt>
                <c:pt idx="15170">
                  <c:v>-5.75653E-2</c:v>
                </c:pt>
                <c:pt idx="15171">
                  <c:v>-5.7565199999999997E-2</c:v>
                </c:pt>
                <c:pt idx="15172">
                  <c:v>-5.7565900000000003E-2</c:v>
                </c:pt>
                <c:pt idx="15173">
                  <c:v>-5.75687E-2</c:v>
                </c:pt>
                <c:pt idx="15174">
                  <c:v>-5.7574100000000003E-2</c:v>
                </c:pt>
                <c:pt idx="15175">
                  <c:v>-5.7579900000000003E-2</c:v>
                </c:pt>
                <c:pt idx="15176">
                  <c:v>-5.7584799999999998E-2</c:v>
                </c:pt>
                <c:pt idx="15177">
                  <c:v>-5.75892E-2</c:v>
                </c:pt>
                <c:pt idx="15178">
                  <c:v>-5.75921E-2</c:v>
                </c:pt>
                <c:pt idx="15179">
                  <c:v>-5.7595300000000002E-2</c:v>
                </c:pt>
                <c:pt idx="15180">
                  <c:v>-5.7596099999999997E-2</c:v>
                </c:pt>
                <c:pt idx="15181">
                  <c:v>-5.7596700000000001E-2</c:v>
                </c:pt>
                <c:pt idx="15182">
                  <c:v>-5.7598000000000003E-2</c:v>
                </c:pt>
                <c:pt idx="15183">
                  <c:v>-5.7598299999999998E-2</c:v>
                </c:pt>
                <c:pt idx="15184">
                  <c:v>-5.75998E-2</c:v>
                </c:pt>
                <c:pt idx="15185">
                  <c:v>-5.7603000000000001E-2</c:v>
                </c:pt>
                <c:pt idx="15186">
                  <c:v>-5.7607699999999998E-2</c:v>
                </c:pt>
                <c:pt idx="15187">
                  <c:v>-5.7612499999999997E-2</c:v>
                </c:pt>
                <c:pt idx="15188">
                  <c:v>-5.7618500000000003E-2</c:v>
                </c:pt>
                <c:pt idx="15189">
                  <c:v>-5.7625099999999999E-2</c:v>
                </c:pt>
                <c:pt idx="15190">
                  <c:v>-5.7630300000000002E-2</c:v>
                </c:pt>
                <c:pt idx="15191">
                  <c:v>-5.7636399999999997E-2</c:v>
                </c:pt>
                <c:pt idx="15192">
                  <c:v>-5.7643E-2</c:v>
                </c:pt>
                <c:pt idx="15193">
                  <c:v>-5.76483E-2</c:v>
                </c:pt>
                <c:pt idx="15194">
                  <c:v>-5.7650399999999997E-2</c:v>
                </c:pt>
                <c:pt idx="15195">
                  <c:v>-5.7652399999999999E-2</c:v>
                </c:pt>
                <c:pt idx="15196">
                  <c:v>-5.7654799999999999E-2</c:v>
                </c:pt>
                <c:pt idx="15197">
                  <c:v>-5.7657600000000003E-2</c:v>
                </c:pt>
                <c:pt idx="15198">
                  <c:v>-5.7662199999999997E-2</c:v>
                </c:pt>
                <c:pt idx="15199">
                  <c:v>-5.7667299999999998E-2</c:v>
                </c:pt>
                <c:pt idx="15200">
                  <c:v>-5.7672800000000003E-2</c:v>
                </c:pt>
                <c:pt idx="15201">
                  <c:v>-5.7677300000000001E-2</c:v>
                </c:pt>
                <c:pt idx="15202">
                  <c:v>-5.7684199999999998E-2</c:v>
                </c:pt>
                <c:pt idx="15203">
                  <c:v>-5.7691699999999999E-2</c:v>
                </c:pt>
                <c:pt idx="15204">
                  <c:v>-5.7698899999999997E-2</c:v>
                </c:pt>
                <c:pt idx="15205">
                  <c:v>-5.7705199999999998E-2</c:v>
                </c:pt>
                <c:pt idx="15206">
                  <c:v>-5.7712600000000003E-2</c:v>
                </c:pt>
                <c:pt idx="15207">
                  <c:v>-5.7719300000000001E-2</c:v>
                </c:pt>
                <c:pt idx="15208">
                  <c:v>-5.77248E-2</c:v>
                </c:pt>
                <c:pt idx="15209">
                  <c:v>-5.7731699999999997E-2</c:v>
                </c:pt>
                <c:pt idx="15210">
                  <c:v>-5.77364E-2</c:v>
                </c:pt>
                <c:pt idx="15211">
                  <c:v>-5.7742099999999998E-2</c:v>
                </c:pt>
                <c:pt idx="15212">
                  <c:v>-5.7745900000000003E-2</c:v>
                </c:pt>
                <c:pt idx="15213">
                  <c:v>-5.7748899999999999E-2</c:v>
                </c:pt>
                <c:pt idx="15214">
                  <c:v>-5.77516E-2</c:v>
                </c:pt>
                <c:pt idx="15215">
                  <c:v>-5.7752600000000001E-2</c:v>
                </c:pt>
                <c:pt idx="15216">
                  <c:v>-5.7754800000000002E-2</c:v>
                </c:pt>
                <c:pt idx="15217">
                  <c:v>-5.7758299999999999E-2</c:v>
                </c:pt>
                <c:pt idx="15218">
                  <c:v>-5.77615E-2</c:v>
                </c:pt>
                <c:pt idx="15219">
                  <c:v>-5.7765999999999998E-2</c:v>
                </c:pt>
                <c:pt idx="15220">
                  <c:v>-5.7772400000000002E-2</c:v>
                </c:pt>
                <c:pt idx="15221">
                  <c:v>-5.7778400000000001E-2</c:v>
                </c:pt>
                <c:pt idx="15222">
                  <c:v>-5.7783399999999999E-2</c:v>
                </c:pt>
                <c:pt idx="15223">
                  <c:v>-5.7788699999999998E-2</c:v>
                </c:pt>
                <c:pt idx="15224">
                  <c:v>-5.7794499999999999E-2</c:v>
                </c:pt>
                <c:pt idx="15225">
                  <c:v>-5.7793700000000003E-2</c:v>
                </c:pt>
                <c:pt idx="15226">
                  <c:v>-5.7791599999999999E-2</c:v>
                </c:pt>
                <c:pt idx="15227">
                  <c:v>-5.7790899999999999E-2</c:v>
                </c:pt>
                <c:pt idx="15228">
                  <c:v>-5.77919E-2</c:v>
                </c:pt>
                <c:pt idx="15229">
                  <c:v>-5.7793999999999998E-2</c:v>
                </c:pt>
                <c:pt idx="15230">
                  <c:v>-5.7798299999999997E-2</c:v>
                </c:pt>
                <c:pt idx="15231">
                  <c:v>-5.7805200000000001E-2</c:v>
                </c:pt>
                <c:pt idx="15232">
                  <c:v>-5.7813400000000001E-2</c:v>
                </c:pt>
                <c:pt idx="15233">
                  <c:v>-5.7821999999999998E-2</c:v>
                </c:pt>
                <c:pt idx="15234">
                  <c:v>-5.7832599999999998E-2</c:v>
                </c:pt>
                <c:pt idx="15235">
                  <c:v>-5.78433E-2</c:v>
                </c:pt>
                <c:pt idx="15236">
                  <c:v>-5.7851300000000001E-2</c:v>
                </c:pt>
                <c:pt idx="15237">
                  <c:v>-5.7857800000000001E-2</c:v>
                </c:pt>
                <c:pt idx="15238">
                  <c:v>-5.7863199999999997E-2</c:v>
                </c:pt>
                <c:pt idx="15239">
                  <c:v>-5.7865300000000001E-2</c:v>
                </c:pt>
                <c:pt idx="15240">
                  <c:v>-5.7867300000000003E-2</c:v>
                </c:pt>
                <c:pt idx="15241">
                  <c:v>-5.7871600000000002E-2</c:v>
                </c:pt>
                <c:pt idx="15242">
                  <c:v>-5.7874399999999999E-2</c:v>
                </c:pt>
                <c:pt idx="15243">
                  <c:v>-5.7876400000000001E-2</c:v>
                </c:pt>
                <c:pt idx="15244">
                  <c:v>-5.7880399999999999E-2</c:v>
                </c:pt>
                <c:pt idx="15245">
                  <c:v>-5.78848E-2</c:v>
                </c:pt>
                <c:pt idx="15246">
                  <c:v>-5.7889700000000002E-2</c:v>
                </c:pt>
                <c:pt idx="15247">
                  <c:v>-5.7895099999999998E-2</c:v>
                </c:pt>
                <c:pt idx="15248">
                  <c:v>-5.7902099999999998E-2</c:v>
                </c:pt>
                <c:pt idx="15249">
                  <c:v>-5.7907699999999999E-2</c:v>
                </c:pt>
                <c:pt idx="15250">
                  <c:v>-5.7912499999999999E-2</c:v>
                </c:pt>
                <c:pt idx="15251">
                  <c:v>-5.7916000000000002E-2</c:v>
                </c:pt>
                <c:pt idx="15252">
                  <c:v>-5.7919699999999998E-2</c:v>
                </c:pt>
                <c:pt idx="15253">
                  <c:v>-5.79222E-2</c:v>
                </c:pt>
                <c:pt idx="15254">
                  <c:v>-5.7924099999999999E-2</c:v>
                </c:pt>
                <c:pt idx="15255">
                  <c:v>-5.7929700000000001E-2</c:v>
                </c:pt>
                <c:pt idx="15256">
                  <c:v>-5.7934600000000003E-2</c:v>
                </c:pt>
                <c:pt idx="15257">
                  <c:v>-5.7939499999999998E-2</c:v>
                </c:pt>
                <c:pt idx="15258">
                  <c:v>-5.7946299999999999E-2</c:v>
                </c:pt>
                <c:pt idx="15259">
                  <c:v>-5.79531E-2</c:v>
                </c:pt>
                <c:pt idx="15260">
                  <c:v>-5.7957799999999997E-2</c:v>
                </c:pt>
                <c:pt idx="15261">
                  <c:v>-5.7960100000000001E-2</c:v>
                </c:pt>
                <c:pt idx="15262">
                  <c:v>-5.7961600000000002E-2</c:v>
                </c:pt>
                <c:pt idx="15263">
                  <c:v>-5.7961499999999999E-2</c:v>
                </c:pt>
                <c:pt idx="15264">
                  <c:v>-5.7960100000000001E-2</c:v>
                </c:pt>
                <c:pt idx="15265">
                  <c:v>-5.79591E-2</c:v>
                </c:pt>
                <c:pt idx="15266">
                  <c:v>-5.79591E-2</c:v>
                </c:pt>
                <c:pt idx="15267">
                  <c:v>-5.7960400000000002E-2</c:v>
                </c:pt>
                <c:pt idx="15268">
                  <c:v>-5.7961400000000003E-2</c:v>
                </c:pt>
                <c:pt idx="15269">
                  <c:v>-5.7963099999999997E-2</c:v>
                </c:pt>
                <c:pt idx="15270">
                  <c:v>-5.7969800000000002E-2</c:v>
                </c:pt>
                <c:pt idx="15271">
                  <c:v>-5.7975600000000002E-2</c:v>
                </c:pt>
                <c:pt idx="15272">
                  <c:v>-5.7982400000000003E-2</c:v>
                </c:pt>
                <c:pt idx="15273">
                  <c:v>-5.7988199999999997E-2</c:v>
                </c:pt>
                <c:pt idx="15274">
                  <c:v>-5.7993500000000003E-2</c:v>
                </c:pt>
                <c:pt idx="15275">
                  <c:v>-5.7997800000000002E-2</c:v>
                </c:pt>
                <c:pt idx="15276">
                  <c:v>-5.8003899999999997E-2</c:v>
                </c:pt>
                <c:pt idx="15277">
                  <c:v>-5.8007799999999998E-2</c:v>
                </c:pt>
                <c:pt idx="15278">
                  <c:v>-5.8011600000000003E-2</c:v>
                </c:pt>
                <c:pt idx="15279">
                  <c:v>-5.8015400000000002E-2</c:v>
                </c:pt>
                <c:pt idx="15280">
                  <c:v>-5.8017899999999997E-2</c:v>
                </c:pt>
                <c:pt idx="15281">
                  <c:v>-5.8020299999999997E-2</c:v>
                </c:pt>
                <c:pt idx="15282">
                  <c:v>-5.8025199999999999E-2</c:v>
                </c:pt>
                <c:pt idx="15283">
                  <c:v>-5.8027799999999997E-2</c:v>
                </c:pt>
                <c:pt idx="15284">
                  <c:v>-5.8031800000000001E-2</c:v>
                </c:pt>
                <c:pt idx="15285">
                  <c:v>-5.80385E-2</c:v>
                </c:pt>
                <c:pt idx="15286">
                  <c:v>-5.80467E-2</c:v>
                </c:pt>
                <c:pt idx="15287">
                  <c:v>-5.80549E-2</c:v>
                </c:pt>
                <c:pt idx="15288">
                  <c:v>-5.8062700000000002E-2</c:v>
                </c:pt>
                <c:pt idx="15289">
                  <c:v>-5.8070099999999999E-2</c:v>
                </c:pt>
                <c:pt idx="15290">
                  <c:v>-5.8076799999999998E-2</c:v>
                </c:pt>
                <c:pt idx="15291">
                  <c:v>-5.8082099999999998E-2</c:v>
                </c:pt>
                <c:pt idx="15292">
                  <c:v>-5.8086400000000003E-2</c:v>
                </c:pt>
                <c:pt idx="15293">
                  <c:v>-5.8089000000000002E-2</c:v>
                </c:pt>
                <c:pt idx="15294">
                  <c:v>-5.8091299999999998E-2</c:v>
                </c:pt>
                <c:pt idx="15295">
                  <c:v>-5.8091499999999997E-2</c:v>
                </c:pt>
                <c:pt idx="15296">
                  <c:v>-5.8091700000000003E-2</c:v>
                </c:pt>
                <c:pt idx="15297">
                  <c:v>-5.8093800000000001E-2</c:v>
                </c:pt>
                <c:pt idx="15298">
                  <c:v>-5.8096200000000001E-2</c:v>
                </c:pt>
                <c:pt idx="15299">
                  <c:v>-5.8100699999999998E-2</c:v>
                </c:pt>
                <c:pt idx="15300">
                  <c:v>-5.8106400000000002E-2</c:v>
                </c:pt>
                <c:pt idx="15301">
                  <c:v>-5.8114199999999998E-2</c:v>
                </c:pt>
                <c:pt idx="15302">
                  <c:v>-5.8120999999999999E-2</c:v>
                </c:pt>
                <c:pt idx="15303">
                  <c:v>-5.8124500000000003E-2</c:v>
                </c:pt>
                <c:pt idx="15304">
                  <c:v>-5.8126999999999998E-2</c:v>
                </c:pt>
                <c:pt idx="15305">
                  <c:v>-5.8131799999999997E-2</c:v>
                </c:pt>
                <c:pt idx="15306">
                  <c:v>-5.8135100000000002E-2</c:v>
                </c:pt>
                <c:pt idx="15307">
                  <c:v>-5.8138000000000002E-2</c:v>
                </c:pt>
                <c:pt idx="15308">
                  <c:v>-5.8143300000000002E-2</c:v>
                </c:pt>
                <c:pt idx="15309">
                  <c:v>-5.81483E-2</c:v>
                </c:pt>
                <c:pt idx="15310">
                  <c:v>-5.8154999999999998E-2</c:v>
                </c:pt>
                <c:pt idx="15311">
                  <c:v>-5.8163600000000003E-2</c:v>
                </c:pt>
                <c:pt idx="15312">
                  <c:v>-5.81722E-2</c:v>
                </c:pt>
                <c:pt idx="15313">
                  <c:v>-5.81792E-2</c:v>
                </c:pt>
                <c:pt idx="15314">
                  <c:v>-5.81845E-2</c:v>
                </c:pt>
                <c:pt idx="15315">
                  <c:v>-5.81869E-2</c:v>
                </c:pt>
                <c:pt idx="15316">
                  <c:v>-5.81886E-2</c:v>
                </c:pt>
                <c:pt idx="15317">
                  <c:v>-5.81903E-2</c:v>
                </c:pt>
                <c:pt idx="15318">
                  <c:v>-5.8193300000000003E-2</c:v>
                </c:pt>
                <c:pt idx="15319">
                  <c:v>-5.8194700000000002E-2</c:v>
                </c:pt>
                <c:pt idx="15320">
                  <c:v>-5.81932E-2</c:v>
                </c:pt>
                <c:pt idx="15321">
                  <c:v>-5.8195200000000002E-2</c:v>
                </c:pt>
                <c:pt idx="15322">
                  <c:v>-5.8196999999999999E-2</c:v>
                </c:pt>
                <c:pt idx="15323">
                  <c:v>-5.8199000000000001E-2</c:v>
                </c:pt>
                <c:pt idx="15324">
                  <c:v>-5.8198E-2</c:v>
                </c:pt>
                <c:pt idx="15325">
                  <c:v>-5.81992E-2</c:v>
                </c:pt>
                <c:pt idx="15326">
                  <c:v>-5.8200399999999999E-2</c:v>
                </c:pt>
                <c:pt idx="15327">
                  <c:v>-5.8203600000000001E-2</c:v>
                </c:pt>
                <c:pt idx="15328">
                  <c:v>-5.8208000000000003E-2</c:v>
                </c:pt>
                <c:pt idx="15329">
                  <c:v>-5.82154E-2</c:v>
                </c:pt>
                <c:pt idx="15330">
                  <c:v>-5.8220399999999999E-2</c:v>
                </c:pt>
                <c:pt idx="15331">
                  <c:v>-5.8224400000000003E-2</c:v>
                </c:pt>
                <c:pt idx="15332">
                  <c:v>-5.82284E-2</c:v>
                </c:pt>
                <c:pt idx="15333">
                  <c:v>-5.8229499999999997E-2</c:v>
                </c:pt>
                <c:pt idx="15334">
                  <c:v>-5.8230999999999998E-2</c:v>
                </c:pt>
                <c:pt idx="15335">
                  <c:v>-5.8233100000000003E-2</c:v>
                </c:pt>
                <c:pt idx="15336">
                  <c:v>-5.8233600000000003E-2</c:v>
                </c:pt>
                <c:pt idx="15337">
                  <c:v>-5.82347E-2</c:v>
                </c:pt>
                <c:pt idx="15338">
                  <c:v>-5.8236799999999998E-2</c:v>
                </c:pt>
                <c:pt idx="15339">
                  <c:v>-5.8242099999999998E-2</c:v>
                </c:pt>
                <c:pt idx="15340">
                  <c:v>-5.82482E-2</c:v>
                </c:pt>
                <c:pt idx="15341">
                  <c:v>-5.82528E-2</c:v>
                </c:pt>
                <c:pt idx="15342">
                  <c:v>-5.8258400000000002E-2</c:v>
                </c:pt>
                <c:pt idx="15343">
                  <c:v>-5.82646E-2</c:v>
                </c:pt>
                <c:pt idx="15344">
                  <c:v>-5.8268199999999999E-2</c:v>
                </c:pt>
                <c:pt idx="15345">
                  <c:v>-5.8271700000000003E-2</c:v>
                </c:pt>
                <c:pt idx="15346">
                  <c:v>-5.8274899999999998E-2</c:v>
                </c:pt>
                <c:pt idx="15347">
                  <c:v>-5.8279699999999997E-2</c:v>
                </c:pt>
                <c:pt idx="15348">
                  <c:v>-5.8284599999999999E-2</c:v>
                </c:pt>
                <c:pt idx="15349">
                  <c:v>-5.8289000000000001E-2</c:v>
                </c:pt>
                <c:pt idx="15350">
                  <c:v>-5.8292900000000002E-2</c:v>
                </c:pt>
                <c:pt idx="15351">
                  <c:v>-5.8297099999999998E-2</c:v>
                </c:pt>
                <c:pt idx="15352">
                  <c:v>-5.8302800000000002E-2</c:v>
                </c:pt>
                <c:pt idx="15353">
                  <c:v>-5.8306200000000002E-2</c:v>
                </c:pt>
                <c:pt idx="15354">
                  <c:v>-5.8311000000000002E-2</c:v>
                </c:pt>
                <c:pt idx="15355">
                  <c:v>-5.83172E-2</c:v>
                </c:pt>
                <c:pt idx="15356">
                  <c:v>-5.8324800000000003E-2</c:v>
                </c:pt>
                <c:pt idx="15357">
                  <c:v>-5.8330800000000002E-2</c:v>
                </c:pt>
                <c:pt idx="15358">
                  <c:v>-5.8336100000000002E-2</c:v>
                </c:pt>
                <c:pt idx="15359">
                  <c:v>-5.8339099999999998E-2</c:v>
                </c:pt>
                <c:pt idx="15360">
                  <c:v>-5.8344800000000002E-2</c:v>
                </c:pt>
                <c:pt idx="15361">
                  <c:v>-5.8348299999999999E-2</c:v>
                </c:pt>
                <c:pt idx="15362">
                  <c:v>-5.8351500000000001E-2</c:v>
                </c:pt>
                <c:pt idx="15363">
                  <c:v>-5.83551E-2</c:v>
                </c:pt>
                <c:pt idx="15364">
                  <c:v>-5.8358399999999998E-2</c:v>
                </c:pt>
                <c:pt idx="15365">
                  <c:v>-5.8363400000000003E-2</c:v>
                </c:pt>
                <c:pt idx="15366">
                  <c:v>-5.83703E-2</c:v>
                </c:pt>
                <c:pt idx="15367">
                  <c:v>-5.8379300000000002E-2</c:v>
                </c:pt>
                <c:pt idx="15368">
                  <c:v>-5.8385199999999998E-2</c:v>
                </c:pt>
                <c:pt idx="15369">
                  <c:v>-5.8391800000000001E-2</c:v>
                </c:pt>
                <c:pt idx="15370">
                  <c:v>-5.8398400000000003E-2</c:v>
                </c:pt>
                <c:pt idx="15371">
                  <c:v>-5.8406199999999998E-2</c:v>
                </c:pt>
                <c:pt idx="15372">
                  <c:v>-5.8413199999999998E-2</c:v>
                </c:pt>
                <c:pt idx="15373">
                  <c:v>-5.8418299999999999E-2</c:v>
                </c:pt>
                <c:pt idx="15374">
                  <c:v>-5.8422399999999999E-2</c:v>
                </c:pt>
                <c:pt idx="15375">
                  <c:v>-5.8425100000000001E-2</c:v>
                </c:pt>
                <c:pt idx="15376">
                  <c:v>-5.8424999999999998E-2</c:v>
                </c:pt>
                <c:pt idx="15377">
                  <c:v>-5.8426400000000003E-2</c:v>
                </c:pt>
                <c:pt idx="15378">
                  <c:v>-5.8428500000000001E-2</c:v>
                </c:pt>
                <c:pt idx="15379">
                  <c:v>-5.8430000000000003E-2</c:v>
                </c:pt>
                <c:pt idx="15380">
                  <c:v>-5.8434899999999998E-2</c:v>
                </c:pt>
                <c:pt idx="15381">
                  <c:v>-5.8439100000000001E-2</c:v>
                </c:pt>
                <c:pt idx="15382">
                  <c:v>-5.8445200000000003E-2</c:v>
                </c:pt>
                <c:pt idx="15383">
                  <c:v>-5.8452999999999998E-2</c:v>
                </c:pt>
                <c:pt idx="15384">
                  <c:v>-5.8459799999999999E-2</c:v>
                </c:pt>
                <c:pt idx="15385">
                  <c:v>-5.84656E-2</c:v>
                </c:pt>
                <c:pt idx="15386">
                  <c:v>-5.8470899999999999E-2</c:v>
                </c:pt>
                <c:pt idx="15387">
                  <c:v>-5.8471700000000001E-2</c:v>
                </c:pt>
                <c:pt idx="15388">
                  <c:v>-5.8473200000000003E-2</c:v>
                </c:pt>
                <c:pt idx="15389">
                  <c:v>-5.8472999999999997E-2</c:v>
                </c:pt>
                <c:pt idx="15390">
                  <c:v>-5.8475100000000002E-2</c:v>
                </c:pt>
                <c:pt idx="15391">
                  <c:v>-5.8479999999999997E-2</c:v>
                </c:pt>
                <c:pt idx="15392">
                  <c:v>-5.8486900000000001E-2</c:v>
                </c:pt>
                <c:pt idx="15393">
                  <c:v>-5.8494699999999997E-2</c:v>
                </c:pt>
                <c:pt idx="15394">
                  <c:v>-5.8503699999999999E-2</c:v>
                </c:pt>
                <c:pt idx="15395">
                  <c:v>-5.8513200000000001E-2</c:v>
                </c:pt>
                <c:pt idx="15396">
                  <c:v>-5.8520999999999997E-2</c:v>
                </c:pt>
                <c:pt idx="15397">
                  <c:v>-5.8526700000000001E-2</c:v>
                </c:pt>
                <c:pt idx="15398">
                  <c:v>-5.8530699999999998E-2</c:v>
                </c:pt>
                <c:pt idx="15399">
                  <c:v>-5.8533700000000001E-2</c:v>
                </c:pt>
                <c:pt idx="15400">
                  <c:v>-5.8535700000000003E-2</c:v>
                </c:pt>
                <c:pt idx="15401">
                  <c:v>-5.8540000000000002E-2</c:v>
                </c:pt>
                <c:pt idx="15402">
                  <c:v>-5.85433E-2</c:v>
                </c:pt>
                <c:pt idx="15403">
                  <c:v>-5.8548999999999997E-2</c:v>
                </c:pt>
                <c:pt idx="15404">
                  <c:v>-5.8556400000000002E-2</c:v>
                </c:pt>
                <c:pt idx="15405">
                  <c:v>-5.8562099999999999E-2</c:v>
                </c:pt>
                <c:pt idx="15406">
                  <c:v>-5.8568799999999997E-2</c:v>
                </c:pt>
                <c:pt idx="15407">
                  <c:v>-5.8575299999999997E-2</c:v>
                </c:pt>
                <c:pt idx="15408">
                  <c:v>-5.8582000000000002E-2</c:v>
                </c:pt>
                <c:pt idx="15409">
                  <c:v>-5.8585999999999999E-2</c:v>
                </c:pt>
                <c:pt idx="15410">
                  <c:v>-5.8586199999999998E-2</c:v>
                </c:pt>
                <c:pt idx="15411">
                  <c:v>-5.8584299999999999E-2</c:v>
                </c:pt>
                <c:pt idx="15412">
                  <c:v>-5.858E-2</c:v>
                </c:pt>
                <c:pt idx="15413">
                  <c:v>-5.8577799999999999E-2</c:v>
                </c:pt>
                <c:pt idx="15414">
                  <c:v>-5.85766E-2</c:v>
                </c:pt>
                <c:pt idx="15415">
                  <c:v>-5.8579300000000001E-2</c:v>
                </c:pt>
                <c:pt idx="15416">
                  <c:v>-5.8581899999999999E-2</c:v>
                </c:pt>
                <c:pt idx="15417">
                  <c:v>-5.8586600000000003E-2</c:v>
                </c:pt>
                <c:pt idx="15418">
                  <c:v>-5.8591600000000001E-2</c:v>
                </c:pt>
                <c:pt idx="15419">
                  <c:v>-5.8597999999999997E-2</c:v>
                </c:pt>
                <c:pt idx="15420">
                  <c:v>-5.8606800000000001E-2</c:v>
                </c:pt>
                <c:pt idx="15421">
                  <c:v>-5.8613999999999999E-2</c:v>
                </c:pt>
                <c:pt idx="15422">
                  <c:v>-5.8618499999999997E-2</c:v>
                </c:pt>
                <c:pt idx="15423">
                  <c:v>-5.8619900000000003E-2</c:v>
                </c:pt>
                <c:pt idx="15424">
                  <c:v>-5.8620600000000002E-2</c:v>
                </c:pt>
                <c:pt idx="15425">
                  <c:v>-5.8622199999999999E-2</c:v>
                </c:pt>
                <c:pt idx="15426">
                  <c:v>-5.8623300000000003E-2</c:v>
                </c:pt>
                <c:pt idx="15427">
                  <c:v>-5.8625499999999997E-2</c:v>
                </c:pt>
                <c:pt idx="15428">
                  <c:v>-5.86268E-2</c:v>
                </c:pt>
                <c:pt idx="15429">
                  <c:v>-5.8627400000000003E-2</c:v>
                </c:pt>
                <c:pt idx="15430">
                  <c:v>-5.8628800000000002E-2</c:v>
                </c:pt>
                <c:pt idx="15431">
                  <c:v>-5.8632499999999997E-2</c:v>
                </c:pt>
                <c:pt idx="15432">
                  <c:v>-5.86372E-2</c:v>
                </c:pt>
                <c:pt idx="15433">
                  <c:v>-5.8642699999999999E-2</c:v>
                </c:pt>
                <c:pt idx="15434">
                  <c:v>-5.8645099999999999E-2</c:v>
                </c:pt>
                <c:pt idx="15435">
                  <c:v>-5.8648499999999999E-2</c:v>
                </c:pt>
                <c:pt idx="15436">
                  <c:v>-5.8650300000000002E-2</c:v>
                </c:pt>
                <c:pt idx="15437">
                  <c:v>-5.8652299999999997E-2</c:v>
                </c:pt>
                <c:pt idx="15438">
                  <c:v>-5.8656E-2</c:v>
                </c:pt>
                <c:pt idx="15439">
                  <c:v>-5.8661600000000001E-2</c:v>
                </c:pt>
                <c:pt idx="15440">
                  <c:v>-5.8666900000000001E-2</c:v>
                </c:pt>
                <c:pt idx="15441">
                  <c:v>-5.8670600000000003E-2</c:v>
                </c:pt>
                <c:pt idx="15442">
                  <c:v>-5.8674700000000003E-2</c:v>
                </c:pt>
                <c:pt idx="15443">
                  <c:v>-5.86794E-2</c:v>
                </c:pt>
                <c:pt idx="15444">
                  <c:v>-5.86852E-2</c:v>
                </c:pt>
                <c:pt idx="15445">
                  <c:v>-5.8691500000000001E-2</c:v>
                </c:pt>
                <c:pt idx="15446">
                  <c:v>-5.8698E-2</c:v>
                </c:pt>
                <c:pt idx="15447">
                  <c:v>-5.8703699999999998E-2</c:v>
                </c:pt>
                <c:pt idx="15448">
                  <c:v>-5.87079E-2</c:v>
                </c:pt>
                <c:pt idx="15449">
                  <c:v>-5.8711899999999997E-2</c:v>
                </c:pt>
                <c:pt idx="15450">
                  <c:v>-5.87156E-2</c:v>
                </c:pt>
                <c:pt idx="15451">
                  <c:v>-5.8718100000000002E-2</c:v>
                </c:pt>
                <c:pt idx="15452">
                  <c:v>-5.8719800000000003E-2</c:v>
                </c:pt>
                <c:pt idx="15453">
                  <c:v>-5.8720599999999998E-2</c:v>
                </c:pt>
                <c:pt idx="15454">
                  <c:v>-5.8721500000000003E-2</c:v>
                </c:pt>
                <c:pt idx="15455">
                  <c:v>-5.8721299999999997E-2</c:v>
                </c:pt>
                <c:pt idx="15456">
                  <c:v>-5.8722499999999997E-2</c:v>
                </c:pt>
                <c:pt idx="15457">
                  <c:v>-5.8722299999999998E-2</c:v>
                </c:pt>
                <c:pt idx="15458">
                  <c:v>-5.8726E-2</c:v>
                </c:pt>
                <c:pt idx="15459">
                  <c:v>-5.8730699999999997E-2</c:v>
                </c:pt>
                <c:pt idx="15460">
                  <c:v>-5.8735700000000002E-2</c:v>
                </c:pt>
                <c:pt idx="15461">
                  <c:v>-5.8741599999999998E-2</c:v>
                </c:pt>
                <c:pt idx="15462">
                  <c:v>-5.8746800000000002E-2</c:v>
                </c:pt>
                <c:pt idx="15463">
                  <c:v>-5.8749599999999999E-2</c:v>
                </c:pt>
                <c:pt idx="15464">
                  <c:v>-5.8750700000000003E-2</c:v>
                </c:pt>
                <c:pt idx="15465">
                  <c:v>-5.8750799999999999E-2</c:v>
                </c:pt>
                <c:pt idx="15466">
                  <c:v>-5.8749700000000002E-2</c:v>
                </c:pt>
                <c:pt idx="15467">
                  <c:v>-5.8749900000000001E-2</c:v>
                </c:pt>
                <c:pt idx="15468">
                  <c:v>-5.8748700000000001E-2</c:v>
                </c:pt>
                <c:pt idx="15469">
                  <c:v>-5.8749999999999997E-2</c:v>
                </c:pt>
                <c:pt idx="15470">
                  <c:v>-5.8755000000000002E-2</c:v>
                </c:pt>
                <c:pt idx="15471">
                  <c:v>-5.8761000000000001E-2</c:v>
                </c:pt>
                <c:pt idx="15472">
                  <c:v>-5.8766499999999999E-2</c:v>
                </c:pt>
                <c:pt idx="15473">
                  <c:v>-5.8773600000000002E-2</c:v>
                </c:pt>
                <c:pt idx="15474">
                  <c:v>-5.8779699999999997E-2</c:v>
                </c:pt>
                <c:pt idx="15475">
                  <c:v>-5.8784900000000001E-2</c:v>
                </c:pt>
                <c:pt idx="15476">
                  <c:v>-5.87897E-2</c:v>
                </c:pt>
                <c:pt idx="15477">
                  <c:v>-5.8792400000000002E-2</c:v>
                </c:pt>
                <c:pt idx="15478">
                  <c:v>-5.8795600000000003E-2</c:v>
                </c:pt>
                <c:pt idx="15479">
                  <c:v>-5.8796099999999997E-2</c:v>
                </c:pt>
                <c:pt idx="15480">
                  <c:v>-5.8796399999999999E-2</c:v>
                </c:pt>
                <c:pt idx="15481">
                  <c:v>-5.8802800000000002E-2</c:v>
                </c:pt>
                <c:pt idx="15482">
                  <c:v>-5.8809E-2</c:v>
                </c:pt>
                <c:pt idx="15483">
                  <c:v>-5.8816399999999998E-2</c:v>
                </c:pt>
                <c:pt idx="15484">
                  <c:v>-5.8822800000000001E-2</c:v>
                </c:pt>
                <c:pt idx="15485">
                  <c:v>-5.8826900000000001E-2</c:v>
                </c:pt>
                <c:pt idx="15486">
                  <c:v>-5.88324E-2</c:v>
                </c:pt>
                <c:pt idx="15487">
                  <c:v>-5.8837100000000003E-2</c:v>
                </c:pt>
                <c:pt idx="15488">
                  <c:v>-5.8841200000000003E-2</c:v>
                </c:pt>
                <c:pt idx="15489">
                  <c:v>-5.8844300000000002E-2</c:v>
                </c:pt>
                <c:pt idx="15490">
                  <c:v>-5.8846799999999998E-2</c:v>
                </c:pt>
                <c:pt idx="15491">
                  <c:v>-5.8847700000000003E-2</c:v>
                </c:pt>
                <c:pt idx="15492">
                  <c:v>-5.8851000000000001E-2</c:v>
                </c:pt>
                <c:pt idx="15493">
                  <c:v>-5.8854299999999998E-2</c:v>
                </c:pt>
                <c:pt idx="15494">
                  <c:v>-5.8859599999999998E-2</c:v>
                </c:pt>
                <c:pt idx="15495">
                  <c:v>-5.8864699999999999E-2</c:v>
                </c:pt>
                <c:pt idx="15496">
                  <c:v>-5.88703E-2</c:v>
                </c:pt>
                <c:pt idx="15497">
                  <c:v>-5.8874299999999997E-2</c:v>
                </c:pt>
                <c:pt idx="15498">
                  <c:v>-5.8881999999999997E-2</c:v>
                </c:pt>
                <c:pt idx="15499">
                  <c:v>-5.8887700000000001E-2</c:v>
                </c:pt>
                <c:pt idx="15500">
                  <c:v>-5.8893599999999997E-2</c:v>
                </c:pt>
                <c:pt idx="15501">
                  <c:v>-5.8898800000000001E-2</c:v>
                </c:pt>
                <c:pt idx="15502">
                  <c:v>-5.8901500000000002E-2</c:v>
                </c:pt>
                <c:pt idx="15503">
                  <c:v>-5.8904100000000001E-2</c:v>
                </c:pt>
                <c:pt idx="15504">
                  <c:v>-5.8907899999999999E-2</c:v>
                </c:pt>
                <c:pt idx="15505">
                  <c:v>-5.8913199999999999E-2</c:v>
                </c:pt>
                <c:pt idx="15506">
                  <c:v>-5.8918400000000003E-2</c:v>
                </c:pt>
                <c:pt idx="15507">
                  <c:v>-5.8925199999999997E-2</c:v>
                </c:pt>
                <c:pt idx="15508">
                  <c:v>-5.8932499999999999E-2</c:v>
                </c:pt>
                <c:pt idx="15509">
                  <c:v>-5.8942000000000001E-2</c:v>
                </c:pt>
                <c:pt idx="15510">
                  <c:v>-5.8950299999999997E-2</c:v>
                </c:pt>
                <c:pt idx="15511">
                  <c:v>-5.8957299999999997E-2</c:v>
                </c:pt>
                <c:pt idx="15512">
                  <c:v>-5.8963500000000002E-2</c:v>
                </c:pt>
                <c:pt idx="15513">
                  <c:v>-5.8968399999999997E-2</c:v>
                </c:pt>
                <c:pt idx="15514">
                  <c:v>-5.8971999999999997E-2</c:v>
                </c:pt>
                <c:pt idx="15515">
                  <c:v>-5.8974600000000002E-2</c:v>
                </c:pt>
                <c:pt idx="15516">
                  <c:v>-5.8976899999999999E-2</c:v>
                </c:pt>
                <c:pt idx="15517">
                  <c:v>-5.8980200000000003E-2</c:v>
                </c:pt>
                <c:pt idx="15518">
                  <c:v>-5.8985700000000002E-2</c:v>
                </c:pt>
                <c:pt idx="15519">
                  <c:v>-5.8988800000000001E-2</c:v>
                </c:pt>
                <c:pt idx="15520">
                  <c:v>-5.89936E-2</c:v>
                </c:pt>
                <c:pt idx="15521">
                  <c:v>-5.8998099999999998E-2</c:v>
                </c:pt>
                <c:pt idx="15522">
                  <c:v>-5.9003100000000003E-2</c:v>
                </c:pt>
                <c:pt idx="15523">
                  <c:v>-5.9008900000000003E-2</c:v>
                </c:pt>
                <c:pt idx="15524">
                  <c:v>-5.9013700000000002E-2</c:v>
                </c:pt>
                <c:pt idx="15525">
                  <c:v>-5.9015900000000003E-2</c:v>
                </c:pt>
                <c:pt idx="15526">
                  <c:v>-5.9018099999999997E-2</c:v>
                </c:pt>
                <c:pt idx="15527">
                  <c:v>-5.9019099999999998E-2</c:v>
                </c:pt>
                <c:pt idx="15528">
                  <c:v>-5.9022199999999997E-2</c:v>
                </c:pt>
                <c:pt idx="15529">
                  <c:v>-5.9023100000000002E-2</c:v>
                </c:pt>
                <c:pt idx="15530">
                  <c:v>-5.9023199999999998E-2</c:v>
                </c:pt>
                <c:pt idx="15531">
                  <c:v>-5.9023300000000001E-2</c:v>
                </c:pt>
                <c:pt idx="15532">
                  <c:v>-5.9021799999999999E-2</c:v>
                </c:pt>
                <c:pt idx="15533">
                  <c:v>-5.9020599999999999E-2</c:v>
                </c:pt>
                <c:pt idx="15534">
                  <c:v>-5.9021499999999998E-2</c:v>
                </c:pt>
                <c:pt idx="15535">
                  <c:v>-5.9023300000000001E-2</c:v>
                </c:pt>
                <c:pt idx="15536">
                  <c:v>-5.9026099999999998E-2</c:v>
                </c:pt>
                <c:pt idx="15537">
                  <c:v>-5.9030699999999998E-2</c:v>
                </c:pt>
                <c:pt idx="15538">
                  <c:v>-5.9035299999999999E-2</c:v>
                </c:pt>
                <c:pt idx="15539">
                  <c:v>-5.9041999999999997E-2</c:v>
                </c:pt>
                <c:pt idx="15540">
                  <c:v>-5.90479E-2</c:v>
                </c:pt>
                <c:pt idx="15541">
                  <c:v>-5.9054299999999997E-2</c:v>
                </c:pt>
                <c:pt idx="15542">
                  <c:v>-5.9059399999999998E-2</c:v>
                </c:pt>
                <c:pt idx="15543">
                  <c:v>-5.9066100000000003E-2</c:v>
                </c:pt>
                <c:pt idx="15544">
                  <c:v>-5.9071400000000003E-2</c:v>
                </c:pt>
                <c:pt idx="15545">
                  <c:v>-5.9076200000000002E-2</c:v>
                </c:pt>
                <c:pt idx="15546">
                  <c:v>-5.9080399999999998E-2</c:v>
                </c:pt>
                <c:pt idx="15547">
                  <c:v>-5.90853E-2</c:v>
                </c:pt>
                <c:pt idx="15548">
                  <c:v>-5.90894E-2</c:v>
                </c:pt>
                <c:pt idx="15549">
                  <c:v>-5.9091999999999999E-2</c:v>
                </c:pt>
                <c:pt idx="15550">
                  <c:v>-5.9096099999999999E-2</c:v>
                </c:pt>
                <c:pt idx="15551">
                  <c:v>-5.9100399999999997E-2</c:v>
                </c:pt>
                <c:pt idx="15552">
                  <c:v>-5.9108000000000001E-2</c:v>
                </c:pt>
                <c:pt idx="15553">
                  <c:v>-5.9114899999999998E-2</c:v>
                </c:pt>
                <c:pt idx="15554">
                  <c:v>-5.91215E-2</c:v>
                </c:pt>
                <c:pt idx="15555">
                  <c:v>-5.9127300000000001E-2</c:v>
                </c:pt>
                <c:pt idx="15556">
                  <c:v>-5.9131000000000003E-2</c:v>
                </c:pt>
                <c:pt idx="15557">
                  <c:v>-5.9137500000000003E-2</c:v>
                </c:pt>
                <c:pt idx="15558">
                  <c:v>-5.91449E-2</c:v>
                </c:pt>
                <c:pt idx="15559">
                  <c:v>-5.91502E-2</c:v>
                </c:pt>
                <c:pt idx="15560">
                  <c:v>-5.9153699999999997E-2</c:v>
                </c:pt>
                <c:pt idx="15561">
                  <c:v>-5.9155199999999998E-2</c:v>
                </c:pt>
                <c:pt idx="15562">
                  <c:v>-5.9156500000000001E-2</c:v>
                </c:pt>
                <c:pt idx="15563">
                  <c:v>-5.9157700000000001E-2</c:v>
                </c:pt>
                <c:pt idx="15564">
                  <c:v>-5.9162800000000001E-2</c:v>
                </c:pt>
                <c:pt idx="15565">
                  <c:v>-5.9168600000000002E-2</c:v>
                </c:pt>
                <c:pt idx="15566">
                  <c:v>-5.9172799999999998E-2</c:v>
                </c:pt>
                <c:pt idx="15567">
                  <c:v>-5.9178099999999997E-2</c:v>
                </c:pt>
                <c:pt idx="15568">
                  <c:v>-5.9184100000000003E-2</c:v>
                </c:pt>
                <c:pt idx="15569">
                  <c:v>-5.9187999999999998E-2</c:v>
                </c:pt>
                <c:pt idx="15570">
                  <c:v>-5.9188699999999997E-2</c:v>
                </c:pt>
                <c:pt idx="15571">
                  <c:v>-5.9187999999999998E-2</c:v>
                </c:pt>
                <c:pt idx="15572">
                  <c:v>-5.9189699999999998E-2</c:v>
                </c:pt>
                <c:pt idx="15573">
                  <c:v>-5.91917E-2</c:v>
                </c:pt>
                <c:pt idx="15574">
                  <c:v>-5.9193500000000003E-2</c:v>
                </c:pt>
                <c:pt idx="15575">
                  <c:v>-5.9196100000000001E-2</c:v>
                </c:pt>
                <c:pt idx="15576">
                  <c:v>-5.9197600000000003E-2</c:v>
                </c:pt>
                <c:pt idx="15577">
                  <c:v>-5.9202699999999997E-2</c:v>
                </c:pt>
                <c:pt idx="15578">
                  <c:v>-5.9208299999999998E-2</c:v>
                </c:pt>
                <c:pt idx="15579">
                  <c:v>-5.9214500000000003E-2</c:v>
                </c:pt>
                <c:pt idx="15580">
                  <c:v>-5.9222200000000003E-2</c:v>
                </c:pt>
                <c:pt idx="15581">
                  <c:v>-5.9227099999999998E-2</c:v>
                </c:pt>
                <c:pt idx="15582">
                  <c:v>-5.9230999999999999E-2</c:v>
                </c:pt>
                <c:pt idx="15583">
                  <c:v>-5.9235599999999999E-2</c:v>
                </c:pt>
                <c:pt idx="15584">
                  <c:v>-5.9239800000000002E-2</c:v>
                </c:pt>
                <c:pt idx="15585">
                  <c:v>-5.9245100000000002E-2</c:v>
                </c:pt>
                <c:pt idx="15586">
                  <c:v>-5.9247599999999997E-2</c:v>
                </c:pt>
                <c:pt idx="15587">
                  <c:v>-5.9250299999999999E-2</c:v>
                </c:pt>
                <c:pt idx="15588">
                  <c:v>-5.9251199999999997E-2</c:v>
                </c:pt>
                <c:pt idx="15589">
                  <c:v>-5.9251199999999997E-2</c:v>
                </c:pt>
                <c:pt idx="15590">
                  <c:v>-5.9255299999999997E-2</c:v>
                </c:pt>
                <c:pt idx="15591">
                  <c:v>-5.92595E-2</c:v>
                </c:pt>
                <c:pt idx="15592">
                  <c:v>-5.9261399999999999E-2</c:v>
                </c:pt>
                <c:pt idx="15593">
                  <c:v>-5.9263499999999997E-2</c:v>
                </c:pt>
                <c:pt idx="15594">
                  <c:v>-5.9266399999999997E-2</c:v>
                </c:pt>
                <c:pt idx="15595">
                  <c:v>-5.9269299999999997E-2</c:v>
                </c:pt>
                <c:pt idx="15596">
                  <c:v>-5.9271200000000003E-2</c:v>
                </c:pt>
                <c:pt idx="15597">
                  <c:v>-5.9271499999999998E-2</c:v>
                </c:pt>
                <c:pt idx="15598">
                  <c:v>-5.92728E-2</c:v>
                </c:pt>
                <c:pt idx="15599">
                  <c:v>-5.9274100000000003E-2</c:v>
                </c:pt>
                <c:pt idx="15600">
                  <c:v>-5.9274500000000001E-2</c:v>
                </c:pt>
                <c:pt idx="15601">
                  <c:v>-5.9276799999999998E-2</c:v>
                </c:pt>
                <c:pt idx="15602">
                  <c:v>-5.9281100000000003E-2</c:v>
                </c:pt>
                <c:pt idx="15603">
                  <c:v>-5.9286400000000003E-2</c:v>
                </c:pt>
                <c:pt idx="15604">
                  <c:v>-5.9291700000000003E-2</c:v>
                </c:pt>
                <c:pt idx="15605">
                  <c:v>-5.9296799999999997E-2</c:v>
                </c:pt>
                <c:pt idx="15606">
                  <c:v>-5.9301199999999998E-2</c:v>
                </c:pt>
                <c:pt idx="15607">
                  <c:v>-5.9302899999999999E-2</c:v>
                </c:pt>
                <c:pt idx="15608">
                  <c:v>-5.9304000000000003E-2</c:v>
                </c:pt>
                <c:pt idx="15609">
                  <c:v>-5.9306600000000001E-2</c:v>
                </c:pt>
                <c:pt idx="15610">
                  <c:v>-5.93114E-2</c:v>
                </c:pt>
                <c:pt idx="15611">
                  <c:v>-5.9315300000000001E-2</c:v>
                </c:pt>
                <c:pt idx="15612">
                  <c:v>-5.93179E-2</c:v>
                </c:pt>
                <c:pt idx="15613">
                  <c:v>-5.9320199999999997E-2</c:v>
                </c:pt>
                <c:pt idx="15614">
                  <c:v>-5.9321699999999998E-2</c:v>
                </c:pt>
                <c:pt idx="15615">
                  <c:v>-5.9324799999999997E-2</c:v>
                </c:pt>
                <c:pt idx="15616">
                  <c:v>-5.9331399999999999E-2</c:v>
                </c:pt>
                <c:pt idx="15617">
                  <c:v>-5.9336100000000003E-2</c:v>
                </c:pt>
                <c:pt idx="15618">
                  <c:v>-5.9338399999999999E-2</c:v>
                </c:pt>
                <c:pt idx="15619">
                  <c:v>-5.9341499999999998E-2</c:v>
                </c:pt>
                <c:pt idx="15620">
                  <c:v>-5.9346500000000003E-2</c:v>
                </c:pt>
                <c:pt idx="15621">
                  <c:v>-5.9354999999999998E-2</c:v>
                </c:pt>
                <c:pt idx="15622">
                  <c:v>-5.9363199999999998E-2</c:v>
                </c:pt>
                <c:pt idx="15623">
                  <c:v>-5.9370600000000003E-2</c:v>
                </c:pt>
                <c:pt idx="15624">
                  <c:v>-5.93768E-2</c:v>
                </c:pt>
                <c:pt idx="15625">
                  <c:v>-5.9383600000000002E-2</c:v>
                </c:pt>
                <c:pt idx="15626">
                  <c:v>-5.9391399999999997E-2</c:v>
                </c:pt>
                <c:pt idx="15627">
                  <c:v>-5.9397199999999997E-2</c:v>
                </c:pt>
                <c:pt idx="15628">
                  <c:v>-5.9402099999999999E-2</c:v>
                </c:pt>
                <c:pt idx="15629">
                  <c:v>-5.9405199999999998E-2</c:v>
                </c:pt>
                <c:pt idx="15630">
                  <c:v>-5.9407300000000003E-2</c:v>
                </c:pt>
                <c:pt idx="15631">
                  <c:v>-5.9410999999999999E-2</c:v>
                </c:pt>
                <c:pt idx="15632">
                  <c:v>-5.9414599999999998E-2</c:v>
                </c:pt>
                <c:pt idx="15633">
                  <c:v>-5.9417200000000003E-2</c:v>
                </c:pt>
                <c:pt idx="15634">
                  <c:v>-5.9420399999999998E-2</c:v>
                </c:pt>
                <c:pt idx="15635">
                  <c:v>-5.94224E-2</c:v>
                </c:pt>
                <c:pt idx="15636">
                  <c:v>-5.9423299999999998E-2</c:v>
                </c:pt>
                <c:pt idx="15637">
                  <c:v>-5.9426199999999998E-2</c:v>
                </c:pt>
                <c:pt idx="15638">
                  <c:v>-5.9429700000000002E-2</c:v>
                </c:pt>
                <c:pt idx="15639">
                  <c:v>-5.9433199999999999E-2</c:v>
                </c:pt>
                <c:pt idx="15640">
                  <c:v>-5.9436000000000003E-2</c:v>
                </c:pt>
                <c:pt idx="15641">
                  <c:v>-5.9438299999999999E-2</c:v>
                </c:pt>
                <c:pt idx="15642">
                  <c:v>-5.9438400000000002E-2</c:v>
                </c:pt>
                <c:pt idx="15643">
                  <c:v>-5.9437799999999999E-2</c:v>
                </c:pt>
                <c:pt idx="15644">
                  <c:v>-5.9438100000000001E-2</c:v>
                </c:pt>
                <c:pt idx="15645">
                  <c:v>-5.9440600000000003E-2</c:v>
                </c:pt>
                <c:pt idx="15646">
                  <c:v>-5.9444700000000003E-2</c:v>
                </c:pt>
                <c:pt idx="15647">
                  <c:v>-5.9447E-2</c:v>
                </c:pt>
                <c:pt idx="15648">
                  <c:v>-5.9449599999999998E-2</c:v>
                </c:pt>
                <c:pt idx="15649">
                  <c:v>-5.9453800000000001E-2</c:v>
                </c:pt>
                <c:pt idx="15650">
                  <c:v>-5.9455800000000003E-2</c:v>
                </c:pt>
                <c:pt idx="15651">
                  <c:v>-5.9459199999999997E-2</c:v>
                </c:pt>
                <c:pt idx="15652">
                  <c:v>-5.9463799999999997E-2</c:v>
                </c:pt>
                <c:pt idx="15653">
                  <c:v>-5.9468300000000002E-2</c:v>
                </c:pt>
                <c:pt idx="15654">
                  <c:v>-5.94745E-2</c:v>
                </c:pt>
                <c:pt idx="15655">
                  <c:v>-5.9481800000000001E-2</c:v>
                </c:pt>
                <c:pt idx="15656">
                  <c:v>-5.9490700000000001E-2</c:v>
                </c:pt>
                <c:pt idx="15657">
                  <c:v>-5.9498599999999999E-2</c:v>
                </c:pt>
                <c:pt idx="15658">
                  <c:v>-5.95059E-2</c:v>
                </c:pt>
                <c:pt idx="15659">
                  <c:v>-5.9509699999999999E-2</c:v>
                </c:pt>
                <c:pt idx="15660">
                  <c:v>-5.95119E-2</c:v>
                </c:pt>
                <c:pt idx="15661">
                  <c:v>-5.9513299999999998E-2</c:v>
                </c:pt>
                <c:pt idx="15662">
                  <c:v>-5.9516100000000002E-2</c:v>
                </c:pt>
                <c:pt idx="15663">
                  <c:v>-5.9518700000000001E-2</c:v>
                </c:pt>
                <c:pt idx="15664">
                  <c:v>-5.9520999999999998E-2</c:v>
                </c:pt>
                <c:pt idx="15665">
                  <c:v>-5.9522400000000003E-2</c:v>
                </c:pt>
                <c:pt idx="15666">
                  <c:v>-5.9523800000000002E-2</c:v>
                </c:pt>
                <c:pt idx="15667">
                  <c:v>-5.9528600000000001E-2</c:v>
                </c:pt>
                <c:pt idx="15668">
                  <c:v>-5.9533000000000003E-2</c:v>
                </c:pt>
                <c:pt idx="15669">
                  <c:v>-5.9542600000000001E-2</c:v>
                </c:pt>
                <c:pt idx="15670">
                  <c:v>-5.9551E-2</c:v>
                </c:pt>
                <c:pt idx="15671">
                  <c:v>-5.9561999999999997E-2</c:v>
                </c:pt>
                <c:pt idx="15672">
                  <c:v>-5.9567799999999997E-2</c:v>
                </c:pt>
                <c:pt idx="15673">
                  <c:v>-5.95737E-2</c:v>
                </c:pt>
                <c:pt idx="15674">
                  <c:v>-5.9582400000000001E-2</c:v>
                </c:pt>
                <c:pt idx="15675">
                  <c:v>-5.9588599999999999E-2</c:v>
                </c:pt>
                <c:pt idx="15676">
                  <c:v>-5.9590799999999999E-2</c:v>
                </c:pt>
                <c:pt idx="15677">
                  <c:v>-5.9591100000000001E-2</c:v>
                </c:pt>
                <c:pt idx="15678">
                  <c:v>-5.9589900000000001E-2</c:v>
                </c:pt>
                <c:pt idx="15679">
                  <c:v>-5.9590200000000003E-2</c:v>
                </c:pt>
                <c:pt idx="15680">
                  <c:v>-5.9591199999999997E-2</c:v>
                </c:pt>
                <c:pt idx="15681">
                  <c:v>-5.9593199999999999E-2</c:v>
                </c:pt>
                <c:pt idx="15682">
                  <c:v>-5.9595799999999997E-2</c:v>
                </c:pt>
                <c:pt idx="15683">
                  <c:v>-5.9598900000000003E-2</c:v>
                </c:pt>
                <c:pt idx="15684">
                  <c:v>-5.9604400000000002E-2</c:v>
                </c:pt>
                <c:pt idx="15685">
                  <c:v>-5.9613199999999998E-2</c:v>
                </c:pt>
                <c:pt idx="15686">
                  <c:v>-5.9622000000000001E-2</c:v>
                </c:pt>
                <c:pt idx="15687">
                  <c:v>-5.9629799999999997E-2</c:v>
                </c:pt>
                <c:pt idx="15688">
                  <c:v>-5.9636700000000001E-2</c:v>
                </c:pt>
                <c:pt idx="15689">
                  <c:v>-5.9644799999999998E-2</c:v>
                </c:pt>
                <c:pt idx="15690">
                  <c:v>-5.9650700000000001E-2</c:v>
                </c:pt>
                <c:pt idx="15691">
                  <c:v>-5.96538E-2</c:v>
                </c:pt>
                <c:pt idx="15692">
                  <c:v>-5.9653900000000003E-2</c:v>
                </c:pt>
                <c:pt idx="15693">
                  <c:v>-5.9652900000000002E-2</c:v>
                </c:pt>
                <c:pt idx="15694">
                  <c:v>-5.9652299999999998E-2</c:v>
                </c:pt>
                <c:pt idx="15695">
                  <c:v>-5.96538E-2</c:v>
                </c:pt>
                <c:pt idx="15696">
                  <c:v>-5.9656500000000001E-2</c:v>
                </c:pt>
                <c:pt idx="15697">
                  <c:v>-5.9659299999999998E-2</c:v>
                </c:pt>
                <c:pt idx="15698">
                  <c:v>-5.96625E-2</c:v>
                </c:pt>
                <c:pt idx="15699">
                  <c:v>-5.9665200000000002E-2</c:v>
                </c:pt>
                <c:pt idx="15700">
                  <c:v>-5.9668199999999998E-2</c:v>
                </c:pt>
                <c:pt idx="15701">
                  <c:v>-5.96736E-2</c:v>
                </c:pt>
                <c:pt idx="15702">
                  <c:v>-5.9677399999999999E-2</c:v>
                </c:pt>
                <c:pt idx="15703">
                  <c:v>-5.9679599999999999E-2</c:v>
                </c:pt>
                <c:pt idx="15704">
                  <c:v>-5.9680700000000003E-2</c:v>
                </c:pt>
                <c:pt idx="15705">
                  <c:v>-5.9684399999999999E-2</c:v>
                </c:pt>
                <c:pt idx="15706">
                  <c:v>-5.9689100000000002E-2</c:v>
                </c:pt>
                <c:pt idx="15707">
                  <c:v>-5.96953E-2</c:v>
                </c:pt>
                <c:pt idx="15708">
                  <c:v>-5.9700999999999997E-2</c:v>
                </c:pt>
                <c:pt idx="15709">
                  <c:v>-5.9707099999999999E-2</c:v>
                </c:pt>
                <c:pt idx="15710">
                  <c:v>-5.97122E-2</c:v>
                </c:pt>
                <c:pt idx="15711">
                  <c:v>-5.9715699999999997E-2</c:v>
                </c:pt>
                <c:pt idx="15712">
                  <c:v>-5.9718599999999997E-2</c:v>
                </c:pt>
                <c:pt idx="15713">
                  <c:v>-5.9722299999999999E-2</c:v>
                </c:pt>
                <c:pt idx="15714">
                  <c:v>-5.9724300000000001E-2</c:v>
                </c:pt>
                <c:pt idx="15715">
                  <c:v>-5.9725300000000002E-2</c:v>
                </c:pt>
                <c:pt idx="15716">
                  <c:v>-5.9724899999999997E-2</c:v>
                </c:pt>
                <c:pt idx="15717">
                  <c:v>-5.9728000000000003E-2</c:v>
                </c:pt>
                <c:pt idx="15718">
                  <c:v>-5.9730400000000003E-2</c:v>
                </c:pt>
                <c:pt idx="15719">
                  <c:v>-5.9735200000000002E-2</c:v>
                </c:pt>
                <c:pt idx="15720">
                  <c:v>-5.9741599999999999E-2</c:v>
                </c:pt>
                <c:pt idx="15721">
                  <c:v>-5.9748599999999999E-2</c:v>
                </c:pt>
                <c:pt idx="15722">
                  <c:v>-5.9755200000000001E-2</c:v>
                </c:pt>
                <c:pt idx="15723">
                  <c:v>-5.9761000000000002E-2</c:v>
                </c:pt>
                <c:pt idx="15724">
                  <c:v>-5.9766800000000002E-2</c:v>
                </c:pt>
                <c:pt idx="15725">
                  <c:v>-5.9776299999999997E-2</c:v>
                </c:pt>
                <c:pt idx="15726">
                  <c:v>-5.97846E-2</c:v>
                </c:pt>
                <c:pt idx="15727">
                  <c:v>-5.97904E-2</c:v>
                </c:pt>
                <c:pt idx="15728">
                  <c:v>-5.9795599999999997E-2</c:v>
                </c:pt>
                <c:pt idx="15729">
                  <c:v>-5.9801E-2</c:v>
                </c:pt>
                <c:pt idx="15730">
                  <c:v>-5.9805200000000003E-2</c:v>
                </c:pt>
                <c:pt idx="15731">
                  <c:v>-5.9807399999999997E-2</c:v>
                </c:pt>
                <c:pt idx="15732">
                  <c:v>-5.9809599999999997E-2</c:v>
                </c:pt>
                <c:pt idx="15733">
                  <c:v>-5.9812799999999999E-2</c:v>
                </c:pt>
                <c:pt idx="15734">
                  <c:v>-5.9815399999999998E-2</c:v>
                </c:pt>
                <c:pt idx="15735">
                  <c:v>-5.9816800000000003E-2</c:v>
                </c:pt>
                <c:pt idx="15736">
                  <c:v>-5.9819299999999999E-2</c:v>
                </c:pt>
                <c:pt idx="15737">
                  <c:v>-5.98232E-2</c:v>
                </c:pt>
                <c:pt idx="15738">
                  <c:v>-5.98273E-2</c:v>
                </c:pt>
                <c:pt idx="15739">
                  <c:v>-5.9832700000000003E-2</c:v>
                </c:pt>
                <c:pt idx="15740">
                  <c:v>-5.9837000000000001E-2</c:v>
                </c:pt>
                <c:pt idx="15741">
                  <c:v>-5.9841900000000003E-2</c:v>
                </c:pt>
                <c:pt idx="15742">
                  <c:v>-5.9846999999999997E-2</c:v>
                </c:pt>
                <c:pt idx="15743">
                  <c:v>-5.985E-2</c:v>
                </c:pt>
                <c:pt idx="15744">
                  <c:v>-5.9854400000000002E-2</c:v>
                </c:pt>
                <c:pt idx="15745">
                  <c:v>-5.9860900000000002E-2</c:v>
                </c:pt>
                <c:pt idx="15746">
                  <c:v>-5.98664E-2</c:v>
                </c:pt>
                <c:pt idx="15747">
                  <c:v>-5.9871899999999999E-2</c:v>
                </c:pt>
                <c:pt idx="15748">
                  <c:v>-5.9878199999999999E-2</c:v>
                </c:pt>
                <c:pt idx="15749">
                  <c:v>-5.9885399999999998E-2</c:v>
                </c:pt>
                <c:pt idx="15750">
                  <c:v>-5.9890499999999999E-2</c:v>
                </c:pt>
                <c:pt idx="15751">
                  <c:v>-5.9894200000000002E-2</c:v>
                </c:pt>
                <c:pt idx="15752">
                  <c:v>-5.9898100000000003E-2</c:v>
                </c:pt>
                <c:pt idx="15753">
                  <c:v>-5.9903199999999997E-2</c:v>
                </c:pt>
                <c:pt idx="15754">
                  <c:v>-5.99067E-2</c:v>
                </c:pt>
                <c:pt idx="15755">
                  <c:v>-5.9910199999999997E-2</c:v>
                </c:pt>
                <c:pt idx="15756">
                  <c:v>-5.9910699999999997E-2</c:v>
                </c:pt>
                <c:pt idx="15757">
                  <c:v>-5.9911899999999997E-2</c:v>
                </c:pt>
                <c:pt idx="15758">
                  <c:v>-5.9913599999999997E-2</c:v>
                </c:pt>
                <c:pt idx="15759">
                  <c:v>-5.9916700000000003E-2</c:v>
                </c:pt>
                <c:pt idx="15760">
                  <c:v>-5.9919300000000002E-2</c:v>
                </c:pt>
                <c:pt idx="15761">
                  <c:v>-5.9921500000000003E-2</c:v>
                </c:pt>
                <c:pt idx="15762">
                  <c:v>-5.99248E-2</c:v>
                </c:pt>
                <c:pt idx="15763">
                  <c:v>-5.9930900000000002E-2</c:v>
                </c:pt>
                <c:pt idx="15764">
                  <c:v>-5.9937900000000002E-2</c:v>
                </c:pt>
                <c:pt idx="15765">
                  <c:v>-5.9946699999999999E-2</c:v>
                </c:pt>
                <c:pt idx="15766">
                  <c:v>-5.9956200000000001E-2</c:v>
                </c:pt>
                <c:pt idx="15767">
                  <c:v>-5.9964999999999997E-2</c:v>
                </c:pt>
                <c:pt idx="15768">
                  <c:v>-5.99716E-2</c:v>
                </c:pt>
                <c:pt idx="15769">
                  <c:v>-5.9977200000000001E-2</c:v>
                </c:pt>
                <c:pt idx="15770">
                  <c:v>-5.9982500000000001E-2</c:v>
                </c:pt>
                <c:pt idx="15771">
                  <c:v>-5.9986999999999999E-2</c:v>
                </c:pt>
                <c:pt idx="15772">
                  <c:v>-5.9988100000000003E-2</c:v>
                </c:pt>
                <c:pt idx="15773">
                  <c:v>-5.9989500000000001E-2</c:v>
                </c:pt>
                <c:pt idx="15774">
                  <c:v>-5.9990300000000003E-2</c:v>
                </c:pt>
                <c:pt idx="15775">
                  <c:v>-5.9993600000000001E-2</c:v>
                </c:pt>
                <c:pt idx="15776">
                  <c:v>-5.9997599999999998E-2</c:v>
                </c:pt>
                <c:pt idx="15777">
                  <c:v>-6.00025E-2</c:v>
                </c:pt>
                <c:pt idx="15778">
                  <c:v>-6.0009199999999999E-2</c:v>
                </c:pt>
                <c:pt idx="15779">
                  <c:v>-6.0016399999999998E-2</c:v>
                </c:pt>
                <c:pt idx="15780">
                  <c:v>-6.0021999999999999E-2</c:v>
                </c:pt>
                <c:pt idx="15781">
                  <c:v>-6.0025500000000002E-2</c:v>
                </c:pt>
                <c:pt idx="15782">
                  <c:v>-6.00312E-2</c:v>
                </c:pt>
                <c:pt idx="15783">
                  <c:v>-6.0035100000000001E-2</c:v>
                </c:pt>
                <c:pt idx="15784">
                  <c:v>-6.0039599999999999E-2</c:v>
                </c:pt>
                <c:pt idx="15785">
                  <c:v>-6.0043800000000001E-2</c:v>
                </c:pt>
                <c:pt idx="15786">
                  <c:v>-6.0048799999999999E-2</c:v>
                </c:pt>
                <c:pt idx="15787">
                  <c:v>-6.00539E-2</c:v>
                </c:pt>
                <c:pt idx="15788">
                  <c:v>-6.0060099999999998E-2</c:v>
                </c:pt>
                <c:pt idx="15789">
                  <c:v>-6.00674E-2</c:v>
                </c:pt>
                <c:pt idx="15790">
                  <c:v>-6.0072399999999998E-2</c:v>
                </c:pt>
                <c:pt idx="15791">
                  <c:v>-6.0074799999999998E-2</c:v>
                </c:pt>
                <c:pt idx="15792">
                  <c:v>-6.0074900000000001E-2</c:v>
                </c:pt>
                <c:pt idx="15793">
                  <c:v>-6.0076600000000001E-2</c:v>
                </c:pt>
                <c:pt idx="15794">
                  <c:v>-6.0077999999999999E-2</c:v>
                </c:pt>
                <c:pt idx="15795">
                  <c:v>-6.0079899999999999E-2</c:v>
                </c:pt>
                <c:pt idx="15796">
                  <c:v>-6.0082200000000002E-2</c:v>
                </c:pt>
                <c:pt idx="15797">
                  <c:v>-6.0084800000000001E-2</c:v>
                </c:pt>
                <c:pt idx="15798">
                  <c:v>-6.0088000000000003E-2</c:v>
                </c:pt>
                <c:pt idx="15799">
                  <c:v>-6.0091699999999998E-2</c:v>
                </c:pt>
                <c:pt idx="15800">
                  <c:v>-6.0094500000000002E-2</c:v>
                </c:pt>
                <c:pt idx="15801">
                  <c:v>-6.0096400000000001E-2</c:v>
                </c:pt>
                <c:pt idx="15802">
                  <c:v>-6.0098100000000002E-2</c:v>
                </c:pt>
                <c:pt idx="15803">
                  <c:v>-6.0098100000000002E-2</c:v>
                </c:pt>
                <c:pt idx="15804">
                  <c:v>-6.0098699999999998E-2</c:v>
                </c:pt>
                <c:pt idx="15805">
                  <c:v>-6.0101599999999998E-2</c:v>
                </c:pt>
                <c:pt idx="15806">
                  <c:v>-6.0103400000000001E-2</c:v>
                </c:pt>
                <c:pt idx="15807">
                  <c:v>-6.0106100000000003E-2</c:v>
                </c:pt>
                <c:pt idx="15808">
                  <c:v>-6.0109299999999997E-2</c:v>
                </c:pt>
                <c:pt idx="15809">
                  <c:v>-6.0115000000000002E-2</c:v>
                </c:pt>
                <c:pt idx="15810">
                  <c:v>-6.0119600000000002E-2</c:v>
                </c:pt>
                <c:pt idx="15811">
                  <c:v>-6.0126199999999998E-2</c:v>
                </c:pt>
                <c:pt idx="15812">
                  <c:v>-6.0132999999999999E-2</c:v>
                </c:pt>
                <c:pt idx="15813">
                  <c:v>-6.01386E-2</c:v>
                </c:pt>
                <c:pt idx="15814">
                  <c:v>-6.0141300000000002E-2</c:v>
                </c:pt>
                <c:pt idx="15815">
                  <c:v>-6.0142599999999997E-2</c:v>
                </c:pt>
                <c:pt idx="15816">
                  <c:v>-6.0143299999999997E-2</c:v>
                </c:pt>
                <c:pt idx="15817">
                  <c:v>-6.01427E-2</c:v>
                </c:pt>
                <c:pt idx="15818">
                  <c:v>-6.0142000000000001E-2</c:v>
                </c:pt>
                <c:pt idx="15819">
                  <c:v>-6.0140600000000002E-2</c:v>
                </c:pt>
                <c:pt idx="15820">
                  <c:v>-6.01398E-2</c:v>
                </c:pt>
                <c:pt idx="15821">
                  <c:v>-6.0141199999999999E-2</c:v>
                </c:pt>
                <c:pt idx="15822">
                  <c:v>-6.0143299999999997E-2</c:v>
                </c:pt>
                <c:pt idx="15823">
                  <c:v>-6.01468E-2</c:v>
                </c:pt>
                <c:pt idx="15824">
                  <c:v>-6.0151400000000001E-2</c:v>
                </c:pt>
                <c:pt idx="15825">
                  <c:v>-6.0157000000000002E-2</c:v>
                </c:pt>
                <c:pt idx="15826">
                  <c:v>-6.01632E-2</c:v>
                </c:pt>
                <c:pt idx="15827">
                  <c:v>-6.01685E-2</c:v>
                </c:pt>
                <c:pt idx="15828">
                  <c:v>-6.0174600000000002E-2</c:v>
                </c:pt>
                <c:pt idx="15829">
                  <c:v>-6.0181600000000002E-2</c:v>
                </c:pt>
                <c:pt idx="15830">
                  <c:v>-6.0190199999999999E-2</c:v>
                </c:pt>
                <c:pt idx="15831">
                  <c:v>-6.0198700000000001E-2</c:v>
                </c:pt>
                <c:pt idx="15832">
                  <c:v>-6.0205700000000001E-2</c:v>
                </c:pt>
                <c:pt idx="15833">
                  <c:v>-6.0211899999999999E-2</c:v>
                </c:pt>
                <c:pt idx="15834">
                  <c:v>-6.0217800000000002E-2</c:v>
                </c:pt>
                <c:pt idx="15835">
                  <c:v>-6.0222400000000002E-2</c:v>
                </c:pt>
                <c:pt idx="15836">
                  <c:v>-6.0225000000000001E-2</c:v>
                </c:pt>
                <c:pt idx="15837">
                  <c:v>-6.0226599999999998E-2</c:v>
                </c:pt>
                <c:pt idx="15838">
                  <c:v>-6.0228799999999999E-2</c:v>
                </c:pt>
                <c:pt idx="15839">
                  <c:v>-6.0235999999999998E-2</c:v>
                </c:pt>
                <c:pt idx="15840">
                  <c:v>-6.0248299999999998E-2</c:v>
                </c:pt>
                <c:pt idx="15841">
                  <c:v>-6.0262499999999997E-2</c:v>
                </c:pt>
                <c:pt idx="15842">
                  <c:v>-6.0291400000000002E-2</c:v>
                </c:pt>
                <c:pt idx="15843">
                  <c:v>-6.0325299999999998E-2</c:v>
                </c:pt>
                <c:pt idx="15844">
                  <c:v>-6.0360900000000002E-2</c:v>
                </c:pt>
                <c:pt idx="15845">
                  <c:v>-6.0416499999999998E-2</c:v>
                </c:pt>
                <c:pt idx="15846">
                  <c:v>-6.0454500000000001E-2</c:v>
                </c:pt>
                <c:pt idx="15847">
                  <c:v>-6.0471999999999998E-2</c:v>
                </c:pt>
                <c:pt idx="15848">
                  <c:v>-6.0483500000000003E-2</c:v>
                </c:pt>
                <c:pt idx="15849">
                  <c:v>-6.0492700000000003E-2</c:v>
                </c:pt>
                <c:pt idx="15850">
                  <c:v>-6.0500600000000002E-2</c:v>
                </c:pt>
                <c:pt idx="15851">
                  <c:v>-6.0506600000000001E-2</c:v>
                </c:pt>
                <c:pt idx="15852">
                  <c:v>-6.05143E-2</c:v>
                </c:pt>
                <c:pt idx="15853">
                  <c:v>-6.0521699999999998E-2</c:v>
                </c:pt>
                <c:pt idx="15854">
                  <c:v>-6.053E-2</c:v>
                </c:pt>
                <c:pt idx="15855">
                  <c:v>-6.0534200000000003E-2</c:v>
                </c:pt>
                <c:pt idx="15856">
                  <c:v>-6.0537000000000001E-2</c:v>
                </c:pt>
                <c:pt idx="15857">
                  <c:v>-6.05435E-2</c:v>
                </c:pt>
                <c:pt idx="15858">
                  <c:v>-6.0550100000000003E-2</c:v>
                </c:pt>
                <c:pt idx="15859">
                  <c:v>-6.05563E-2</c:v>
                </c:pt>
                <c:pt idx="15860">
                  <c:v>-6.0561999999999998E-2</c:v>
                </c:pt>
                <c:pt idx="15861">
                  <c:v>-6.0568200000000003E-2</c:v>
                </c:pt>
                <c:pt idx="15862">
                  <c:v>-6.0575499999999997E-2</c:v>
                </c:pt>
                <c:pt idx="15863">
                  <c:v>-6.0582700000000003E-2</c:v>
                </c:pt>
                <c:pt idx="15864">
                  <c:v>-6.0588200000000002E-2</c:v>
                </c:pt>
                <c:pt idx="15865">
                  <c:v>-6.0592500000000001E-2</c:v>
                </c:pt>
                <c:pt idx="15866">
                  <c:v>-6.0596999999999998E-2</c:v>
                </c:pt>
                <c:pt idx="15867">
                  <c:v>-6.0603700000000003E-2</c:v>
                </c:pt>
                <c:pt idx="15868">
                  <c:v>-6.0611900000000003E-2</c:v>
                </c:pt>
                <c:pt idx="15869">
                  <c:v>-6.0619600000000003E-2</c:v>
                </c:pt>
                <c:pt idx="15870">
                  <c:v>-6.0628099999999997E-2</c:v>
                </c:pt>
                <c:pt idx="15871">
                  <c:v>-6.06347E-2</c:v>
                </c:pt>
                <c:pt idx="15872">
                  <c:v>-6.0641E-2</c:v>
                </c:pt>
                <c:pt idx="15873">
                  <c:v>-6.0643900000000001E-2</c:v>
                </c:pt>
                <c:pt idx="15874">
                  <c:v>-6.0646100000000001E-2</c:v>
                </c:pt>
                <c:pt idx="15875">
                  <c:v>-6.0647699999999999E-2</c:v>
                </c:pt>
                <c:pt idx="15876">
                  <c:v>-6.0650299999999997E-2</c:v>
                </c:pt>
                <c:pt idx="15877">
                  <c:v>-6.0655100000000003E-2</c:v>
                </c:pt>
                <c:pt idx="15878">
                  <c:v>-6.0660899999999997E-2</c:v>
                </c:pt>
                <c:pt idx="15879">
                  <c:v>-6.0665700000000003E-2</c:v>
                </c:pt>
                <c:pt idx="15880">
                  <c:v>-6.0670000000000002E-2</c:v>
                </c:pt>
                <c:pt idx="15881">
                  <c:v>-6.06743E-2</c:v>
                </c:pt>
                <c:pt idx="15882">
                  <c:v>-6.0675800000000002E-2</c:v>
                </c:pt>
                <c:pt idx="15883">
                  <c:v>-6.0679700000000003E-2</c:v>
                </c:pt>
                <c:pt idx="15884">
                  <c:v>-6.0684200000000001E-2</c:v>
                </c:pt>
                <c:pt idx="15885">
                  <c:v>-6.0689800000000002E-2</c:v>
                </c:pt>
                <c:pt idx="15886">
                  <c:v>-6.0692700000000002E-2</c:v>
                </c:pt>
                <c:pt idx="15887">
                  <c:v>-6.0697899999999999E-2</c:v>
                </c:pt>
                <c:pt idx="15888">
                  <c:v>-6.07047E-2</c:v>
                </c:pt>
                <c:pt idx="15889">
                  <c:v>-6.0711099999999997E-2</c:v>
                </c:pt>
                <c:pt idx="15890">
                  <c:v>-6.07153E-2</c:v>
                </c:pt>
                <c:pt idx="15891">
                  <c:v>-6.0715699999999997E-2</c:v>
                </c:pt>
                <c:pt idx="15892">
                  <c:v>-6.07165E-2</c:v>
                </c:pt>
                <c:pt idx="15893">
                  <c:v>-6.07165E-2</c:v>
                </c:pt>
                <c:pt idx="15894">
                  <c:v>-6.0716800000000001E-2</c:v>
                </c:pt>
                <c:pt idx="15895">
                  <c:v>-6.0718399999999999E-2</c:v>
                </c:pt>
                <c:pt idx="15896">
                  <c:v>-6.0721600000000001E-2</c:v>
                </c:pt>
                <c:pt idx="15897">
                  <c:v>-6.0725500000000002E-2</c:v>
                </c:pt>
                <c:pt idx="15898">
                  <c:v>-6.0731599999999997E-2</c:v>
                </c:pt>
                <c:pt idx="15899">
                  <c:v>-6.0736199999999997E-2</c:v>
                </c:pt>
                <c:pt idx="15900">
                  <c:v>-6.0741700000000003E-2</c:v>
                </c:pt>
                <c:pt idx="15901">
                  <c:v>-6.0747299999999997E-2</c:v>
                </c:pt>
                <c:pt idx="15902">
                  <c:v>-6.07532E-2</c:v>
                </c:pt>
                <c:pt idx="15903">
                  <c:v>-6.0758100000000002E-2</c:v>
                </c:pt>
                <c:pt idx="15904">
                  <c:v>-6.0759599999999997E-2</c:v>
                </c:pt>
                <c:pt idx="15905">
                  <c:v>-6.0761000000000003E-2</c:v>
                </c:pt>
                <c:pt idx="15906">
                  <c:v>-6.0760700000000001E-2</c:v>
                </c:pt>
                <c:pt idx="15907">
                  <c:v>-6.0759899999999999E-2</c:v>
                </c:pt>
                <c:pt idx="15908">
                  <c:v>-6.0759000000000001E-2</c:v>
                </c:pt>
                <c:pt idx="15909">
                  <c:v>-6.0759500000000001E-2</c:v>
                </c:pt>
                <c:pt idx="15910">
                  <c:v>-6.07597E-2</c:v>
                </c:pt>
                <c:pt idx="15911">
                  <c:v>-6.0762099999999999E-2</c:v>
                </c:pt>
                <c:pt idx="15912">
                  <c:v>-6.0765399999999997E-2</c:v>
                </c:pt>
                <c:pt idx="15913">
                  <c:v>-6.07696E-2</c:v>
                </c:pt>
                <c:pt idx="15914">
                  <c:v>-6.0778699999999998E-2</c:v>
                </c:pt>
                <c:pt idx="15915">
                  <c:v>-6.0788000000000002E-2</c:v>
                </c:pt>
                <c:pt idx="15916">
                  <c:v>-6.07983E-2</c:v>
                </c:pt>
                <c:pt idx="15917">
                  <c:v>-6.08075E-2</c:v>
                </c:pt>
                <c:pt idx="15918">
                  <c:v>-6.0814300000000002E-2</c:v>
                </c:pt>
                <c:pt idx="15919">
                  <c:v>-6.0821699999999999E-2</c:v>
                </c:pt>
                <c:pt idx="15920">
                  <c:v>-6.0827800000000001E-2</c:v>
                </c:pt>
                <c:pt idx="15921">
                  <c:v>-6.0831499999999997E-2</c:v>
                </c:pt>
                <c:pt idx="15922">
                  <c:v>-6.0834100000000002E-2</c:v>
                </c:pt>
                <c:pt idx="15923">
                  <c:v>-6.0835500000000001E-2</c:v>
                </c:pt>
                <c:pt idx="15924">
                  <c:v>-6.0835199999999999E-2</c:v>
                </c:pt>
                <c:pt idx="15925">
                  <c:v>-6.08386E-2</c:v>
                </c:pt>
                <c:pt idx="15926">
                  <c:v>-6.0844200000000001E-2</c:v>
                </c:pt>
                <c:pt idx="15927">
                  <c:v>-6.0851200000000001E-2</c:v>
                </c:pt>
                <c:pt idx="15928">
                  <c:v>-6.0858599999999999E-2</c:v>
                </c:pt>
                <c:pt idx="15929">
                  <c:v>-6.0861999999999999E-2</c:v>
                </c:pt>
                <c:pt idx="15930">
                  <c:v>-6.0867200000000003E-2</c:v>
                </c:pt>
                <c:pt idx="15931">
                  <c:v>-6.0872999999999997E-2</c:v>
                </c:pt>
                <c:pt idx="15932">
                  <c:v>-6.0878700000000001E-2</c:v>
                </c:pt>
                <c:pt idx="15933">
                  <c:v>-6.0883399999999997E-2</c:v>
                </c:pt>
                <c:pt idx="15934">
                  <c:v>-6.0887200000000002E-2</c:v>
                </c:pt>
                <c:pt idx="15935">
                  <c:v>-6.0887299999999998E-2</c:v>
                </c:pt>
                <c:pt idx="15936">
                  <c:v>-6.0890699999999999E-2</c:v>
                </c:pt>
                <c:pt idx="15937">
                  <c:v>-6.0895100000000001E-2</c:v>
                </c:pt>
                <c:pt idx="15938">
                  <c:v>-6.0897399999999997E-2</c:v>
                </c:pt>
                <c:pt idx="15939">
                  <c:v>-6.0898300000000002E-2</c:v>
                </c:pt>
                <c:pt idx="15940">
                  <c:v>-6.0898300000000002E-2</c:v>
                </c:pt>
                <c:pt idx="15941">
                  <c:v>-6.09011E-2</c:v>
                </c:pt>
                <c:pt idx="15942">
                  <c:v>-6.0904600000000003E-2</c:v>
                </c:pt>
                <c:pt idx="15943">
                  <c:v>-6.09098E-2</c:v>
                </c:pt>
                <c:pt idx="15944">
                  <c:v>-6.0914900000000001E-2</c:v>
                </c:pt>
                <c:pt idx="15945">
                  <c:v>-6.0920099999999998E-2</c:v>
                </c:pt>
                <c:pt idx="15946">
                  <c:v>-6.0925800000000002E-2</c:v>
                </c:pt>
                <c:pt idx="15947">
                  <c:v>-6.09315E-2</c:v>
                </c:pt>
                <c:pt idx="15948">
                  <c:v>-6.0938100000000002E-2</c:v>
                </c:pt>
                <c:pt idx="15949">
                  <c:v>-6.0941799999999997E-2</c:v>
                </c:pt>
                <c:pt idx="15950">
                  <c:v>-6.09455E-2</c:v>
                </c:pt>
                <c:pt idx="15951">
                  <c:v>-6.0946699999999999E-2</c:v>
                </c:pt>
                <c:pt idx="15952">
                  <c:v>-6.0947099999999997E-2</c:v>
                </c:pt>
                <c:pt idx="15953">
                  <c:v>-6.0948299999999997E-2</c:v>
                </c:pt>
                <c:pt idx="15954">
                  <c:v>-6.0949200000000002E-2</c:v>
                </c:pt>
                <c:pt idx="15955">
                  <c:v>-6.0949900000000001E-2</c:v>
                </c:pt>
                <c:pt idx="15956">
                  <c:v>-6.09513E-2</c:v>
                </c:pt>
                <c:pt idx="15957">
                  <c:v>-6.0952800000000001E-2</c:v>
                </c:pt>
                <c:pt idx="15958">
                  <c:v>-6.0958600000000002E-2</c:v>
                </c:pt>
                <c:pt idx="15959">
                  <c:v>-6.0962500000000003E-2</c:v>
                </c:pt>
                <c:pt idx="15960">
                  <c:v>-6.0966800000000002E-2</c:v>
                </c:pt>
                <c:pt idx="15961">
                  <c:v>-6.09723E-2</c:v>
                </c:pt>
                <c:pt idx="15962">
                  <c:v>-6.0977900000000002E-2</c:v>
                </c:pt>
                <c:pt idx="15963">
                  <c:v>-6.0985600000000001E-2</c:v>
                </c:pt>
                <c:pt idx="15964">
                  <c:v>-6.0990799999999998E-2</c:v>
                </c:pt>
                <c:pt idx="15965">
                  <c:v>-6.0997999999999997E-2</c:v>
                </c:pt>
                <c:pt idx="15966">
                  <c:v>-6.1003300000000003E-2</c:v>
                </c:pt>
                <c:pt idx="15967">
                  <c:v>-6.1009899999999999E-2</c:v>
                </c:pt>
                <c:pt idx="15968">
                  <c:v>-6.1014600000000002E-2</c:v>
                </c:pt>
                <c:pt idx="15969">
                  <c:v>-6.1019900000000002E-2</c:v>
                </c:pt>
                <c:pt idx="15970">
                  <c:v>-6.1023899999999999E-2</c:v>
                </c:pt>
                <c:pt idx="15971">
                  <c:v>-6.1024399999999999E-2</c:v>
                </c:pt>
                <c:pt idx="15972">
                  <c:v>-6.1025700000000002E-2</c:v>
                </c:pt>
                <c:pt idx="15973">
                  <c:v>-6.1027499999999998E-2</c:v>
                </c:pt>
                <c:pt idx="15974">
                  <c:v>-6.1030000000000001E-2</c:v>
                </c:pt>
                <c:pt idx="15975">
                  <c:v>-6.1035100000000002E-2</c:v>
                </c:pt>
                <c:pt idx="15976">
                  <c:v>-6.1039599999999999E-2</c:v>
                </c:pt>
                <c:pt idx="15977">
                  <c:v>-6.1043399999999998E-2</c:v>
                </c:pt>
                <c:pt idx="15978">
                  <c:v>-6.1048100000000001E-2</c:v>
                </c:pt>
                <c:pt idx="15979">
                  <c:v>-6.1055900000000003E-2</c:v>
                </c:pt>
                <c:pt idx="15980">
                  <c:v>-6.1062499999999999E-2</c:v>
                </c:pt>
                <c:pt idx="15981">
                  <c:v>-6.1064800000000002E-2</c:v>
                </c:pt>
                <c:pt idx="15982">
                  <c:v>-6.1067499999999997E-2</c:v>
                </c:pt>
                <c:pt idx="15983">
                  <c:v>-6.1069100000000001E-2</c:v>
                </c:pt>
                <c:pt idx="15984">
                  <c:v>-6.1069600000000002E-2</c:v>
                </c:pt>
                <c:pt idx="15985">
                  <c:v>-6.1071100000000003E-2</c:v>
                </c:pt>
                <c:pt idx="15986">
                  <c:v>-6.1075499999999998E-2</c:v>
                </c:pt>
                <c:pt idx="15987">
                  <c:v>-6.1080700000000002E-2</c:v>
                </c:pt>
                <c:pt idx="15988">
                  <c:v>-6.1086000000000001E-2</c:v>
                </c:pt>
                <c:pt idx="15989">
                  <c:v>-6.1094099999999998E-2</c:v>
                </c:pt>
                <c:pt idx="15990">
                  <c:v>-6.1105300000000001E-2</c:v>
                </c:pt>
                <c:pt idx="15991">
                  <c:v>-6.1115799999999998E-2</c:v>
                </c:pt>
                <c:pt idx="15992">
                  <c:v>-6.1122900000000001E-2</c:v>
                </c:pt>
                <c:pt idx="15993">
                  <c:v>-6.1128500000000002E-2</c:v>
                </c:pt>
                <c:pt idx="15994">
                  <c:v>-6.1130700000000003E-2</c:v>
                </c:pt>
                <c:pt idx="15995">
                  <c:v>-6.1132600000000002E-2</c:v>
                </c:pt>
                <c:pt idx="15996">
                  <c:v>-6.1133600000000003E-2</c:v>
                </c:pt>
                <c:pt idx="15997">
                  <c:v>-6.1133E-2</c:v>
                </c:pt>
                <c:pt idx="15998">
                  <c:v>-6.1130799999999999E-2</c:v>
                </c:pt>
                <c:pt idx="15999">
                  <c:v>-6.1129900000000001E-2</c:v>
                </c:pt>
                <c:pt idx="16000">
                  <c:v>-6.1129900000000001E-2</c:v>
                </c:pt>
                <c:pt idx="16001">
                  <c:v>-6.1132100000000002E-2</c:v>
                </c:pt>
                <c:pt idx="16002">
                  <c:v>-6.1136500000000003E-2</c:v>
                </c:pt>
                <c:pt idx="16003">
                  <c:v>-6.1142599999999998E-2</c:v>
                </c:pt>
                <c:pt idx="16004">
                  <c:v>-6.1147E-2</c:v>
                </c:pt>
                <c:pt idx="16005">
                  <c:v>-6.1154800000000002E-2</c:v>
                </c:pt>
                <c:pt idx="16006">
                  <c:v>-6.1160300000000001E-2</c:v>
                </c:pt>
                <c:pt idx="16007">
                  <c:v>-6.1163700000000001E-2</c:v>
                </c:pt>
                <c:pt idx="16008">
                  <c:v>-6.1164700000000002E-2</c:v>
                </c:pt>
                <c:pt idx="16009">
                  <c:v>-6.1167300000000001E-2</c:v>
                </c:pt>
                <c:pt idx="16010">
                  <c:v>-6.1171200000000002E-2</c:v>
                </c:pt>
                <c:pt idx="16011">
                  <c:v>-6.1172200000000003E-2</c:v>
                </c:pt>
                <c:pt idx="16012">
                  <c:v>-6.1170799999999997E-2</c:v>
                </c:pt>
                <c:pt idx="16013">
                  <c:v>-6.1172499999999998E-2</c:v>
                </c:pt>
                <c:pt idx="16014">
                  <c:v>-6.1175100000000003E-2</c:v>
                </c:pt>
                <c:pt idx="16015">
                  <c:v>-6.1176599999999998E-2</c:v>
                </c:pt>
                <c:pt idx="16016">
                  <c:v>-6.1179200000000003E-2</c:v>
                </c:pt>
                <c:pt idx="16017">
                  <c:v>-6.1182300000000002E-2</c:v>
                </c:pt>
                <c:pt idx="16018">
                  <c:v>-6.1185700000000003E-2</c:v>
                </c:pt>
                <c:pt idx="16019">
                  <c:v>-6.1190000000000001E-2</c:v>
                </c:pt>
                <c:pt idx="16020">
                  <c:v>-6.1194600000000002E-2</c:v>
                </c:pt>
                <c:pt idx="16021">
                  <c:v>-6.1199299999999998E-2</c:v>
                </c:pt>
                <c:pt idx="16022">
                  <c:v>-6.1203199999999999E-2</c:v>
                </c:pt>
                <c:pt idx="16023">
                  <c:v>-6.1207699999999997E-2</c:v>
                </c:pt>
                <c:pt idx="16024">
                  <c:v>-6.1211599999999998E-2</c:v>
                </c:pt>
                <c:pt idx="16025">
                  <c:v>-6.12136E-2</c:v>
                </c:pt>
                <c:pt idx="16026">
                  <c:v>-6.1215199999999997E-2</c:v>
                </c:pt>
                <c:pt idx="16027">
                  <c:v>-6.1215199999999997E-2</c:v>
                </c:pt>
                <c:pt idx="16028">
                  <c:v>-6.1213499999999997E-2</c:v>
                </c:pt>
                <c:pt idx="16029">
                  <c:v>-6.1212999999999997E-2</c:v>
                </c:pt>
                <c:pt idx="16030">
                  <c:v>-6.1212500000000003E-2</c:v>
                </c:pt>
                <c:pt idx="16031">
                  <c:v>-6.1213499999999997E-2</c:v>
                </c:pt>
                <c:pt idx="16032">
                  <c:v>-6.1216800000000002E-2</c:v>
                </c:pt>
                <c:pt idx="16033">
                  <c:v>-6.1219200000000001E-2</c:v>
                </c:pt>
                <c:pt idx="16034">
                  <c:v>-6.1221499999999998E-2</c:v>
                </c:pt>
                <c:pt idx="16035">
                  <c:v>-6.1224599999999997E-2</c:v>
                </c:pt>
                <c:pt idx="16036">
                  <c:v>-6.1228200000000003E-2</c:v>
                </c:pt>
                <c:pt idx="16037">
                  <c:v>-6.1234299999999998E-2</c:v>
                </c:pt>
                <c:pt idx="16038">
                  <c:v>-6.1239300000000003E-2</c:v>
                </c:pt>
                <c:pt idx="16039">
                  <c:v>-6.1240500000000003E-2</c:v>
                </c:pt>
                <c:pt idx="16040">
                  <c:v>-6.12399E-2</c:v>
                </c:pt>
                <c:pt idx="16041">
                  <c:v>-6.12387E-2</c:v>
                </c:pt>
                <c:pt idx="16042">
                  <c:v>-6.1237E-2</c:v>
                </c:pt>
                <c:pt idx="16043">
                  <c:v>-6.1238500000000001E-2</c:v>
                </c:pt>
                <c:pt idx="16044">
                  <c:v>-6.1240799999999998E-2</c:v>
                </c:pt>
                <c:pt idx="16045">
                  <c:v>-6.1243499999999999E-2</c:v>
                </c:pt>
                <c:pt idx="16046">
                  <c:v>-6.1244699999999999E-2</c:v>
                </c:pt>
                <c:pt idx="16047">
                  <c:v>-6.1247099999999999E-2</c:v>
                </c:pt>
                <c:pt idx="16048">
                  <c:v>-6.1251199999999999E-2</c:v>
                </c:pt>
                <c:pt idx="16049">
                  <c:v>-6.1254700000000002E-2</c:v>
                </c:pt>
                <c:pt idx="16050">
                  <c:v>-6.1257699999999998E-2</c:v>
                </c:pt>
                <c:pt idx="16051">
                  <c:v>-6.1262700000000003E-2</c:v>
                </c:pt>
                <c:pt idx="16052">
                  <c:v>-6.1268599999999999E-2</c:v>
                </c:pt>
                <c:pt idx="16053">
                  <c:v>-6.1276600000000001E-2</c:v>
                </c:pt>
                <c:pt idx="16054">
                  <c:v>-6.1283799999999999E-2</c:v>
                </c:pt>
                <c:pt idx="16055">
                  <c:v>-6.1291699999999998E-2</c:v>
                </c:pt>
                <c:pt idx="16056">
                  <c:v>-6.1300899999999998E-2</c:v>
                </c:pt>
                <c:pt idx="16057">
                  <c:v>-6.1309900000000001E-2</c:v>
                </c:pt>
                <c:pt idx="16058">
                  <c:v>-6.13193E-2</c:v>
                </c:pt>
                <c:pt idx="16059">
                  <c:v>-6.1327199999999998E-2</c:v>
                </c:pt>
                <c:pt idx="16060">
                  <c:v>-6.1330900000000001E-2</c:v>
                </c:pt>
                <c:pt idx="16061">
                  <c:v>-6.1335199999999999E-2</c:v>
                </c:pt>
                <c:pt idx="16062">
                  <c:v>-6.1337000000000003E-2</c:v>
                </c:pt>
                <c:pt idx="16063">
                  <c:v>-6.1341300000000001E-2</c:v>
                </c:pt>
                <c:pt idx="16064">
                  <c:v>-6.1344200000000002E-2</c:v>
                </c:pt>
                <c:pt idx="16065">
                  <c:v>-6.1348100000000003E-2</c:v>
                </c:pt>
                <c:pt idx="16066">
                  <c:v>-6.1350300000000003E-2</c:v>
                </c:pt>
                <c:pt idx="16067">
                  <c:v>-6.1354800000000001E-2</c:v>
                </c:pt>
                <c:pt idx="16068">
                  <c:v>-6.1358299999999998E-2</c:v>
                </c:pt>
                <c:pt idx="16069">
                  <c:v>-6.1363099999999997E-2</c:v>
                </c:pt>
                <c:pt idx="16070">
                  <c:v>-6.13673E-2</c:v>
                </c:pt>
                <c:pt idx="16071">
                  <c:v>-6.1370800000000003E-2</c:v>
                </c:pt>
                <c:pt idx="16072">
                  <c:v>-6.1372999999999997E-2</c:v>
                </c:pt>
                <c:pt idx="16073">
                  <c:v>-6.1375699999999998E-2</c:v>
                </c:pt>
                <c:pt idx="16074">
                  <c:v>-6.1377399999999999E-2</c:v>
                </c:pt>
                <c:pt idx="16075">
                  <c:v>-6.13813E-2</c:v>
                </c:pt>
                <c:pt idx="16076">
                  <c:v>-6.1386200000000002E-2</c:v>
                </c:pt>
                <c:pt idx="16077">
                  <c:v>-6.1391099999999997E-2</c:v>
                </c:pt>
                <c:pt idx="16078">
                  <c:v>-6.13965E-2</c:v>
                </c:pt>
                <c:pt idx="16079">
                  <c:v>-6.1401299999999999E-2</c:v>
                </c:pt>
                <c:pt idx="16080">
                  <c:v>-6.1408299999999999E-2</c:v>
                </c:pt>
                <c:pt idx="16081">
                  <c:v>-6.1415499999999998E-2</c:v>
                </c:pt>
                <c:pt idx="16082">
                  <c:v>-6.1421900000000001E-2</c:v>
                </c:pt>
                <c:pt idx="16083">
                  <c:v>-6.1428900000000002E-2</c:v>
                </c:pt>
                <c:pt idx="16084">
                  <c:v>-6.1437400000000003E-2</c:v>
                </c:pt>
                <c:pt idx="16085">
                  <c:v>-6.1441200000000001E-2</c:v>
                </c:pt>
                <c:pt idx="16086">
                  <c:v>-6.1445600000000003E-2</c:v>
                </c:pt>
                <c:pt idx="16087">
                  <c:v>-6.1447099999999998E-2</c:v>
                </c:pt>
                <c:pt idx="16088">
                  <c:v>-6.1446800000000003E-2</c:v>
                </c:pt>
                <c:pt idx="16089">
                  <c:v>-6.1445899999999998E-2</c:v>
                </c:pt>
                <c:pt idx="16090">
                  <c:v>-6.1445399999999997E-2</c:v>
                </c:pt>
                <c:pt idx="16091">
                  <c:v>-6.14479E-2</c:v>
                </c:pt>
                <c:pt idx="16092">
                  <c:v>-6.1450699999999997E-2</c:v>
                </c:pt>
                <c:pt idx="16093">
                  <c:v>-6.1454099999999998E-2</c:v>
                </c:pt>
                <c:pt idx="16094">
                  <c:v>-6.1459100000000003E-2</c:v>
                </c:pt>
                <c:pt idx="16095">
                  <c:v>-6.1465699999999998E-2</c:v>
                </c:pt>
                <c:pt idx="16096">
                  <c:v>-6.1471499999999998E-2</c:v>
                </c:pt>
                <c:pt idx="16097">
                  <c:v>-6.1475200000000001E-2</c:v>
                </c:pt>
                <c:pt idx="16098">
                  <c:v>-6.1477799999999999E-2</c:v>
                </c:pt>
                <c:pt idx="16099">
                  <c:v>-6.1478199999999997E-2</c:v>
                </c:pt>
                <c:pt idx="16100">
                  <c:v>-6.1479899999999997E-2</c:v>
                </c:pt>
                <c:pt idx="16101">
                  <c:v>-6.1481899999999999E-2</c:v>
                </c:pt>
                <c:pt idx="16102">
                  <c:v>-6.1483900000000001E-2</c:v>
                </c:pt>
                <c:pt idx="16103">
                  <c:v>-6.1487300000000002E-2</c:v>
                </c:pt>
                <c:pt idx="16104">
                  <c:v>-6.1491299999999999E-2</c:v>
                </c:pt>
                <c:pt idx="16105">
                  <c:v>-6.1495099999999997E-2</c:v>
                </c:pt>
                <c:pt idx="16106">
                  <c:v>-6.1499400000000003E-2</c:v>
                </c:pt>
                <c:pt idx="16107">
                  <c:v>-6.1504700000000002E-2</c:v>
                </c:pt>
                <c:pt idx="16108">
                  <c:v>-6.1509599999999998E-2</c:v>
                </c:pt>
                <c:pt idx="16109">
                  <c:v>-6.15138E-2</c:v>
                </c:pt>
                <c:pt idx="16110">
                  <c:v>-6.1516300000000003E-2</c:v>
                </c:pt>
                <c:pt idx="16111">
                  <c:v>-6.1520900000000003E-2</c:v>
                </c:pt>
                <c:pt idx="16112">
                  <c:v>-6.1527600000000002E-2</c:v>
                </c:pt>
                <c:pt idx="16113">
                  <c:v>-6.1533699999999997E-2</c:v>
                </c:pt>
                <c:pt idx="16114">
                  <c:v>-6.1539299999999998E-2</c:v>
                </c:pt>
                <c:pt idx="16115">
                  <c:v>-6.1543399999999998E-2</c:v>
                </c:pt>
                <c:pt idx="16116">
                  <c:v>-6.1546900000000002E-2</c:v>
                </c:pt>
                <c:pt idx="16117">
                  <c:v>-6.1551099999999997E-2</c:v>
                </c:pt>
                <c:pt idx="16118">
                  <c:v>-6.1554600000000001E-2</c:v>
                </c:pt>
                <c:pt idx="16119">
                  <c:v>-6.1558399999999999E-2</c:v>
                </c:pt>
                <c:pt idx="16120">
                  <c:v>-6.15618E-2</c:v>
                </c:pt>
                <c:pt idx="16121">
                  <c:v>-6.1564899999999999E-2</c:v>
                </c:pt>
                <c:pt idx="16122">
                  <c:v>-6.1571500000000001E-2</c:v>
                </c:pt>
                <c:pt idx="16123">
                  <c:v>-6.1578899999999999E-2</c:v>
                </c:pt>
                <c:pt idx="16124">
                  <c:v>-6.1587200000000002E-2</c:v>
                </c:pt>
                <c:pt idx="16125">
                  <c:v>-6.1593000000000002E-2</c:v>
                </c:pt>
                <c:pt idx="16126">
                  <c:v>-6.1595900000000002E-2</c:v>
                </c:pt>
                <c:pt idx="16127">
                  <c:v>-6.15968E-2</c:v>
                </c:pt>
                <c:pt idx="16128">
                  <c:v>-6.1597199999999998E-2</c:v>
                </c:pt>
                <c:pt idx="16129">
                  <c:v>-6.15956E-2</c:v>
                </c:pt>
                <c:pt idx="16130">
                  <c:v>-6.1594500000000003E-2</c:v>
                </c:pt>
                <c:pt idx="16131">
                  <c:v>-6.1594999999999997E-2</c:v>
                </c:pt>
                <c:pt idx="16132">
                  <c:v>-6.1597199999999998E-2</c:v>
                </c:pt>
                <c:pt idx="16133">
                  <c:v>-6.1601200000000002E-2</c:v>
                </c:pt>
                <c:pt idx="16134">
                  <c:v>-6.1607500000000003E-2</c:v>
                </c:pt>
                <c:pt idx="16135">
                  <c:v>-6.1614599999999999E-2</c:v>
                </c:pt>
                <c:pt idx="16136">
                  <c:v>-6.1620300000000003E-2</c:v>
                </c:pt>
                <c:pt idx="16137">
                  <c:v>-6.1624999999999999E-2</c:v>
                </c:pt>
                <c:pt idx="16138">
                  <c:v>-6.1629700000000003E-2</c:v>
                </c:pt>
                <c:pt idx="16139">
                  <c:v>-6.1632699999999999E-2</c:v>
                </c:pt>
                <c:pt idx="16140">
                  <c:v>-6.1633500000000001E-2</c:v>
                </c:pt>
                <c:pt idx="16141">
                  <c:v>-6.1635599999999999E-2</c:v>
                </c:pt>
                <c:pt idx="16142">
                  <c:v>-6.1639300000000001E-2</c:v>
                </c:pt>
                <c:pt idx="16143">
                  <c:v>-6.1643200000000002E-2</c:v>
                </c:pt>
                <c:pt idx="16144">
                  <c:v>-6.1648000000000001E-2</c:v>
                </c:pt>
                <c:pt idx="16145">
                  <c:v>-6.1653300000000001E-2</c:v>
                </c:pt>
                <c:pt idx="16146">
                  <c:v>-6.1660600000000003E-2</c:v>
                </c:pt>
                <c:pt idx="16147">
                  <c:v>-6.1665600000000001E-2</c:v>
                </c:pt>
                <c:pt idx="16148">
                  <c:v>-6.1668800000000003E-2</c:v>
                </c:pt>
                <c:pt idx="16149">
                  <c:v>-6.16728E-2</c:v>
                </c:pt>
                <c:pt idx="16150">
                  <c:v>-6.1678999999999998E-2</c:v>
                </c:pt>
                <c:pt idx="16151">
                  <c:v>-6.1681800000000002E-2</c:v>
                </c:pt>
                <c:pt idx="16152">
                  <c:v>-6.1684000000000003E-2</c:v>
                </c:pt>
                <c:pt idx="16153">
                  <c:v>-6.16873E-2</c:v>
                </c:pt>
                <c:pt idx="16154">
                  <c:v>-6.1687199999999998E-2</c:v>
                </c:pt>
                <c:pt idx="16155">
                  <c:v>-6.1688E-2</c:v>
                </c:pt>
                <c:pt idx="16156">
                  <c:v>-6.1689500000000001E-2</c:v>
                </c:pt>
                <c:pt idx="16157">
                  <c:v>-6.1691900000000001E-2</c:v>
                </c:pt>
                <c:pt idx="16158">
                  <c:v>-6.1695E-2</c:v>
                </c:pt>
                <c:pt idx="16159">
                  <c:v>-6.1697000000000002E-2</c:v>
                </c:pt>
                <c:pt idx="16160">
                  <c:v>-6.1700100000000001E-2</c:v>
                </c:pt>
                <c:pt idx="16161">
                  <c:v>-6.1704200000000001E-2</c:v>
                </c:pt>
                <c:pt idx="16162">
                  <c:v>-6.1708300000000001E-2</c:v>
                </c:pt>
                <c:pt idx="16163">
                  <c:v>-6.1716E-2</c:v>
                </c:pt>
                <c:pt idx="16164">
                  <c:v>-6.1723199999999999E-2</c:v>
                </c:pt>
                <c:pt idx="16165">
                  <c:v>-6.1729800000000001E-2</c:v>
                </c:pt>
                <c:pt idx="16166">
                  <c:v>-6.1734900000000002E-2</c:v>
                </c:pt>
                <c:pt idx="16167">
                  <c:v>-6.1739500000000003E-2</c:v>
                </c:pt>
                <c:pt idx="16168">
                  <c:v>-6.17476E-2</c:v>
                </c:pt>
                <c:pt idx="16169">
                  <c:v>-6.1755499999999998E-2</c:v>
                </c:pt>
                <c:pt idx="16170">
                  <c:v>-6.17633E-2</c:v>
                </c:pt>
                <c:pt idx="16171">
                  <c:v>-6.1769499999999998E-2</c:v>
                </c:pt>
                <c:pt idx="16172">
                  <c:v>-6.17739E-2</c:v>
                </c:pt>
                <c:pt idx="16173">
                  <c:v>-6.1777199999999997E-2</c:v>
                </c:pt>
                <c:pt idx="16174">
                  <c:v>-6.1781299999999997E-2</c:v>
                </c:pt>
                <c:pt idx="16175">
                  <c:v>-6.1787000000000002E-2</c:v>
                </c:pt>
                <c:pt idx="16176">
                  <c:v>-6.1793300000000002E-2</c:v>
                </c:pt>
                <c:pt idx="16177">
                  <c:v>-6.1799199999999999E-2</c:v>
                </c:pt>
                <c:pt idx="16178">
                  <c:v>-6.1805100000000002E-2</c:v>
                </c:pt>
                <c:pt idx="16179">
                  <c:v>-6.18106E-2</c:v>
                </c:pt>
                <c:pt idx="16180">
                  <c:v>-6.1816000000000003E-2</c:v>
                </c:pt>
                <c:pt idx="16181">
                  <c:v>-6.1822599999999998E-2</c:v>
                </c:pt>
                <c:pt idx="16182">
                  <c:v>-6.1827399999999998E-2</c:v>
                </c:pt>
                <c:pt idx="16183">
                  <c:v>-6.1832499999999999E-2</c:v>
                </c:pt>
                <c:pt idx="16184">
                  <c:v>-6.1838700000000003E-2</c:v>
                </c:pt>
                <c:pt idx="16185">
                  <c:v>-6.1841100000000003E-2</c:v>
                </c:pt>
                <c:pt idx="16186">
                  <c:v>-6.1842300000000003E-2</c:v>
                </c:pt>
                <c:pt idx="16187">
                  <c:v>-6.1843500000000003E-2</c:v>
                </c:pt>
                <c:pt idx="16188">
                  <c:v>-6.1844099999999999E-2</c:v>
                </c:pt>
                <c:pt idx="16189">
                  <c:v>-6.1845299999999999E-2</c:v>
                </c:pt>
                <c:pt idx="16190">
                  <c:v>-6.1846999999999999E-2</c:v>
                </c:pt>
                <c:pt idx="16191">
                  <c:v>-6.18504E-2</c:v>
                </c:pt>
                <c:pt idx="16192">
                  <c:v>-6.1851999999999997E-2</c:v>
                </c:pt>
                <c:pt idx="16193">
                  <c:v>-6.1855300000000002E-2</c:v>
                </c:pt>
                <c:pt idx="16194">
                  <c:v>-6.1859200000000003E-2</c:v>
                </c:pt>
                <c:pt idx="16195">
                  <c:v>-6.1863300000000003E-2</c:v>
                </c:pt>
                <c:pt idx="16196">
                  <c:v>-6.1868800000000002E-2</c:v>
                </c:pt>
                <c:pt idx="16197">
                  <c:v>-6.1874999999999999E-2</c:v>
                </c:pt>
                <c:pt idx="16198">
                  <c:v>-6.1880699999999997E-2</c:v>
                </c:pt>
                <c:pt idx="16199">
                  <c:v>-6.1885000000000003E-2</c:v>
                </c:pt>
                <c:pt idx="16200">
                  <c:v>-6.1887200000000003E-2</c:v>
                </c:pt>
                <c:pt idx="16201">
                  <c:v>-6.1889199999999998E-2</c:v>
                </c:pt>
                <c:pt idx="16202">
                  <c:v>-6.1893400000000001E-2</c:v>
                </c:pt>
                <c:pt idx="16203">
                  <c:v>-6.1897199999999999E-2</c:v>
                </c:pt>
                <c:pt idx="16204">
                  <c:v>-6.1902499999999999E-2</c:v>
                </c:pt>
                <c:pt idx="16205">
                  <c:v>-6.1908900000000003E-2</c:v>
                </c:pt>
                <c:pt idx="16206">
                  <c:v>-6.1915199999999997E-2</c:v>
                </c:pt>
                <c:pt idx="16207">
                  <c:v>-6.1921900000000002E-2</c:v>
                </c:pt>
                <c:pt idx="16208">
                  <c:v>-6.1928299999999999E-2</c:v>
                </c:pt>
                <c:pt idx="16209">
                  <c:v>-6.1933799999999997E-2</c:v>
                </c:pt>
                <c:pt idx="16210">
                  <c:v>-6.1941599999999999E-2</c:v>
                </c:pt>
                <c:pt idx="16211">
                  <c:v>-6.19479E-2</c:v>
                </c:pt>
                <c:pt idx="16212">
                  <c:v>-6.1955099999999999E-2</c:v>
                </c:pt>
                <c:pt idx="16213">
                  <c:v>-6.1960500000000002E-2</c:v>
                </c:pt>
                <c:pt idx="16214">
                  <c:v>-6.1963499999999998E-2</c:v>
                </c:pt>
                <c:pt idx="16215">
                  <c:v>-6.1966E-2</c:v>
                </c:pt>
                <c:pt idx="16216">
                  <c:v>-6.1972899999999997E-2</c:v>
                </c:pt>
                <c:pt idx="16217">
                  <c:v>-6.1977400000000002E-2</c:v>
                </c:pt>
                <c:pt idx="16218">
                  <c:v>-6.1982799999999998E-2</c:v>
                </c:pt>
                <c:pt idx="16219">
                  <c:v>-6.1990900000000002E-2</c:v>
                </c:pt>
                <c:pt idx="16220">
                  <c:v>-6.1995599999999998E-2</c:v>
                </c:pt>
                <c:pt idx="16221">
                  <c:v>-6.1999899999999997E-2</c:v>
                </c:pt>
                <c:pt idx="16222">
                  <c:v>-6.2003099999999998E-2</c:v>
                </c:pt>
                <c:pt idx="16223">
                  <c:v>-6.20075E-2</c:v>
                </c:pt>
                <c:pt idx="16224">
                  <c:v>-6.2011200000000002E-2</c:v>
                </c:pt>
                <c:pt idx="16225">
                  <c:v>-6.2012699999999997E-2</c:v>
                </c:pt>
                <c:pt idx="16226">
                  <c:v>-6.2013400000000003E-2</c:v>
                </c:pt>
                <c:pt idx="16227">
                  <c:v>-6.2015099999999997E-2</c:v>
                </c:pt>
                <c:pt idx="16228">
                  <c:v>-6.2018200000000002E-2</c:v>
                </c:pt>
                <c:pt idx="16229">
                  <c:v>-6.2020800000000001E-2</c:v>
                </c:pt>
                <c:pt idx="16230">
                  <c:v>-6.2025700000000003E-2</c:v>
                </c:pt>
                <c:pt idx="16231">
                  <c:v>-6.20314E-2</c:v>
                </c:pt>
                <c:pt idx="16232">
                  <c:v>-6.2038999999999997E-2</c:v>
                </c:pt>
                <c:pt idx="16233">
                  <c:v>-6.2045999999999997E-2</c:v>
                </c:pt>
                <c:pt idx="16234">
                  <c:v>-6.2051700000000001E-2</c:v>
                </c:pt>
                <c:pt idx="16235">
                  <c:v>-6.2056899999999998E-2</c:v>
                </c:pt>
                <c:pt idx="16236">
                  <c:v>-6.2061900000000003E-2</c:v>
                </c:pt>
                <c:pt idx="16237">
                  <c:v>-6.2067400000000002E-2</c:v>
                </c:pt>
                <c:pt idx="16238">
                  <c:v>-6.2069600000000003E-2</c:v>
                </c:pt>
                <c:pt idx="16239">
                  <c:v>-6.2073200000000002E-2</c:v>
                </c:pt>
                <c:pt idx="16240">
                  <c:v>-6.2077899999999998E-2</c:v>
                </c:pt>
                <c:pt idx="16241">
                  <c:v>-6.2082900000000003E-2</c:v>
                </c:pt>
                <c:pt idx="16242">
                  <c:v>-6.2089699999999998E-2</c:v>
                </c:pt>
                <c:pt idx="16243">
                  <c:v>-6.2097399999999997E-2</c:v>
                </c:pt>
                <c:pt idx="16244">
                  <c:v>-6.2105E-2</c:v>
                </c:pt>
                <c:pt idx="16245">
                  <c:v>-6.2111300000000001E-2</c:v>
                </c:pt>
                <c:pt idx="16246">
                  <c:v>-6.2114200000000001E-2</c:v>
                </c:pt>
                <c:pt idx="16247">
                  <c:v>-6.2119300000000002E-2</c:v>
                </c:pt>
                <c:pt idx="16248">
                  <c:v>-6.2122299999999998E-2</c:v>
                </c:pt>
                <c:pt idx="16249">
                  <c:v>-6.2124499999999999E-2</c:v>
                </c:pt>
                <c:pt idx="16250">
                  <c:v>-6.2126500000000001E-2</c:v>
                </c:pt>
                <c:pt idx="16251">
                  <c:v>-6.2127599999999998E-2</c:v>
                </c:pt>
                <c:pt idx="16252">
                  <c:v>-6.2127799999999997E-2</c:v>
                </c:pt>
                <c:pt idx="16253">
                  <c:v>-6.21291E-2</c:v>
                </c:pt>
                <c:pt idx="16254">
                  <c:v>-6.2131899999999997E-2</c:v>
                </c:pt>
                <c:pt idx="16255">
                  <c:v>-6.2133599999999997E-2</c:v>
                </c:pt>
                <c:pt idx="16256">
                  <c:v>-6.2137100000000001E-2</c:v>
                </c:pt>
                <c:pt idx="16257">
                  <c:v>-6.2142299999999998E-2</c:v>
                </c:pt>
                <c:pt idx="16258">
                  <c:v>-6.2147599999999997E-2</c:v>
                </c:pt>
                <c:pt idx="16259">
                  <c:v>-6.21513E-2</c:v>
                </c:pt>
                <c:pt idx="16260">
                  <c:v>-6.2156799999999998E-2</c:v>
                </c:pt>
                <c:pt idx="16261">
                  <c:v>-6.2160899999999998E-2</c:v>
                </c:pt>
                <c:pt idx="16262">
                  <c:v>-6.2164700000000003E-2</c:v>
                </c:pt>
                <c:pt idx="16263">
                  <c:v>-6.2168500000000002E-2</c:v>
                </c:pt>
                <c:pt idx="16264">
                  <c:v>-6.2169799999999997E-2</c:v>
                </c:pt>
                <c:pt idx="16265">
                  <c:v>-6.21716E-2</c:v>
                </c:pt>
                <c:pt idx="16266">
                  <c:v>-6.2170599999999999E-2</c:v>
                </c:pt>
                <c:pt idx="16267">
                  <c:v>-6.2171200000000003E-2</c:v>
                </c:pt>
                <c:pt idx="16268">
                  <c:v>-6.2170999999999997E-2</c:v>
                </c:pt>
                <c:pt idx="16269">
                  <c:v>-6.2172499999999999E-2</c:v>
                </c:pt>
                <c:pt idx="16270">
                  <c:v>-6.2176799999999997E-2</c:v>
                </c:pt>
                <c:pt idx="16271">
                  <c:v>-6.2179699999999997E-2</c:v>
                </c:pt>
                <c:pt idx="16272">
                  <c:v>-6.2183000000000002E-2</c:v>
                </c:pt>
                <c:pt idx="16273">
                  <c:v>-6.21868E-2</c:v>
                </c:pt>
                <c:pt idx="16274">
                  <c:v>-6.2190099999999998E-2</c:v>
                </c:pt>
                <c:pt idx="16275">
                  <c:v>-6.2195399999999998E-2</c:v>
                </c:pt>
                <c:pt idx="16276">
                  <c:v>-6.21991E-2</c:v>
                </c:pt>
                <c:pt idx="16277">
                  <c:v>-6.2202399999999998E-2</c:v>
                </c:pt>
                <c:pt idx="16278">
                  <c:v>-6.2206299999999999E-2</c:v>
                </c:pt>
                <c:pt idx="16279">
                  <c:v>-6.2210700000000001E-2</c:v>
                </c:pt>
                <c:pt idx="16280">
                  <c:v>-6.2214899999999997E-2</c:v>
                </c:pt>
                <c:pt idx="16281">
                  <c:v>-6.22172E-2</c:v>
                </c:pt>
                <c:pt idx="16282">
                  <c:v>-6.2221100000000001E-2</c:v>
                </c:pt>
                <c:pt idx="16283">
                  <c:v>-6.2222600000000003E-2</c:v>
                </c:pt>
                <c:pt idx="16284">
                  <c:v>-6.22249E-2</c:v>
                </c:pt>
                <c:pt idx="16285">
                  <c:v>-6.2227400000000002E-2</c:v>
                </c:pt>
                <c:pt idx="16286">
                  <c:v>-6.2231599999999998E-2</c:v>
                </c:pt>
                <c:pt idx="16287">
                  <c:v>-6.2235899999999997E-2</c:v>
                </c:pt>
                <c:pt idx="16288">
                  <c:v>-6.2239500000000003E-2</c:v>
                </c:pt>
                <c:pt idx="16289">
                  <c:v>-6.22423E-2</c:v>
                </c:pt>
                <c:pt idx="16290">
                  <c:v>-6.2244000000000001E-2</c:v>
                </c:pt>
                <c:pt idx="16291">
                  <c:v>-6.2246500000000003E-2</c:v>
                </c:pt>
                <c:pt idx="16292">
                  <c:v>-6.2252399999999999E-2</c:v>
                </c:pt>
                <c:pt idx="16293">
                  <c:v>-6.2258599999999997E-2</c:v>
                </c:pt>
                <c:pt idx="16294">
                  <c:v>-6.2263400000000003E-2</c:v>
                </c:pt>
                <c:pt idx="16295">
                  <c:v>-6.22681E-2</c:v>
                </c:pt>
                <c:pt idx="16296">
                  <c:v>-6.2273200000000001E-2</c:v>
                </c:pt>
                <c:pt idx="16297">
                  <c:v>-6.2280200000000001E-2</c:v>
                </c:pt>
                <c:pt idx="16298">
                  <c:v>-6.2288000000000003E-2</c:v>
                </c:pt>
                <c:pt idx="16299">
                  <c:v>-6.2292699999999999E-2</c:v>
                </c:pt>
                <c:pt idx="16300">
                  <c:v>-6.2297499999999999E-2</c:v>
                </c:pt>
                <c:pt idx="16301">
                  <c:v>-6.2299500000000001E-2</c:v>
                </c:pt>
                <c:pt idx="16302">
                  <c:v>-6.2299599999999997E-2</c:v>
                </c:pt>
                <c:pt idx="16303">
                  <c:v>-6.2302400000000001E-2</c:v>
                </c:pt>
                <c:pt idx="16304">
                  <c:v>-6.2305699999999999E-2</c:v>
                </c:pt>
                <c:pt idx="16305">
                  <c:v>-6.2309700000000003E-2</c:v>
                </c:pt>
                <c:pt idx="16306">
                  <c:v>-6.23154E-2</c:v>
                </c:pt>
                <c:pt idx="16307">
                  <c:v>-6.2319800000000002E-2</c:v>
                </c:pt>
                <c:pt idx="16308">
                  <c:v>-6.2322500000000003E-2</c:v>
                </c:pt>
                <c:pt idx="16309">
                  <c:v>-6.2326600000000003E-2</c:v>
                </c:pt>
                <c:pt idx="16310">
                  <c:v>-6.2331299999999999E-2</c:v>
                </c:pt>
                <c:pt idx="16311">
                  <c:v>-6.2336599999999999E-2</c:v>
                </c:pt>
                <c:pt idx="16312">
                  <c:v>-6.2340600000000003E-2</c:v>
                </c:pt>
                <c:pt idx="16313">
                  <c:v>-6.23441E-2</c:v>
                </c:pt>
                <c:pt idx="16314">
                  <c:v>-6.2347800000000002E-2</c:v>
                </c:pt>
                <c:pt idx="16315">
                  <c:v>-6.23511E-2</c:v>
                </c:pt>
                <c:pt idx="16316">
                  <c:v>-6.2355899999999999E-2</c:v>
                </c:pt>
                <c:pt idx="16317">
                  <c:v>-6.2361199999999999E-2</c:v>
                </c:pt>
                <c:pt idx="16318">
                  <c:v>-6.2366900000000003E-2</c:v>
                </c:pt>
                <c:pt idx="16319">
                  <c:v>-6.2373199999999997E-2</c:v>
                </c:pt>
                <c:pt idx="16320">
                  <c:v>-6.2380699999999997E-2</c:v>
                </c:pt>
                <c:pt idx="16321">
                  <c:v>-6.2387100000000001E-2</c:v>
                </c:pt>
                <c:pt idx="16322">
                  <c:v>-6.2394400000000003E-2</c:v>
                </c:pt>
                <c:pt idx="16323">
                  <c:v>-6.24018E-2</c:v>
                </c:pt>
                <c:pt idx="16324">
                  <c:v>-6.2412799999999997E-2</c:v>
                </c:pt>
                <c:pt idx="16325">
                  <c:v>-6.2420799999999999E-2</c:v>
                </c:pt>
                <c:pt idx="16326">
                  <c:v>-6.2427900000000001E-2</c:v>
                </c:pt>
                <c:pt idx="16327">
                  <c:v>-6.2433500000000003E-2</c:v>
                </c:pt>
                <c:pt idx="16328">
                  <c:v>-6.2438899999999999E-2</c:v>
                </c:pt>
                <c:pt idx="16329">
                  <c:v>-6.2444600000000003E-2</c:v>
                </c:pt>
                <c:pt idx="16330">
                  <c:v>-6.24498E-2</c:v>
                </c:pt>
                <c:pt idx="16331">
                  <c:v>-6.2453300000000003E-2</c:v>
                </c:pt>
                <c:pt idx="16332">
                  <c:v>-6.2455200000000002E-2</c:v>
                </c:pt>
                <c:pt idx="16333">
                  <c:v>-6.24573E-2</c:v>
                </c:pt>
                <c:pt idx="16334">
                  <c:v>-6.2455799999999999E-2</c:v>
                </c:pt>
                <c:pt idx="16335">
                  <c:v>-6.24551E-2</c:v>
                </c:pt>
                <c:pt idx="16336">
                  <c:v>-6.2456900000000003E-2</c:v>
                </c:pt>
                <c:pt idx="16337">
                  <c:v>-6.2458E-2</c:v>
                </c:pt>
                <c:pt idx="16338">
                  <c:v>-6.2461799999999998E-2</c:v>
                </c:pt>
                <c:pt idx="16339">
                  <c:v>-6.2468299999999997E-2</c:v>
                </c:pt>
                <c:pt idx="16340">
                  <c:v>-6.2474000000000002E-2</c:v>
                </c:pt>
                <c:pt idx="16341">
                  <c:v>-6.2478899999999997E-2</c:v>
                </c:pt>
                <c:pt idx="16342">
                  <c:v>-6.2484999999999999E-2</c:v>
                </c:pt>
                <c:pt idx="16343">
                  <c:v>-6.2489599999999999E-2</c:v>
                </c:pt>
                <c:pt idx="16344">
                  <c:v>-6.2496099999999999E-2</c:v>
                </c:pt>
                <c:pt idx="16345">
                  <c:v>-6.2500899999999998E-2</c:v>
                </c:pt>
                <c:pt idx="16346">
                  <c:v>-6.2504100000000007E-2</c:v>
                </c:pt>
                <c:pt idx="16347">
                  <c:v>-6.2506900000000004E-2</c:v>
                </c:pt>
                <c:pt idx="16348">
                  <c:v>-6.2509899999999993E-2</c:v>
                </c:pt>
                <c:pt idx="16349">
                  <c:v>-6.2514299999999995E-2</c:v>
                </c:pt>
                <c:pt idx="16350">
                  <c:v>-6.2517500000000004E-2</c:v>
                </c:pt>
                <c:pt idx="16351">
                  <c:v>-6.2519699999999997E-2</c:v>
                </c:pt>
                <c:pt idx="16352">
                  <c:v>-6.2525200000000003E-2</c:v>
                </c:pt>
                <c:pt idx="16353">
                  <c:v>-6.2529500000000002E-2</c:v>
                </c:pt>
                <c:pt idx="16354">
                  <c:v>-6.2531600000000007E-2</c:v>
                </c:pt>
                <c:pt idx="16355">
                  <c:v>-6.2535199999999999E-2</c:v>
                </c:pt>
                <c:pt idx="16356">
                  <c:v>-6.2539300000000006E-2</c:v>
                </c:pt>
                <c:pt idx="16357">
                  <c:v>-6.2543199999999993E-2</c:v>
                </c:pt>
                <c:pt idx="16358">
                  <c:v>-6.2546400000000002E-2</c:v>
                </c:pt>
                <c:pt idx="16359">
                  <c:v>-6.2549400000000005E-2</c:v>
                </c:pt>
                <c:pt idx="16360">
                  <c:v>-6.2550800000000004E-2</c:v>
                </c:pt>
                <c:pt idx="16361">
                  <c:v>-6.2550499999999995E-2</c:v>
                </c:pt>
                <c:pt idx="16362">
                  <c:v>-6.2551399999999993E-2</c:v>
                </c:pt>
                <c:pt idx="16363">
                  <c:v>-6.2553899999999996E-2</c:v>
                </c:pt>
                <c:pt idx="16364">
                  <c:v>-6.2558100000000005E-2</c:v>
                </c:pt>
                <c:pt idx="16365">
                  <c:v>-6.2561199999999997E-2</c:v>
                </c:pt>
                <c:pt idx="16366">
                  <c:v>-6.25642E-2</c:v>
                </c:pt>
                <c:pt idx="16367">
                  <c:v>-6.2567600000000001E-2</c:v>
                </c:pt>
                <c:pt idx="16368">
                  <c:v>-6.2571399999999999E-2</c:v>
                </c:pt>
                <c:pt idx="16369">
                  <c:v>-6.2575900000000004E-2</c:v>
                </c:pt>
                <c:pt idx="16370">
                  <c:v>-6.2580300000000005E-2</c:v>
                </c:pt>
                <c:pt idx="16371">
                  <c:v>-6.2581800000000007E-2</c:v>
                </c:pt>
                <c:pt idx="16372">
                  <c:v>-6.2582899999999997E-2</c:v>
                </c:pt>
                <c:pt idx="16373">
                  <c:v>-6.2584200000000006E-2</c:v>
                </c:pt>
                <c:pt idx="16374">
                  <c:v>-6.2584799999999996E-2</c:v>
                </c:pt>
                <c:pt idx="16375">
                  <c:v>-6.2584899999999999E-2</c:v>
                </c:pt>
                <c:pt idx="16376">
                  <c:v>-6.2586600000000006E-2</c:v>
                </c:pt>
                <c:pt idx="16377">
                  <c:v>-6.2589099999999995E-2</c:v>
                </c:pt>
                <c:pt idx="16378">
                  <c:v>-6.2593300000000004E-2</c:v>
                </c:pt>
                <c:pt idx="16379">
                  <c:v>-6.2598299999999996E-2</c:v>
                </c:pt>
                <c:pt idx="16380">
                  <c:v>-6.2605400000000005E-2</c:v>
                </c:pt>
                <c:pt idx="16381">
                  <c:v>-6.2613100000000005E-2</c:v>
                </c:pt>
                <c:pt idx="16382">
                  <c:v>-6.2620300000000004E-2</c:v>
                </c:pt>
                <c:pt idx="16383">
                  <c:v>-6.2626100000000004E-2</c:v>
                </c:pt>
                <c:pt idx="16384">
                  <c:v>-6.2633499999999995E-2</c:v>
                </c:pt>
                <c:pt idx="16385">
                  <c:v>-6.26419E-2</c:v>
                </c:pt>
                <c:pt idx="16386">
                  <c:v>-6.2650499999999998E-2</c:v>
                </c:pt>
                <c:pt idx="16387">
                  <c:v>-6.2656699999999996E-2</c:v>
                </c:pt>
                <c:pt idx="16388">
                  <c:v>-6.2660800000000003E-2</c:v>
                </c:pt>
                <c:pt idx="16389">
                  <c:v>-6.2667299999999995E-2</c:v>
                </c:pt>
                <c:pt idx="16390">
                  <c:v>-6.2673400000000004E-2</c:v>
                </c:pt>
                <c:pt idx="16391">
                  <c:v>-6.2679600000000002E-2</c:v>
                </c:pt>
                <c:pt idx="16392">
                  <c:v>-6.2686199999999997E-2</c:v>
                </c:pt>
                <c:pt idx="16393">
                  <c:v>-6.2692999999999999E-2</c:v>
                </c:pt>
                <c:pt idx="16394">
                  <c:v>-6.2699699999999997E-2</c:v>
                </c:pt>
                <c:pt idx="16395">
                  <c:v>-6.27051E-2</c:v>
                </c:pt>
                <c:pt idx="16396">
                  <c:v>-6.2709699999999993E-2</c:v>
                </c:pt>
                <c:pt idx="16397">
                  <c:v>-6.2715400000000004E-2</c:v>
                </c:pt>
                <c:pt idx="16398">
                  <c:v>-6.2717999999999996E-2</c:v>
                </c:pt>
                <c:pt idx="16399">
                  <c:v>-6.2718800000000005E-2</c:v>
                </c:pt>
                <c:pt idx="16400">
                  <c:v>-6.2720899999999996E-2</c:v>
                </c:pt>
                <c:pt idx="16401">
                  <c:v>-6.2722700000000006E-2</c:v>
                </c:pt>
                <c:pt idx="16402">
                  <c:v>-6.2724100000000005E-2</c:v>
                </c:pt>
                <c:pt idx="16403">
                  <c:v>-6.2730400000000006E-2</c:v>
                </c:pt>
                <c:pt idx="16404">
                  <c:v>-6.2737200000000007E-2</c:v>
                </c:pt>
                <c:pt idx="16405">
                  <c:v>-6.2743999999999994E-2</c:v>
                </c:pt>
                <c:pt idx="16406">
                  <c:v>-6.2751600000000005E-2</c:v>
                </c:pt>
                <c:pt idx="16407">
                  <c:v>-6.2759300000000004E-2</c:v>
                </c:pt>
                <c:pt idx="16408">
                  <c:v>-6.2767600000000007E-2</c:v>
                </c:pt>
                <c:pt idx="16409">
                  <c:v>-6.2774200000000002E-2</c:v>
                </c:pt>
                <c:pt idx="16410">
                  <c:v>-6.2778899999999999E-2</c:v>
                </c:pt>
                <c:pt idx="16411">
                  <c:v>-6.27833E-2</c:v>
                </c:pt>
                <c:pt idx="16412">
                  <c:v>-6.2787499999999996E-2</c:v>
                </c:pt>
                <c:pt idx="16413">
                  <c:v>-6.2789999999999999E-2</c:v>
                </c:pt>
                <c:pt idx="16414">
                  <c:v>-6.2794000000000003E-2</c:v>
                </c:pt>
                <c:pt idx="16415">
                  <c:v>-6.27997E-2</c:v>
                </c:pt>
                <c:pt idx="16416">
                  <c:v>-6.2803300000000006E-2</c:v>
                </c:pt>
                <c:pt idx="16417">
                  <c:v>-6.2808100000000006E-2</c:v>
                </c:pt>
                <c:pt idx="16418">
                  <c:v>-6.2814200000000001E-2</c:v>
                </c:pt>
                <c:pt idx="16419">
                  <c:v>-6.2817499999999998E-2</c:v>
                </c:pt>
                <c:pt idx="16420">
                  <c:v>-6.2820399999999998E-2</c:v>
                </c:pt>
                <c:pt idx="16421">
                  <c:v>-6.28224E-2</c:v>
                </c:pt>
                <c:pt idx="16422">
                  <c:v>-6.2826699999999999E-2</c:v>
                </c:pt>
                <c:pt idx="16423">
                  <c:v>-6.2830899999999995E-2</c:v>
                </c:pt>
                <c:pt idx="16424">
                  <c:v>-6.2835299999999997E-2</c:v>
                </c:pt>
                <c:pt idx="16425">
                  <c:v>-6.2839800000000001E-2</c:v>
                </c:pt>
                <c:pt idx="16426">
                  <c:v>-6.2845100000000001E-2</c:v>
                </c:pt>
                <c:pt idx="16427">
                  <c:v>-6.28499E-2</c:v>
                </c:pt>
                <c:pt idx="16428">
                  <c:v>-6.2853199999999998E-2</c:v>
                </c:pt>
                <c:pt idx="16429">
                  <c:v>-6.2856099999999998E-2</c:v>
                </c:pt>
                <c:pt idx="16430">
                  <c:v>-6.2859499999999999E-2</c:v>
                </c:pt>
                <c:pt idx="16431">
                  <c:v>-6.2862699999999994E-2</c:v>
                </c:pt>
                <c:pt idx="16432">
                  <c:v>-6.2865400000000002E-2</c:v>
                </c:pt>
                <c:pt idx="16433">
                  <c:v>-6.28721E-2</c:v>
                </c:pt>
                <c:pt idx="16434">
                  <c:v>-6.2877100000000005E-2</c:v>
                </c:pt>
                <c:pt idx="16435">
                  <c:v>-6.2882099999999996E-2</c:v>
                </c:pt>
                <c:pt idx="16436">
                  <c:v>-6.2888200000000005E-2</c:v>
                </c:pt>
                <c:pt idx="16437">
                  <c:v>-6.2893500000000005E-2</c:v>
                </c:pt>
                <c:pt idx="16438">
                  <c:v>-6.2900200000000003E-2</c:v>
                </c:pt>
                <c:pt idx="16439">
                  <c:v>-6.2903899999999999E-2</c:v>
                </c:pt>
                <c:pt idx="16440">
                  <c:v>-6.2908500000000006E-2</c:v>
                </c:pt>
                <c:pt idx="16441">
                  <c:v>-6.2912399999999993E-2</c:v>
                </c:pt>
                <c:pt idx="16442">
                  <c:v>-6.2914899999999996E-2</c:v>
                </c:pt>
                <c:pt idx="16443">
                  <c:v>-6.2916200000000005E-2</c:v>
                </c:pt>
                <c:pt idx="16444">
                  <c:v>-6.2918299999999996E-2</c:v>
                </c:pt>
                <c:pt idx="16445">
                  <c:v>-6.2920400000000001E-2</c:v>
                </c:pt>
                <c:pt idx="16446">
                  <c:v>-6.2923099999999996E-2</c:v>
                </c:pt>
                <c:pt idx="16447">
                  <c:v>-6.2923199999999999E-2</c:v>
                </c:pt>
                <c:pt idx="16448">
                  <c:v>-6.2923900000000005E-2</c:v>
                </c:pt>
                <c:pt idx="16449">
                  <c:v>-6.2924499999999994E-2</c:v>
                </c:pt>
                <c:pt idx="16450">
                  <c:v>-6.2924300000000002E-2</c:v>
                </c:pt>
                <c:pt idx="16451">
                  <c:v>-6.2925900000000007E-2</c:v>
                </c:pt>
                <c:pt idx="16452">
                  <c:v>-6.29271E-2</c:v>
                </c:pt>
                <c:pt idx="16453">
                  <c:v>-6.2927300000000005E-2</c:v>
                </c:pt>
                <c:pt idx="16454">
                  <c:v>-6.2926599999999999E-2</c:v>
                </c:pt>
                <c:pt idx="16455">
                  <c:v>-6.2924800000000003E-2</c:v>
                </c:pt>
                <c:pt idx="16456">
                  <c:v>-6.2924099999999997E-2</c:v>
                </c:pt>
                <c:pt idx="16457">
                  <c:v>-6.29242E-2</c:v>
                </c:pt>
                <c:pt idx="16458">
                  <c:v>-6.2923300000000001E-2</c:v>
                </c:pt>
                <c:pt idx="16459">
                  <c:v>-6.2924099999999997E-2</c:v>
                </c:pt>
                <c:pt idx="16460">
                  <c:v>-6.2924499999999994E-2</c:v>
                </c:pt>
                <c:pt idx="16461">
                  <c:v>-6.2926300000000004E-2</c:v>
                </c:pt>
                <c:pt idx="16462">
                  <c:v>-6.2928600000000001E-2</c:v>
                </c:pt>
                <c:pt idx="16463">
                  <c:v>-6.2932600000000005E-2</c:v>
                </c:pt>
                <c:pt idx="16464">
                  <c:v>-6.2935699999999997E-2</c:v>
                </c:pt>
                <c:pt idx="16465">
                  <c:v>-6.2937099999999996E-2</c:v>
                </c:pt>
                <c:pt idx="16466">
                  <c:v>-6.2938099999999997E-2</c:v>
                </c:pt>
                <c:pt idx="16467">
                  <c:v>-6.2938099999999997E-2</c:v>
                </c:pt>
                <c:pt idx="16468">
                  <c:v>-6.2938099999999997E-2</c:v>
                </c:pt>
                <c:pt idx="16469">
                  <c:v>-6.2935699999999997E-2</c:v>
                </c:pt>
                <c:pt idx="16470">
                  <c:v>-6.2934100000000007E-2</c:v>
                </c:pt>
                <c:pt idx="16471">
                  <c:v>-6.29334E-2</c:v>
                </c:pt>
                <c:pt idx="16472">
                  <c:v>-6.2937999999999994E-2</c:v>
                </c:pt>
                <c:pt idx="16473">
                  <c:v>-6.2947600000000006E-2</c:v>
                </c:pt>
                <c:pt idx="16474">
                  <c:v>-6.2956799999999993E-2</c:v>
                </c:pt>
                <c:pt idx="16475">
                  <c:v>-6.2967300000000004E-2</c:v>
                </c:pt>
                <c:pt idx="16476">
                  <c:v>-6.2976199999999996E-2</c:v>
                </c:pt>
                <c:pt idx="16477">
                  <c:v>-6.2987000000000001E-2</c:v>
                </c:pt>
                <c:pt idx="16478">
                  <c:v>-6.29971E-2</c:v>
                </c:pt>
                <c:pt idx="16479">
                  <c:v>-6.3001799999999997E-2</c:v>
                </c:pt>
                <c:pt idx="16480">
                  <c:v>-6.3005099999999994E-2</c:v>
                </c:pt>
                <c:pt idx="16481">
                  <c:v>-6.3010099999999999E-2</c:v>
                </c:pt>
                <c:pt idx="16482">
                  <c:v>-6.3014399999999998E-2</c:v>
                </c:pt>
                <c:pt idx="16483">
                  <c:v>-6.30188E-2</c:v>
                </c:pt>
                <c:pt idx="16484">
                  <c:v>-6.3023499999999996E-2</c:v>
                </c:pt>
                <c:pt idx="16485">
                  <c:v>-6.3029399999999999E-2</c:v>
                </c:pt>
                <c:pt idx="16486">
                  <c:v>-6.3035099999999997E-2</c:v>
                </c:pt>
                <c:pt idx="16487">
                  <c:v>-6.3040299999999994E-2</c:v>
                </c:pt>
                <c:pt idx="16488">
                  <c:v>-6.3047000000000006E-2</c:v>
                </c:pt>
                <c:pt idx="16489">
                  <c:v>-6.3052800000000006E-2</c:v>
                </c:pt>
                <c:pt idx="16490">
                  <c:v>-6.3054899999999997E-2</c:v>
                </c:pt>
                <c:pt idx="16491">
                  <c:v>-6.3056200000000007E-2</c:v>
                </c:pt>
                <c:pt idx="16492">
                  <c:v>-6.30574E-2</c:v>
                </c:pt>
                <c:pt idx="16493">
                  <c:v>-6.3059500000000004E-2</c:v>
                </c:pt>
                <c:pt idx="16494">
                  <c:v>-6.3061199999999998E-2</c:v>
                </c:pt>
                <c:pt idx="16495">
                  <c:v>-6.3064300000000004E-2</c:v>
                </c:pt>
                <c:pt idx="16496">
                  <c:v>-6.3066700000000003E-2</c:v>
                </c:pt>
                <c:pt idx="16497">
                  <c:v>-6.3067999999999999E-2</c:v>
                </c:pt>
                <c:pt idx="16498">
                  <c:v>-6.3069100000000003E-2</c:v>
                </c:pt>
                <c:pt idx="16499">
                  <c:v>-6.3072100000000006E-2</c:v>
                </c:pt>
                <c:pt idx="16500">
                  <c:v>-6.3075400000000004E-2</c:v>
                </c:pt>
                <c:pt idx="16501">
                  <c:v>-6.3078200000000001E-2</c:v>
                </c:pt>
                <c:pt idx="16502">
                  <c:v>-6.3082899999999997E-2</c:v>
                </c:pt>
                <c:pt idx="16503">
                  <c:v>-6.3086699999999996E-2</c:v>
                </c:pt>
                <c:pt idx="16504">
                  <c:v>-6.3090599999999997E-2</c:v>
                </c:pt>
                <c:pt idx="16505">
                  <c:v>-6.3095200000000004E-2</c:v>
                </c:pt>
                <c:pt idx="16506">
                  <c:v>-6.3099000000000002E-2</c:v>
                </c:pt>
                <c:pt idx="16507">
                  <c:v>-6.3103800000000002E-2</c:v>
                </c:pt>
                <c:pt idx="16508">
                  <c:v>-6.3108300000000006E-2</c:v>
                </c:pt>
                <c:pt idx="16509">
                  <c:v>-6.3112600000000005E-2</c:v>
                </c:pt>
                <c:pt idx="16510">
                  <c:v>-6.3118800000000003E-2</c:v>
                </c:pt>
                <c:pt idx="16511">
                  <c:v>-6.3124299999999994E-2</c:v>
                </c:pt>
                <c:pt idx="16512">
                  <c:v>-6.3128500000000004E-2</c:v>
                </c:pt>
                <c:pt idx="16513">
                  <c:v>-6.3134099999999999E-2</c:v>
                </c:pt>
                <c:pt idx="16514">
                  <c:v>-6.3138E-2</c:v>
                </c:pt>
                <c:pt idx="16515">
                  <c:v>-6.3140399999999999E-2</c:v>
                </c:pt>
                <c:pt idx="16516">
                  <c:v>-6.3143699999999997E-2</c:v>
                </c:pt>
                <c:pt idx="16517">
                  <c:v>-6.3145499999999993E-2</c:v>
                </c:pt>
                <c:pt idx="16518">
                  <c:v>-6.3148399999999993E-2</c:v>
                </c:pt>
                <c:pt idx="16519">
                  <c:v>-6.3153200000000007E-2</c:v>
                </c:pt>
                <c:pt idx="16520">
                  <c:v>-6.3156500000000004E-2</c:v>
                </c:pt>
                <c:pt idx="16521">
                  <c:v>-6.3158900000000004E-2</c:v>
                </c:pt>
                <c:pt idx="16522">
                  <c:v>-6.3160800000000003E-2</c:v>
                </c:pt>
                <c:pt idx="16523">
                  <c:v>-6.3162200000000002E-2</c:v>
                </c:pt>
                <c:pt idx="16524">
                  <c:v>-6.3161300000000004E-2</c:v>
                </c:pt>
                <c:pt idx="16525">
                  <c:v>-6.3160400000000005E-2</c:v>
                </c:pt>
                <c:pt idx="16526">
                  <c:v>-6.3158199999999998E-2</c:v>
                </c:pt>
                <c:pt idx="16527">
                  <c:v>-6.3160800000000003E-2</c:v>
                </c:pt>
                <c:pt idx="16528">
                  <c:v>-6.3166600000000003E-2</c:v>
                </c:pt>
                <c:pt idx="16529">
                  <c:v>-6.31742E-2</c:v>
                </c:pt>
                <c:pt idx="16530">
                  <c:v>-6.3181600000000004E-2</c:v>
                </c:pt>
                <c:pt idx="16531">
                  <c:v>-6.3186800000000001E-2</c:v>
                </c:pt>
                <c:pt idx="16532">
                  <c:v>-6.3190999999999997E-2</c:v>
                </c:pt>
                <c:pt idx="16533">
                  <c:v>-6.3192499999999999E-2</c:v>
                </c:pt>
                <c:pt idx="16534">
                  <c:v>-6.3194700000000006E-2</c:v>
                </c:pt>
                <c:pt idx="16535">
                  <c:v>-6.3196100000000005E-2</c:v>
                </c:pt>
                <c:pt idx="16536">
                  <c:v>-6.3197299999999998E-2</c:v>
                </c:pt>
                <c:pt idx="16537">
                  <c:v>-6.3196100000000005E-2</c:v>
                </c:pt>
                <c:pt idx="16538">
                  <c:v>-6.3195299999999996E-2</c:v>
                </c:pt>
                <c:pt idx="16539">
                  <c:v>-6.3197900000000001E-2</c:v>
                </c:pt>
                <c:pt idx="16540">
                  <c:v>-6.3203800000000004E-2</c:v>
                </c:pt>
                <c:pt idx="16541">
                  <c:v>-6.3209000000000001E-2</c:v>
                </c:pt>
                <c:pt idx="16542">
                  <c:v>-6.3214500000000007E-2</c:v>
                </c:pt>
                <c:pt idx="16543">
                  <c:v>-6.32215E-2</c:v>
                </c:pt>
                <c:pt idx="16544">
                  <c:v>-6.3227500000000006E-2</c:v>
                </c:pt>
                <c:pt idx="16545">
                  <c:v>-6.3235299999999994E-2</c:v>
                </c:pt>
                <c:pt idx="16546">
                  <c:v>-6.3244300000000003E-2</c:v>
                </c:pt>
                <c:pt idx="16547">
                  <c:v>-6.3251000000000002E-2</c:v>
                </c:pt>
                <c:pt idx="16548">
                  <c:v>-6.3255800000000001E-2</c:v>
                </c:pt>
                <c:pt idx="16549">
                  <c:v>-6.3258800000000004E-2</c:v>
                </c:pt>
                <c:pt idx="16550">
                  <c:v>-6.32635E-2</c:v>
                </c:pt>
                <c:pt idx="16551">
                  <c:v>-6.32683E-2</c:v>
                </c:pt>
                <c:pt idx="16552">
                  <c:v>-6.32712E-2</c:v>
                </c:pt>
                <c:pt idx="16553">
                  <c:v>-6.3274200000000003E-2</c:v>
                </c:pt>
                <c:pt idx="16554">
                  <c:v>-6.3275799999999993E-2</c:v>
                </c:pt>
                <c:pt idx="16555">
                  <c:v>-6.3277E-2</c:v>
                </c:pt>
                <c:pt idx="16556">
                  <c:v>-6.3276399999999997E-2</c:v>
                </c:pt>
                <c:pt idx="16557">
                  <c:v>-6.3276600000000002E-2</c:v>
                </c:pt>
                <c:pt idx="16558">
                  <c:v>-6.3276600000000002E-2</c:v>
                </c:pt>
                <c:pt idx="16559">
                  <c:v>-6.3275899999999996E-2</c:v>
                </c:pt>
                <c:pt idx="16560">
                  <c:v>-6.3275899999999996E-2</c:v>
                </c:pt>
                <c:pt idx="16561">
                  <c:v>-6.3273899999999994E-2</c:v>
                </c:pt>
                <c:pt idx="16562">
                  <c:v>-6.3273399999999994E-2</c:v>
                </c:pt>
                <c:pt idx="16563">
                  <c:v>-6.32746E-2</c:v>
                </c:pt>
                <c:pt idx="16564">
                  <c:v>-6.3274800000000006E-2</c:v>
                </c:pt>
                <c:pt idx="16565">
                  <c:v>-6.3278100000000004E-2</c:v>
                </c:pt>
                <c:pt idx="16566">
                  <c:v>-6.3280600000000006E-2</c:v>
                </c:pt>
                <c:pt idx="16567">
                  <c:v>-6.3281500000000004E-2</c:v>
                </c:pt>
                <c:pt idx="16568">
                  <c:v>-6.3283199999999998E-2</c:v>
                </c:pt>
                <c:pt idx="16569">
                  <c:v>-6.3286099999999998E-2</c:v>
                </c:pt>
                <c:pt idx="16570">
                  <c:v>-6.3291299999999995E-2</c:v>
                </c:pt>
                <c:pt idx="16571">
                  <c:v>-6.3298199999999999E-2</c:v>
                </c:pt>
                <c:pt idx="16572">
                  <c:v>-6.3304200000000005E-2</c:v>
                </c:pt>
                <c:pt idx="16573">
                  <c:v>-6.3309099999999993E-2</c:v>
                </c:pt>
                <c:pt idx="16574">
                  <c:v>-6.3314700000000002E-2</c:v>
                </c:pt>
                <c:pt idx="16575">
                  <c:v>-6.3319200000000006E-2</c:v>
                </c:pt>
                <c:pt idx="16576">
                  <c:v>-6.3320600000000005E-2</c:v>
                </c:pt>
                <c:pt idx="16577">
                  <c:v>-6.3318100000000002E-2</c:v>
                </c:pt>
                <c:pt idx="16578">
                  <c:v>-6.3317600000000002E-2</c:v>
                </c:pt>
                <c:pt idx="16579">
                  <c:v>-6.3316300000000006E-2</c:v>
                </c:pt>
                <c:pt idx="16580">
                  <c:v>-6.3316899999999995E-2</c:v>
                </c:pt>
                <c:pt idx="16581">
                  <c:v>-6.3321100000000005E-2</c:v>
                </c:pt>
                <c:pt idx="16582">
                  <c:v>-6.3326199999999999E-2</c:v>
                </c:pt>
                <c:pt idx="16583">
                  <c:v>-6.3331100000000001E-2</c:v>
                </c:pt>
                <c:pt idx="16584">
                  <c:v>-6.3333700000000007E-2</c:v>
                </c:pt>
                <c:pt idx="16585">
                  <c:v>-6.3335299999999997E-2</c:v>
                </c:pt>
                <c:pt idx="16586">
                  <c:v>-6.3338099999999994E-2</c:v>
                </c:pt>
                <c:pt idx="16587">
                  <c:v>-6.3339900000000005E-2</c:v>
                </c:pt>
                <c:pt idx="16588">
                  <c:v>-6.3341499999999995E-2</c:v>
                </c:pt>
                <c:pt idx="16589">
                  <c:v>-6.3346600000000003E-2</c:v>
                </c:pt>
                <c:pt idx="16590">
                  <c:v>-6.3351900000000003E-2</c:v>
                </c:pt>
                <c:pt idx="16591">
                  <c:v>-6.33571E-2</c:v>
                </c:pt>
                <c:pt idx="16592">
                  <c:v>-6.3364000000000004E-2</c:v>
                </c:pt>
                <c:pt idx="16593">
                  <c:v>-6.3369999999999996E-2</c:v>
                </c:pt>
                <c:pt idx="16594">
                  <c:v>-6.3375399999999998E-2</c:v>
                </c:pt>
                <c:pt idx="16595">
                  <c:v>-6.3381499999999993E-2</c:v>
                </c:pt>
                <c:pt idx="16596">
                  <c:v>-6.3384300000000005E-2</c:v>
                </c:pt>
                <c:pt idx="16597">
                  <c:v>-6.3388399999999998E-2</c:v>
                </c:pt>
                <c:pt idx="16598">
                  <c:v>-6.3391600000000006E-2</c:v>
                </c:pt>
                <c:pt idx="16599">
                  <c:v>-6.3395599999999996E-2</c:v>
                </c:pt>
                <c:pt idx="16600">
                  <c:v>-6.3399800000000006E-2</c:v>
                </c:pt>
                <c:pt idx="16601">
                  <c:v>-6.3404600000000005E-2</c:v>
                </c:pt>
                <c:pt idx="16602">
                  <c:v>-6.3411400000000007E-2</c:v>
                </c:pt>
                <c:pt idx="16603">
                  <c:v>-6.3417600000000005E-2</c:v>
                </c:pt>
                <c:pt idx="16604">
                  <c:v>-6.3425200000000001E-2</c:v>
                </c:pt>
                <c:pt idx="16605">
                  <c:v>-6.34295E-2</c:v>
                </c:pt>
                <c:pt idx="16606">
                  <c:v>-6.3432000000000002E-2</c:v>
                </c:pt>
                <c:pt idx="16607">
                  <c:v>-6.3435599999999995E-2</c:v>
                </c:pt>
                <c:pt idx="16608">
                  <c:v>-6.3440999999999997E-2</c:v>
                </c:pt>
                <c:pt idx="16609">
                  <c:v>-6.3446100000000005E-2</c:v>
                </c:pt>
                <c:pt idx="16610">
                  <c:v>-6.3449599999999995E-2</c:v>
                </c:pt>
                <c:pt idx="16611">
                  <c:v>-6.3452499999999995E-2</c:v>
                </c:pt>
                <c:pt idx="16612">
                  <c:v>-6.34551E-2</c:v>
                </c:pt>
                <c:pt idx="16613">
                  <c:v>-6.3456399999999996E-2</c:v>
                </c:pt>
                <c:pt idx="16614">
                  <c:v>-6.3459600000000005E-2</c:v>
                </c:pt>
                <c:pt idx="16615">
                  <c:v>-6.3463000000000006E-2</c:v>
                </c:pt>
                <c:pt idx="16616">
                  <c:v>-6.3464699999999999E-2</c:v>
                </c:pt>
                <c:pt idx="16617">
                  <c:v>-6.3465900000000006E-2</c:v>
                </c:pt>
                <c:pt idx="16618">
                  <c:v>-6.3467599999999999E-2</c:v>
                </c:pt>
                <c:pt idx="16619">
                  <c:v>-6.3471100000000003E-2</c:v>
                </c:pt>
                <c:pt idx="16620">
                  <c:v>-6.3473600000000005E-2</c:v>
                </c:pt>
                <c:pt idx="16621">
                  <c:v>-6.3475599999999993E-2</c:v>
                </c:pt>
                <c:pt idx="16622">
                  <c:v>-6.3476599999999994E-2</c:v>
                </c:pt>
                <c:pt idx="16623">
                  <c:v>-6.3478300000000001E-2</c:v>
                </c:pt>
                <c:pt idx="16624">
                  <c:v>-6.3480599999999998E-2</c:v>
                </c:pt>
                <c:pt idx="16625">
                  <c:v>-6.3488199999999995E-2</c:v>
                </c:pt>
                <c:pt idx="16626">
                  <c:v>-6.3495700000000002E-2</c:v>
                </c:pt>
                <c:pt idx="16627">
                  <c:v>-6.3502299999999998E-2</c:v>
                </c:pt>
                <c:pt idx="16628">
                  <c:v>-6.3508099999999998E-2</c:v>
                </c:pt>
                <c:pt idx="16629">
                  <c:v>-6.3513600000000003E-2</c:v>
                </c:pt>
                <c:pt idx="16630">
                  <c:v>-6.3520199999999999E-2</c:v>
                </c:pt>
                <c:pt idx="16631">
                  <c:v>-6.3528100000000004E-2</c:v>
                </c:pt>
                <c:pt idx="16632">
                  <c:v>-6.3534999999999994E-2</c:v>
                </c:pt>
                <c:pt idx="16633">
                  <c:v>-6.3541100000000003E-2</c:v>
                </c:pt>
                <c:pt idx="16634">
                  <c:v>-6.3547199999999998E-2</c:v>
                </c:pt>
                <c:pt idx="16635">
                  <c:v>-6.3553600000000002E-2</c:v>
                </c:pt>
                <c:pt idx="16636">
                  <c:v>-6.35598E-2</c:v>
                </c:pt>
                <c:pt idx="16637">
                  <c:v>-6.3565300000000005E-2</c:v>
                </c:pt>
                <c:pt idx="16638">
                  <c:v>-6.3570699999999994E-2</c:v>
                </c:pt>
                <c:pt idx="16639">
                  <c:v>-6.3573699999999997E-2</c:v>
                </c:pt>
                <c:pt idx="16640">
                  <c:v>-6.3577599999999998E-2</c:v>
                </c:pt>
                <c:pt idx="16641">
                  <c:v>-6.3580700000000004E-2</c:v>
                </c:pt>
                <c:pt idx="16642">
                  <c:v>-6.3585799999999998E-2</c:v>
                </c:pt>
                <c:pt idx="16643">
                  <c:v>-6.3591200000000001E-2</c:v>
                </c:pt>
                <c:pt idx="16644">
                  <c:v>-6.3596100000000003E-2</c:v>
                </c:pt>
                <c:pt idx="16645">
                  <c:v>-6.3603099999999996E-2</c:v>
                </c:pt>
                <c:pt idx="16646">
                  <c:v>-6.3611600000000004E-2</c:v>
                </c:pt>
                <c:pt idx="16647">
                  <c:v>-6.3621700000000003E-2</c:v>
                </c:pt>
                <c:pt idx="16648">
                  <c:v>-6.3629699999999997E-2</c:v>
                </c:pt>
                <c:pt idx="16649">
                  <c:v>-6.3633499999999996E-2</c:v>
                </c:pt>
                <c:pt idx="16650">
                  <c:v>-6.3634899999999994E-2</c:v>
                </c:pt>
                <c:pt idx="16651">
                  <c:v>-6.3634499999999997E-2</c:v>
                </c:pt>
                <c:pt idx="16652">
                  <c:v>-6.3632900000000006E-2</c:v>
                </c:pt>
                <c:pt idx="16653">
                  <c:v>-6.3633200000000001E-2</c:v>
                </c:pt>
                <c:pt idx="16654">
                  <c:v>-6.3633400000000007E-2</c:v>
                </c:pt>
                <c:pt idx="16655">
                  <c:v>-6.3635200000000003E-2</c:v>
                </c:pt>
                <c:pt idx="16656">
                  <c:v>-6.3639399999999999E-2</c:v>
                </c:pt>
                <c:pt idx="16657">
                  <c:v>-6.3643099999999994E-2</c:v>
                </c:pt>
                <c:pt idx="16658">
                  <c:v>-6.3648099999999999E-2</c:v>
                </c:pt>
                <c:pt idx="16659">
                  <c:v>-6.3649899999999995E-2</c:v>
                </c:pt>
                <c:pt idx="16660">
                  <c:v>-6.3652700000000006E-2</c:v>
                </c:pt>
                <c:pt idx="16661">
                  <c:v>-6.3656900000000002E-2</c:v>
                </c:pt>
                <c:pt idx="16662">
                  <c:v>-6.36631E-2</c:v>
                </c:pt>
                <c:pt idx="16663">
                  <c:v>-6.3667699999999994E-2</c:v>
                </c:pt>
                <c:pt idx="16664">
                  <c:v>-6.3671699999999998E-2</c:v>
                </c:pt>
                <c:pt idx="16665">
                  <c:v>-6.3675499999999996E-2</c:v>
                </c:pt>
                <c:pt idx="16666">
                  <c:v>-6.3682299999999997E-2</c:v>
                </c:pt>
                <c:pt idx="16667">
                  <c:v>-6.3689800000000005E-2</c:v>
                </c:pt>
                <c:pt idx="16668">
                  <c:v>-6.3694799999999996E-2</c:v>
                </c:pt>
                <c:pt idx="16669">
                  <c:v>-6.3699500000000006E-2</c:v>
                </c:pt>
                <c:pt idx="16670">
                  <c:v>-6.37017E-2</c:v>
                </c:pt>
                <c:pt idx="16671">
                  <c:v>-6.3703800000000005E-2</c:v>
                </c:pt>
                <c:pt idx="16672">
                  <c:v>-6.3706399999999996E-2</c:v>
                </c:pt>
                <c:pt idx="16673">
                  <c:v>-6.3711400000000001E-2</c:v>
                </c:pt>
                <c:pt idx="16674">
                  <c:v>-6.3715099999999997E-2</c:v>
                </c:pt>
                <c:pt idx="16675">
                  <c:v>-6.3720200000000005E-2</c:v>
                </c:pt>
                <c:pt idx="16676">
                  <c:v>-6.3728400000000004E-2</c:v>
                </c:pt>
                <c:pt idx="16677">
                  <c:v>-6.3733999999999999E-2</c:v>
                </c:pt>
                <c:pt idx="16678">
                  <c:v>-6.3738900000000001E-2</c:v>
                </c:pt>
                <c:pt idx="16679">
                  <c:v>-6.3740900000000003E-2</c:v>
                </c:pt>
                <c:pt idx="16680">
                  <c:v>-6.3741400000000004E-2</c:v>
                </c:pt>
                <c:pt idx="16681">
                  <c:v>-6.3741599999999995E-2</c:v>
                </c:pt>
                <c:pt idx="16682">
                  <c:v>-6.3740400000000003E-2</c:v>
                </c:pt>
                <c:pt idx="16683">
                  <c:v>-6.3742499999999994E-2</c:v>
                </c:pt>
                <c:pt idx="16684">
                  <c:v>-6.3747899999999996E-2</c:v>
                </c:pt>
                <c:pt idx="16685">
                  <c:v>-6.3755500000000007E-2</c:v>
                </c:pt>
                <c:pt idx="16686">
                  <c:v>-6.3761700000000004E-2</c:v>
                </c:pt>
                <c:pt idx="16687">
                  <c:v>-6.3769699999999999E-2</c:v>
                </c:pt>
                <c:pt idx="16688">
                  <c:v>-6.3776200000000005E-2</c:v>
                </c:pt>
                <c:pt idx="16689">
                  <c:v>-6.3780699999999996E-2</c:v>
                </c:pt>
                <c:pt idx="16690">
                  <c:v>-6.3786399999999993E-2</c:v>
                </c:pt>
                <c:pt idx="16691">
                  <c:v>-6.3792199999999993E-2</c:v>
                </c:pt>
                <c:pt idx="16692">
                  <c:v>-6.3797099999999995E-2</c:v>
                </c:pt>
                <c:pt idx="16693">
                  <c:v>-6.3801999999999998E-2</c:v>
                </c:pt>
                <c:pt idx="16694">
                  <c:v>-6.3805899999999999E-2</c:v>
                </c:pt>
                <c:pt idx="16695">
                  <c:v>-6.3810199999999997E-2</c:v>
                </c:pt>
                <c:pt idx="16696">
                  <c:v>-6.3814300000000004E-2</c:v>
                </c:pt>
                <c:pt idx="16697">
                  <c:v>-6.3816600000000001E-2</c:v>
                </c:pt>
                <c:pt idx="16698">
                  <c:v>-6.3817799999999994E-2</c:v>
                </c:pt>
                <c:pt idx="16699">
                  <c:v>-6.3818100000000003E-2</c:v>
                </c:pt>
                <c:pt idx="16700">
                  <c:v>-6.3819799999999996E-2</c:v>
                </c:pt>
                <c:pt idx="16701">
                  <c:v>-6.3822699999999996E-2</c:v>
                </c:pt>
                <c:pt idx="16702">
                  <c:v>-6.3826300000000002E-2</c:v>
                </c:pt>
                <c:pt idx="16703">
                  <c:v>-6.3831899999999997E-2</c:v>
                </c:pt>
                <c:pt idx="16704">
                  <c:v>-6.3836900000000002E-2</c:v>
                </c:pt>
                <c:pt idx="16705">
                  <c:v>-6.3841800000000004E-2</c:v>
                </c:pt>
                <c:pt idx="16706">
                  <c:v>-6.3844600000000001E-2</c:v>
                </c:pt>
                <c:pt idx="16707">
                  <c:v>-6.3846299999999995E-2</c:v>
                </c:pt>
                <c:pt idx="16708">
                  <c:v>-6.3844399999999996E-2</c:v>
                </c:pt>
                <c:pt idx="16709">
                  <c:v>-6.3845399999999997E-2</c:v>
                </c:pt>
                <c:pt idx="16710">
                  <c:v>-6.3843499999999997E-2</c:v>
                </c:pt>
                <c:pt idx="16711">
                  <c:v>-6.3842700000000002E-2</c:v>
                </c:pt>
                <c:pt idx="16712">
                  <c:v>-6.3843700000000003E-2</c:v>
                </c:pt>
                <c:pt idx="16713">
                  <c:v>-6.3846700000000006E-2</c:v>
                </c:pt>
                <c:pt idx="16714">
                  <c:v>-6.3852099999999995E-2</c:v>
                </c:pt>
                <c:pt idx="16715">
                  <c:v>-6.3857399999999995E-2</c:v>
                </c:pt>
                <c:pt idx="16716">
                  <c:v>-6.3862500000000003E-2</c:v>
                </c:pt>
                <c:pt idx="16717">
                  <c:v>-6.3867300000000002E-2</c:v>
                </c:pt>
                <c:pt idx="16718">
                  <c:v>-6.3874600000000004E-2</c:v>
                </c:pt>
                <c:pt idx="16719">
                  <c:v>-6.3877600000000007E-2</c:v>
                </c:pt>
                <c:pt idx="16720">
                  <c:v>-6.3878400000000002E-2</c:v>
                </c:pt>
                <c:pt idx="16721">
                  <c:v>-6.38764E-2</c:v>
                </c:pt>
                <c:pt idx="16722">
                  <c:v>-6.3874399999999998E-2</c:v>
                </c:pt>
                <c:pt idx="16723">
                  <c:v>-6.38735E-2</c:v>
                </c:pt>
                <c:pt idx="16724">
                  <c:v>-6.3870099999999999E-2</c:v>
                </c:pt>
                <c:pt idx="16725">
                  <c:v>-6.3867900000000005E-2</c:v>
                </c:pt>
                <c:pt idx="16726">
                  <c:v>-6.3867199999999999E-2</c:v>
                </c:pt>
                <c:pt idx="16727">
                  <c:v>-6.3866800000000001E-2</c:v>
                </c:pt>
                <c:pt idx="16728">
                  <c:v>-6.3867400000000005E-2</c:v>
                </c:pt>
                <c:pt idx="16729">
                  <c:v>-6.3872600000000002E-2</c:v>
                </c:pt>
                <c:pt idx="16730">
                  <c:v>-6.3880199999999998E-2</c:v>
                </c:pt>
                <c:pt idx="16731">
                  <c:v>-6.3887399999999997E-2</c:v>
                </c:pt>
                <c:pt idx="16732">
                  <c:v>-6.3895499999999994E-2</c:v>
                </c:pt>
                <c:pt idx="16733">
                  <c:v>-6.39044E-2</c:v>
                </c:pt>
                <c:pt idx="16734">
                  <c:v>-6.3912499999999997E-2</c:v>
                </c:pt>
                <c:pt idx="16735">
                  <c:v>-6.3920099999999994E-2</c:v>
                </c:pt>
                <c:pt idx="16736">
                  <c:v>-6.3928799999999994E-2</c:v>
                </c:pt>
                <c:pt idx="16737">
                  <c:v>-6.3934400000000002E-2</c:v>
                </c:pt>
                <c:pt idx="16738">
                  <c:v>-6.39401E-2</c:v>
                </c:pt>
                <c:pt idx="16739">
                  <c:v>-6.3943600000000003E-2</c:v>
                </c:pt>
                <c:pt idx="16740">
                  <c:v>-6.3947000000000004E-2</c:v>
                </c:pt>
                <c:pt idx="16741">
                  <c:v>-6.3951300000000003E-2</c:v>
                </c:pt>
                <c:pt idx="16742">
                  <c:v>-6.3955799999999993E-2</c:v>
                </c:pt>
                <c:pt idx="16743">
                  <c:v>-6.3960299999999998E-2</c:v>
                </c:pt>
                <c:pt idx="16744">
                  <c:v>-6.3964999999999994E-2</c:v>
                </c:pt>
                <c:pt idx="16745">
                  <c:v>-6.39686E-2</c:v>
                </c:pt>
                <c:pt idx="16746">
                  <c:v>-6.3971200000000006E-2</c:v>
                </c:pt>
                <c:pt idx="16747">
                  <c:v>-6.3974299999999998E-2</c:v>
                </c:pt>
                <c:pt idx="16748">
                  <c:v>-6.3975599999999994E-2</c:v>
                </c:pt>
                <c:pt idx="16749">
                  <c:v>-6.3977699999999998E-2</c:v>
                </c:pt>
                <c:pt idx="16750">
                  <c:v>-6.3977699999999998E-2</c:v>
                </c:pt>
                <c:pt idx="16751">
                  <c:v>-6.3977199999999998E-2</c:v>
                </c:pt>
                <c:pt idx="16752">
                  <c:v>-6.3978400000000005E-2</c:v>
                </c:pt>
                <c:pt idx="16753">
                  <c:v>-6.3979300000000003E-2</c:v>
                </c:pt>
                <c:pt idx="16754">
                  <c:v>-6.3980099999999998E-2</c:v>
                </c:pt>
                <c:pt idx="16755">
                  <c:v>-6.3981399999999994E-2</c:v>
                </c:pt>
                <c:pt idx="16756">
                  <c:v>-6.3987199999999994E-2</c:v>
                </c:pt>
                <c:pt idx="16757">
                  <c:v>-6.3992400000000005E-2</c:v>
                </c:pt>
                <c:pt idx="16758">
                  <c:v>-6.4000699999999994E-2</c:v>
                </c:pt>
                <c:pt idx="16759">
                  <c:v>-6.4008800000000005E-2</c:v>
                </c:pt>
                <c:pt idx="16760">
                  <c:v>-6.4015699999999995E-2</c:v>
                </c:pt>
                <c:pt idx="16761">
                  <c:v>-6.4021300000000003E-2</c:v>
                </c:pt>
                <c:pt idx="16762">
                  <c:v>-6.4027000000000001E-2</c:v>
                </c:pt>
                <c:pt idx="16763">
                  <c:v>-6.4031400000000002E-2</c:v>
                </c:pt>
                <c:pt idx="16764">
                  <c:v>-6.4034099999999997E-2</c:v>
                </c:pt>
                <c:pt idx="16765">
                  <c:v>-6.4038600000000001E-2</c:v>
                </c:pt>
                <c:pt idx="16766">
                  <c:v>-6.4043100000000006E-2</c:v>
                </c:pt>
                <c:pt idx="16767">
                  <c:v>-6.4049700000000001E-2</c:v>
                </c:pt>
                <c:pt idx="16768">
                  <c:v>-6.4056600000000005E-2</c:v>
                </c:pt>
                <c:pt idx="16769">
                  <c:v>-6.4064599999999999E-2</c:v>
                </c:pt>
                <c:pt idx="16770">
                  <c:v>-6.4072000000000004E-2</c:v>
                </c:pt>
                <c:pt idx="16771">
                  <c:v>-6.4076599999999997E-2</c:v>
                </c:pt>
                <c:pt idx="16772">
                  <c:v>-6.4083299999999996E-2</c:v>
                </c:pt>
                <c:pt idx="16773">
                  <c:v>-6.4088000000000006E-2</c:v>
                </c:pt>
                <c:pt idx="16774">
                  <c:v>-6.40907E-2</c:v>
                </c:pt>
                <c:pt idx="16775">
                  <c:v>-6.4090999999999995E-2</c:v>
                </c:pt>
                <c:pt idx="16776">
                  <c:v>-6.4092300000000005E-2</c:v>
                </c:pt>
                <c:pt idx="16777">
                  <c:v>-6.4091300000000004E-2</c:v>
                </c:pt>
                <c:pt idx="16778">
                  <c:v>-6.4092200000000002E-2</c:v>
                </c:pt>
                <c:pt idx="16779">
                  <c:v>-6.4093200000000003E-2</c:v>
                </c:pt>
                <c:pt idx="16780">
                  <c:v>-6.4095299999999994E-2</c:v>
                </c:pt>
                <c:pt idx="16781">
                  <c:v>-6.4097699999999994E-2</c:v>
                </c:pt>
                <c:pt idx="16782">
                  <c:v>-6.4101199999999997E-2</c:v>
                </c:pt>
                <c:pt idx="16783">
                  <c:v>-6.4108499999999999E-2</c:v>
                </c:pt>
                <c:pt idx="16784">
                  <c:v>-6.4116999999999993E-2</c:v>
                </c:pt>
                <c:pt idx="16785">
                  <c:v>-6.4122999999999999E-2</c:v>
                </c:pt>
                <c:pt idx="16786">
                  <c:v>-6.4127100000000006E-2</c:v>
                </c:pt>
                <c:pt idx="16787">
                  <c:v>-6.4131400000000005E-2</c:v>
                </c:pt>
                <c:pt idx="16788">
                  <c:v>-6.41346E-2</c:v>
                </c:pt>
                <c:pt idx="16789">
                  <c:v>-6.4136899999999997E-2</c:v>
                </c:pt>
                <c:pt idx="16790">
                  <c:v>-6.4138000000000001E-2</c:v>
                </c:pt>
                <c:pt idx="16791">
                  <c:v>-6.4138399999999998E-2</c:v>
                </c:pt>
                <c:pt idx="16792">
                  <c:v>-6.4140500000000003E-2</c:v>
                </c:pt>
                <c:pt idx="16793">
                  <c:v>-6.4143199999999997E-2</c:v>
                </c:pt>
                <c:pt idx="16794">
                  <c:v>-6.4147700000000002E-2</c:v>
                </c:pt>
                <c:pt idx="16795">
                  <c:v>-6.4152600000000004E-2</c:v>
                </c:pt>
                <c:pt idx="16796">
                  <c:v>-6.4157599999999995E-2</c:v>
                </c:pt>
                <c:pt idx="16797">
                  <c:v>-6.4161599999999999E-2</c:v>
                </c:pt>
                <c:pt idx="16798">
                  <c:v>-6.4165200000000006E-2</c:v>
                </c:pt>
                <c:pt idx="16799">
                  <c:v>-6.4170099999999994E-2</c:v>
                </c:pt>
                <c:pt idx="16800">
                  <c:v>-6.4175200000000002E-2</c:v>
                </c:pt>
                <c:pt idx="16801">
                  <c:v>-6.4181000000000002E-2</c:v>
                </c:pt>
                <c:pt idx="16802">
                  <c:v>-6.4185000000000006E-2</c:v>
                </c:pt>
                <c:pt idx="16803">
                  <c:v>-6.4189099999999999E-2</c:v>
                </c:pt>
                <c:pt idx="16804">
                  <c:v>-6.4193799999999995E-2</c:v>
                </c:pt>
                <c:pt idx="16805">
                  <c:v>-6.4199000000000006E-2</c:v>
                </c:pt>
                <c:pt idx="16806">
                  <c:v>-6.4202400000000007E-2</c:v>
                </c:pt>
                <c:pt idx="16807">
                  <c:v>-6.4204700000000003E-2</c:v>
                </c:pt>
                <c:pt idx="16808">
                  <c:v>-6.4207E-2</c:v>
                </c:pt>
                <c:pt idx="16809">
                  <c:v>-6.4213300000000001E-2</c:v>
                </c:pt>
                <c:pt idx="16810">
                  <c:v>-6.4221500000000001E-2</c:v>
                </c:pt>
                <c:pt idx="16811">
                  <c:v>-6.4229499999999995E-2</c:v>
                </c:pt>
                <c:pt idx="16812">
                  <c:v>-6.4236399999999999E-2</c:v>
                </c:pt>
                <c:pt idx="16813">
                  <c:v>-6.4243900000000007E-2</c:v>
                </c:pt>
                <c:pt idx="16814">
                  <c:v>-6.4252500000000004E-2</c:v>
                </c:pt>
                <c:pt idx="16815">
                  <c:v>-6.4258200000000001E-2</c:v>
                </c:pt>
                <c:pt idx="16816">
                  <c:v>-6.4263700000000007E-2</c:v>
                </c:pt>
                <c:pt idx="16817">
                  <c:v>-6.4269599999999996E-2</c:v>
                </c:pt>
                <c:pt idx="16818">
                  <c:v>-6.4272599999999999E-2</c:v>
                </c:pt>
                <c:pt idx="16819">
                  <c:v>-6.4272800000000005E-2</c:v>
                </c:pt>
                <c:pt idx="16820">
                  <c:v>-6.4271900000000007E-2</c:v>
                </c:pt>
                <c:pt idx="16821">
                  <c:v>-6.4272800000000005E-2</c:v>
                </c:pt>
                <c:pt idx="16822">
                  <c:v>-6.4272599999999999E-2</c:v>
                </c:pt>
                <c:pt idx="16823">
                  <c:v>-6.4272099999999999E-2</c:v>
                </c:pt>
                <c:pt idx="16824">
                  <c:v>-6.4274300000000006E-2</c:v>
                </c:pt>
                <c:pt idx="16825">
                  <c:v>-6.4278500000000002E-2</c:v>
                </c:pt>
                <c:pt idx="16826">
                  <c:v>-6.4285700000000001E-2</c:v>
                </c:pt>
                <c:pt idx="16827">
                  <c:v>-6.4293100000000006E-2</c:v>
                </c:pt>
                <c:pt idx="16828">
                  <c:v>-6.4299499999999996E-2</c:v>
                </c:pt>
                <c:pt idx="16829">
                  <c:v>-6.43069E-2</c:v>
                </c:pt>
                <c:pt idx="16830">
                  <c:v>-6.4311499999999994E-2</c:v>
                </c:pt>
                <c:pt idx="16831">
                  <c:v>-6.4312300000000003E-2</c:v>
                </c:pt>
                <c:pt idx="16832">
                  <c:v>-6.43146E-2</c:v>
                </c:pt>
                <c:pt idx="16833">
                  <c:v>-6.4317200000000005E-2</c:v>
                </c:pt>
                <c:pt idx="16834">
                  <c:v>-6.4317799999999994E-2</c:v>
                </c:pt>
                <c:pt idx="16835">
                  <c:v>-6.4317299999999994E-2</c:v>
                </c:pt>
                <c:pt idx="16836">
                  <c:v>-6.4317600000000003E-2</c:v>
                </c:pt>
                <c:pt idx="16837">
                  <c:v>-6.4322900000000002E-2</c:v>
                </c:pt>
                <c:pt idx="16838">
                  <c:v>-6.4328800000000005E-2</c:v>
                </c:pt>
                <c:pt idx="16839">
                  <c:v>-6.4334699999999995E-2</c:v>
                </c:pt>
                <c:pt idx="16840">
                  <c:v>-6.4342200000000002E-2</c:v>
                </c:pt>
                <c:pt idx="16841">
                  <c:v>-6.4349900000000002E-2</c:v>
                </c:pt>
                <c:pt idx="16842">
                  <c:v>-6.4359799999999995E-2</c:v>
                </c:pt>
                <c:pt idx="16843">
                  <c:v>-6.4367099999999997E-2</c:v>
                </c:pt>
                <c:pt idx="16844">
                  <c:v>-6.4371800000000007E-2</c:v>
                </c:pt>
                <c:pt idx="16845">
                  <c:v>-6.4375199999999994E-2</c:v>
                </c:pt>
                <c:pt idx="16846">
                  <c:v>-6.4377699999999996E-2</c:v>
                </c:pt>
                <c:pt idx="16847">
                  <c:v>-6.4379800000000001E-2</c:v>
                </c:pt>
                <c:pt idx="16848">
                  <c:v>-6.4381999999999995E-2</c:v>
                </c:pt>
                <c:pt idx="16849">
                  <c:v>-6.4384200000000003E-2</c:v>
                </c:pt>
                <c:pt idx="16850">
                  <c:v>-6.4387600000000003E-2</c:v>
                </c:pt>
                <c:pt idx="16851">
                  <c:v>-6.4392900000000003E-2</c:v>
                </c:pt>
                <c:pt idx="16852">
                  <c:v>-6.4402000000000001E-2</c:v>
                </c:pt>
                <c:pt idx="16853">
                  <c:v>-6.4410599999999998E-2</c:v>
                </c:pt>
                <c:pt idx="16854">
                  <c:v>-6.4417199999999994E-2</c:v>
                </c:pt>
                <c:pt idx="16855">
                  <c:v>-6.4421900000000004E-2</c:v>
                </c:pt>
                <c:pt idx="16856">
                  <c:v>-6.4425499999999997E-2</c:v>
                </c:pt>
                <c:pt idx="16857">
                  <c:v>-6.4431699999999995E-2</c:v>
                </c:pt>
                <c:pt idx="16858">
                  <c:v>-6.4435599999999996E-2</c:v>
                </c:pt>
                <c:pt idx="16859">
                  <c:v>-6.4438599999999999E-2</c:v>
                </c:pt>
                <c:pt idx="16860">
                  <c:v>-6.4441499999999999E-2</c:v>
                </c:pt>
                <c:pt idx="16861">
                  <c:v>-6.4444100000000004E-2</c:v>
                </c:pt>
                <c:pt idx="16862">
                  <c:v>-6.44483E-2</c:v>
                </c:pt>
                <c:pt idx="16863">
                  <c:v>-6.44536E-2</c:v>
                </c:pt>
                <c:pt idx="16864">
                  <c:v>-6.4458000000000001E-2</c:v>
                </c:pt>
                <c:pt idx="16865">
                  <c:v>-6.4461699999999997E-2</c:v>
                </c:pt>
                <c:pt idx="16866">
                  <c:v>-6.4464400000000005E-2</c:v>
                </c:pt>
                <c:pt idx="16867">
                  <c:v>-6.4466300000000004E-2</c:v>
                </c:pt>
                <c:pt idx="16868">
                  <c:v>-6.4466200000000001E-2</c:v>
                </c:pt>
                <c:pt idx="16869">
                  <c:v>-6.4465900000000007E-2</c:v>
                </c:pt>
                <c:pt idx="16870">
                  <c:v>-6.4464499999999994E-2</c:v>
                </c:pt>
                <c:pt idx="16871">
                  <c:v>-6.4462699999999998E-2</c:v>
                </c:pt>
                <c:pt idx="16872">
                  <c:v>-6.4462599999999995E-2</c:v>
                </c:pt>
                <c:pt idx="16873">
                  <c:v>-6.4463199999999998E-2</c:v>
                </c:pt>
                <c:pt idx="16874">
                  <c:v>-6.4465499999999995E-2</c:v>
                </c:pt>
                <c:pt idx="16875">
                  <c:v>-6.44681E-2</c:v>
                </c:pt>
                <c:pt idx="16876">
                  <c:v>-6.4471600000000004E-2</c:v>
                </c:pt>
                <c:pt idx="16877">
                  <c:v>-6.44758E-2</c:v>
                </c:pt>
                <c:pt idx="16878">
                  <c:v>-6.44811E-2</c:v>
                </c:pt>
                <c:pt idx="16879">
                  <c:v>-6.4485000000000001E-2</c:v>
                </c:pt>
                <c:pt idx="16880">
                  <c:v>-6.4488699999999996E-2</c:v>
                </c:pt>
                <c:pt idx="16881">
                  <c:v>-6.4493700000000001E-2</c:v>
                </c:pt>
                <c:pt idx="16882">
                  <c:v>-6.4496300000000006E-2</c:v>
                </c:pt>
                <c:pt idx="16883">
                  <c:v>-6.4500600000000005E-2</c:v>
                </c:pt>
                <c:pt idx="16884">
                  <c:v>-6.4505300000000002E-2</c:v>
                </c:pt>
                <c:pt idx="16885">
                  <c:v>-6.4511700000000005E-2</c:v>
                </c:pt>
                <c:pt idx="16886">
                  <c:v>-6.4519499999999994E-2</c:v>
                </c:pt>
                <c:pt idx="16887">
                  <c:v>-6.4528299999999997E-2</c:v>
                </c:pt>
                <c:pt idx="16888">
                  <c:v>-6.4535599999999999E-2</c:v>
                </c:pt>
                <c:pt idx="16889">
                  <c:v>-6.4543100000000006E-2</c:v>
                </c:pt>
                <c:pt idx="16890">
                  <c:v>-6.4548499999999995E-2</c:v>
                </c:pt>
                <c:pt idx="16891">
                  <c:v>-6.4553100000000002E-2</c:v>
                </c:pt>
                <c:pt idx="16892">
                  <c:v>-6.4558900000000002E-2</c:v>
                </c:pt>
                <c:pt idx="16893">
                  <c:v>-6.4562700000000001E-2</c:v>
                </c:pt>
                <c:pt idx="16894">
                  <c:v>-6.4563400000000007E-2</c:v>
                </c:pt>
                <c:pt idx="16895">
                  <c:v>-6.4564099999999999E-2</c:v>
                </c:pt>
                <c:pt idx="16896">
                  <c:v>-6.4566999999999999E-2</c:v>
                </c:pt>
                <c:pt idx="16897">
                  <c:v>-6.4571900000000002E-2</c:v>
                </c:pt>
                <c:pt idx="16898">
                  <c:v>-6.4576900000000007E-2</c:v>
                </c:pt>
                <c:pt idx="16899">
                  <c:v>-6.4581799999999995E-2</c:v>
                </c:pt>
                <c:pt idx="16900">
                  <c:v>-6.4586900000000003E-2</c:v>
                </c:pt>
                <c:pt idx="16901">
                  <c:v>-6.4592200000000002E-2</c:v>
                </c:pt>
                <c:pt idx="16902">
                  <c:v>-6.4599199999999996E-2</c:v>
                </c:pt>
                <c:pt idx="16903">
                  <c:v>-6.46061E-2</c:v>
                </c:pt>
                <c:pt idx="16904">
                  <c:v>-6.4612000000000003E-2</c:v>
                </c:pt>
                <c:pt idx="16905">
                  <c:v>-6.4616199999999999E-2</c:v>
                </c:pt>
                <c:pt idx="16906">
                  <c:v>-6.4623600000000003E-2</c:v>
                </c:pt>
                <c:pt idx="16907">
                  <c:v>-6.4630599999999996E-2</c:v>
                </c:pt>
                <c:pt idx="16908">
                  <c:v>-6.4640900000000001E-2</c:v>
                </c:pt>
                <c:pt idx="16909">
                  <c:v>-6.4651200000000006E-2</c:v>
                </c:pt>
                <c:pt idx="16910">
                  <c:v>-6.4662300000000006E-2</c:v>
                </c:pt>
                <c:pt idx="16911">
                  <c:v>-6.4671800000000002E-2</c:v>
                </c:pt>
                <c:pt idx="16912">
                  <c:v>-6.4676999999999998E-2</c:v>
                </c:pt>
                <c:pt idx="16913">
                  <c:v>-6.4681500000000003E-2</c:v>
                </c:pt>
                <c:pt idx="16914">
                  <c:v>-6.4687300000000003E-2</c:v>
                </c:pt>
                <c:pt idx="16915">
                  <c:v>-6.4691799999999994E-2</c:v>
                </c:pt>
                <c:pt idx="16916">
                  <c:v>-6.4693500000000001E-2</c:v>
                </c:pt>
                <c:pt idx="16917">
                  <c:v>-6.4695600000000006E-2</c:v>
                </c:pt>
                <c:pt idx="16918">
                  <c:v>-6.4697500000000005E-2</c:v>
                </c:pt>
                <c:pt idx="16919">
                  <c:v>-6.4699900000000005E-2</c:v>
                </c:pt>
                <c:pt idx="16920">
                  <c:v>-6.4703300000000005E-2</c:v>
                </c:pt>
                <c:pt idx="16921">
                  <c:v>-6.4708000000000002E-2</c:v>
                </c:pt>
                <c:pt idx="16922">
                  <c:v>-6.4712199999999998E-2</c:v>
                </c:pt>
                <c:pt idx="16923">
                  <c:v>-6.4716200000000002E-2</c:v>
                </c:pt>
                <c:pt idx="16924">
                  <c:v>-6.4718399999999995E-2</c:v>
                </c:pt>
                <c:pt idx="16925">
                  <c:v>-6.4724000000000004E-2</c:v>
                </c:pt>
                <c:pt idx="16926">
                  <c:v>-6.4730300000000005E-2</c:v>
                </c:pt>
                <c:pt idx="16927">
                  <c:v>-6.4737299999999998E-2</c:v>
                </c:pt>
                <c:pt idx="16928">
                  <c:v>-6.4743999999999996E-2</c:v>
                </c:pt>
                <c:pt idx="16929">
                  <c:v>-6.4752299999999999E-2</c:v>
                </c:pt>
                <c:pt idx="16930">
                  <c:v>-6.4758099999999999E-2</c:v>
                </c:pt>
                <c:pt idx="16931">
                  <c:v>-6.4762500000000001E-2</c:v>
                </c:pt>
                <c:pt idx="16932">
                  <c:v>-6.4767099999999994E-2</c:v>
                </c:pt>
                <c:pt idx="16933">
                  <c:v>-6.4772999999999997E-2</c:v>
                </c:pt>
                <c:pt idx="16934">
                  <c:v>-6.4779199999999995E-2</c:v>
                </c:pt>
                <c:pt idx="16935">
                  <c:v>-6.4783099999999996E-2</c:v>
                </c:pt>
                <c:pt idx="16936">
                  <c:v>-6.4788200000000004E-2</c:v>
                </c:pt>
                <c:pt idx="16937">
                  <c:v>-6.4791299999999996E-2</c:v>
                </c:pt>
                <c:pt idx="16938">
                  <c:v>-6.4795099999999994E-2</c:v>
                </c:pt>
                <c:pt idx="16939">
                  <c:v>-6.4802299999999993E-2</c:v>
                </c:pt>
                <c:pt idx="16940">
                  <c:v>-6.4811099999999996E-2</c:v>
                </c:pt>
                <c:pt idx="16941">
                  <c:v>-6.4815800000000007E-2</c:v>
                </c:pt>
                <c:pt idx="16942">
                  <c:v>-6.4816499999999999E-2</c:v>
                </c:pt>
                <c:pt idx="16943">
                  <c:v>-6.4817200000000005E-2</c:v>
                </c:pt>
                <c:pt idx="16944">
                  <c:v>-6.4819100000000004E-2</c:v>
                </c:pt>
                <c:pt idx="16945">
                  <c:v>-6.4821100000000006E-2</c:v>
                </c:pt>
                <c:pt idx="16946">
                  <c:v>-6.4822400000000002E-2</c:v>
                </c:pt>
                <c:pt idx="16947">
                  <c:v>-6.4823800000000001E-2</c:v>
                </c:pt>
                <c:pt idx="16948">
                  <c:v>-6.4824099999999996E-2</c:v>
                </c:pt>
                <c:pt idx="16949">
                  <c:v>-6.4823500000000006E-2</c:v>
                </c:pt>
                <c:pt idx="16950">
                  <c:v>-6.4824800000000002E-2</c:v>
                </c:pt>
                <c:pt idx="16951">
                  <c:v>-6.4826099999999998E-2</c:v>
                </c:pt>
                <c:pt idx="16952">
                  <c:v>-6.4828300000000005E-2</c:v>
                </c:pt>
                <c:pt idx="16953">
                  <c:v>-6.4828700000000003E-2</c:v>
                </c:pt>
                <c:pt idx="16954">
                  <c:v>-6.4828200000000002E-2</c:v>
                </c:pt>
                <c:pt idx="16955">
                  <c:v>-6.4828200000000002E-2</c:v>
                </c:pt>
                <c:pt idx="16956">
                  <c:v>-6.4827599999999999E-2</c:v>
                </c:pt>
                <c:pt idx="16957">
                  <c:v>-6.4829999999999999E-2</c:v>
                </c:pt>
                <c:pt idx="16958">
                  <c:v>-6.4834500000000003E-2</c:v>
                </c:pt>
                <c:pt idx="16959">
                  <c:v>-6.4840900000000007E-2</c:v>
                </c:pt>
                <c:pt idx="16960">
                  <c:v>-6.4845200000000006E-2</c:v>
                </c:pt>
                <c:pt idx="16961">
                  <c:v>-6.4849799999999999E-2</c:v>
                </c:pt>
                <c:pt idx="16962">
                  <c:v>-6.4855499999999996E-2</c:v>
                </c:pt>
                <c:pt idx="16963">
                  <c:v>-6.4859899999999998E-2</c:v>
                </c:pt>
                <c:pt idx="16964">
                  <c:v>-6.4863900000000002E-2</c:v>
                </c:pt>
                <c:pt idx="16965">
                  <c:v>-6.4868400000000007E-2</c:v>
                </c:pt>
                <c:pt idx="16966">
                  <c:v>-6.4871700000000004E-2</c:v>
                </c:pt>
                <c:pt idx="16967">
                  <c:v>-6.4873700000000006E-2</c:v>
                </c:pt>
                <c:pt idx="16968">
                  <c:v>-6.4877000000000004E-2</c:v>
                </c:pt>
                <c:pt idx="16969">
                  <c:v>-6.4882099999999998E-2</c:v>
                </c:pt>
                <c:pt idx="16970">
                  <c:v>-6.4889299999999997E-2</c:v>
                </c:pt>
                <c:pt idx="16971">
                  <c:v>-6.4896599999999999E-2</c:v>
                </c:pt>
                <c:pt idx="16972">
                  <c:v>-6.49058E-2</c:v>
                </c:pt>
                <c:pt idx="16973">
                  <c:v>-6.4917799999999998E-2</c:v>
                </c:pt>
                <c:pt idx="16974">
                  <c:v>-6.4929600000000004E-2</c:v>
                </c:pt>
                <c:pt idx="16975">
                  <c:v>-6.49391E-2</c:v>
                </c:pt>
                <c:pt idx="16976">
                  <c:v>-6.4949400000000004E-2</c:v>
                </c:pt>
                <c:pt idx="16977">
                  <c:v>-6.4957200000000007E-2</c:v>
                </c:pt>
                <c:pt idx="16978">
                  <c:v>-6.4965800000000004E-2</c:v>
                </c:pt>
                <c:pt idx="16979">
                  <c:v>-6.49724E-2</c:v>
                </c:pt>
                <c:pt idx="16980">
                  <c:v>-6.4980499999999997E-2</c:v>
                </c:pt>
                <c:pt idx="16981">
                  <c:v>-6.4987100000000006E-2</c:v>
                </c:pt>
                <c:pt idx="16982">
                  <c:v>-6.4992499999999995E-2</c:v>
                </c:pt>
                <c:pt idx="16983">
                  <c:v>-6.4995499999999998E-2</c:v>
                </c:pt>
                <c:pt idx="16984">
                  <c:v>-6.4999899999999999E-2</c:v>
                </c:pt>
                <c:pt idx="16985">
                  <c:v>-6.5004000000000006E-2</c:v>
                </c:pt>
                <c:pt idx="16986">
                  <c:v>-6.5007300000000004E-2</c:v>
                </c:pt>
                <c:pt idx="16987">
                  <c:v>-6.5010700000000005E-2</c:v>
                </c:pt>
                <c:pt idx="16988">
                  <c:v>-6.5014000000000002E-2</c:v>
                </c:pt>
                <c:pt idx="16989">
                  <c:v>-6.5018000000000006E-2</c:v>
                </c:pt>
                <c:pt idx="16990">
                  <c:v>-6.5023200000000003E-2</c:v>
                </c:pt>
                <c:pt idx="16991">
                  <c:v>-6.5029900000000002E-2</c:v>
                </c:pt>
                <c:pt idx="16992">
                  <c:v>-6.5037899999999996E-2</c:v>
                </c:pt>
                <c:pt idx="16993">
                  <c:v>-6.5046699999999999E-2</c:v>
                </c:pt>
                <c:pt idx="16994">
                  <c:v>-6.5055299999999996E-2</c:v>
                </c:pt>
                <c:pt idx="16995">
                  <c:v>-6.5065600000000001E-2</c:v>
                </c:pt>
                <c:pt idx="16996">
                  <c:v>-6.5073900000000004E-2</c:v>
                </c:pt>
                <c:pt idx="16997">
                  <c:v>-6.5080200000000005E-2</c:v>
                </c:pt>
                <c:pt idx="16998">
                  <c:v>-6.5087300000000001E-2</c:v>
                </c:pt>
                <c:pt idx="16999">
                  <c:v>-6.5093999999999999E-2</c:v>
                </c:pt>
                <c:pt idx="17000">
                  <c:v>-6.5100599999999995E-2</c:v>
                </c:pt>
                <c:pt idx="17001">
                  <c:v>-6.5106800000000006E-2</c:v>
                </c:pt>
                <c:pt idx="17002">
                  <c:v>-6.51119E-2</c:v>
                </c:pt>
                <c:pt idx="17003">
                  <c:v>-6.5116199999999999E-2</c:v>
                </c:pt>
                <c:pt idx="17004">
                  <c:v>-6.5118599999999999E-2</c:v>
                </c:pt>
                <c:pt idx="17005">
                  <c:v>-6.5121100000000001E-2</c:v>
                </c:pt>
                <c:pt idx="17006">
                  <c:v>-6.5125799999999998E-2</c:v>
                </c:pt>
                <c:pt idx="17007">
                  <c:v>-6.5130400000000005E-2</c:v>
                </c:pt>
                <c:pt idx="17008">
                  <c:v>-6.5134600000000001E-2</c:v>
                </c:pt>
                <c:pt idx="17009">
                  <c:v>-6.5140299999999998E-2</c:v>
                </c:pt>
                <c:pt idx="17010">
                  <c:v>-6.5146099999999998E-2</c:v>
                </c:pt>
                <c:pt idx="17011">
                  <c:v>-6.5149100000000001E-2</c:v>
                </c:pt>
                <c:pt idx="17012">
                  <c:v>-6.5153699999999995E-2</c:v>
                </c:pt>
                <c:pt idx="17013">
                  <c:v>-6.5158099999999997E-2</c:v>
                </c:pt>
                <c:pt idx="17014">
                  <c:v>-6.5160999999999997E-2</c:v>
                </c:pt>
                <c:pt idx="17015">
                  <c:v>-6.5164600000000003E-2</c:v>
                </c:pt>
                <c:pt idx="17016">
                  <c:v>-6.5167500000000003E-2</c:v>
                </c:pt>
                <c:pt idx="17017">
                  <c:v>-6.5169699999999997E-2</c:v>
                </c:pt>
                <c:pt idx="17018">
                  <c:v>-6.5172300000000002E-2</c:v>
                </c:pt>
                <c:pt idx="17019">
                  <c:v>-6.5176999999999999E-2</c:v>
                </c:pt>
                <c:pt idx="17020">
                  <c:v>-6.5181199999999995E-2</c:v>
                </c:pt>
                <c:pt idx="17021">
                  <c:v>-6.5187200000000001E-2</c:v>
                </c:pt>
                <c:pt idx="17022">
                  <c:v>-6.5191499999999999E-2</c:v>
                </c:pt>
                <c:pt idx="17023">
                  <c:v>-6.5197500000000005E-2</c:v>
                </c:pt>
                <c:pt idx="17024">
                  <c:v>-6.5204300000000007E-2</c:v>
                </c:pt>
                <c:pt idx="17025">
                  <c:v>-6.5210299999999999E-2</c:v>
                </c:pt>
                <c:pt idx="17026">
                  <c:v>-6.5216800000000005E-2</c:v>
                </c:pt>
                <c:pt idx="17027">
                  <c:v>-6.5221699999999994E-2</c:v>
                </c:pt>
                <c:pt idx="17028">
                  <c:v>-6.5223799999999998E-2</c:v>
                </c:pt>
                <c:pt idx="17029">
                  <c:v>-6.5226999999999993E-2</c:v>
                </c:pt>
                <c:pt idx="17030">
                  <c:v>-6.5232299999999993E-2</c:v>
                </c:pt>
                <c:pt idx="17031">
                  <c:v>-6.5237100000000006E-2</c:v>
                </c:pt>
                <c:pt idx="17032">
                  <c:v>-6.5243200000000001E-2</c:v>
                </c:pt>
                <c:pt idx="17033">
                  <c:v>-6.5249299999999996E-2</c:v>
                </c:pt>
                <c:pt idx="17034">
                  <c:v>-6.5255400000000005E-2</c:v>
                </c:pt>
                <c:pt idx="17035">
                  <c:v>-6.5259399999999995E-2</c:v>
                </c:pt>
                <c:pt idx="17036">
                  <c:v>-6.5260200000000004E-2</c:v>
                </c:pt>
                <c:pt idx="17037">
                  <c:v>-6.5260299999999993E-2</c:v>
                </c:pt>
                <c:pt idx="17038">
                  <c:v>-6.5261799999999995E-2</c:v>
                </c:pt>
                <c:pt idx="17039">
                  <c:v>-6.5264100000000005E-2</c:v>
                </c:pt>
                <c:pt idx="17040">
                  <c:v>-6.5265299999999998E-2</c:v>
                </c:pt>
                <c:pt idx="17041">
                  <c:v>-6.5268699999999999E-2</c:v>
                </c:pt>
                <c:pt idx="17042">
                  <c:v>-6.5272800000000006E-2</c:v>
                </c:pt>
                <c:pt idx="17043">
                  <c:v>-6.5278799999999998E-2</c:v>
                </c:pt>
                <c:pt idx="17044">
                  <c:v>-6.5285399999999993E-2</c:v>
                </c:pt>
                <c:pt idx="17045">
                  <c:v>-6.5291299999999997E-2</c:v>
                </c:pt>
                <c:pt idx="17046">
                  <c:v>-6.5294500000000005E-2</c:v>
                </c:pt>
                <c:pt idx="17047">
                  <c:v>-6.5293299999999999E-2</c:v>
                </c:pt>
                <c:pt idx="17048">
                  <c:v>-6.5290600000000004E-2</c:v>
                </c:pt>
                <c:pt idx="17049">
                  <c:v>-6.5287999999999999E-2</c:v>
                </c:pt>
                <c:pt idx="17050">
                  <c:v>-6.5286899999999995E-2</c:v>
                </c:pt>
                <c:pt idx="17051">
                  <c:v>-6.5284900000000007E-2</c:v>
                </c:pt>
                <c:pt idx="17052">
                  <c:v>-6.5282900000000005E-2</c:v>
                </c:pt>
                <c:pt idx="17053">
                  <c:v>-6.5283300000000002E-2</c:v>
                </c:pt>
                <c:pt idx="17054">
                  <c:v>-6.5287200000000004E-2</c:v>
                </c:pt>
                <c:pt idx="17055">
                  <c:v>-6.52948E-2</c:v>
                </c:pt>
                <c:pt idx="17056">
                  <c:v>-6.5304699999999993E-2</c:v>
                </c:pt>
                <c:pt idx="17057">
                  <c:v>-6.5316600000000002E-2</c:v>
                </c:pt>
                <c:pt idx="17058">
                  <c:v>-6.5326700000000001E-2</c:v>
                </c:pt>
                <c:pt idx="17059">
                  <c:v>-6.5336400000000003E-2</c:v>
                </c:pt>
                <c:pt idx="17060">
                  <c:v>-6.5344700000000006E-2</c:v>
                </c:pt>
                <c:pt idx="17061">
                  <c:v>-6.5351599999999996E-2</c:v>
                </c:pt>
                <c:pt idx="17062">
                  <c:v>-6.5356399999999995E-2</c:v>
                </c:pt>
                <c:pt idx="17063">
                  <c:v>-6.5359799999999996E-2</c:v>
                </c:pt>
                <c:pt idx="17064">
                  <c:v>-6.5361199999999994E-2</c:v>
                </c:pt>
                <c:pt idx="17065">
                  <c:v>-6.5362500000000004E-2</c:v>
                </c:pt>
                <c:pt idx="17066">
                  <c:v>-6.5364900000000004E-2</c:v>
                </c:pt>
                <c:pt idx="17067">
                  <c:v>-6.5364800000000001E-2</c:v>
                </c:pt>
                <c:pt idx="17068">
                  <c:v>-6.5362900000000002E-2</c:v>
                </c:pt>
                <c:pt idx="17069">
                  <c:v>-6.5360799999999997E-2</c:v>
                </c:pt>
                <c:pt idx="17070">
                  <c:v>-6.5361299999999997E-2</c:v>
                </c:pt>
                <c:pt idx="17071">
                  <c:v>-6.53667E-2</c:v>
                </c:pt>
                <c:pt idx="17072">
                  <c:v>-6.5372600000000003E-2</c:v>
                </c:pt>
                <c:pt idx="17073">
                  <c:v>-6.5378599999999995E-2</c:v>
                </c:pt>
                <c:pt idx="17074">
                  <c:v>-6.5383399999999994E-2</c:v>
                </c:pt>
                <c:pt idx="17075">
                  <c:v>-6.5388199999999994E-2</c:v>
                </c:pt>
                <c:pt idx="17076">
                  <c:v>-6.5390400000000001E-2</c:v>
                </c:pt>
                <c:pt idx="17077">
                  <c:v>-6.5392900000000004E-2</c:v>
                </c:pt>
                <c:pt idx="17078">
                  <c:v>-6.5396899999999994E-2</c:v>
                </c:pt>
                <c:pt idx="17079">
                  <c:v>-6.5395900000000007E-2</c:v>
                </c:pt>
                <c:pt idx="17080">
                  <c:v>-6.5394900000000006E-2</c:v>
                </c:pt>
                <c:pt idx="17081">
                  <c:v>-6.5392599999999995E-2</c:v>
                </c:pt>
                <c:pt idx="17082">
                  <c:v>-6.5391599999999994E-2</c:v>
                </c:pt>
                <c:pt idx="17083">
                  <c:v>-6.5392699999999998E-2</c:v>
                </c:pt>
                <c:pt idx="17084">
                  <c:v>-6.5397700000000003E-2</c:v>
                </c:pt>
                <c:pt idx="17085">
                  <c:v>-6.5401000000000001E-2</c:v>
                </c:pt>
                <c:pt idx="17086">
                  <c:v>-6.5405699999999997E-2</c:v>
                </c:pt>
                <c:pt idx="17087">
                  <c:v>-6.54111E-2</c:v>
                </c:pt>
                <c:pt idx="17088">
                  <c:v>-6.5414799999999995E-2</c:v>
                </c:pt>
                <c:pt idx="17089">
                  <c:v>-6.5418599999999993E-2</c:v>
                </c:pt>
                <c:pt idx="17090">
                  <c:v>-6.5422800000000003E-2</c:v>
                </c:pt>
                <c:pt idx="17091">
                  <c:v>-6.5426899999999996E-2</c:v>
                </c:pt>
                <c:pt idx="17092">
                  <c:v>-6.5428799999999995E-2</c:v>
                </c:pt>
                <c:pt idx="17093">
                  <c:v>-6.5431500000000004E-2</c:v>
                </c:pt>
                <c:pt idx="17094">
                  <c:v>-6.5435400000000005E-2</c:v>
                </c:pt>
                <c:pt idx="17095">
                  <c:v>-6.5440300000000007E-2</c:v>
                </c:pt>
                <c:pt idx="17096">
                  <c:v>-6.5443600000000005E-2</c:v>
                </c:pt>
                <c:pt idx="17097">
                  <c:v>-6.5446900000000002E-2</c:v>
                </c:pt>
                <c:pt idx="17098">
                  <c:v>-6.5449099999999996E-2</c:v>
                </c:pt>
                <c:pt idx="17099">
                  <c:v>-6.5450800000000003E-2</c:v>
                </c:pt>
                <c:pt idx="17100">
                  <c:v>-6.5452999999999997E-2</c:v>
                </c:pt>
                <c:pt idx="17101">
                  <c:v>-6.5454999999999999E-2</c:v>
                </c:pt>
                <c:pt idx="17102">
                  <c:v>-6.5455200000000005E-2</c:v>
                </c:pt>
                <c:pt idx="17103">
                  <c:v>-6.5456299999999995E-2</c:v>
                </c:pt>
                <c:pt idx="17104">
                  <c:v>-6.5454399999999996E-2</c:v>
                </c:pt>
                <c:pt idx="17105">
                  <c:v>-6.5456100000000003E-2</c:v>
                </c:pt>
                <c:pt idx="17106">
                  <c:v>-6.5457100000000004E-2</c:v>
                </c:pt>
                <c:pt idx="17107">
                  <c:v>-6.5459799999999999E-2</c:v>
                </c:pt>
                <c:pt idx="17108">
                  <c:v>-6.5463199999999999E-2</c:v>
                </c:pt>
                <c:pt idx="17109">
                  <c:v>-6.54671E-2</c:v>
                </c:pt>
                <c:pt idx="17110">
                  <c:v>-6.5471299999999996E-2</c:v>
                </c:pt>
                <c:pt idx="17111">
                  <c:v>-6.5476900000000005E-2</c:v>
                </c:pt>
                <c:pt idx="17112">
                  <c:v>-6.5481800000000007E-2</c:v>
                </c:pt>
                <c:pt idx="17113">
                  <c:v>-6.5487900000000002E-2</c:v>
                </c:pt>
                <c:pt idx="17114">
                  <c:v>-6.5495800000000007E-2</c:v>
                </c:pt>
                <c:pt idx="17115">
                  <c:v>-6.5504300000000001E-2</c:v>
                </c:pt>
                <c:pt idx="17116">
                  <c:v>-6.5513699999999994E-2</c:v>
                </c:pt>
                <c:pt idx="17117">
                  <c:v>-6.5517900000000004E-2</c:v>
                </c:pt>
                <c:pt idx="17118">
                  <c:v>-6.5520999999999996E-2</c:v>
                </c:pt>
                <c:pt idx="17119">
                  <c:v>-6.5522399999999995E-2</c:v>
                </c:pt>
                <c:pt idx="17120">
                  <c:v>-6.5523300000000007E-2</c:v>
                </c:pt>
                <c:pt idx="17121">
                  <c:v>-6.5525399999999998E-2</c:v>
                </c:pt>
                <c:pt idx="17122">
                  <c:v>-6.55279E-2</c:v>
                </c:pt>
                <c:pt idx="17123">
                  <c:v>-6.55308E-2</c:v>
                </c:pt>
                <c:pt idx="17124">
                  <c:v>-6.5533599999999997E-2</c:v>
                </c:pt>
                <c:pt idx="17125">
                  <c:v>-6.5536899999999995E-2</c:v>
                </c:pt>
                <c:pt idx="17126">
                  <c:v>-6.5540600000000004E-2</c:v>
                </c:pt>
                <c:pt idx="17127">
                  <c:v>-6.5541699999999994E-2</c:v>
                </c:pt>
                <c:pt idx="17128">
                  <c:v>-6.5542000000000003E-2</c:v>
                </c:pt>
                <c:pt idx="17129">
                  <c:v>-6.5542699999999995E-2</c:v>
                </c:pt>
                <c:pt idx="17130">
                  <c:v>-6.5543100000000007E-2</c:v>
                </c:pt>
                <c:pt idx="17131">
                  <c:v>-6.5543199999999996E-2</c:v>
                </c:pt>
                <c:pt idx="17132">
                  <c:v>-6.5545500000000007E-2</c:v>
                </c:pt>
                <c:pt idx="17133">
                  <c:v>-6.55496E-2</c:v>
                </c:pt>
                <c:pt idx="17134">
                  <c:v>-6.55583E-2</c:v>
                </c:pt>
                <c:pt idx="17135">
                  <c:v>-6.5569199999999994E-2</c:v>
                </c:pt>
                <c:pt idx="17136">
                  <c:v>-6.5583299999999997E-2</c:v>
                </c:pt>
                <c:pt idx="17137">
                  <c:v>-6.5597199999999994E-2</c:v>
                </c:pt>
                <c:pt idx="17138">
                  <c:v>-6.5610000000000002E-2</c:v>
                </c:pt>
                <c:pt idx="17139">
                  <c:v>-6.5618300000000004E-2</c:v>
                </c:pt>
                <c:pt idx="17140">
                  <c:v>-6.5623200000000007E-2</c:v>
                </c:pt>
                <c:pt idx="17141">
                  <c:v>-6.5628000000000006E-2</c:v>
                </c:pt>
                <c:pt idx="17142">
                  <c:v>-6.5631099999999998E-2</c:v>
                </c:pt>
                <c:pt idx="17143">
                  <c:v>-6.5633899999999995E-2</c:v>
                </c:pt>
                <c:pt idx="17144">
                  <c:v>-6.5638000000000002E-2</c:v>
                </c:pt>
                <c:pt idx="17145">
                  <c:v>-6.56413E-2</c:v>
                </c:pt>
                <c:pt idx="17146">
                  <c:v>-6.5646200000000002E-2</c:v>
                </c:pt>
                <c:pt idx="17147">
                  <c:v>-6.5650700000000006E-2</c:v>
                </c:pt>
                <c:pt idx="17148">
                  <c:v>-6.5656300000000001E-2</c:v>
                </c:pt>
                <c:pt idx="17149">
                  <c:v>-6.5663200000000005E-2</c:v>
                </c:pt>
                <c:pt idx="17150">
                  <c:v>-6.5670300000000001E-2</c:v>
                </c:pt>
                <c:pt idx="17151">
                  <c:v>-6.5677399999999997E-2</c:v>
                </c:pt>
                <c:pt idx="17152">
                  <c:v>-6.5683699999999998E-2</c:v>
                </c:pt>
                <c:pt idx="17153">
                  <c:v>-6.56915E-2</c:v>
                </c:pt>
                <c:pt idx="17154">
                  <c:v>-6.5699099999999996E-2</c:v>
                </c:pt>
                <c:pt idx="17155">
                  <c:v>-6.5705100000000002E-2</c:v>
                </c:pt>
                <c:pt idx="17156">
                  <c:v>-6.5710900000000003E-2</c:v>
                </c:pt>
                <c:pt idx="17157">
                  <c:v>-6.5714999999999996E-2</c:v>
                </c:pt>
                <c:pt idx="17158">
                  <c:v>-6.5720899999999999E-2</c:v>
                </c:pt>
                <c:pt idx="17159">
                  <c:v>-6.5724299999999999E-2</c:v>
                </c:pt>
                <c:pt idx="17160">
                  <c:v>-6.57277E-2</c:v>
                </c:pt>
                <c:pt idx="17161">
                  <c:v>-6.5730399999999994E-2</c:v>
                </c:pt>
                <c:pt idx="17162">
                  <c:v>-6.5736900000000001E-2</c:v>
                </c:pt>
                <c:pt idx="17163">
                  <c:v>-6.5743300000000005E-2</c:v>
                </c:pt>
                <c:pt idx="17164">
                  <c:v>-6.5748600000000004E-2</c:v>
                </c:pt>
                <c:pt idx="17165">
                  <c:v>-6.5756999999999996E-2</c:v>
                </c:pt>
                <c:pt idx="17166">
                  <c:v>-6.5765799999999999E-2</c:v>
                </c:pt>
                <c:pt idx="17167">
                  <c:v>-6.5774200000000005E-2</c:v>
                </c:pt>
                <c:pt idx="17168">
                  <c:v>-6.5784300000000004E-2</c:v>
                </c:pt>
                <c:pt idx="17169">
                  <c:v>-6.5792900000000001E-2</c:v>
                </c:pt>
                <c:pt idx="17170">
                  <c:v>-6.5800700000000004E-2</c:v>
                </c:pt>
                <c:pt idx="17171">
                  <c:v>-6.5808599999999995E-2</c:v>
                </c:pt>
                <c:pt idx="17172">
                  <c:v>-6.5815399999999996E-2</c:v>
                </c:pt>
                <c:pt idx="17173">
                  <c:v>-6.5824800000000003E-2</c:v>
                </c:pt>
                <c:pt idx="17174">
                  <c:v>-6.5830100000000003E-2</c:v>
                </c:pt>
                <c:pt idx="17175">
                  <c:v>-6.5833799999999998E-2</c:v>
                </c:pt>
                <c:pt idx="17176">
                  <c:v>-6.5838300000000002E-2</c:v>
                </c:pt>
                <c:pt idx="17177">
                  <c:v>-6.5845699999999993E-2</c:v>
                </c:pt>
                <c:pt idx="17178">
                  <c:v>-6.5852400000000005E-2</c:v>
                </c:pt>
                <c:pt idx="17179">
                  <c:v>-6.5860100000000005E-2</c:v>
                </c:pt>
                <c:pt idx="17180">
                  <c:v>-6.5866800000000003E-2</c:v>
                </c:pt>
                <c:pt idx="17181">
                  <c:v>-6.5873699999999993E-2</c:v>
                </c:pt>
                <c:pt idx="17182">
                  <c:v>-6.58807E-2</c:v>
                </c:pt>
                <c:pt idx="17183">
                  <c:v>-6.5886799999999995E-2</c:v>
                </c:pt>
                <c:pt idx="17184">
                  <c:v>-6.5894599999999998E-2</c:v>
                </c:pt>
                <c:pt idx="17185">
                  <c:v>-6.59024E-2</c:v>
                </c:pt>
                <c:pt idx="17186">
                  <c:v>-6.5908400000000006E-2</c:v>
                </c:pt>
                <c:pt idx="17187">
                  <c:v>-6.5913399999999997E-2</c:v>
                </c:pt>
                <c:pt idx="17188">
                  <c:v>-6.5920199999999998E-2</c:v>
                </c:pt>
                <c:pt idx="17189">
                  <c:v>-6.5926700000000005E-2</c:v>
                </c:pt>
                <c:pt idx="17190">
                  <c:v>-6.5932500000000005E-2</c:v>
                </c:pt>
                <c:pt idx="17191">
                  <c:v>-6.5936099999999997E-2</c:v>
                </c:pt>
                <c:pt idx="17192">
                  <c:v>-6.5937999999999997E-2</c:v>
                </c:pt>
                <c:pt idx="17193">
                  <c:v>-6.5938999999999998E-2</c:v>
                </c:pt>
                <c:pt idx="17194">
                  <c:v>-6.59391E-2</c:v>
                </c:pt>
                <c:pt idx="17195">
                  <c:v>-6.5940600000000002E-2</c:v>
                </c:pt>
                <c:pt idx="17196">
                  <c:v>-6.5945299999999998E-2</c:v>
                </c:pt>
                <c:pt idx="17197">
                  <c:v>-6.5949599999999997E-2</c:v>
                </c:pt>
                <c:pt idx="17198">
                  <c:v>-6.5953899999999996E-2</c:v>
                </c:pt>
                <c:pt idx="17199">
                  <c:v>-6.5958500000000003E-2</c:v>
                </c:pt>
                <c:pt idx="17200">
                  <c:v>-6.5966399999999994E-2</c:v>
                </c:pt>
                <c:pt idx="17201">
                  <c:v>-6.5975300000000001E-2</c:v>
                </c:pt>
                <c:pt idx="17202">
                  <c:v>-6.5982299999999994E-2</c:v>
                </c:pt>
                <c:pt idx="17203">
                  <c:v>-6.5987100000000007E-2</c:v>
                </c:pt>
                <c:pt idx="17204">
                  <c:v>-6.5990499999999994E-2</c:v>
                </c:pt>
                <c:pt idx="17205">
                  <c:v>-6.5992899999999993E-2</c:v>
                </c:pt>
                <c:pt idx="17206">
                  <c:v>-6.59946E-2</c:v>
                </c:pt>
                <c:pt idx="17207">
                  <c:v>-6.5998000000000001E-2</c:v>
                </c:pt>
                <c:pt idx="17208">
                  <c:v>-6.6001000000000004E-2</c:v>
                </c:pt>
                <c:pt idx="17209">
                  <c:v>-6.6003400000000004E-2</c:v>
                </c:pt>
                <c:pt idx="17210">
                  <c:v>-6.6004300000000002E-2</c:v>
                </c:pt>
                <c:pt idx="17211">
                  <c:v>-6.6007200000000002E-2</c:v>
                </c:pt>
                <c:pt idx="17212">
                  <c:v>-6.6012100000000004E-2</c:v>
                </c:pt>
                <c:pt idx="17213">
                  <c:v>-6.6018599999999997E-2</c:v>
                </c:pt>
                <c:pt idx="17214">
                  <c:v>-6.6024399999999997E-2</c:v>
                </c:pt>
                <c:pt idx="17215">
                  <c:v>-6.6028500000000004E-2</c:v>
                </c:pt>
                <c:pt idx="17216">
                  <c:v>-6.6031900000000004E-2</c:v>
                </c:pt>
                <c:pt idx="17217">
                  <c:v>-6.6034499999999996E-2</c:v>
                </c:pt>
                <c:pt idx="17218">
                  <c:v>-6.6038200000000005E-2</c:v>
                </c:pt>
                <c:pt idx="17219">
                  <c:v>-6.6040299999999996E-2</c:v>
                </c:pt>
                <c:pt idx="17220">
                  <c:v>-6.6045199999999998E-2</c:v>
                </c:pt>
                <c:pt idx="17221">
                  <c:v>-6.6048999999999997E-2</c:v>
                </c:pt>
                <c:pt idx="17222">
                  <c:v>-6.6053000000000001E-2</c:v>
                </c:pt>
                <c:pt idx="17223">
                  <c:v>-6.6058000000000006E-2</c:v>
                </c:pt>
                <c:pt idx="17224">
                  <c:v>-6.6063800000000006E-2</c:v>
                </c:pt>
                <c:pt idx="17225">
                  <c:v>-6.6072199999999998E-2</c:v>
                </c:pt>
                <c:pt idx="17226">
                  <c:v>-6.6078799999999993E-2</c:v>
                </c:pt>
                <c:pt idx="17227">
                  <c:v>-6.6083100000000006E-2</c:v>
                </c:pt>
                <c:pt idx="17228">
                  <c:v>-6.60858E-2</c:v>
                </c:pt>
                <c:pt idx="17229">
                  <c:v>-6.6086800000000001E-2</c:v>
                </c:pt>
                <c:pt idx="17230">
                  <c:v>-6.6087699999999999E-2</c:v>
                </c:pt>
                <c:pt idx="17231">
                  <c:v>-6.6087300000000002E-2</c:v>
                </c:pt>
                <c:pt idx="17232">
                  <c:v>-6.6089200000000001E-2</c:v>
                </c:pt>
                <c:pt idx="17233">
                  <c:v>-6.6089599999999998E-2</c:v>
                </c:pt>
                <c:pt idx="17234">
                  <c:v>-6.6090599999999999E-2</c:v>
                </c:pt>
                <c:pt idx="17235">
                  <c:v>-6.6091999999999998E-2</c:v>
                </c:pt>
                <c:pt idx="17236">
                  <c:v>-6.6095000000000001E-2</c:v>
                </c:pt>
                <c:pt idx="17237">
                  <c:v>-6.6099400000000003E-2</c:v>
                </c:pt>
                <c:pt idx="17238">
                  <c:v>-6.6103700000000001E-2</c:v>
                </c:pt>
                <c:pt idx="17239">
                  <c:v>-6.6106499999999999E-2</c:v>
                </c:pt>
                <c:pt idx="17240">
                  <c:v>-6.6108799999999995E-2</c:v>
                </c:pt>
                <c:pt idx="17241">
                  <c:v>-6.6112000000000004E-2</c:v>
                </c:pt>
                <c:pt idx="17242">
                  <c:v>-6.6115599999999997E-2</c:v>
                </c:pt>
                <c:pt idx="17243">
                  <c:v>-6.6120799999999993E-2</c:v>
                </c:pt>
                <c:pt idx="17244">
                  <c:v>-6.6125000000000003E-2</c:v>
                </c:pt>
                <c:pt idx="17245">
                  <c:v>-6.6126500000000005E-2</c:v>
                </c:pt>
                <c:pt idx="17246">
                  <c:v>-6.6128800000000001E-2</c:v>
                </c:pt>
                <c:pt idx="17247">
                  <c:v>-6.6127900000000003E-2</c:v>
                </c:pt>
                <c:pt idx="17248">
                  <c:v>-6.6128699999999999E-2</c:v>
                </c:pt>
                <c:pt idx="17249">
                  <c:v>-6.6129800000000002E-2</c:v>
                </c:pt>
                <c:pt idx="17250">
                  <c:v>-6.6131400000000007E-2</c:v>
                </c:pt>
                <c:pt idx="17251">
                  <c:v>-6.6131400000000007E-2</c:v>
                </c:pt>
                <c:pt idx="17252">
                  <c:v>-6.6132899999999994E-2</c:v>
                </c:pt>
                <c:pt idx="17253">
                  <c:v>-6.6134999999999999E-2</c:v>
                </c:pt>
                <c:pt idx="17254">
                  <c:v>-6.6137600000000005E-2</c:v>
                </c:pt>
                <c:pt idx="17255">
                  <c:v>-6.6142400000000004E-2</c:v>
                </c:pt>
                <c:pt idx="17256">
                  <c:v>-6.6146899999999995E-2</c:v>
                </c:pt>
                <c:pt idx="17257">
                  <c:v>-6.6151100000000004E-2</c:v>
                </c:pt>
                <c:pt idx="17258">
                  <c:v>-6.6153799999999999E-2</c:v>
                </c:pt>
                <c:pt idx="17259">
                  <c:v>-6.6156800000000002E-2</c:v>
                </c:pt>
                <c:pt idx="17260">
                  <c:v>-6.6159800000000005E-2</c:v>
                </c:pt>
                <c:pt idx="17261">
                  <c:v>-6.6163600000000003E-2</c:v>
                </c:pt>
                <c:pt idx="17262">
                  <c:v>-6.6166699999999995E-2</c:v>
                </c:pt>
                <c:pt idx="17263">
                  <c:v>-6.6170199999999998E-2</c:v>
                </c:pt>
                <c:pt idx="17264">
                  <c:v>-6.6173599999999999E-2</c:v>
                </c:pt>
                <c:pt idx="17265">
                  <c:v>-6.61746E-2</c:v>
                </c:pt>
                <c:pt idx="17266">
                  <c:v>-6.61775E-2</c:v>
                </c:pt>
                <c:pt idx="17267">
                  <c:v>-6.6180699999999995E-2</c:v>
                </c:pt>
                <c:pt idx="17268">
                  <c:v>-6.6183199999999998E-2</c:v>
                </c:pt>
                <c:pt idx="17269">
                  <c:v>-6.6185800000000003E-2</c:v>
                </c:pt>
                <c:pt idx="17270">
                  <c:v>-6.6189100000000001E-2</c:v>
                </c:pt>
                <c:pt idx="17271">
                  <c:v>-6.6190799999999994E-2</c:v>
                </c:pt>
                <c:pt idx="17272">
                  <c:v>-6.6192799999999996E-2</c:v>
                </c:pt>
                <c:pt idx="17273">
                  <c:v>-6.6193399999999999E-2</c:v>
                </c:pt>
                <c:pt idx="17274">
                  <c:v>-6.61963E-2</c:v>
                </c:pt>
                <c:pt idx="17275">
                  <c:v>-6.6200499999999995E-2</c:v>
                </c:pt>
                <c:pt idx="17276">
                  <c:v>-6.6205399999999998E-2</c:v>
                </c:pt>
                <c:pt idx="17277">
                  <c:v>-6.6210099999999994E-2</c:v>
                </c:pt>
                <c:pt idx="17278">
                  <c:v>-6.6214099999999998E-2</c:v>
                </c:pt>
                <c:pt idx="17279">
                  <c:v>-6.6217300000000007E-2</c:v>
                </c:pt>
                <c:pt idx="17280">
                  <c:v>-6.6220200000000007E-2</c:v>
                </c:pt>
                <c:pt idx="17281">
                  <c:v>-6.6222000000000003E-2</c:v>
                </c:pt>
                <c:pt idx="17282">
                  <c:v>-6.62219E-2</c:v>
                </c:pt>
                <c:pt idx="17283">
                  <c:v>-6.6222699999999995E-2</c:v>
                </c:pt>
                <c:pt idx="17284">
                  <c:v>-6.6220899999999999E-2</c:v>
                </c:pt>
                <c:pt idx="17285">
                  <c:v>-6.6220799999999996E-2</c:v>
                </c:pt>
                <c:pt idx="17286">
                  <c:v>-6.62243E-2</c:v>
                </c:pt>
                <c:pt idx="17287">
                  <c:v>-6.6229399999999994E-2</c:v>
                </c:pt>
                <c:pt idx="17288">
                  <c:v>-6.6235600000000006E-2</c:v>
                </c:pt>
                <c:pt idx="17289">
                  <c:v>-6.6242300000000004E-2</c:v>
                </c:pt>
                <c:pt idx="17290">
                  <c:v>-6.6248000000000001E-2</c:v>
                </c:pt>
                <c:pt idx="17291">
                  <c:v>-6.6255400000000006E-2</c:v>
                </c:pt>
                <c:pt idx="17292">
                  <c:v>-6.6260299999999994E-2</c:v>
                </c:pt>
                <c:pt idx="17293">
                  <c:v>-6.6263000000000002E-2</c:v>
                </c:pt>
                <c:pt idx="17294">
                  <c:v>-6.6265599999999994E-2</c:v>
                </c:pt>
                <c:pt idx="17295">
                  <c:v>-6.6268300000000002E-2</c:v>
                </c:pt>
                <c:pt idx="17296">
                  <c:v>-6.6270200000000001E-2</c:v>
                </c:pt>
                <c:pt idx="17297">
                  <c:v>-6.6270399999999993E-2</c:v>
                </c:pt>
                <c:pt idx="17298">
                  <c:v>-6.6270999999999997E-2</c:v>
                </c:pt>
                <c:pt idx="17299">
                  <c:v>-6.6274200000000005E-2</c:v>
                </c:pt>
                <c:pt idx="17300">
                  <c:v>-6.6280500000000006E-2</c:v>
                </c:pt>
                <c:pt idx="17301">
                  <c:v>-6.6287600000000002E-2</c:v>
                </c:pt>
                <c:pt idx="17302">
                  <c:v>-6.6295999999999994E-2</c:v>
                </c:pt>
                <c:pt idx="17303">
                  <c:v>-6.6302700000000006E-2</c:v>
                </c:pt>
                <c:pt idx="17304">
                  <c:v>-6.6309300000000002E-2</c:v>
                </c:pt>
                <c:pt idx="17305">
                  <c:v>-6.6316600000000003E-2</c:v>
                </c:pt>
                <c:pt idx="17306">
                  <c:v>-6.6323699999999999E-2</c:v>
                </c:pt>
                <c:pt idx="17307">
                  <c:v>-6.6330799999999995E-2</c:v>
                </c:pt>
                <c:pt idx="17308">
                  <c:v>-6.6334199999999996E-2</c:v>
                </c:pt>
                <c:pt idx="17309">
                  <c:v>-6.6335599999999995E-2</c:v>
                </c:pt>
                <c:pt idx="17310">
                  <c:v>-6.6338499999999995E-2</c:v>
                </c:pt>
                <c:pt idx="17311">
                  <c:v>-6.6341899999999995E-2</c:v>
                </c:pt>
                <c:pt idx="17312">
                  <c:v>-6.6347100000000006E-2</c:v>
                </c:pt>
                <c:pt idx="17313">
                  <c:v>-6.6352599999999998E-2</c:v>
                </c:pt>
                <c:pt idx="17314">
                  <c:v>-6.6356899999999996E-2</c:v>
                </c:pt>
                <c:pt idx="17315">
                  <c:v>-6.63604E-2</c:v>
                </c:pt>
                <c:pt idx="17316">
                  <c:v>-6.6361500000000004E-2</c:v>
                </c:pt>
                <c:pt idx="17317">
                  <c:v>-6.6365599999999997E-2</c:v>
                </c:pt>
                <c:pt idx="17318">
                  <c:v>-6.6369600000000001E-2</c:v>
                </c:pt>
                <c:pt idx="17319">
                  <c:v>-6.6374600000000006E-2</c:v>
                </c:pt>
                <c:pt idx="17320">
                  <c:v>-6.6379400000000005E-2</c:v>
                </c:pt>
                <c:pt idx="17321">
                  <c:v>-6.6383399999999995E-2</c:v>
                </c:pt>
                <c:pt idx="17322">
                  <c:v>-6.6388000000000003E-2</c:v>
                </c:pt>
                <c:pt idx="17323">
                  <c:v>-6.63942E-2</c:v>
                </c:pt>
                <c:pt idx="17324">
                  <c:v>-6.6401199999999994E-2</c:v>
                </c:pt>
                <c:pt idx="17325">
                  <c:v>-6.64077E-2</c:v>
                </c:pt>
                <c:pt idx="17326">
                  <c:v>-6.6413399999999997E-2</c:v>
                </c:pt>
                <c:pt idx="17327">
                  <c:v>-6.6417199999999996E-2</c:v>
                </c:pt>
                <c:pt idx="17328">
                  <c:v>-6.6420999999999994E-2</c:v>
                </c:pt>
                <c:pt idx="17329">
                  <c:v>-6.6424999999999998E-2</c:v>
                </c:pt>
                <c:pt idx="17330">
                  <c:v>-6.6428500000000001E-2</c:v>
                </c:pt>
                <c:pt idx="17331">
                  <c:v>-6.6429199999999994E-2</c:v>
                </c:pt>
                <c:pt idx="17332">
                  <c:v>-6.6432599999999994E-2</c:v>
                </c:pt>
                <c:pt idx="17333">
                  <c:v>-6.6436899999999993E-2</c:v>
                </c:pt>
                <c:pt idx="17334">
                  <c:v>-6.6441500000000001E-2</c:v>
                </c:pt>
                <c:pt idx="17335">
                  <c:v>-6.6446099999999994E-2</c:v>
                </c:pt>
                <c:pt idx="17336">
                  <c:v>-6.64492E-2</c:v>
                </c:pt>
                <c:pt idx="17337">
                  <c:v>-6.6452899999999995E-2</c:v>
                </c:pt>
                <c:pt idx="17338">
                  <c:v>-6.6456699999999994E-2</c:v>
                </c:pt>
                <c:pt idx="17339">
                  <c:v>-6.64632E-2</c:v>
                </c:pt>
                <c:pt idx="17340">
                  <c:v>-6.6467999999999999E-2</c:v>
                </c:pt>
                <c:pt idx="17341">
                  <c:v>-6.6471299999999997E-2</c:v>
                </c:pt>
                <c:pt idx="17342">
                  <c:v>-6.6474099999999994E-2</c:v>
                </c:pt>
                <c:pt idx="17343">
                  <c:v>-6.6481600000000002E-2</c:v>
                </c:pt>
                <c:pt idx="17344">
                  <c:v>-6.6486900000000002E-2</c:v>
                </c:pt>
                <c:pt idx="17345">
                  <c:v>-6.6489099999999995E-2</c:v>
                </c:pt>
                <c:pt idx="17346">
                  <c:v>-6.6490800000000003E-2</c:v>
                </c:pt>
                <c:pt idx="17347">
                  <c:v>-6.6493399999999994E-2</c:v>
                </c:pt>
                <c:pt idx="17348">
                  <c:v>-6.6497500000000001E-2</c:v>
                </c:pt>
                <c:pt idx="17349">
                  <c:v>-6.6503599999999996E-2</c:v>
                </c:pt>
                <c:pt idx="17350">
                  <c:v>-6.6510899999999998E-2</c:v>
                </c:pt>
                <c:pt idx="17351">
                  <c:v>-6.65163E-2</c:v>
                </c:pt>
                <c:pt idx="17352">
                  <c:v>-6.6520800000000005E-2</c:v>
                </c:pt>
                <c:pt idx="17353">
                  <c:v>-6.6524600000000003E-2</c:v>
                </c:pt>
                <c:pt idx="17354">
                  <c:v>-6.6529500000000005E-2</c:v>
                </c:pt>
                <c:pt idx="17355">
                  <c:v>-6.6534599999999999E-2</c:v>
                </c:pt>
                <c:pt idx="17356">
                  <c:v>-6.6538600000000003E-2</c:v>
                </c:pt>
                <c:pt idx="17357">
                  <c:v>-6.6541900000000001E-2</c:v>
                </c:pt>
                <c:pt idx="17358">
                  <c:v>-6.6543500000000005E-2</c:v>
                </c:pt>
                <c:pt idx="17359">
                  <c:v>-6.65433E-2</c:v>
                </c:pt>
                <c:pt idx="17360">
                  <c:v>-6.6544099999999995E-2</c:v>
                </c:pt>
                <c:pt idx="17361">
                  <c:v>-6.6545599999999996E-2</c:v>
                </c:pt>
                <c:pt idx="17362">
                  <c:v>-6.6549800000000006E-2</c:v>
                </c:pt>
                <c:pt idx="17363">
                  <c:v>-6.6553600000000004E-2</c:v>
                </c:pt>
                <c:pt idx="17364">
                  <c:v>-6.6557699999999997E-2</c:v>
                </c:pt>
                <c:pt idx="17365">
                  <c:v>-6.6562899999999994E-2</c:v>
                </c:pt>
                <c:pt idx="17366">
                  <c:v>-6.6568100000000005E-2</c:v>
                </c:pt>
                <c:pt idx="17367">
                  <c:v>-6.6575200000000001E-2</c:v>
                </c:pt>
                <c:pt idx="17368">
                  <c:v>-6.6582699999999995E-2</c:v>
                </c:pt>
                <c:pt idx="17369">
                  <c:v>-6.6590200000000002E-2</c:v>
                </c:pt>
                <c:pt idx="17370">
                  <c:v>-6.6594500000000001E-2</c:v>
                </c:pt>
                <c:pt idx="17371">
                  <c:v>-6.6597000000000003E-2</c:v>
                </c:pt>
                <c:pt idx="17372">
                  <c:v>-6.6600199999999998E-2</c:v>
                </c:pt>
                <c:pt idx="17373">
                  <c:v>-6.6603999999999997E-2</c:v>
                </c:pt>
                <c:pt idx="17374">
                  <c:v>-6.6607600000000003E-2</c:v>
                </c:pt>
                <c:pt idx="17375">
                  <c:v>-6.6614000000000007E-2</c:v>
                </c:pt>
                <c:pt idx="17376">
                  <c:v>-6.6616900000000007E-2</c:v>
                </c:pt>
                <c:pt idx="17377">
                  <c:v>-6.6618899999999995E-2</c:v>
                </c:pt>
                <c:pt idx="17378">
                  <c:v>-6.6621E-2</c:v>
                </c:pt>
                <c:pt idx="17379">
                  <c:v>-6.6623299999999996E-2</c:v>
                </c:pt>
                <c:pt idx="17380">
                  <c:v>-6.6624500000000003E-2</c:v>
                </c:pt>
                <c:pt idx="17381">
                  <c:v>-6.6625699999999996E-2</c:v>
                </c:pt>
                <c:pt idx="17382">
                  <c:v>-6.6629300000000002E-2</c:v>
                </c:pt>
                <c:pt idx="17383">
                  <c:v>-6.6632700000000003E-2</c:v>
                </c:pt>
                <c:pt idx="17384">
                  <c:v>-6.6636399999999998E-2</c:v>
                </c:pt>
                <c:pt idx="17385">
                  <c:v>-6.6638199999999995E-2</c:v>
                </c:pt>
                <c:pt idx="17386">
                  <c:v>-6.6642300000000002E-2</c:v>
                </c:pt>
                <c:pt idx="17387">
                  <c:v>-6.6645700000000002E-2</c:v>
                </c:pt>
                <c:pt idx="17388">
                  <c:v>-6.6647399999999996E-2</c:v>
                </c:pt>
                <c:pt idx="17389">
                  <c:v>-6.6648700000000005E-2</c:v>
                </c:pt>
                <c:pt idx="17390">
                  <c:v>-6.6651199999999994E-2</c:v>
                </c:pt>
                <c:pt idx="17391">
                  <c:v>-6.6655699999999998E-2</c:v>
                </c:pt>
                <c:pt idx="17392">
                  <c:v>-6.6662100000000002E-2</c:v>
                </c:pt>
                <c:pt idx="17393">
                  <c:v>-6.6668099999999994E-2</c:v>
                </c:pt>
                <c:pt idx="17394">
                  <c:v>-6.6674399999999995E-2</c:v>
                </c:pt>
                <c:pt idx="17395">
                  <c:v>-6.6681799999999999E-2</c:v>
                </c:pt>
                <c:pt idx="17396">
                  <c:v>-6.6689200000000004E-2</c:v>
                </c:pt>
                <c:pt idx="17397">
                  <c:v>-6.6696800000000001E-2</c:v>
                </c:pt>
                <c:pt idx="17398">
                  <c:v>-6.6703600000000002E-2</c:v>
                </c:pt>
                <c:pt idx="17399">
                  <c:v>-6.6709400000000002E-2</c:v>
                </c:pt>
                <c:pt idx="17400">
                  <c:v>-6.67132E-2</c:v>
                </c:pt>
                <c:pt idx="17401">
                  <c:v>-6.6714399999999993E-2</c:v>
                </c:pt>
                <c:pt idx="17402">
                  <c:v>-6.6716700000000004E-2</c:v>
                </c:pt>
                <c:pt idx="17403">
                  <c:v>-6.6718700000000006E-2</c:v>
                </c:pt>
                <c:pt idx="17404">
                  <c:v>-6.6722000000000004E-2</c:v>
                </c:pt>
                <c:pt idx="17405">
                  <c:v>-6.6724599999999995E-2</c:v>
                </c:pt>
                <c:pt idx="17406">
                  <c:v>-6.67291E-2</c:v>
                </c:pt>
                <c:pt idx="17407">
                  <c:v>-6.6732600000000003E-2</c:v>
                </c:pt>
                <c:pt idx="17408">
                  <c:v>-6.6737000000000005E-2</c:v>
                </c:pt>
                <c:pt idx="17409">
                  <c:v>-6.6741099999999998E-2</c:v>
                </c:pt>
                <c:pt idx="17410">
                  <c:v>-6.6743899999999995E-2</c:v>
                </c:pt>
                <c:pt idx="17411">
                  <c:v>-6.6749000000000003E-2</c:v>
                </c:pt>
                <c:pt idx="17412">
                  <c:v>-6.67542E-2</c:v>
                </c:pt>
                <c:pt idx="17413">
                  <c:v>-6.67576E-2</c:v>
                </c:pt>
                <c:pt idx="17414">
                  <c:v>-6.6762799999999997E-2</c:v>
                </c:pt>
                <c:pt idx="17415">
                  <c:v>-6.6767900000000005E-2</c:v>
                </c:pt>
                <c:pt idx="17416">
                  <c:v>-6.6774200000000006E-2</c:v>
                </c:pt>
                <c:pt idx="17417">
                  <c:v>-6.67827E-2</c:v>
                </c:pt>
                <c:pt idx="17418">
                  <c:v>-6.6791600000000007E-2</c:v>
                </c:pt>
                <c:pt idx="17419">
                  <c:v>-6.6803500000000002E-2</c:v>
                </c:pt>
                <c:pt idx="17420">
                  <c:v>-6.6814700000000005E-2</c:v>
                </c:pt>
                <c:pt idx="17421">
                  <c:v>-6.6823499999999994E-2</c:v>
                </c:pt>
                <c:pt idx="17422">
                  <c:v>-6.6831399999999999E-2</c:v>
                </c:pt>
                <c:pt idx="17423">
                  <c:v>-6.6837199999999999E-2</c:v>
                </c:pt>
                <c:pt idx="17424">
                  <c:v>-6.6841399999999995E-2</c:v>
                </c:pt>
                <c:pt idx="17425">
                  <c:v>-6.6843399999999997E-2</c:v>
                </c:pt>
                <c:pt idx="17426">
                  <c:v>-6.6845000000000002E-2</c:v>
                </c:pt>
                <c:pt idx="17427">
                  <c:v>-6.6846799999999998E-2</c:v>
                </c:pt>
                <c:pt idx="17428">
                  <c:v>-6.6849199999999998E-2</c:v>
                </c:pt>
                <c:pt idx="17429">
                  <c:v>-6.6851999999999995E-2</c:v>
                </c:pt>
                <c:pt idx="17430">
                  <c:v>-6.6857899999999998E-2</c:v>
                </c:pt>
                <c:pt idx="17431">
                  <c:v>-6.68628E-2</c:v>
                </c:pt>
                <c:pt idx="17432">
                  <c:v>-6.6870200000000005E-2</c:v>
                </c:pt>
                <c:pt idx="17433">
                  <c:v>-6.6875000000000004E-2</c:v>
                </c:pt>
                <c:pt idx="17434">
                  <c:v>-6.6879900000000006E-2</c:v>
                </c:pt>
                <c:pt idx="17435">
                  <c:v>-6.6883700000000004E-2</c:v>
                </c:pt>
                <c:pt idx="17436">
                  <c:v>-6.6886100000000004E-2</c:v>
                </c:pt>
                <c:pt idx="17437">
                  <c:v>-6.68874E-2</c:v>
                </c:pt>
                <c:pt idx="17438">
                  <c:v>-6.6889799999999999E-2</c:v>
                </c:pt>
                <c:pt idx="17439">
                  <c:v>-6.6892699999999999E-2</c:v>
                </c:pt>
                <c:pt idx="17440">
                  <c:v>-6.6894499999999996E-2</c:v>
                </c:pt>
                <c:pt idx="17441">
                  <c:v>-6.6898600000000003E-2</c:v>
                </c:pt>
                <c:pt idx="17442">
                  <c:v>-6.6903099999999993E-2</c:v>
                </c:pt>
                <c:pt idx="17443">
                  <c:v>-6.6907499999999995E-2</c:v>
                </c:pt>
                <c:pt idx="17444">
                  <c:v>-6.6911600000000002E-2</c:v>
                </c:pt>
                <c:pt idx="17445">
                  <c:v>-6.69159E-2</c:v>
                </c:pt>
                <c:pt idx="17446">
                  <c:v>-6.6920199999999999E-2</c:v>
                </c:pt>
                <c:pt idx="17447">
                  <c:v>-6.6924399999999995E-2</c:v>
                </c:pt>
                <c:pt idx="17448">
                  <c:v>-6.6929100000000005E-2</c:v>
                </c:pt>
                <c:pt idx="17449">
                  <c:v>-6.6935499999999995E-2</c:v>
                </c:pt>
                <c:pt idx="17450">
                  <c:v>-6.6939899999999997E-2</c:v>
                </c:pt>
                <c:pt idx="17451">
                  <c:v>-6.6947400000000004E-2</c:v>
                </c:pt>
                <c:pt idx="17452">
                  <c:v>-6.6955600000000004E-2</c:v>
                </c:pt>
                <c:pt idx="17453">
                  <c:v>-6.6961999999999994E-2</c:v>
                </c:pt>
                <c:pt idx="17454">
                  <c:v>-6.6966600000000001E-2</c:v>
                </c:pt>
                <c:pt idx="17455">
                  <c:v>-6.6971100000000006E-2</c:v>
                </c:pt>
                <c:pt idx="17456">
                  <c:v>-6.6975599999999996E-2</c:v>
                </c:pt>
                <c:pt idx="17457">
                  <c:v>-6.6977999999999996E-2</c:v>
                </c:pt>
                <c:pt idx="17458">
                  <c:v>-6.6984000000000002E-2</c:v>
                </c:pt>
                <c:pt idx="17459">
                  <c:v>-6.6988800000000001E-2</c:v>
                </c:pt>
                <c:pt idx="17460">
                  <c:v>-6.6991599999999998E-2</c:v>
                </c:pt>
                <c:pt idx="17461">
                  <c:v>-6.6993300000000006E-2</c:v>
                </c:pt>
                <c:pt idx="17462">
                  <c:v>-6.6999000000000003E-2</c:v>
                </c:pt>
                <c:pt idx="17463">
                  <c:v>-6.7004999999999995E-2</c:v>
                </c:pt>
                <c:pt idx="17464">
                  <c:v>-6.7007899999999995E-2</c:v>
                </c:pt>
                <c:pt idx="17465">
                  <c:v>-6.7009700000000005E-2</c:v>
                </c:pt>
                <c:pt idx="17466">
                  <c:v>-6.7014299999999999E-2</c:v>
                </c:pt>
                <c:pt idx="17467">
                  <c:v>-6.7018400000000006E-2</c:v>
                </c:pt>
                <c:pt idx="17468">
                  <c:v>-6.7021999999999998E-2</c:v>
                </c:pt>
                <c:pt idx="17469">
                  <c:v>-6.70269E-2</c:v>
                </c:pt>
                <c:pt idx="17470">
                  <c:v>-6.7032700000000001E-2</c:v>
                </c:pt>
                <c:pt idx="17471">
                  <c:v>-6.7037799999999995E-2</c:v>
                </c:pt>
                <c:pt idx="17472">
                  <c:v>-6.7041500000000004E-2</c:v>
                </c:pt>
                <c:pt idx="17473">
                  <c:v>-6.7047200000000001E-2</c:v>
                </c:pt>
                <c:pt idx="17474">
                  <c:v>-6.7054500000000003E-2</c:v>
                </c:pt>
                <c:pt idx="17475">
                  <c:v>-6.70602E-2</c:v>
                </c:pt>
                <c:pt idx="17476">
                  <c:v>-6.7063800000000007E-2</c:v>
                </c:pt>
                <c:pt idx="17477">
                  <c:v>-6.7066200000000006E-2</c:v>
                </c:pt>
                <c:pt idx="17478">
                  <c:v>-6.7071400000000003E-2</c:v>
                </c:pt>
                <c:pt idx="17479">
                  <c:v>-6.7077499999999998E-2</c:v>
                </c:pt>
                <c:pt idx="17480">
                  <c:v>-6.7082699999999995E-2</c:v>
                </c:pt>
                <c:pt idx="17481">
                  <c:v>-6.7088999999999996E-2</c:v>
                </c:pt>
                <c:pt idx="17482">
                  <c:v>-6.7093600000000003E-2</c:v>
                </c:pt>
                <c:pt idx="17483">
                  <c:v>-6.7097900000000002E-2</c:v>
                </c:pt>
                <c:pt idx="17484">
                  <c:v>-6.7104200000000003E-2</c:v>
                </c:pt>
                <c:pt idx="17485">
                  <c:v>-6.7110199999999995E-2</c:v>
                </c:pt>
                <c:pt idx="17486">
                  <c:v>-6.7116099999999998E-2</c:v>
                </c:pt>
                <c:pt idx="17487">
                  <c:v>-6.7120700000000005E-2</c:v>
                </c:pt>
                <c:pt idx="17488">
                  <c:v>-6.7124299999999998E-2</c:v>
                </c:pt>
                <c:pt idx="17489">
                  <c:v>-6.7127900000000004E-2</c:v>
                </c:pt>
                <c:pt idx="17490">
                  <c:v>-6.7132899999999995E-2</c:v>
                </c:pt>
                <c:pt idx="17491">
                  <c:v>-6.7135200000000006E-2</c:v>
                </c:pt>
                <c:pt idx="17492">
                  <c:v>-6.7137799999999997E-2</c:v>
                </c:pt>
                <c:pt idx="17493">
                  <c:v>-6.7140900000000003E-2</c:v>
                </c:pt>
                <c:pt idx="17494">
                  <c:v>-6.7142499999999994E-2</c:v>
                </c:pt>
                <c:pt idx="17495">
                  <c:v>-6.7145200000000002E-2</c:v>
                </c:pt>
                <c:pt idx="17496">
                  <c:v>-6.7147499999999999E-2</c:v>
                </c:pt>
                <c:pt idx="17497">
                  <c:v>-6.7150500000000002E-2</c:v>
                </c:pt>
                <c:pt idx="17498">
                  <c:v>-6.7154900000000003E-2</c:v>
                </c:pt>
                <c:pt idx="17499">
                  <c:v>-6.7158499999999996E-2</c:v>
                </c:pt>
                <c:pt idx="17500">
                  <c:v>-6.7164000000000001E-2</c:v>
                </c:pt>
                <c:pt idx="17501">
                  <c:v>-6.7168099999999994E-2</c:v>
                </c:pt>
                <c:pt idx="17502">
                  <c:v>-6.7170800000000003E-2</c:v>
                </c:pt>
                <c:pt idx="17503">
                  <c:v>-6.7174999999999999E-2</c:v>
                </c:pt>
                <c:pt idx="17504">
                  <c:v>-6.7178799999999997E-2</c:v>
                </c:pt>
                <c:pt idx="17505">
                  <c:v>-6.7181099999999994E-2</c:v>
                </c:pt>
                <c:pt idx="17506">
                  <c:v>-6.7182500000000006E-2</c:v>
                </c:pt>
                <c:pt idx="17507">
                  <c:v>-6.7182000000000006E-2</c:v>
                </c:pt>
                <c:pt idx="17508">
                  <c:v>-6.7181500000000005E-2</c:v>
                </c:pt>
                <c:pt idx="17509">
                  <c:v>-6.7182800000000001E-2</c:v>
                </c:pt>
                <c:pt idx="17510">
                  <c:v>-6.7183900000000005E-2</c:v>
                </c:pt>
                <c:pt idx="17511">
                  <c:v>-6.7187899999999995E-2</c:v>
                </c:pt>
                <c:pt idx="17512">
                  <c:v>-6.7193000000000003E-2</c:v>
                </c:pt>
                <c:pt idx="17513">
                  <c:v>-6.7199800000000004E-2</c:v>
                </c:pt>
                <c:pt idx="17514">
                  <c:v>-6.7206500000000002E-2</c:v>
                </c:pt>
                <c:pt idx="17515">
                  <c:v>-6.7213899999999993E-2</c:v>
                </c:pt>
                <c:pt idx="17516">
                  <c:v>-6.7220500000000002E-2</c:v>
                </c:pt>
                <c:pt idx="17517">
                  <c:v>-6.7226800000000003E-2</c:v>
                </c:pt>
                <c:pt idx="17518">
                  <c:v>-6.7233699999999993E-2</c:v>
                </c:pt>
                <c:pt idx="17519">
                  <c:v>-6.7238300000000001E-2</c:v>
                </c:pt>
                <c:pt idx="17520">
                  <c:v>-6.7241200000000001E-2</c:v>
                </c:pt>
                <c:pt idx="17521">
                  <c:v>-6.7243200000000003E-2</c:v>
                </c:pt>
                <c:pt idx="17522">
                  <c:v>-6.7245799999999994E-2</c:v>
                </c:pt>
                <c:pt idx="17523">
                  <c:v>-6.7249000000000003E-2</c:v>
                </c:pt>
                <c:pt idx="17524">
                  <c:v>-6.7252699999999999E-2</c:v>
                </c:pt>
                <c:pt idx="17525">
                  <c:v>-6.7255599999999999E-2</c:v>
                </c:pt>
                <c:pt idx="17526">
                  <c:v>-6.7259200000000005E-2</c:v>
                </c:pt>
                <c:pt idx="17527">
                  <c:v>-6.7263199999999995E-2</c:v>
                </c:pt>
                <c:pt idx="17528">
                  <c:v>-6.7267099999999996E-2</c:v>
                </c:pt>
                <c:pt idx="17529">
                  <c:v>-6.7269599999999999E-2</c:v>
                </c:pt>
                <c:pt idx="17530">
                  <c:v>-6.7272600000000002E-2</c:v>
                </c:pt>
                <c:pt idx="17531">
                  <c:v>-6.7274399999999998E-2</c:v>
                </c:pt>
                <c:pt idx="17532">
                  <c:v>-6.7275399999999999E-2</c:v>
                </c:pt>
                <c:pt idx="17533">
                  <c:v>-6.7276900000000001E-2</c:v>
                </c:pt>
                <c:pt idx="17534">
                  <c:v>-6.72788E-2</c:v>
                </c:pt>
                <c:pt idx="17535">
                  <c:v>-6.7280999999999994E-2</c:v>
                </c:pt>
                <c:pt idx="17536">
                  <c:v>-6.7283599999999999E-2</c:v>
                </c:pt>
                <c:pt idx="17537">
                  <c:v>-6.7285399999999995E-2</c:v>
                </c:pt>
                <c:pt idx="17538">
                  <c:v>-6.7286200000000004E-2</c:v>
                </c:pt>
                <c:pt idx="17539">
                  <c:v>-6.7286200000000004E-2</c:v>
                </c:pt>
                <c:pt idx="17540">
                  <c:v>-6.7287700000000006E-2</c:v>
                </c:pt>
                <c:pt idx="17541">
                  <c:v>-6.7292500000000005E-2</c:v>
                </c:pt>
                <c:pt idx="17542">
                  <c:v>-6.7296599999999998E-2</c:v>
                </c:pt>
                <c:pt idx="17543">
                  <c:v>-6.7303799999999997E-2</c:v>
                </c:pt>
                <c:pt idx="17544">
                  <c:v>-6.7311599999999999E-2</c:v>
                </c:pt>
                <c:pt idx="17545">
                  <c:v>-6.7317699999999994E-2</c:v>
                </c:pt>
                <c:pt idx="17546">
                  <c:v>-6.7322300000000002E-2</c:v>
                </c:pt>
                <c:pt idx="17547">
                  <c:v>-6.7323999999999995E-2</c:v>
                </c:pt>
                <c:pt idx="17548">
                  <c:v>-6.73261E-2</c:v>
                </c:pt>
                <c:pt idx="17549">
                  <c:v>-6.7327499999999998E-2</c:v>
                </c:pt>
                <c:pt idx="17550">
                  <c:v>-6.7329100000000003E-2</c:v>
                </c:pt>
                <c:pt idx="17551">
                  <c:v>-6.7330100000000004E-2</c:v>
                </c:pt>
                <c:pt idx="17552">
                  <c:v>-6.7333599999999993E-2</c:v>
                </c:pt>
                <c:pt idx="17553">
                  <c:v>-6.7338400000000007E-2</c:v>
                </c:pt>
                <c:pt idx="17554">
                  <c:v>-6.7343200000000006E-2</c:v>
                </c:pt>
                <c:pt idx="17555">
                  <c:v>-6.7347500000000005E-2</c:v>
                </c:pt>
                <c:pt idx="17556">
                  <c:v>-6.7353999999999997E-2</c:v>
                </c:pt>
                <c:pt idx="17557">
                  <c:v>-6.7363099999999995E-2</c:v>
                </c:pt>
                <c:pt idx="17558">
                  <c:v>-6.7368200000000003E-2</c:v>
                </c:pt>
                <c:pt idx="17559">
                  <c:v>-6.7373199999999994E-2</c:v>
                </c:pt>
                <c:pt idx="17560">
                  <c:v>-6.7376400000000003E-2</c:v>
                </c:pt>
                <c:pt idx="17561">
                  <c:v>-6.7376199999999997E-2</c:v>
                </c:pt>
                <c:pt idx="17562">
                  <c:v>-6.7376500000000006E-2</c:v>
                </c:pt>
                <c:pt idx="17563">
                  <c:v>-6.7376599999999995E-2</c:v>
                </c:pt>
                <c:pt idx="17564">
                  <c:v>-6.7375599999999994E-2</c:v>
                </c:pt>
                <c:pt idx="17565">
                  <c:v>-6.73739E-2</c:v>
                </c:pt>
                <c:pt idx="17566">
                  <c:v>-6.7374000000000003E-2</c:v>
                </c:pt>
                <c:pt idx="17567">
                  <c:v>-6.7376000000000005E-2</c:v>
                </c:pt>
                <c:pt idx="17568">
                  <c:v>-6.7377199999999998E-2</c:v>
                </c:pt>
                <c:pt idx="17569">
                  <c:v>-6.7379700000000001E-2</c:v>
                </c:pt>
                <c:pt idx="17570">
                  <c:v>-6.7385899999999999E-2</c:v>
                </c:pt>
                <c:pt idx="17571">
                  <c:v>-6.7392199999999999E-2</c:v>
                </c:pt>
                <c:pt idx="17572">
                  <c:v>-6.7397499999999999E-2</c:v>
                </c:pt>
                <c:pt idx="17573">
                  <c:v>-6.7403699999999997E-2</c:v>
                </c:pt>
                <c:pt idx="17574">
                  <c:v>-6.74067E-2</c:v>
                </c:pt>
                <c:pt idx="17575">
                  <c:v>-6.7408300000000004E-2</c:v>
                </c:pt>
                <c:pt idx="17576">
                  <c:v>-6.7410899999999996E-2</c:v>
                </c:pt>
                <c:pt idx="17577">
                  <c:v>-6.7413699999999993E-2</c:v>
                </c:pt>
                <c:pt idx="17578">
                  <c:v>-6.7415900000000001E-2</c:v>
                </c:pt>
                <c:pt idx="17579">
                  <c:v>-6.7420400000000005E-2</c:v>
                </c:pt>
                <c:pt idx="17580">
                  <c:v>-6.7422300000000004E-2</c:v>
                </c:pt>
                <c:pt idx="17581">
                  <c:v>-6.7425299999999994E-2</c:v>
                </c:pt>
                <c:pt idx="17582">
                  <c:v>-6.7427899999999999E-2</c:v>
                </c:pt>
                <c:pt idx="17583">
                  <c:v>-6.7430500000000004E-2</c:v>
                </c:pt>
                <c:pt idx="17584">
                  <c:v>-6.7433199999999999E-2</c:v>
                </c:pt>
                <c:pt idx="17585">
                  <c:v>-6.7434400000000005E-2</c:v>
                </c:pt>
                <c:pt idx="17586">
                  <c:v>-6.7436099999999999E-2</c:v>
                </c:pt>
                <c:pt idx="17587">
                  <c:v>-6.7438899999999996E-2</c:v>
                </c:pt>
                <c:pt idx="17588">
                  <c:v>-6.7441500000000001E-2</c:v>
                </c:pt>
                <c:pt idx="17589">
                  <c:v>-6.7442699999999994E-2</c:v>
                </c:pt>
                <c:pt idx="17590">
                  <c:v>-6.7446000000000006E-2</c:v>
                </c:pt>
                <c:pt idx="17591">
                  <c:v>-6.7450200000000002E-2</c:v>
                </c:pt>
                <c:pt idx="17592">
                  <c:v>-6.7458799999999999E-2</c:v>
                </c:pt>
                <c:pt idx="17593">
                  <c:v>-6.7467600000000003E-2</c:v>
                </c:pt>
                <c:pt idx="17594">
                  <c:v>-6.7476900000000006E-2</c:v>
                </c:pt>
                <c:pt idx="17595">
                  <c:v>-6.7489300000000002E-2</c:v>
                </c:pt>
                <c:pt idx="17596">
                  <c:v>-6.7502699999999999E-2</c:v>
                </c:pt>
                <c:pt idx="17597">
                  <c:v>-6.75153E-2</c:v>
                </c:pt>
                <c:pt idx="17598">
                  <c:v>-6.7527900000000002E-2</c:v>
                </c:pt>
                <c:pt idx="17599">
                  <c:v>-6.7539000000000002E-2</c:v>
                </c:pt>
                <c:pt idx="17600">
                  <c:v>-6.7547999999999997E-2</c:v>
                </c:pt>
                <c:pt idx="17601">
                  <c:v>-6.7555900000000002E-2</c:v>
                </c:pt>
                <c:pt idx="17602">
                  <c:v>-6.7563700000000004E-2</c:v>
                </c:pt>
                <c:pt idx="17603">
                  <c:v>-6.7571199999999998E-2</c:v>
                </c:pt>
                <c:pt idx="17604">
                  <c:v>-6.7578899999999997E-2</c:v>
                </c:pt>
                <c:pt idx="17605">
                  <c:v>-6.7585199999999998E-2</c:v>
                </c:pt>
                <c:pt idx="17606">
                  <c:v>-6.7591600000000002E-2</c:v>
                </c:pt>
                <c:pt idx="17607">
                  <c:v>-6.7599099999999995E-2</c:v>
                </c:pt>
                <c:pt idx="17608">
                  <c:v>-6.7605799999999994E-2</c:v>
                </c:pt>
                <c:pt idx="17609">
                  <c:v>-6.7612199999999997E-2</c:v>
                </c:pt>
                <c:pt idx="17610">
                  <c:v>-6.7618499999999998E-2</c:v>
                </c:pt>
                <c:pt idx="17611">
                  <c:v>-6.7625099999999994E-2</c:v>
                </c:pt>
                <c:pt idx="17612">
                  <c:v>-6.76316E-2</c:v>
                </c:pt>
                <c:pt idx="17613">
                  <c:v>-6.7638400000000001E-2</c:v>
                </c:pt>
                <c:pt idx="17614">
                  <c:v>-6.7643099999999998E-2</c:v>
                </c:pt>
                <c:pt idx="17615">
                  <c:v>-6.7646999999999999E-2</c:v>
                </c:pt>
                <c:pt idx="17616">
                  <c:v>-6.7651100000000006E-2</c:v>
                </c:pt>
                <c:pt idx="17617">
                  <c:v>-6.7654099999999995E-2</c:v>
                </c:pt>
                <c:pt idx="17618">
                  <c:v>-6.7655999999999994E-2</c:v>
                </c:pt>
                <c:pt idx="17619">
                  <c:v>-6.7657099999999998E-2</c:v>
                </c:pt>
                <c:pt idx="17620">
                  <c:v>-6.7655999999999994E-2</c:v>
                </c:pt>
                <c:pt idx="17621">
                  <c:v>-6.7656599999999997E-2</c:v>
                </c:pt>
                <c:pt idx="17622">
                  <c:v>-6.7658499999999996E-2</c:v>
                </c:pt>
                <c:pt idx="17623">
                  <c:v>-6.76596E-2</c:v>
                </c:pt>
                <c:pt idx="17624">
                  <c:v>-6.7660700000000004E-2</c:v>
                </c:pt>
                <c:pt idx="17625">
                  <c:v>-6.76625E-2</c:v>
                </c:pt>
                <c:pt idx="17626">
                  <c:v>-6.7663500000000001E-2</c:v>
                </c:pt>
                <c:pt idx="17627">
                  <c:v>-6.7665500000000003E-2</c:v>
                </c:pt>
                <c:pt idx="17628">
                  <c:v>-6.76678E-2</c:v>
                </c:pt>
                <c:pt idx="17629">
                  <c:v>-6.7668500000000006E-2</c:v>
                </c:pt>
                <c:pt idx="17630">
                  <c:v>-6.76707E-2</c:v>
                </c:pt>
                <c:pt idx="17631">
                  <c:v>-6.76702E-2</c:v>
                </c:pt>
                <c:pt idx="17632">
                  <c:v>-6.7669900000000005E-2</c:v>
                </c:pt>
                <c:pt idx="17633">
                  <c:v>-6.7673499999999998E-2</c:v>
                </c:pt>
                <c:pt idx="17634">
                  <c:v>-6.76789E-2</c:v>
                </c:pt>
                <c:pt idx="17635">
                  <c:v>-6.7684400000000006E-2</c:v>
                </c:pt>
                <c:pt idx="17636">
                  <c:v>-6.7691200000000007E-2</c:v>
                </c:pt>
                <c:pt idx="17637">
                  <c:v>-6.7699999999999996E-2</c:v>
                </c:pt>
                <c:pt idx="17638">
                  <c:v>-6.7707600000000007E-2</c:v>
                </c:pt>
                <c:pt idx="17639">
                  <c:v>-6.7719000000000001E-2</c:v>
                </c:pt>
                <c:pt idx="17640">
                  <c:v>-6.77291E-2</c:v>
                </c:pt>
                <c:pt idx="17641">
                  <c:v>-6.7737900000000004E-2</c:v>
                </c:pt>
                <c:pt idx="17642">
                  <c:v>-6.7744600000000002E-2</c:v>
                </c:pt>
                <c:pt idx="17643">
                  <c:v>-6.7750099999999994E-2</c:v>
                </c:pt>
                <c:pt idx="17644">
                  <c:v>-6.7751599999999995E-2</c:v>
                </c:pt>
                <c:pt idx="17645">
                  <c:v>-6.7754200000000001E-2</c:v>
                </c:pt>
                <c:pt idx="17646">
                  <c:v>-6.7755399999999993E-2</c:v>
                </c:pt>
                <c:pt idx="17647">
                  <c:v>-6.7758700000000005E-2</c:v>
                </c:pt>
                <c:pt idx="17648">
                  <c:v>-6.7763400000000001E-2</c:v>
                </c:pt>
                <c:pt idx="17649">
                  <c:v>-6.7766699999999999E-2</c:v>
                </c:pt>
                <c:pt idx="17650">
                  <c:v>-6.7771399999999996E-2</c:v>
                </c:pt>
                <c:pt idx="17651">
                  <c:v>-6.7776699999999995E-2</c:v>
                </c:pt>
                <c:pt idx="17652">
                  <c:v>-6.7782200000000001E-2</c:v>
                </c:pt>
                <c:pt idx="17653">
                  <c:v>-6.7785600000000001E-2</c:v>
                </c:pt>
                <c:pt idx="17654">
                  <c:v>-6.7789600000000005E-2</c:v>
                </c:pt>
                <c:pt idx="17655">
                  <c:v>-6.7794499999999994E-2</c:v>
                </c:pt>
                <c:pt idx="17656">
                  <c:v>-6.7799300000000007E-2</c:v>
                </c:pt>
                <c:pt idx="17657">
                  <c:v>-6.7805199999999996E-2</c:v>
                </c:pt>
                <c:pt idx="17658">
                  <c:v>-6.78092E-2</c:v>
                </c:pt>
                <c:pt idx="17659">
                  <c:v>-6.7815100000000003E-2</c:v>
                </c:pt>
                <c:pt idx="17660">
                  <c:v>-6.7820699999999998E-2</c:v>
                </c:pt>
                <c:pt idx="17661">
                  <c:v>-6.7827999999999999E-2</c:v>
                </c:pt>
                <c:pt idx="17662">
                  <c:v>-6.7833400000000002E-2</c:v>
                </c:pt>
                <c:pt idx="17663">
                  <c:v>-6.7839200000000002E-2</c:v>
                </c:pt>
                <c:pt idx="17664">
                  <c:v>-6.78449E-2</c:v>
                </c:pt>
                <c:pt idx="17665">
                  <c:v>-6.7848199999999997E-2</c:v>
                </c:pt>
                <c:pt idx="17666">
                  <c:v>-6.7853399999999994E-2</c:v>
                </c:pt>
                <c:pt idx="17667">
                  <c:v>-6.7860199999999996E-2</c:v>
                </c:pt>
                <c:pt idx="17668">
                  <c:v>-6.7867499999999997E-2</c:v>
                </c:pt>
                <c:pt idx="17669">
                  <c:v>-6.7873199999999995E-2</c:v>
                </c:pt>
                <c:pt idx="17670">
                  <c:v>-6.7879200000000001E-2</c:v>
                </c:pt>
                <c:pt idx="17671">
                  <c:v>-6.7885600000000004E-2</c:v>
                </c:pt>
                <c:pt idx="17672">
                  <c:v>-6.7891999999999994E-2</c:v>
                </c:pt>
                <c:pt idx="17673">
                  <c:v>-6.7898E-2</c:v>
                </c:pt>
                <c:pt idx="17674">
                  <c:v>-6.7903099999999994E-2</c:v>
                </c:pt>
                <c:pt idx="17675">
                  <c:v>-6.7907599999999999E-2</c:v>
                </c:pt>
                <c:pt idx="17676">
                  <c:v>-6.7909499999999998E-2</c:v>
                </c:pt>
                <c:pt idx="17677">
                  <c:v>-6.7914100000000005E-2</c:v>
                </c:pt>
                <c:pt idx="17678">
                  <c:v>-6.7915600000000007E-2</c:v>
                </c:pt>
                <c:pt idx="17679">
                  <c:v>-6.7917900000000003E-2</c:v>
                </c:pt>
                <c:pt idx="17680">
                  <c:v>-6.7918199999999998E-2</c:v>
                </c:pt>
                <c:pt idx="17681">
                  <c:v>-6.7917000000000005E-2</c:v>
                </c:pt>
                <c:pt idx="17682">
                  <c:v>-6.7916000000000004E-2</c:v>
                </c:pt>
                <c:pt idx="17683">
                  <c:v>-6.7913799999999996E-2</c:v>
                </c:pt>
                <c:pt idx="17684">
                  <c:v>-6.7911600000000003E-2</c:v>
                </c:pt>
                <c:pt idx="17685">
                  <c:v>-6.7911600000000003E-2</c:v>
                </c:pt>
                <c:pt idx="17686">
                  <c:v>-6.7911399999999997E-2</c:v>
                </c:pt>
                <c:pt idx="17687">
                  <c:v>-6.7912299999999995E-2</c:v>
                </c:pt>
                <c:pt idx="17688">
                  <c:v>-6.7914799999999997E-2</c:v>
                </c:pt>
                <c:pt idx="17689">
                  <c:v>-6.7918199999999998E-2</c:v>
                </c:pt>
                <c:pt idx="17690">
                  <c:v>-6.7923399999999995E-2</c:v>
                </c:pt>
                <c:pt idx="17691">
                  <c:v>-6.7928500000000003E-2</c:v>
                </c:pt>
                <c:pt idx="17692">
                  <c:v>-6.7935099999999998E-2</c:v>
                </c:pt>
                <c:pt idx="17693">
                  <c:v>-6.7940299999999995E-2</c:v>
                </c:pt>
                <c:pt idx="17694">
                  <c:v>-6.7944000000000004E-2</c:v>
                </c:pt>
                <c:pt idx="17695">
                  <c:v>-6.7946500000000007E-2</c:v>
                </c:pt>
                <c:pt idx="17696">
                  <c:v>-6.7948700000000001E-2</c:v>
                </c:pt>
                <c:pt idx="17697">
                  <c:v>-6.7947599999999997E-2</c:v>
                </c:pt>
                <c:pt idx="17698">
                  <c:v>-6.7947900000000006E-2</c:v>
                </c:pt>
                <c:pt idx="17699">
                  <c:v>-6.7950499999999997E-2</c:v>
                </c:pt>
                <c:pt idx="17700">
                  <c:v>-6.7954000000000001E-2</c:v>
                </c:pt>
                <c:pt idx="17701">
                  <c:v>-6.7959099999999995E-2</c:v>
                </c:pt>
                <c:pt idx="17702">
                  <c:v>-6.7962599999999998E-2</c:v>
                </c:pt>
                <c:pt idx="17703">
                  <c:v>-6.7968899999999999E-2</c:v>
                </c:pt>
                <c:pt idx="17704">
                  <c:v>-6.7974400000000004E-2</c:v>
                </c:pt>
                <c:pt idx="17705">
                  <c:v>-6.7975999999999995E-2</c:v>
                </c:pt>
                <c:pt idx="17706">
                  <c:v>-6.7976599999999998E-2</c:v>
                </c:pt>
                <c:pt idx="17707">
                  <c:v>-6.7976599999999998E-2</c:v>
                </c:pt>
                <c:pt idx="17708">
                  <c:v>-6.7975900000000006E-2</c:v>
                </c:pt>
                <c:pt idx="17709">
                  <c:v>-6.7975499999999994E-2</c:v>
                </c:pt>
                <c:pt idx="17710">
                  <c:v>-6.7977599999999999E-2</c:v>
                </c:pt>
                <c:pt idx="17711">
                  <c:v>-6.7982000000000001E-2</c:v>
                </c:pt>
                <c:pt idx="17712">
                  <c:v>-6.7987699999999998E-2</c:v>
                </c:pt>
                <c:pt idx="17713">
                  <c:v>-6.7991700000000002E-2</c:v>
                </c:pt>
                <c:pt idx="17714">
                  <c:v>-6.7994799999999994E-2</c:v>
                </c:pt>
                <c:pt idx="17715">
                  <c:v>-6.7998100000000006E-2</c:v>
                </c:pt>
                <c:pt idx="17716">
                  <c:v>-6.8003300000000003E-2</c:v>
                </c:pt>
                <c:pt idx="17717">
                  <c:v>-6.80061E-2</c:v>
                </c:pt>
                <c:pt idx="17718">
                  <c:v>-6.8009100000000003E-2</c:v>
                </c:pt>
                <c:pt idx="17719">
                  <c:v>-6.8011100000000005E-2</c:v>
                </c:pt>
                <c:pt idx="17720">
                  <c:v>-6.8012699999999995E-2</c:v>
                </c:pt>
                <c:pt idx="17721">
                  <c:v>-6.8015599999999996E-2</c:v>
                </c:pt>
                <c:pt idx="17722">
                  <c:v>-6.8016400000000005E-2</c:v>
                </c:pt>
                <c:pt idx="17723">
                  <c:v>-6.8018200000000001E-2</c:v>
                </c:pt>
                <c:pt idx="17724">
                  <c:v>-6.8018700000000001E-2</c:v>
                </c:pt>
                <c:pt idx="17725">
                  <c:v>-6.8021799999999993E-2</c:v>
                </c:pt>
                <c:pt idx="17726">
                  <c:v>-6.8024299999999996E-2</c:v>
                </c:pt>
                <c:pt idx="17727">
                  <c:v>-6.80283E-2</c:v>
                </c:pt>
                <c:pt idx="17728">
                  <c:v>-6.8030900000000005E-2</c:v>
                </c:pt>
                <c:pt idx="17729">
                  <c:v>-6.80336E-2</c:v>
                </c:pt>
                <c:pt idx="17730">
                  <c:v>-6.8036100000000002E-2</c:v>
                </c:pt>
                <c:pt idx="17731">
                  <c:v>-6.8039600000000006E-2</c:v>
                </c:pt>
                <c:pt idx="17732">
                  <c:v>-6.8043400000000004E-2</c:v>
                </c:pt>
                <c:pt idx="17733">
                  <c:v>-6.8045700000000001E-2</c:v>
                </c:pt>
                <c:pt idx="17734">
                  <c:v>-6.8046099999999998E-2</c:v>
                </c:pt>
                <c:pt idx="17735">
                  <c:v>-6.80452E-2</c:v>
                </c:pt>
                <c:pt idx="17736">
                  <c:v>-6.8046300000000004E-2</c:v>
                </c:pt>
                <c:pt idx="17737">
                  <c:v>-6.8047700000000003E-2</c:v>
                </c:pt>
                <c:pt idx="17738">
                  <c:v>-6.8047999999999997E-2</c:v>
                </c:pt>
                <c:pt idx="17739">
                  <c:v>-6.8051200000000006E-2</c:v>
                </c:pt>
                <c:pt idx="17740">
                  <c:v>-6.8052299999999996E-2</c:v>
                </c:pt>
                <c:pt idx="17741">
                  <c:v>-6.8055900000000003E-2</c:v>
                </c:pt>
                <c:pt idx="17742">
                  <c:v>-6.8061099999999999E-2</c:v>
                </c:pt>
                <c:pt idx="17743">
                  <c:v>-6.8066699999999994E-2</c:v>
                </c:pt>
                <c:pt idx="17744">
                  <c:v>-6.8072300000000002E-2</c:v>
                </c:pt>
                <c:pt idx="17745">
                  <c:v>-6.8078799999999995E-2</c:v>
                </c:pt>
                <c:pt idx="17746">
                  <c:v>-6.8085900000000005E-2</c:v>
                </c:pt>
                <c:pt idx="17747">
                  <c:v>-6.8094799999999997E-2</c:v>
                </c:pt>
                <c:pt idx="17748">
                  <c:v>-6.8100400000000005E-2</c:v>
                </c:pt>
                <c:pt idx="17749">
                  <c:v>-6.8105700000000005E-2</c:v>
                </c:pt>
                <c:pt idx="17750">
                  <c:v>-6.8111199999999997E-2</c:v>
                </c:pt>
                <c:pt idx="17751">
                  <c:v>-6.8113599999999996E-2</c:v>
                </c:pt>
                <c:pt idx="17752">
                  <c:v>-6.8115999999999996E-2</c:v>
                </c:pt>
                <c:pt idx="17753">
                  <c:v>-6.8116599999999999E-2</c:v>
                </c:pt>
                <c:pt idx="17754">
                  <c:v>-6.8116899999999994E-2</c:v>
                </c:pt>
                <c:pt idx="17755">
                  <c:v>-6.8117499999999997E-2</c:v>
                </c:pt>
                <c:pt idx="17756">
                  <c:v>-6.8117399999999995E-2</c:v>
                </c:pt>
                <c:pt idx="17757">
                  <c:v>-6.8116800000000005E-2</c:v>
                </c:pt>
                <c:pt idx="17758">
                  <c:v>-6.8118700000000004E-2</c:v>
                </c:pt>
                <c:pt idx="17759">
                  <c:v>-6.8120299999999995E-2</c:v>
                </c:pt>
                <c:pt idx="17760">
                  <c:v>-6.81253E-2</c:v>
                </c:pt>
                <c:pt idx="17761">
                  <c:v>-6.8130999999999997E-2</c:v>
                </c:pt>
                <c:pt idx="17762">
                  <c:v>-6.8135699999999993E-2</c:v>
                </c:pt>
                <c:pt idx="17763">
                  <c:v>-6.8140099999999995E-2</c:v>
                </c:pt>
                <c:pt idx="17764">
                  <c:v>-6.8141599999999997E-2</c:v>
                </c:pt>
                <c:pt idx="17765">
                  <c:v>-6.81427E-2</c:v>
                </c:pt>
                <c:pt idx="17766">
                  <c:v>-6.8144099999999999E-2</c:v>
                </c:pt>
                <c:pt idx="17767">
                  <c:v>-6.8144200000000002E-2</c:v>
                </c:pt>
                <c:pt idx="17768">
                  <c:v>-6.8144800000000005E-2</c:v>
                </c:pt>
                <c:pt idx="17769">
                  <c:v>-6.8147299999999994E-2</c:v>
                </c:pt>
                <c:pt idx="17770">
                  <c:v>-6.8150600000000006E-2</c:v>
                </c:pt>
                <c:pt idx="17771">
                  <c:v>-6.8155499999999994E-2</c:v>
                </c:pt>
                <c:pt idx="17772">
                  <c:v>-6.8159999999999998E-2</c:v>
                </c:pt>
                <c:pt idx="17773">
                  <c:v>-6.8163500000000002E-2</c:v>
                </c:pt>
                <c:pt idx="17774">
                  <c:v>-6.8167900000000003E-2</c:v>
                </c:pt>
                <c:pt idx="17775">
                  <c:v>-6.8171599999999999E-2</c:v>
                </c:pt>
                <c:pt idx="17776">
                  <c:v>-6.8174799999999994E-2</c:v>
                </c:pt>
                <c:pt idx="17777">
                  <c:v>-6.8176200000000006E-2</c:v>
                </c:pt>
                <c:pt idx="17778">
                  <c:v>-6.8177199999999993E-2</c:v>
                </c:pt>
                <c:pt idx="17779">
                  <c:v>-6.8175200000000005E-2</c:v>
                </c:pt>
                <c:pt idx="17780">
                  <c:v>-6.8174100000000001E-2</c:v>
                </c:pt>
                <c:pt idx="17781">
                  <c:v>-6.8174999999999999E-2</c:v>
                </c:pt>
                <c:pt idx="17782">
                  <c:v>-6.8177600000000005E-2</c:v>
                </c:pt>
                <c:pt idx="17783">
                  <c:v>-6.8177100000000004E-2</c:v>
                </c:pt>
                <c:pt idx="17784">
                  <c:v>-6.8175600000000003E-2</c:v>
                </c:pt>
                <c:pt idx="17785">
                  <c:v>-6.8174299999999993E-2</c:v>
                </c:pt>
                <c:pt idx="17786">
                  <c:v>-6.8173200000000003E-2</c:v>
                </c:pt>
                <c:pt idx="17787">
                  <c:v>-6.8175100000000002E-2</c:v>
                </c:pt>
                <c:pt idx="17788">
                  <c:v>-6.8180299999999999E-2</c:v>
                </c:pt>
                <c:pt idx="17789">
                  <c:v>-6.8187200000000003E-2</c:v>
                </c:pt>
                <c:pt idx="17790">
                  <c:v>-6.8193000000000004E-2</c:v>
                </c:pt>
                <c:pt idx="17791">
                  <c:v>-6.8198099999999998E-2</c:v>
                </c:pt>
                <c:pt idx="17792">
                  <c:v>-6.8205500000000002E-2</c:v>
                </c:pt>
                <c:pt idx="17793">
                  <c:v>-6.8212999999999996E-2</c:v>
                </c:pt>
                <c:pt idx="17794">
                  <c:v>-6.8220500000000003E-2</c:v>
                </c:pt>
                <c:pt idx="17795">
                  <c:v>-6.8224499999999993E-2</c:v>
                </c:pt>
                <c:pt idx="17796">
                  <c:v>-6.8225599999999997E-2</c:v>
                </c:pt>
                <c:pt idx="17797">
                  <c:v>-6.8227200000000002E-2</c:v>
                </c:pt>
                <c:pt idx="17798">
                  <c:v>-6.8230799999999994E-2</c:v>
                </c:pt>
                <c:pt idx="17799">
                  <c:v>-6.8234000000000003E-2</c:v>
                </c:pt>
                <c:pt idx="17800">
                  <c:v>-6.8240300000000004E-2</c:v>
                </c:pt>
                <c:pt idx="17801">
                  <c:v>-6.8245600000000003E-2</c:v>
                </c:pt>
                <c:pt idx="17802">
                  <c:v>-6.8247600000000005E-2</c:v>
                </c:pt>
                <c:pt idx="17803">
                  <c:v>-6.8251900000000004E-2</c:v>
                </c:pt>
                <c:pt idx="17804">
                  <c:v>-6.8254800000000004E-2</c:v>
                </c:pt>
                <c:pt idx="17805">
                  <c:v>-6.8257399999999996E-2</c:v>
                </c:pt>
                <c:pt idx="17806">
                  <c:v>-6.8259299999999995E-2</c:v>
                </c:pt>
                <c:pt idx="17807">
                  <c:v>-6.8260000000000001E-2</c:v>
                </c:pt>
                <c:pt idx="17808">
                  <c:v>-6.8261699999999995E-2</c:v>
                </c:pt>
                <c:pt idx="17809">
                  <c:v>-6.82619E-2</c:v>
                </c:pt>
                <c:pt idx="17810">
                  <c:v>-6.8263599999999994E-2</c:v>
                </c:pt>
                <c:pt idx="17811">
                  <c:v>-6.8269700000000003E-2</c:v>
                </c:pt>
                <c:pt idx="17812">
                  <c:v>-6.8274100000000004E-2</c:v>
                </c:pt>
                <c:pt idx="17813">
                  <c:v>-6.82778E-2</c:v>
                </c:pt>
                <c:pt idx="17814">
                  <c:v>-6.8281300000000003E-2</c:v>
                </c:pt>
                <c:pt idx="17815">
                  <c:v>-6.8284600000000001E-2</c:v>
                </c:pt>
                <c:pt idx="17816">
                  <c:v>-6.8287700000000007E-2</c:v>
                </c:pt>
                <c:pt idx="17817">
                  <c:v>-6.8291699999999997E-2</c:v>
                </c:pt>
                <c:pt idx="17818">
                  <c:v>-6.8294400000000005E-2</c:v>
                </c:pt>
                <c:pt idx="17819">
                  <c:v>-6.8295999999999996E-2</c:v>
                </c:pt>
                <c:pt idx="17820">
                  <c:v>-6.8297300000000005E-2</c:v>
                </c:pt>
                <c:pt idx="17821">
                  <c:v>-6.8296499999999996E-2</c:v>
                </c:pt>
                <c:pt idx="17822">
                  <c:v>-6.8297800000000006E-2</c:v>
                </c:pt>
                <c:pt idx="17823">
                  <c:v>-6.8298899999999996E-2</c:v>
                </c:pt>
                <c:pt idx="17824">
                  <c:v>-6.8302000000000002E-2</c:v>
                </c:pt>
                <c:pt idx="17825">
                  <c:v>-6.8304599999999993E-2</c:v>
                </c:pt>
                <c:pt idx="17826">
                  <c:v>-6.8303900000000001E-2</c:v>
                </c:pt>
                <c:pt idx="17827">
                  <c:v>-6.8305400000000002E-2</c:v>
                </c:pt>
                <c:pt idx="17828">
                  <c:v>-6.8308599999999997E-2</c:v>
                </c:pt>
                <c:pt idx="17829">
                  <c:v>-6.83111E-2</c:v>
                </c:pt>
                <c:pt idx="17830">
                  <c:v>-6.8315000000000001E-2</c:v>
                </c:pt>
                <c:pt idx="17831">
                  <c:v>-6.8318400000000001E-2</c:v>
                </c:pt>
                <c:pt idx="17832">
                  <c:v>-6.8325399999999994E-2</c:v>
                </c:pt>
                <c:pt idx="17833">
                  <c:v>-6.8331000000000003E-2</c:v>
                </c:pt>
                <c:pt idx="17834">
                  <c:v>-6.83367E-2</c:v>
                </c:pt>
                <c:pt idx="17835">
                  <c:v>-6.8344600000000005E-2</c:v>
                </c:pt>
                <c:pt idx="17836">
                  <c:v>-6.8356600000000003E-2</c:v>
                </c:pt>
                <c:pt idx="17837">
                  <c:v>-6.8367399999999995E-2</c:v>
                </c:pt>
                <c:pt idx="17838">
                  <c:v>-6.8378999999999995E-2</c:v>
                </c:pt>
                <c:pt idx="17839">
                  <c:v>-6.8387299999999998E-2</c:v>
                </c:pt>
                <c:pt idx="17840">
                  <c:v>-6.8392999999999995E-2</c:v>
                </c:pt>
                <c:pt idx="17841">
                  <c:v>-6.8396399999999996E-2</c:v>
                </c:pt>
                <c:pt idx="17842">
                  <c:v>-6.8401500000000004E-2</c:v>
                </c:pt>
                <c:pt idx="17843">
                  <c:v>-6.8408399999999994E-2</c:v>
                </c:pt>
                <c:pt idx="17844">
                  <c:v>-6.8415500000000004E-2</c:v>
                </c:pt>
                <c:pt idx="17845">
                  <c:v>-6.8419300000000002E-2</c:v>
                </c:pt>
                <c:pt idx="17846">
                  <c:v>-6.8425799999999995E-2</c:v>
                </c:pt>
                <c:pt idx="17847">
                  <c:v>-6.8433400000000005E-2</c:v>
                </c:pt>
                <c:pt idx="17848">
                  <c:v>-6.8441500000000002E-2</c:v>
                </c:pt>
                <c:pt idx="17849">
                  <c:v>-6.8451600000000001E-2</c:v>
                </c:pt>
                <c:pt idx="17850">
                  <c:v>-6.8461900000000006E-2</c:v>
                </c:pt>
                <c:pt idx="17851">
                  <c:v>-6.8471699999999996E-2</c:v>
                </c:pt>
                <c:pt idx="17852">
                  <c:v>-6.8479600000000002E-2</c:v>
                </c:pt>
                <c:pt idx="17853">
                  <c:v>-6.8485900000000002E-2</c:v>
                </c:pt>
                <c:pt idx="17854">
                  <c:v>-6.8489300000000003E-2</c:v>
                </c:pt>
                <c:pt idx="17855">
                  <c:v>-6.8492700000000004E-2</c:v>
                </c:pt>
                <c:pt idx="17856">
                  <c:v>-6.8495500000000001E-2</c:v>
                </c:pt>
                <c:pt idx="17857">
                  <c:v>-6.8496299999999996E-2</c:v>
                </c:pt>
                <c:pt idx="17858">
                  <c:v>-6.84974E-2</c:v>
                </c:pt>
                <c:pt idx="17859">
                  <c:v>-6.8499099999999993E-2</c:v>
                </c:pt>
                <c:pt idx="17860">
                  <c:v>-6.8504300000000004E-2</c:v>
                </c:pt>
                <c:pt idx="17861">
                  <c:v>-6.8511699999999995E-2</c:v>
                </c:pt>
                <c:pt idx="17862">
                  <c:v>-6.8521600000000002E-2</c:v>
                </c:pt>
                <c:pt idx="17863">
                  <c:v>-6.8532300000000004E-2</c:v>
                </c:pt>
                <c:pt idx="17864">
                  <c:v>-6.8543800000000002E-2</c:v>
                </c:pt>
                <c:pt idx="17865">
                  <c:v>-6.8554400000000001E-2</c:v>
                </c:pt>
                <c:pt idx="17866">
                  <c:v>-6.8562899999999996E-2</c:v>
                </c:pt>
                <c:pt idx="17867">
                  <c:v>-6.8571800000000002E-2</c:v>
                </c:pt>
                <c:pt idx="17868">
                  <c:v>-6.8580000000000002E-2</c:v>
                </c:pt>
                <c:pt idx="17869">
                  <c:v>-6.8587899999999993E-2</c:v>
                </c:pt>
                <c:pt idx="17870">
                  <c:v>-6.8592600000000004E-2</c:v>
                </c:pt>
                <c:pt idx="17871">
                  <c:v>-6.8596900000000002E-2</c:v>
                </c:pt>
                <c:pt idx="17872">
                  <c:v>-6.8600099999999997E-2</c:v>
                </c:pt>
                <c:pt idx="17873">
                  <c:v>-6.8603399999999995E-2</c:v>
                </c:pt>
                <c:pt idx="17874">
                  <c:v>-6.8605299999999994E-2</c:v>
                </c:pt>
                <c:pt idx="17875">
                  <c:v>-6.8609500000000004E-2</c:v>
                </c:pt>
                <c:pt idx="17876">
                  <c:v>-6.86142E-2</c:v>
                </c:pt>
                <c:pt idx="17877">
                  <c:v>-6.8618799999999994E-2</c:v>
                </c:pt>
                <c:pt idx="17878">
                  <c:v>-6.8623400000000001E-2</c:v>
                </c:pt>
                <c:pt idx="17879">
                  <c:v>-6.8629099999999998E-2</c:v>
                </c:pt>
                <c:pt idx="17880">
                  <c:v>-6.8633799999999995E-2</c:v>
                </c:pt>
                <c:pt idx="17881">
                  <c:v>-6.8640400000000004E-2</c:v>
                </c:pt>
                <c:pt idx="17882">
                  <c:v>-6.8646499999999999E-2</c:v>
                </c:pt>
                <c:pt idx="17883">
                  <c:v>-6.8651299999999998E-2</c:v>
                </c:pt>
                <c:pt idx="17884">
                  <c:v>-6.8652599999999994E-2</c:v>
                </c:pt>
                <c:pt idx="17885">
                  <c:v>-6.8654000000000007E-2</c:v>
                </c:pt>
                <c:pt idx="17886">
                  <c:v>-6.8656200000000001E-2</c:v>
                </c:pt>
                <c:pt idx="17887">
                  <c:v>-6.8660499999999999E-2</c:v>
                </c:pt>
                <c:pt idx="17888">
                  <c:v>-6.8666000000000005E-2</c:v>
                </c:pt>
                <c:pt idx="17889">
                  <c:v>-6.8671700000000002E-2</c:v>
                </c:pt>
                <c:pt idx="17890">
                  <c:v>-6.8677799999999997E-2</c:v>
                </c:pt>
                <c:pt idx="17891">
                  <c:v>-6.8683300000000003E-2</c:v>
                </c:pt>
                <c:pt idx="17892">
                  <c:v>-6.8688899999999997E-2</c:v>
                </c:pt>
                <c:pt idx="17893">
                  <c:v>-6.8694599999999995E-2</c:v>
                </c:pt>
                <c:pt idx="17894">
                  <c:v>-6.8698700000000001E-2</c:v>
                </c:pt>
                <c:pt idx="17895">
                  <c:v>-6.87025E-2</c:v>
                </c:pt>
                <c:pt idx="17896">
                  <c:v>-6.8706699999999996E-2</c:v>
                </c:pt>
                <c:pt idx="17897">
                  <c:v>-6.8709300000000001E-2</c:v>
                </c:pt>
                <c:pt idx="17898">
                  <c:v>-6.8711499999999995E-2</c:v>
                </c:pt>
                <c:pt idx="17899">
                  <c:v>-6.8716899999999997E-2</c:v>
                </c:pt>
                <c:pt idx="17900">
                  <c:v>-6.8722400000000003E-2</c:v>
                </c:pt>
                <c:pt idx="17901">
                  <c:v>-6.8729299999999993E-2</c:v>
                </c:pt>
                <c:pt idx="17902">
                  <c:v>-6.8734299999999998E-2</c:v>
                </c:pt>
                <c:pt idx="17903">
                  <c:v>-6.8741099999999999E-2</c:v>
                </c:pt>
                <c:pt idx="17904">
                  <c:v>-6.8749599999999994E-2</c:v>
                </c:pt>
                <c:pt idx="17905">
                  <c:v>-6.8757299999999993E-2</c:v>
                </c:pt>
                <c:pt idx="17906">
                  <c:v>-6.8763500000000005E-2</c:v>
                </c:pt>
                <c:pt idx="17907">
                  <c:v>-6.8767700000000001E-2</c:v>
                </c:pt>
                <c:pt idx="17908">
                  <c:v>-6.8769200000000003E-2</c:v>
                </c:pt>
                <c:pt idx="17909">
                  <c:v>-6.8768800000000005E-2</c:v>
                </c:pt>
                <c:pt idx="17910">
                  <c:v>-6.8769899999999995E-2</c:v>
                </c:pt>
                <c:pt idx="17911">
                  <c:v>-6.8770100000000001E-2</c:v>
                </c:pt>
                <c:pt idx="17912">
                  <c:v>-6.8772899999999998E-2</c:v>
                </c:pt>
                <c:pt idx="17913">
                  <c:v>-6.8774399999999999E-2</c:v>
                </c:pt>
                <c:pt idx="17914">
                  <c:v>-6.8777599999999994E-2</c:v>
                </c:pt>
                <c:pt idx="17915">
                  <c:v>-6.8780999999999995E-2</c:v>
                </c:pt>
                <c:pt idx="17916">
                  <c:v>-6.8784999999999999E-2</c:v>
                </c:pt>
                <c:pt idx="17917">
                  <c:v>-6.8791199999999997E-2</c:v>
                </c:pt>
                <c:pt idx="17918">
                  <c:v>-6.8798200000000004E-2</c:v>
                </c:pt>
                <c:pt idx="17919">
                  <c:v>-6.8806000000000006E-2</c:v>
                </c:pt>
                <c:pt idx="17920">
                  <c:v>-6.8813899999999997E-2</c:v>
                </c:pt>
                <c:pt idx="17921">
                  <c:v>-6.8820199999999998E-2</c:v>
                </c:pt>
                <c:pt idx="17922">
                  <c:v>-6.8825899999999995E-2</c:v>
                </c:pt>
                <c:pt idx="17923">
                  <c:v>-6.8830000000000002E-2</c:v>
                </c:pt>
                <c:pt idx="17924">
                  <c:v>-6.8834999999999993E-2</c:v>
                </c:pt>
                <c:pt idx="17925">
                  <c:v>-6.8838499999999997E-2</c:v>
                </c:pt>
                <c:pt idx="17926">
                  <c:v>-6.8839999999999998E-2</c:v>
                </c:pt>
                <c:pt idx="17927">
                  <c:v>-6.8841799999999995E-2</c:v>
                </c:pt>
                <c:pt idx="17928">
                  <c:v>-6.8845000000000003E-2</c:v>
                </c:pt>
                <c:pt idx="17929">
                  <c:v>-6.8847500000000006E-2</c:v>
                </c:pt>
                <c:pt idx="17930">
                  <c:v>-6.8851099999999998E-2</c:v>
                </c:pt>
                <c:pt idx="17931">
                  <c:v>-6.8854499999999999E-2</c:v>
                </c:pt>
                <c:pt idx="17932">
                  <c:v>-6.8857500000000002E-2</c:v>
                </c:pt>
                <c:pt idx="17933">
                  <c:v>-6.8860900000000003E-2</c:v>
                </c:pt>
                <c:pt idx="17934">
                  <c:v>-6.8861900000000004E-2</c:v>
                </c:pt>
                <c:pt idx="17935">
                  <c:v>-6.8861000000000006E-2</c:v>
                </c:pt>
                <c:pt idx="17936">
                  <c:v>-6.8860900000000003E-2</c:v>
                </c:pt>
                <c:pt idx="17937">
                  <c:v>-6.8861599999999995E-2</c:v>
                </c:pt>
                <c:pt idx="17938">
                  <c:v>-6.8861800000000001E-2</c:v>
                </c:pt>
                <c:pt idx="17939">
                  <c:v>-6.8864499999999995E-2</c:v>
                </c:pt>
                <c:pt idx="17940">
                  <c:v>-6.8869399999999997E-2</c:v>
                </c:pt>
                <c:pt idx="17941">
                  <c:v>-6.8873799999999999E-2</c:v>
                </c:pt>
                <c:pt idx="17942">
                  <c:v>-6.8879200000000002E-2</c:v>
                </c:pt>
                <c:pt idx="17943">
                  <c:v>-6.8883E-2</c:v>
                </c:pt>
                <c:pt idx="17944">
                  <c:v>-6.8886799999999998E-2</c:v>
                </c:pt>
                <c:pt idx="17945">
                  <c:v>-6.8889099999999995E-2</c:v>
                </c:pt>
                <c:pt idx="17946">
                  <c:v>-6.8891800000000003E-2</c:v>
                </c:pt>
                <c:pt idx="17947">
                  <c:v>-6.8895100000000001E-2</c:v>
                </c:pt>
                <c:pt idx="17948">
                  <c:v>-6.8898200000000007E-2</c:v>
                </c:pt>
                <c:pt idx="17949">
                  <c:v>-6.8901000000000004E-2</c:v>
                </c:pt>
                <c:pt idx="17950">
                  <c:v>-6.8902900000000003E-2</c:v>
                </c:pt>
                <c:pt idx="17951">
                  <c:v>-6.8905099999999997E-2</c:v>
                </c:pt>
                <c:pt idx="17952">
                  <c:v>-6.8905599999999997E-2</c:v>
                </c:pt>
                <c:pt idx="17953">
                  <c:v>-6.8906899999999993E-2</c:v>
                </c:pt>
                <c:pt idx="17954">
                  <c:v>-6.8909899999999996E-2</c:v>
                </c:pt>
                <c:pt idx="17955">
                  <c:v>-6.8912500000000002E-2</c:v>
                </c:pt>
                <c:pt idx="17956">
                  <c:v>-6.8915799999999999E-2</c:v>
                </c:pt>
                <c:pt idx="17957">
                  <c:v>-6.89192E-2</c:v>
                </c:pt>
                <c:pt idx="17958">
                  <c:v>-6.8923999999999999E-2</c:v>
                </c:pt>
                <c:pt idx="17959">
                  <c:v>-6.8926200000000007E-2</c:v>
                </c:pt>
                <c:pt idx="17960">
                  <c:v>-6.8929400000000002E-2</c:v>
                </c:pt>
                <c:pt idx="17961">
                  <c:v>-6.8929199999999996E-2</c:v>
                </c:pt>
                <c:pt idx="17962">
                  <c:v>-6.89279E-2</c:v>
                </c:pt>
                <c:pt idx="17963">
                  <c:v>-6.89274E-2</c:v>
                </c:pt>
                <c:pt idx="17964">
                  <c:v>-6.8926399999999999E-2</c:v>
                </c:pt>
                <c:pt idx="17965">
                  <c:v>-6.8926799999999996E-2</c:v>
                </c:pt>
                <c:pt idx="17966">
                  <c:v>-6.8928100000000006E-2</c:v>
                </c:pt>
                <c:pt idx="17967">
                  <c:v>-6.8933999999999995E-2</c:v>
                </c:pt>
                <c:pt idx="17968">
                  <c:v>-6.8941000000000002E-2</c:v>
                </c:pt>
                <c:pt idx="17969">
                  <c:v>-6.8948599999999999E-2</c:v>
                </c:pt>
                <c:pt idx="17970">
                  <c:v>-6.8953200000000006E-2</c:v>
                </c:pt>
                <c:pt idx="17971">
                  <c:v>-6.8957500000000005E-2</c:v>
                </c:pt>
                <c:pt idx="17972">
                  <c:v>-6.8961400000000006E-2</c:v>
                </c:pt>
                <c:pt idx="17973">
                  <c:v>-6.8966100000000002E-2</c:v>
                </c:pt>
                <c:pt idx="17974">
                  <c:v>-6.89718E-2</c:v>
                </c:pt>
                <c:pt idx="17975">
                  <c:v>-6.8977800000000006E-2</c:v>
                </c:pt>
                <c:pt idx="17976">
                  <c:v>-6.8984100000000007E-2</c:v>
                </c:pt>
                <c:pt idx="17977">
                  <c:v>-6.8989599999999998E-2</c:v>
                </c:pt>
                <c:pt idx="17978">
                  <c:v>-6.8997000000000003E-2</c:v>
                </c:pt>
                <c:pt idx="17979">
                  <c:v>-6.90027E-2</c:v>
                </c:pt>
                <c:pt idx="17980">
                  <c:v>-6.90056E-2</c:v>
                </c:pt>
                <c:pt idx="17981">
                  <c:v>-6.9007200000000005E-2</c:v>
                </c:pt>
                <c:pt idx="17982">
                  <c:v>-6.9009500000000001E-2</c:v>
                </c:pt>
                <c:pt idx="17983">
                  <c:v>-6.9013699999999997E-2</c:v>
                </c:pt>
                <c:pt idx="17984">
                  <c:v>-6.90167E-2</c:v>
                </c:pt>
                <c:pt idx="17985">
                  <c:v>-6.9020200000000004E-2</c:v>
                </c:pt>
                <c:pt idx="17986">
                  <c:v>-6.9023899999999999E-2</c:v>
                </c:pt>
                <c:pt idx="17987">
                  <c:v>-6.9028800000000001E-2</c:v>
                </c:pt>
                <c:pt idx="17988">
                  <c:v>-6.90331E-2</c:v>
                </c:pt>
                <c:pt idx="17989">
                  <c:v>-6.9037899999999999E-2</c:v>
                </c:pt>
                <c:pt idx="17990">
                  <c:v>-6.9040400000000002E-2</c:v>
                </c:pt>
                <c:pt idx="17991">
                  <c:v>-6.9041500000000006E-2</c:v>
                </c:pt>
                <c:pt idx="17992">
                  <c:v>-6.9042400000000004E-2</c:v>
                </c:pt>
                <c:pt idx="17993">
                  <c:v>-6.9043999999999994E-2</c:v>
                </c:pt>
                <c:pt idx="17994">
                  <c:v>-6.90466E-2</c:v>
                </c:pt>
                <c:pt idx="17995">
                  <c:v>-6.90495E-2</c:v>
                </c:pt>
                <c:pt idx="17996">
                  <c:v>-6.9051399999999999E-2</c:v>
                </c:pt>
                <c:pt idx="17997">
                  <c:v>-6.9054099999999993E-2</c:v>
                </c:pt>
                <c:pt idx="17998">
                  <c:v>-6.9059400000000007E-2</c:v>
                </c:pt>
                <c:pt idx="17999">
                  <c:v>-6.9065500000000002E-2</c:v>
                </c:pt>
                <c:pt idx="18000">
                  <c:v>-6.9070999999999994E-2</c:v>
                </c:pt>
                <c:pt idx="18001">
                  <c:v>-6.9075899999999996E-2</c:v>
                </c:pt>
                <c:pt idx="18002">
                  <c:v>-6.9082699999999997E-2</c:v>
                </c:pt>
                <c:pt idx="18003">
                  <c:v>-6.9089399999999995E-2</c:v>
                </c:pt>
                <c:pt idx="18004">
                  <c:v>-6.9094500000000003E-2</c:v>
                </c:pt>
                <c:pt idx="18005">
                  <c:v>-6.9098699999999999E-2</c:v>
                </c:pt>
                <c:pt idx="18006">
                  <c:v>-6.9102999999999998E-2</c:v>
                </c:pt>
                <c:pt idx="18007">
                  <c:v>-6.9103700000000004E-2</c:v>
                </c:pt>
                <c:pt idx="18008">
                  <c:v>-6.9104499999999999E-2</c:v>
                </c:pt>
                <c:pt idx="18009">
                  <c:v>-6.9106100000000004E-2</c:v>
                </c:pt>
                <c:pt idx="18010">
                  <c:v>-6.9107699999999994E-2</c:v>
                </c:pt>
                <c:pt idx="18011">
                  <c:v>-6.9109599999999993E-2</c:v>
                </c:pt>
                <c:pt idx="18012">
                  <c:v>-6.9113800000000003E-2</c:v>
                </c:pt>
                <c:pt idx="18013">
                  <c:v>-6.91195E-2</c:v>
                </c:pt>
                <c:pt idx="18014">
                  <c:v>-6.9124699999999997E-2</c:v>
                </c:pt>
                <c:pt idx="18015">
                  <c:v>-6.9132100000000002E-2</c:v>
                </c:pt>
                <c:pt idx="18016">
                  <c:v>-6.9138900000000003E-2</c:v>
                </c:pt>
                <c:pt idx="18017">
                  <c:v>-6.9144800000000006E-2</c:v>
                </c:pt>
                <c:pt idx="18018">
                  <c:v>-6.9149299999999997E-2</c:v>
                </c:pt>
                <c:pt idx="18019">
                  <c:v>-6.9152000000000005E-2</c:v>
                </c:pt>
                <c:pt idx="18020">
                  <c:v>-6.9155099999999997E-2</c:v>
                </c:pt>
                <c:pt idx="18021">
                  <c:v>-6.9159899999999996E-2</c:v>
                </c:pt>
                <c:pt idx="18022">
                  <c:v>-6.9162000000000001E-2</c:v>
                </c:pt>
                <c:pt idx="18023">
                  <c:v>-6.91663E-2</c:v>
                </c:pt>
                <c:pt idx="18024">
                  <c:v>-6.9172200000000003E-2</c:v>
                </c:pt>
                <c:pt idx="18025">
                  <c:v>-6.9177699999999995E-2</c:v>
                </c:pt>
                <c:pt idx="18026">
                  <c:v>-6.9184899999999994E-2</c:v>
                </c:pt>
                <c:pt idx="18027">
                  <c:v>-6.9190500000000002E-2</c:v>
                </c:pt>
                <c:pt idx="18028">
                  <c:v>-6.9195400000000004E-2</c:v>
                </c:pt>
                <c:pt idx="18029">
                  <c:v>-6.9199999999999998E-2</c:v>
                </c:pt>
                <c:pt idx="18030">
                  <c:v>-6.9204600000000005E-2</c:v>
                </c:pt>
                <c:pt idx="18031">
                  <c:v>-6.9209800000000002E-2</c:v>
                </c:pt>
                <c:pt idx="18032">
                  <c:v>-6.9217699999999993E-2</c:v>
                </c:pt>
                <c:pt idx="18033">
                  <c:v>-6.9225300000000003E-2</c:v>
                </c:pt>
                <c:pt idx="18034">
                  <c:v>-6.9234000000000004E-2</c:v>
                </c:pt>
                <c:pt idx="18035">
                  <c:v>-6.9240399999999994E-2</c:v>
                </c:pt>
                <c:pt idx="18036">
                  <c:v>-6.9245399999999999E-2</c:v>
                </c:pt>
                <c:pt idx="18037">
                  <c:v>-6.9252300000000003E-2</c:v>
                </c:pt>
                <c:pt idx="18038">
                  <c:v>-6.9257899999999997E-2</c:v>
                </c:pt>
                <c:pt idx="18039">
                  <c:v>-6.9262799999999999E-2</c:v>
                </c:pt>
                <c:pt idx="18040">
                  <c:v>-6.92662E-2</c:v>
                </c:pt>
                <c:pt idx="18041">
                  <c:v>-6.9268300000000005E-2</c:v>
                </c:pt>
                <c:pt idx="18042">
                  <c:v>-6.9270399999999996E-2</c:v>
                </c:pt>
                <c:pt idx="18043">
                  <c:v>-6.9276199999999996E-2</c:v>
                </c:pt>
                <c:pt idx="18044">
                  <c:v>-6.9281800000000004E-2</c:v>
                </c:pt>
                <c:pt idx="18045">
                  <c:v>-6.9288100000000005E-2</c:v>
                </c:pt>
                <c:pt idx="18046">
                  <c:v>-6.9292800000000002E-2</c:v>
                </c:pt>
                <c:pt idx="18047">
                  <c:v>-6.9299100000000002E-2</c:v>
                </c:pt>
                <c:pt idx="18048">
                  <c:v>-6.9305900000000004E-2</c:v>
                </c:pt>
                <c:pt idx="18049">
                  <c:v>-6.9310899999999995E-2</c:v>
                </c:pt>
                <c:pt idx="18050">
                  <c:v>-6.93159E-2</c:v>
                </c:pt>
                <c:pt idx="18051">
                  <c:v>-6.9320599999999996E-2</c:v>
                </c:pt>
                <c:pt idx="18052">
                  <c:v>-6.9328899999999999E-2</c:v>
                </c:pt>
                <c:pt idx="18053">
                  <c:v>-6.9337200000000002E-2</c:v>
                </c:pt>
                <c:pt idx="18054">
                  <c:v>-6.9342299999999996E-2</c:v>
                </c:pt>
                <c:pt idx="18055">
                  <c:v>-6.9347099999999995E-2</c:v>
                </c:pt>
                <c:pt idx="18056">
                  <c:v>-6.9352300000000006E-2</c:v>
                </c:pt>
                <c:pt idx="18057">
                  <c:v>-6.93579E-2</c:v>
                </c:pt>
                <c:pt idx="18058">
                  <c:v>-6.9360099999999994E-2</c:v>
                </c:pt>
                <c:pt idx="18059">
                  <c:v>-6.9363499999999995E-2</c:v>
                </c:pt>
                <c:pt idx="18060">
                  <c:v>-6.9364899999999993E-2</c:v>
                </c:pt>
                <c:pt idx="18061">
                  <c:v>-6.9369E-2</c:v>
                </c:pt>
                <c:pt idx="18062">
                  <c:v>-6.9373400000000002E-2</c:v>
                </c:pt>
                <c:pt idx="18063">
                  <c:v>-6.9380499999999998E-2</c:v>
                </c:pt>
                <c:pt idx="18064">
                  <c:v>-6.9390499999999994E-2</c:v>
                </c:pt>
                <c:pt idx="18065">
                  <c:v>-6.9399299999999997E-2</c:v>
                </c:pt>
                <c:pt idx="18066">
                  <c:v>-6.9407099999999999E-2</c:v>
                </c:pt>
                <c:pt idx="18067">
                  <c:v>-6.9414000000000003E-2</c:v>
                </c:pt>
                <c:pt idx="18068">
                  <c:v>-6.9421499999999997E-2</c:v>
                </c:pt>
                <c:pt idx="18069">
                  <c:v>-6.9427600000000006E-2</c:v>
                </c:pt>
                <c:pt idx="18070">
                  <c:v>-6.9431599999999996E-2</c:v>
                </c:pt>
                <c:pt idx="18071">
                  <c:v>-6.9434700000000002E-2</c:v>
                </c:pt>
                <c:pt idx="18072">
                  <c:v>-6.9436600000000001E-2</c:v>
                </c:pt>
                <c:pt idx="18073">
                  <c:v>-6.9439699999999993E-2</c:v>
                </c:pt>
                <c:pt idx="18074">
                  <c:v>-6.9444099999999995E-2</c:v>
                </c:pt>
                <c:pt idx="18075">
                  <c:v>-6.9450600000000001E-2</c:v>
                </c:pt>
                <c:pt idx="18076">
                  <c:v>-6.9455600000000006E-2</c:v>
                </c:pt>
                <c:pt idx="18077">
                  <c:v>-6.9459800000000002E-2</c:v>
                </c:pt>
                <c:pt idx="18078">
                  <c:v>-6.94631E-2</c:v>
                </c:pt>
                <c:pt idx="18079">
                  <c:v>-6.94665E-2</c:v>
                </c:pt>
                <c:pt idx="18080">
                  <c:v>-6.9467100000000004E-2</c:v>
                </c:pt>
                <c:pt idx="18081">
                  <c:v>-6.94689E-2</c:v>
                </c:pt>
                <c:pt idx="18082">
                  <c:v>-6.9469299999999998E-2</c:v>
                </c:pt>
                <c:pt idx="18083">
                  <c:v>-6.9469699999999995E-2</c:v>
                </c:pt>
                <c:pt idx="18084">
                  <c:v>-6.9471400000000003E-2</c:v>
                </c:pt>
                <c:pt idx="18085">
                  <c:v>-6.9475099999999998E-2</c:v>
                </c:pt>
                <c:pt idx="18086">
                  <c:v>-6.9480100000000003E-2</c:v>
                </c:pt>
                <c:pt idx="18087">
                  <c:v>-6.9485199999999997E-2</c:v>
                </c:pt>
                <c:pt idx="18088">
                  <c:v>-6.9491200000000003E-2</c:v>
                </c:pt>
                <c:pt idx="18089">
                  <c:v>-6.9499699999999998E-2</c:v>
                </c:pt>
                <c:pt idx="18090">
                  <c:v>-6.9506799999999994E-2</c:v>
                </c:pt>
                <c:pt idx="18091">
                  <c:v>-6.9512099999999993E-2</c:v>
                </c:pt>
                <c:pt idx="18092">
                  <c:v>-6.95157E-2</c:v>
                </c:pt>
                <c:pt idx="18093">
                  <c:v>-6.9520100000000001E-2</c:v>
                </c:pt>
                <c:pt idx="18094">
                  <c:v>-6.9525100000000006E-2</c:v>
                </c:pt>
                <c:pt idx="18095">
                  <c:v>-6.9529599999999997E-2</c:v>
                </c:pt>
                <c:pt idx="18096">
                  <c:v>-6.9535799999999995E-2</c:v>
                </c:pt>
                <c:pt idx="18097">
                  <c:v>-6.9540500000000005E-2</c:v>
                </c:pt>
                <c:pt idx="18098">
                  <c:v>-6.9543999999999995E-2</c:v>
                </c:pt>
                <c:pt idx="18099">
                  <c:v>-6.9548399999999996E-2</c:v>
                </c:pt>
                <c:pt idx="18100">
                  <c:v>-6.9555199999999998E-2</c:v>
                </c:pt>
                <c:pt idx="18101">
                  <c:v>-6.9561999999999999E-2</c:v>
                </c:pt>
                <c:pt idx="18102">
                  <c:v>-6.9567500000000004E-2</c:v>
                </c:pt>
                <c:pt idx="18103">
                  <c:v>-6.9570699999999999E-2</c:v>
                </c:pt>
                <c:pt idx="18104">
                  <c:v>-6.9573700000000002E-2</c:v>
                </c:pt>
                <c:pt idx="18105">
                  <c:v>-6.9578299999999996E-2</c:v>
                </c:pt>
                <c:pt idx="18106">
                  <c:v>-6.9582199999999997E-2</c:v>
                </c:pt>
                <c:pt idx="18107">
                  <c:v>-6.9585999999999995E-2</c:v>
                </c:pt>
                <c:pt idx="18108">
                  <c:v>-6.9591500000000001E-2</c:v>
                </c:pt>
                <c:pt idx="18109">
                  <c:v>-6.9595099999999993E-2</c:v>
                </c:pt>
                <c:pt idx="18110">
                  <c:v>-6.9598599999999997E-2</c:v>
                </c:pt>
                <c:pt idx="18111">
                  <c:v>-6.9602700000000003E-2</c:v>
                </c:pt>
                <c:pt idx="18112">
                  <c:v>-6.9606199999999993E-2</c:v>
                </c:pt>
                <c:pt idx="18113">
                  <c:v>-6.9609199999999996E-2</c:v>
                </c:pt>
                <c:pt idx="18114">
                  <c:v>-6.9612499999999994E-2</c:v>
                </c:pt>
                <c:pt idx="18115">
                  <c:v>-6.9614599999999999E-2</c:v>
                </c:pt>
                <c:pt idx="18116">
                  <c:v>-6.9616800000000006E-2</c:v>
                </c:pt>
                <c:pt idx="18117">
                  <c:v>-6.9619799999999996E-2</c:v>
                </c:pt>
                <c:pt idx="18118">
                  <c:v>-6.9625900000000004E-2</c:v>
                </c:pt>
                <c:pt idx="18119">
                  <c:v>-6.9631899999999997E-2</c:v>
                </c:pt>
                <c:pt idx="18120">
                  <c:v>-6.9640099999999996E-2</c:v>
                </c:pt>
                <c:pt idx="18121">
                  <c:v>-6.9646E-2</c:v>
                </c:pt>
                <c:pt idx="18122">
                  <c:v>-6.9652699999999998E-2</c:v>
                </c:pt>
                <c:pt idx="18123">
                  <c:v>-6.9658399999999995E-2</c:v>
                </c:pt>
                <c:pt idx="18124">
                  <c:v>-6.9662399999999999E-2</c:v>
                </c:pt>
                <c:pt idx="18125">
                  <c:v>-6.9665099999999994E-2</c:v>
                </c:pt>
                <c:pt idx="18126">
                  <c:v>-6.9667199999999999E-2</c:v>
                </c:pt>
                <c:pt idx="18127">
                  <c:v>-6.9669300000000003E-2</c:v>
                </c:pt>
                <c:pt idx="18128">
                  <c:v>-6.9668400000000005E-2</c:v>
                </c:pt>
                <c:pt idx="18129">
                  <c:v>-6.9664500000000004E-2</c:v>
                </c:pt>
                <c:pt idx="18130">
                  <c:v>-6.96629E-2</c:v>
                </c:pt>
                <c:pt idx="18131">
                  <c:v>-6.9663600000000006E-2</c:v>
                </c:pt>
                <c:pt idx="18132">
                  <c:v>-6.9662799999999997E-2</c:v>
                </c:pt>
                <c:pt idx="18133">
                  <c:v>-6.9661299999999995E-2</c:v>
                </c:pt>
                <c:pt idx="18134">
                  <c:v>-6.96629E-2</c:v>
                </c:pt>
                <c:pt idx="18135">
                  <c:v>-6.9665599999999994E-2</c:v>
                </c:pt>
                <c:pt idx="18136">
                  <c:v>-6.9669900000000007E-2</c:v>
                </c:pt>
                <c:pt idx="18137">
                  <c:v>-6.9675600000000004E-2</c:v>
                </c:pt>
                <c:pt idx="18138">
                  <c:v>-6.9679699999999997E-2</c:v>
                </c:pt>
                <c:pt idx="18139">
                  <c:v>-6.9682300000000003E-2</c:v>
                </c:pt>
                <c:pt idx="18140">
                  <c:v>-6.9683300000000004E-2</c:v>
                </c:pt>
                <c:pt idx="18141">
                  <c:v>-6.9682499999999994E-2</c:v>
                </c:pt>
                <c:pt idx="18142">
                  <c:v>-6.9683999999999996E-2</c:v>
                </c:pt>
                <c:pt idx="18143">
                  <c:v>-6.9685300000000006E-2</c:v>
                </c:pt>
                <c:pt idx="18144">
                  <c:v>-6.9686600000000001E-2</c:v>
                </c:pt>
                <c:pt idx="18145">
                  <c:v>-6.96856E-2</c:v>
                </c:pt>
                <c:pt idx="18146">
                  <c:v>-6.9687799999999994E-2</c:v>
                </c:pt>
                <c:pt idx="18147">
                  <c:v>-6.9693199999999997E-2</c:v>
                </c:pt>
                <c:pt idx="18148">
                  <c:v>-6.9699200000000003E-2</c:v>
                </c:pt>
                <c:pt idx="18149">
                  <c:v>-6.9704500000000003E-2</c:v>
                </c:pt>
                <c:pt idx="18150">
                  <c:v>-6.9708999999999993E-2</c:v>
                </c:pt>
                <c:pt idx="18151">
                  <c:v>-6.9715899999999997E-2</c:v>
                </c:pt>
                <c:pt idx="18152">
                  <c:v>-6.9720500000000005E-2</c:v>
                </c:pt>
                <c:pt idx="18153">
                  <c:v>-6.9726099999999999E-2</c:v>
                </c:pt>
                <c:pt idx="18154">
                  <c:v>-6.9732199999999994E-2</c:v>
                </c:pt>
                <c:pt idx="18155">
                  <c:v>-6.9737099999999996E-2</c:v>
                </c:pt>
                <c:pt idx="18156">
                  <c:v>-6.9738900000000006E-2</c:v>
                </c:pt>
                <c:pt idx="18157">
                  <c:v>-6.9740999999999997E-2</c:v>
                </c:pt>
                <c:pt idx="18158">
                  <c:v>-6.9742799999999994E-2</c:v>
                </c:pt>
                <c:pt idx="18159">
                  <c:v>-6.9745799999999997E-2</c:v>
                </c:pt>
                <c:pt idx="18160">
                  <c:v>-6.9751499999999994E-2</c:v>
                </c:pt>
                <c:pt idx="18161">
                  <c:v>-6.9758500000000001E-2</c:v>
                </c:pt>
                <c:pt idx="18162">
                  <c:v>-6.9763099999999995E-2</c:v>
                </c:pt>
                <c:pt idx="18163">
                  <c:v>-6.9765800000000003E-2</c:v>
                </c:pt>
                <c:pt idx="18164">
                  <c:v>-6.9769499999999998E-2</c:v>
                </c:pt>
                <c:pt idx="18165">
                  <c:v>-6.9775000000000004E-2</c:v>
                </c:pt>
                <c:pt idx="18166">
                  <c:v>-6.9780300000000003E-2</c:v>
                </c:pt>
                <c:pt idx="18167">
                  <c:v>-6.9784200000000005E-2</c:v>
                </c:pt>
                <c:pt idx="18168">
                  <c:v>-6.9785100000000003E-2</c:v>
                </c:pt>
                <c:pt idx="18169">
                  <c:v>-6.9784799999999994E-2</c:v>
                </c:pt>
                <c:pt idx="18170">
                  <c:v>-6.9784200000000005E-2</c:v>
                </c:pt>
                <c:pt idx="18171">
                  <c:v>-6.9785200000000006E-2</c:v>
                </c:pt>
                <c:pt idx="18172">
                  <c:v>-6.9785100000000003E-2</c:v>
                </c:pt>
                <c:pt idx="18173">
                  <c:v>-6.9783899999999996E-2</c:v>
                </c:pt>
                <c:pt idx="18174">
                  <c:v>-6.9781599999999999E-2</c:v>
                </c:pt>
                <c:pt idx="18175">
                  <c:v>-6.9779800000000003E-2</c:v>
                </c:pt>
                <c:pt idx="18176">
                  <c:v>-6.9777099999999995E-2</c:v>
                </c:pt>
                <c:pt idx="18177">
                  <c:v>-6.9777000000000006E-2</c:v>
                </c:pt>
                <c:pt idx="18178">
                  <c:v>-6.9778999999999994E-2</c:v>
                </c:pt>
                <c:pt idx="18179">
                  <c:v>-6.9782899999999995E-2</c:v>
                </c:pt>
                <c:pt idx="18180">
                  <c:v>-6.9790199999999997E-2</c:v>
                </c:pt>
                <c:pt idx="18181">
                  <c:v>-6.9799299999999995E-2</c:v>
                </c:pt>
                <c:pt idx="18182">
                  <c:v>-6.9807599999999997E-2</c:v>
                </c:pt>
                <c:pt idx="18183">
                  <c:v>-6.9815000000000002E-2</c:v>
                </c:pt>
                <c:pt idx="18184">
                  <c:v>-6.9822800000000004E-2</c:v>
                </c:pt>
                <c:pt idx="18185">
                  <c:v>-6.9829299999999997E-2</c:v>
                </c:pt>
                <c:pt idx="18186">
                  <c:v>-6.9836300000000004E-2</c:v>
                </c:pt>
                <c:pt idx="18187">
                  <c:v>-6.9839600000000002E-2</c:v>
                </c:pt>
                <c:pt idx="18188">
                  <c:v>-6.9842199999999993E-2</c:v>
                </c:pt>
                <c:pt idx="18189">
                  <c:v>-6.9842600000000005E-2</c:v>
                </c:pt>
                <c:pt idx="18190">
                  <c:v>-6.9841100000000003E-2</c:v>
                </c:pt>
                <c:pt idx="18191">
                  <c:v>-6.9842100000000004E-2</c:v>
                </c:pt>
                <c:pt idx="18192">
                  <c:v>-6.9844000000000003E-2</c:v>
                </c:pt>
                <c:pt idx="18193">
                  <c:v>-6.9844699999999996E-2</c:v>
                </c:pt>
                <c:pt idx="18194">
                  <c:v>-6.9846199999999997E-2</c:v>
                </c:pt>
                <c:pt idx="18195">
                  <c:v>-6.9848199999999999E-2</c:v>
                </c:pt>
                <c:pt idx="18196">
                  <c:v>-6.9850599999999999E-2</c:v>
                </c:pt>
                <c:pt idx="18197">
                  <c:v>-6.9854200000000005E-2</c:v>
                </c:pt>
                <c:pt idx="18198">
                  <c:v>-6.9858699999999996E-2</c:v>
                </c:pt>
                <c:pt idx="18199">
                  <c:v>-6.9863400000000006E-2</c:v>
                </c:pt>
                <c:pt idx="18200">
                  <c:v>-6.9865700000000003E-2</c:v>
                </c:pt>
                <c:pt idx="18201">
                  <c:v>-6.9869100000000003E-2</c:v>
                </c:pt>
                <c:pt idx="18202">
                  <c:v>-6.9873099999999994E-2</c:v>
                </c:pt>
                <c:pt idx="18203">
                  <c:v>-6.9876499999999994E-2</c:v>
                </c:pt>
                <c:pt idx="18204">
                  <c:v>-6.9878899999999994E-2</c:v>
                </c:pt>
                <c:pt idx="18205">
                  <c:v>-6.9883299999999995E-2</c:v>
                </c:pt>
                <c:pt idx="18206">
                  <c:v>-6.9887699999999997E-2</c:v>
                </c:pt>
                <c:pt idx="18207">
                  <c:v>-6.9891400000000006E-2</c:v>
                </c:pt>
                <c:pt idx="18208">
                  <c:v>-6.9894800000000007E-2</c:v>
                </c:pt>
                <c:pt idx="18209">
                  <c:v>-6.9899699999999995E-2</c:v>
                </c:pt>
                <c:pt idx="18210">
                  <c:v>-6.9903400000000004E-2</c:v>
                </c:pt>
                <c:pt idx="18211">
                  <c:v>-6.9908600000000001E-2</c:v>
                </c:pt>
                <c:pt idx="18212">
                  <c:v>-6.9913199999999995E-2</c:v>
                </c:pt>
                <c:pt idx="18213">
                  <c:v>-6.9916900000000004E-2</c:v>
                </c:pt>
                <c:pt idx="18214">
                  <c:v>-6.9918999999999995E-2</c:v>
                </c:pt>
                <c:pt idx="18215">
                  <c:v>-6.9920200000000002E-2</c:v>
                </c:pt>
                <c:pt idx="18216">
                  <c:v>-6.9921499999999998E-2</c:v>
                </c:pt>
                <c:pt idx="18217">
                  <c:v>-6.9926299999999997E-2</c:v>
                </c:pt>
                <c:pt idx="18218">
                  <c:v>-6.9933099999999998E-2</c:v>
                </c:pt>
                <c:pt idx="18219">
                  <c:v>-6.9940000000000002E-2</c:v>
                </c:pt>
                <c:pt idx="18220">
                  <c:v>-6.9946499999999995E-2</c:v>
                </c:pt>
                <c:pt idx="18221">
                  <c:v>-6.9951899999999997E-2</c:v>
                </c:pt>
                <c:pt idx="18222">
                  <c:v>-6.9955699999999996E-2</c:v>
                </c:pt>
                <c:pt idx="18223">
                  <c:v>-6.9958000000000006E-2</c:v>
                </c:pt>
                <c:pt idx="18224">
                  <c:v>-6.9959900000000005E-2</c:v>
                </c:pt>
                <c:pt idx="18225">
                  <c:v>-6.9960900000000006E-2</c:v>
                </c:pt>
                <c:pt idx="18226">
                  <c:v>-6.9962399999999994E-2</c:v>
                </c:pt>
                <c:pt idx="18227">
                  <c:v>-6.9965200000000005E-2</c:v>
                </c:pt>
                <c:pt idx="18228">
                  <c:v>-6.9972300000000001E-2</c:v>
                </c:pt>
                <c:pt idx="18229">
                  <c:v>-6.9980600000000004E-2</c:v>
                </c:pt>
                <c:pt idx="18230">
                  <c:v>-6.9986099999999996E-2</c:v>
                </c:pt>
                <c:pt idx="18231">
                  <c:v>-6.9991999999999999E-2</c:v>
                </c:pt>
                <c:pt idx="18232">
                  <c:v>-7.0000499999999993E-2</c:v>
                </c:pt>
                <c:pt idx="18233">
                  <c:v>-7.0006899999999997E-2</c:v>
                </c:pt>
                <c:pt idx="18234">
                  <c:v>-7.0011599999999993E-2</c:v>
                </c:pt>
                <c:pt idx="18235">
                  <c:v>-7.0013300000000001E-2</c:v>
                </c:pt>
                <c:pt idx="18236">
                  <c:v>-7.0012199999999997E-2</c:v>
                </c:pt>
                <c:pt idx="18237">
                  <c:v>-7.0010799999999998E-2</c:v>
                </c:pt>
                <c:pt idx="18238">
                  <c:v>-7.0008500000000001E-2</c:v>
                </c:pt>
                <c:pt idx="18239">
                  <c:v>-7.0009000000000002E-2</c:v>
                </c:pt>
                <c:pt idx="18240">
                  <c:v>-7.0008600000000004E-2</c:v>
                </c:pt>
                <c:pt idx="18241">
                  <c:v>-7.0008100000000004E-2</c:v>
                </c:pt>
                <c:pt idx="18242">
                  <c:v>-7.0006399999999996E-2</c:v>
                </c:pt>
                <c:pt idx="18243">
                  <c:v>-7.0008799999999996E-2</c:v>
                </c:pt>
                <c:pt idx="18244">
                  <c:v>-7.0013000000000006E-2</c:v>
                </c:pt>
                <c:pt idx="18245">
                  <c:v>-7.0018200000000003E-2</c:v>
                </c:pt>
                <c:pt idx="18246">
                  <c:v>-7.0027099999999995E-2</c:v>
                </c:pt>
                <c:pt idx="18247">
                  <c:v>-7.0035100000000003E-2</c:v>
                </c:pt>
                <c:pt idx="18248">
                  <c:v>-7.0041500000000007E-2</c:v>
                </c:pt>
                <c:pt idx="18249">
                  <c:v>-7.0045800000000005E-2</c:v>
                </c:pt>
                <c:pt idx="18250">
                  <c:v>-7.0049200000000006E-2</c:v>
                </c:pt>
                <c:pt idx="18251">
                  <c:v>-7.0051000000000002E-2</c:v>
                </c:pt>
                <c:pt idx="18252">
                  <c:v>-7.0050600000000005E-2</c:v>
                </c:pt>
                <c:pt idx="18253">
                  <c:v>-7.0051500000000003E-2</c:v>
                </c:pt>
                <c:pt idx="18254">
                  <c:v>-7.0053400000000002E-2</c:v>
                </c:pt>
                <c:pt idx="18255">
                  <c:v>-7.0055999999999993E-2</c:v>
                </c:pt>
                <c:pt idx="18256">
                  <c:v>-7.0062100000000002E-2</c:v>
                </c:pt>
                <c:pt idx="18257">
                  <c:v>-7.0070199999999999E-2</c:v>
                </c:pt>
                <c:pt idx="18258">
                  <c:v>-7.0081299999999999E-2</c:v>
                </c:pt>
                <c:pt idx="18259">
                  <c:v>-7.0093000000000003E-2</c:v>
                </c:pt>
                <c:pt idx="18260">
                  <c:v>-7.0103100000000002E-2</c:v>
                </c:pt>
                <c:pt idx="18261">
                  <c:v>-7.01127E-2</c:v>
                </c:pt>
                <c:pt idx="18262">
                  <c:v>-7.0117899999999997E-2</c:v>
                </c:pt>
                <c:pt idx="18263">
                  <c:v>-7.0120500000000002E-2</c:v>
                </c:pt>
                <c:pt idx="18264">
                  <c:v>-7.0123900000000003E-2</c:v>
                </c:pt>
                <c:pt idx="18265">
                  <c:v>-7.0127099999999998E-2</c:v>
                </c:pt>
                <c:pt idx="18266">
                  <c:v>-7.0131700000000005E-2</c:v>
                </c:pt>
                <c:pt idx="18267">
                  <c:v>-7.0135900000000001E-2</c:v>
                </c:pt>
                <c:pt idx="18268">
                  <c:v>-7.0139599999999996E-2</c:v>
                </c:pt>
                <c:pt idx="18269">
                  <c:v>-7.0144600000000001E-2</c:v>
                </c:pt>
                <c:pt idx="18270">
                  <c:v>-7.0150299999999999E-2</c:v>
                </c:pt>
                <c:pt idx="18271">
                  <c:v>-7.01547E-2</c:v>
                </c:pt>
                <c:pt idx="18272">
                  <c:v>-7.0158499999999999E-2</c:v>
                </c:pt>
                <c:pt idx="18273">
                  <c:v>-7.0161600000000005E-2</c:v>
                </c:pt>
                <c:pt idx="18274">
                  <c:v>-7.0164699999999997E-2</c:v>
                </c:pt>
                <c:pt idx="18275">
                  <c:v>-7.01653E-2</c:v>
                </c:pt>
                <c:pt idx="18276">
                  <c:v>-7.0165599999999995E-2</c:v>
                </c:pt>
                <c:pt idx="18277">
                  <c:v>-7.0169700000000002E-2</c:v>
                </c:pt>
                <c:pt idx="18278">
                  <c:v>-7.0169800000000004E-2</c:v>
                </c:pt>
                <c:pt idx="18279">
                  <c:v>-7.0174E-2</c:v>
                </c:pt>
                <c:pt idx="18280">
                  <c:v>-7.0179099999999994E-2</c:v>
                </c:pt>
                <c:pt idx="18281">
                  <c:v>-7.01846E-2</c:v>
                </c:pt>
                <c:pt idx="18282">
                  <c:v>-7.01933E-2</c:v>
                </c:pt>
                <c:pt idx="18283">
                  <c:v>-7.0201700000000006E-2</c:v>
                </c:pt>
                <c:pt idx="18284">
                  <c:v>-7.0210800000000004E-2</c:v>
                </c:pt>
                <c:pt idx="18285">
                  <c:v>-7.0218600000000006E-2</c:v>
                </c:pt>
                <c:pt idx="18286">
                  <c:v>-7.0224400000000006E-2</c:v>
                </c:pt>
                <c:pt idx="18287">
                  <c:v>-7.0231000000000002E-2</c:v>
                </c:pt>
                <c:pt idx="18288">
                  <c:v>-7.0236800000000002E-2</c:v>
                </c:pt>
                <c:pt idx="18289">
                  <c:v>-7.0241799999999993E-2</c:v>
                </c:pt>
                <c:pt idx="18290">
                  <c:v>-7.0245299999999997E-2</c:v>
                </c:pt>
                <c:pt idx="18291">
                  <c:v>-7.0249400000000004E-2</c:v>
                </c:pt>
                <c:pt idx="18292">
                  <c:v>-7.0252300000000004E-2</c:v>
                </c:pt>
                <c:pt idx="18293">
                  <c:v>-7.0255399999999996E-2</c:v>
                </c:pt>
                <c:pt idx="18294">
                  <c:v>-7.0258699999999993E-2</c:v>
                </c:pt>
                <c:pt idx="18295">
                  <c:v>-7.0263099999999995E-2</c:v>
                </c:pt>
                <c:pt idx="18296">
                  <c:v>-7.0267999999999997E-2</c:v>
                </c:pt>
                <c:pt idx="18297">
                  <c:v>-7.0273299999999997E-2</c:v>
                </c:pt>
                <c:pt idx="18298">
                  <c:v>-7.0281499999999997E-2</c:v>
                </c:pt>
                <c:pt idx="18299">
                  <c:v>-7.02879E-2</c:v>
                </c:pt>
                <c:pt idx="18300">
                  <c:v>-7.0294499999999996E-2</c:v>
                </c:pt>
                <c:pt idx="18301">
                  <c:v>-7.0301600000000006E-2</c:v>
                </c:pt>
                <c:pt idx="18302">
                  <c:v>-7.0308399999999993E-2</c:v>
                </c:pt>
                <c:pt idx="18303">
                  <c:v>-7.0315699999999995E-2</c:v>
                </c:pt>
                <c:pt idx="18304">
                  <c:v>-7.0323999999999998E-2</c:v>
                </c:pt>
                <c:pt idx="18305">
                  <c:v>-7.0330299999999998E-2</c:v>
                </c:pt>
                <c:pt idx="18306">
                  <c:v>-7.0336399999999993E-2</c:v>
                </c:pt>
                <c:pt idx="18307">
                  <c:v>-7.0343299999999997E-2</c:v>
                </c:pt>
                <c:pt idx="18308">
                  <c:v>-7.0347800000000002E-2</c:v>
                </c:pt>
                <c:pt idx="18309">
                  <c:v>-7.0353899999999997E-2</c:v>
                </c:pt>
                <c:pt idx="18310">
                  <c:v>-7.0359000000000005E-2</c:v>
                </c:pt>
                <c:pt idx="18311">
                  <c:v>-7.0366399999999996E-2</c:v>
                </c:pt>
                <c:pt idx="18312">
                  <c:v>-7.0372900000000002E-2</c:v>
                </c:pt>
                <c:pt idx="18313">
                  <c:v>-7.0380499999999999E-2</c:v>
                </c:pt>
                <c:pt idx="18314">
                  <c:v>-7.0388000000000006E-2</c:v>
                </c:pt>
                <c:pt idx="18315">
                  <c:v>-7.0394499999999999E-2</c:v>
                </c:pt>
                <c:pt idx="18316">
                  <c:v>-7.0400099999999993E-2</c:v>
                </c:pt>
                <c:pt idx="18317">
                  <c:v>-7.0405400000000007E-2</c:v>
                </c:pt>
                <c:pt idx="18318">
                  <c:v>-7.0411899999999999E-2</c:v>
                </c:pt>
                <c:pt idx="18319">
                  <c:v>-7.0415199999999997E-2</c:v>
                </c:pt>
                <c:pt idx="18320">
                  <c:v>-7.04182E-2</c:v>
                </c:pt>
                <c:pt idx="18321">
                  <c:v>-7.0421999999999998E-2</c:v>
                </c:pt>
                <c:pt idx="18322">
                  <c:v>-7.0427500000000004E-2</c:v>
                </c:pt>
                <c:pt idx="18323">
                  <c:v>-7.0432400000000006E-2</c:v>
                </c:pt>
                <c:pt idx="18324">
                  <c:v>-7.0439000000000002E-2</c:v>
                </c:pt>
                <c:pt idx="18325">
                  <c:v>-7.0446400000000006E-2</c:v>
                </c:pt>
                <c:pt idx="18326">
                  <c:v>-7.0454100000000006E-2</c:v>
                </c:pt>
                <c:pt idx="18327">
                  <c:v>-7.0461800000000005E-2</c:v>
                </c:pt>
                <c:pt idx="18328">
                  <c:v>-7.0469900000000002E-2</c:v>
                </c:pt>
                <c:pt idx="18329">
                  <c:v>-7.0475200000000002E-2</c:v>
                </c:pt>
                <c:pt idx="18330">
                  <c:v>-7.0480399999999999E-2</c:v>
                </c:pt>
                <c:pt idx="18331">
                  <c:v>-7.0483400000000002E-2</c:v>
                </c:pt>
                <c:pt idx="18332">
                  <c:v>-7.0485900000000004E-2</c:v>
                </c:pt>
                <c:pt idx="18333">
                  <c:v>-7.0486999999999994E-2</c:v>
                </c:pt>
                <c:pt idx="18334">
                  <c:v>-7.0489499999999997E-2</c:v>
                </c:pt>
                <c:pt idx="18335">
                  <c:v>-7.0493600000000003E-2</c:v>
                </c:pt>
                <c:pt idx="18336">
                  <c:v>-7.0499199999999998E-2</c:v>
                </c:pt>
                <c:pt idx="18337">
                  <c:v>-7.05065E-2</c:v>
                </c:pt>
                <c:pt idx="18338">
                  <c:v>-7.0512199999999997E-2</c:v>
                </c:pt>
                <c:pt idx="18339">
                  <c:v>-7.05176E-2</c:v>
                </c:pt>
                <c:pt idx="18340">
                  <c:v>-7.0522399999999999E-2</c:v>
                </c:pt>
                <c:pt idx="18341">
                  <c:v>-7.0526599999999995E-2</c:v>
                </c:pt>
                <c:pt idx="18342">
                  <c:v>-7.0529099999999997E-2</c:v>
                </c:pt>
                <c:pt idx="18343">
                  <c:v>-7.0528800000000003E-2</c:v>
                </c:pt>
                <c:pt idx="18344">
                  <c:v>-7.0529300000000003E-2</c:v>
                </c:pt>
                <c:pt idx="18345">
                  <c:v>-7.0528800000000003E-2</c:v>
                </c:pt>
                <c:pt idx="18346">
                  <c:v>-7.0530099999999998E-2</c:v>
                </c:pt>
                <c:pt idx="18347">
                  <c:v>-7.0534200000000005E-2</c:v>
                </c:pt>
                <c:pt idx="18348">
                  <c:v>-7.0538699999999996E-2</c:v>
                </c:pt>
                <c:pt idx="18349">
                  <c:v>-7.0543700000000001E-2</c:v>
                </c:pt>
                <c:pt idx="18350">
                  <c:v>-7.0548299999999994E-2</c:v>
                </c:pt>
                <c:pt idx="18351">
                  <c:v>-7.0555999999999994E-2</c:v>
                </c:pt>
                <c:pt idx="18352">
                  <c:v>-7.0563200000000006E-2</c:v>
                </c:pt>
                <c:pt idx="18353">
                  <c:v>-7.0570099999999997E-2</c:v>
                </c:pt>
                <c:pt idx="18354">
                  <c:v>-7.0573499999999997E-2</c:v>
                </c:pt>
                <c:pt idx="18355">
                  <c:v>-7.0577600000000004E-2</c:v>
                </c:pt>
                <c:pt idx="18356">
                  <c:v>-7.0580799999999999E-2</c:v>
                </c:pt>
                <c:pt idx="18357">
                  <c:v>-7.0584099999999997E-2</c:v>
                </c:pt>
                <c:pt idx="18358">
                  <c:v>-7.05871E-2</c:v>
                </c:pt>
                <c:pt idx="18359">
                  <c:v>-7.0590100000000003E-2</c:v>
                </c:pt>
                <c:pt idx="18360">
                  <c:v>-7.0593500000000003E-2</c:v>
                </c:pt>
                <c:pt idx="18361">
                  <c:v>-7.05953E-2</c:v>
                </c:pt>
                <c:pt idx="18362">
                  <c:v>-7.0599200000000001E-2</c:v>
                </c:pt>
                <c:pt idx="18363">
                  <c:v>-7.0603200000000005E-2</c:v>
                </c:pt>
                <c:pt idx="18364">
                  <c:v>-7.0607900000000001E-2</c:v>
                </c:pt>
                <c:pt idx="18365">
                  <c:v>-7.0611599999999997E-2</c:v>
                </c:pt>
                <c:pt idx="18366">
                  <c:v>-7.0617299999999994E-2</c:v>
                </c:pt>
                <c:pt idx="18367">
                  <c:v>-7.0623699999999998E-2</c:v>
                </c:pt>
                <c:pt idx="18368">
                  <c:v>-7.0629999999999998E-2</c:v>
                </c:pt>
                <c:pt idx="18369">
                  <c:v>-7.0637099999999994E-2</c:v>
                </c:pt>
                <c:pt idx="18370">
                  <c:v>-7.0643700000000004E-2</c:v>
                </c:pt>
                <c:pt idx="18371">
                  <c:v>-7.06508E-2</c:v>
                </c:pt>
                <c:pt idx="18372">
                  <c:v>-7.0657399999999995E-2</c:v>
                </c:pt>
                <c:pt idx="18373">
                  <c:v>-7.0661500000000002E-2</c:v>
                </c:pt>
                <c:pt idx="18374">
                  <c:v>-7.0663100000000006E-2</c:v>
                </c:pt>
                <c:pt idx="18375">
                  <c:v>-7.0662500000000003E-2</c:v>
                </c:pt>
                <c:pt idx="18376">
                  <c:v>-7.0659799999999995E-2</c:v>
                </c:pt>
                <c:pt idx="18377">
                  <c:v>-7.0659200000000005E-2</c:v>
                </c:pt>
                <c:pt idx="18378">
                  <c:v>-7.0660100000000003E-2</c:v>
                </c:pt>
                <c:pt idx="18379">
                  <c:v>-7.0661600000000005E-2</c:v>
                </c:pt>
                <c:pt idx="18380">
                  <c:v>-7.0666199999999998E-2</c:v>
                </c:pt>
                <c:pt idx="18381">
                  <c:v>-7.0671399999999995E-2</c:v>
                </c:pt>
                <c:pt idx="18382">
                  <c:v>-7.0679699999999998E-2</c:v>
                </c:pt>
                <c:pt idx="18383">
                  <c:v>-7.0689500000000002E-2</c:v>
                </c:pt>
                <c:pt idx="18384">
                  <c:v>-7.0697099999999999E-2</c:v>
                </c:pt>
                <c:pt idx="18385">
                  <c:v>-7.0703000000000002E-2</c:v>
                </c:pt>
                <c:pt idx="18386">
                  <c:v>-7.0708999999999994E-2</c:v>
                </c:pt>
                <c:pt idx="18387">
                  <c:v>-7.0712899999999995E-2</c:v>
                </c:pt>
                <c:pt idx="18388">
                  <c:v>-7.0714399999999997E-2</c:v>
                </c:pt>
                <c:pt idx="18389">
                  <c:v>-7.0714799999999994E-2</c:v>
                </c:pt>
                <c:pt idx="18390">
                  <c:v>-7.0713100000000001E-2</c:v>
                </c:pt>
                <c:pt idx="18391">
                  <c:v>-7.0710800000000004E-2</c:v>
                </c:pt>
                <c:pt idx="18392">
                  <c:v>-7.0709800000000003E-2</c:v>
                </c:pt>
                <c:pt idx="18393">
                  <c:v>-7.0710099999999998E-2</c:v>
                </c:pt>
                <c:pt idx="18394">
                  <c:v>-7.0715100000000003E-2</c:v>
                </c:pt>
                <c:pt idx="18395">
                  <c:v>-7.0719000000000004E-2</c:v>
                </c:pt>
                <c:pt idx="18396">
                  <c:v>-7.0725099999999999E-2</c:v>
                </c:pt>
                <c:pt idx="18397">
                  <c:v>-7.0732100000000006E-2</c:v>
                </c:pt>
                <c:pt idx="18398">
                  <c:v>-7.0738700000000002E-2</c:v>
                </c:pt>
                <c:pt idx="18399">
                  <c:v>-7.0745699999999995E-2</c:v>
                </c:pt>
                <c:pt idx="18400">
                  <c:v>-7.0751999999999995E-2</c:v>
                </c:pt>
                <c:pt idx="18401">
                  <c:v>-7.0757399999999998E-2</c:v>
                </c:pt>
                <c:pt idx="18402">
                  <c:v>-7.0761199999999996E-2</c:v>
                </c:pt>
                <c:pt idx="18403">
                  <c:v>-7.07652E-2</c:v>
                </c:pt>
                <c:pt idx="18404">
                  <c:v>-7.0767499999999997E-2</c:v>
                </c:pt>
                <c:pt idx="18405">
                  <c:v>-7.0770899999999998E-2</c:v>
                </c:pt>
                <c:pt idx="18406">
                  <c:v>-7.0773199999999994E-2</c:v>
                </c:pt>
                <c:pt idx="18407">
                  <c:v>-7.0775900000000003E-2</c:v>
                </c:pt>
                <c:pt idx="18408">
                  <c:v>-7.0779099999999998E-2</c:v>
                </c:pt>
                <c:pt idx="18409">
                  <c:v>-7.0784E-2</c:v>
                </c:pt>
                <c:pt idx="18410">
                  <c:v>-7.0791099999999996E-2</c:v>
                </c:pt>
                <c:pt idx="18411">
                  <c:v>-7.0799100000000004E-2</c:v>
                </c:pt>
                <c:pt idx="18412">
                  <c:v>-7.0806800000000003E-2</c:v>
                </c:pt>
                <c:pt idx="18413">
                  <c:v>-7.0815699999999995E-2</c:v>
                </c:pt>
                <c:pt idx="18414">
                  <c:v>-7.08255E-2</c:v>
                </c:pt>
                <c:pt idx="18415">
                  <c:v>-7.0833400000000005E-2</c:v>
                </c:pt>
                <c:pt idx="18416">
                  <c:v>-7.0839200000000005E-2</c:v>
                </c:pt>
                <c:pt idx="18417">
                  <c:v>-7.0843900000000001E-2</c:v>
                </c:pt>
                <c:pt idx="18418">
                  <c:v>-7.0846400000000004E-2</c:v>
                </c:pt>
                <c:pt idx="18419">
                  <c:v>-7.0850999999999997E-2</c:v>
                </c:pt>
                <c:pt idx="18420">
                  <c:v>-7.0855299999999996E-2</c:v>
                </c:pt>
                <c:pt idx="18421">
                  <c:v>-7.0860300000000001E-2</c:v>
                </c:pt>
                <c:pt idx="18422">
                  <c:v>-7.0865499999999998E-2</c:v>
                </c:pt>
                <c:pt idx="18423">
                  <c:v>-7.0872099999999993E-2</c:v>
                </c:pt>
                <c:pt idx="18424">
                  <c:v>-7.0877899999999994E-2</c:v>
                </c:pt>
                <c:pt idx="18425">
                  <c:v>-7.08839E-2</c:v>
                </c:pt>
                <c:pt idx="18426">
                  <c:v>-7.0887500000000006E-2</c:v>
                </c:pt>
                <c:pt idx="18427">
                  <c:v>-7.0889900000000006E-2</c:v>
                </c:pt>
                <c:pt idx="18428">
                  <c:v>-7.0892700000000003E-2</c:v>
                </c:pt>
                <c:pt idx="18429">
                  <c:v>-7.0893899999999996E-2</c:v>
                </c:pt>
                <c:pt idx="18430">
                  <c:v>-7.0896399999999998E-2</c:v>
                </c:pt>
                <c:pt idx="18431">
                  <c:v>-7.0900699999999997E-2</c:v>
                </c:pt>
                <c:pt idx="18432">
                  <c:v>-7.0903400000000005E-2</c:v>
                </c:pt>
                <c:pt idx="18433">
                  <c:v>-7.0906700000000003E-2</c:v>
                </c:pt>
                <c:pt idx="18434">
                  <c:v>-7.0909899999999998E-2</c:v>
                </c:pt>
                <c:pt idx="18435">
                  <c:v>-7.0913500000000004E-2</c:v>
                </c:pt>
                <c:pt idx="18436">
                  <c:v>-7.0918599999999998E-2</c:v>
                </c:pt>
                <c:pt idx="18437">
                  <c:v>-7.0922499999999999E-2</c:v>
                </c:pt>
                <c:pt idx="18438">
                  <c:v>-7.0927500000000004E-2</c:v>
                </c:pt>
                <c:pt idx="18439">
                  <c:v>-7.0930999999999994E-2</c:v>
                </c:pt>
                <c:pt idx="18440">
                  <c:v>-7.0934300000000006E-2</c:v>
                </c:pt>
                <c:pt idx="18441">
                  <c:v>-7.09394E-2</c:v>
                </c:pt>
                <c:pt idx="18442">
                  <c:v>-7.0947399999999994E-2</c:v>
                </c:pt>
                <c:pt idx="18443">
                  <c:v>-7.0955000000000004E-2</c:v>
                </c:pt>
                <c:pt idx="18444">
                  <c:v>-7.0962200000000003E-2</c:v>
                </c:pt>
                <c:pt idx="18445">
                  <c:v>-7.0969599999999994E-2</c:v>
                </c:pt>
                <c:pt idx="18446">
                  <c:v>-7.0975999999999997E-2</c:v>
                </c:pt>
                <c:pt idx="18447">
                  <c:v>-7.0981199999999994E-2</c:v>
                </c:pt>
                <c:pt idx="18448">
                  <c:v>-7.0985800000000002E-2</c:v>
                </c:pt>
                <c:pt idx="18449">
                  <c:v>-7.0988899999999994E-2</c:v>
                </c:pt>
                <c:pt idx="18450">
                  <c:v>-7.0990499999999998E-2</c:v>
                </c:pt>
                <c:pt idx="18451">
                  <c:v>-7.0991399999999996E-2</c:v>
                </c:pt>
                <c:pt idx="18452">
                  <c:v>-7.0995799999999998E-2</c:v>
                </c:pt>
                <c:pt idx="18453">
                  <c:v>-7.1000300000000002E-2</c:v>
                </c:pt>
                <c:pt idx="18454">
                  <c:v>-7.1005899999999997E-2</c:v>
                </c:pt>
                <c:pt idx="18455">
                  <c:v>-7.1008299999999996E-2</c:v>
                </c:pt>
                <c:pt idx="18456">
                  <c:v>-7.1012699999999998E-2</c:v>
                </c:pt>
                <c:pt idx="18457">
                  <c:v>-7.1017399999999994E-2</c:v>
                </c:pt>
                <c:pt idx="18458">
                  <c:v>-7.1021699999999993E-2</c:v>
                </c:pt>
                <c:pt idx="18459">
                  <c:v>-7.1026400000000003E-2</c:v>
                </c:pt>
                <c:pt idx="18460">
                  <c:v>-7.1030599999999999E-2</c:v>
                </c:pt>
                <c:pt idx="18461">
                  <c:v>-7.1033700000000005E-2</c:v>
                </c:pt>
                <c:pt idx="18462">
                  <c:v>-7.1037400000000001E-2</c:v>
                </c:pt>
                <c:pt idx="18463">
                  <c:v>-7.1043499999999996E-2</c:v>
                </c:pt>
                <c:pt idx="18464">
                  <c:v>-7.1050000000000002E-2</c:v>
                </c:pt>
                <c:pt idx="18465">
                  <c:v>-7.1055300000000002E-2</c:v>
                </c:pt>
                <c:pt idx="18466">
                  <c:v>-7.1058899999999994E-2</c:v>
                </c:pt>
                <c:pt idx="18467">
                  <c:v>-7.1061299999999994E-2</c:v>
                </c:pt>
                <c:pt idx="18468">
                  <c:v>-7.1062700000000006E-2</c:v>
                </c:pt>
                <c:pt idx="18469">
                  <c:v>-7.1061799999999994E-2</c:v>
                </c:pt>
                <c:pt idx="18470">
                  <c:v>-7.1061299999999994E-2</c:v>
                </c:pt>
                <c:pt idx="18471">
                  <c:v>-7.10615E-2</c:v>
                </c:pt>
                <c:pt idx="18472">
                  <c:v>-7.1061299999999994E-2</c:v>
                </c:pt>
                <c:pt idx="18473">
                  <c:v>-7.1061299999999994E-2</c:v>
                </c:pt>
                <c:pt idx="18474">
                  <c:v>-7.1063500000000002E-2</c:v>
                </c:pt>
                <c:pt idx="18475">
                  <c:v>-7.10673E-2</c:v>
                </c:pt>
                <c:pt idx="18476">
                  <c:v>-7.1070700000000001E-2</c:v>
                </c:pt>
                <c:pt idx="18477">
                  <c:v>-7.1074899999999996E-2</c:v>
                </c:pt>
                <c:pt idx="18478">
                  <c:v>-7.1078299999999997E-2</c:v>
                </c:pt>
                <c:pt idx="18479">
                  <c:v>-7.1082300000000001E-2</c:v>
                </c:pt>
                <c:pt idx="18480">
                  <c:v>-7.1085700000000002E-2</c:v>
                </c:pt>
                <c:pt idx="18481">
                  <c:v>-7.10895E-2</c:v>
                </c:pt>
                <c:pt idx="18482">
                  <c:v>-7.1094299999999999E-2</c:v>
                </c:pt>
                <c:pt idx="18483">
                  <c:v>-7.1097300000000002E-2</c:v>
                </c:pt>
                <c:pt idx="18484">
                  <c:v>-7.11011E-2</c:v>
                </c:pt>
                <c:pt idx="18485">
                  <c:v>-7.1104299999999995E-2</c:v>
                </c:pt>
                <c:pt idx="18486">
                  <c:v>-7.1107799999999999E-2</c:v>
                </c:pt>
                <c:pt idx="18487">
                  <c:v>-7.1111199999999999E-2</c:v>
                </c:pt>
                <c:pt idx="18488">
                  <c:v>-7.1114800000000006E-2</c:v>
                </c:pt>
                <c:pt idx="18489">
                  <c:v>-7.1119299999999996E-2</c:v>
                </c:pt>
                <c:pt idx="18490">
                  <c:v>-7.1125099999999997E-2</c:v>
                </c:pt>
                <c:pt idx="18491">
                  <c:v>-7.1134100000000006E-2</c:v>
                </c:pt>
                <c:pt idx="18492">
                  <c:v>-7.1143999999999999E-2</c:v>
                </c:pt>
                <c:pt idx="18493">
                  <c:v>-7.1152599999999996E-2</c:v>
                </c:pt>
                <c:pt idx="18494">
                  <c:v>-7.1160500000000002E-2</c:v>
                </c:pt>
                <c:pt idx="18495">
                  <c:v>-7.1168300000000004E-2</c:v>
                </c:pt>
                <c:pt idx="18496">
                  <c:v>-7.1176000000000003E-2</c:v>
                </c:pt>
                <c:pt idx="18497">
                  <c:v>-7.1183099999999999E-2</c:v>
                </c:pt>
                <c:pt idx="18498">
                  <c:v>-7.1188600000000005E-2</c:v>
                </c:pt>
                <c:pt idx="18499">
                  <c:v>-7.1192900000000003E-2</c:v>
                </c:pt>
                <c:pt idx="18500">
                  <c:v>-7.1195300000000003E-2</c:v>
                </c:pt>
                <c:pt idx="18501">
                  <c:v>-7.1198600000000001E-2</c:v>
                </c:pt>
                <c:pt idx="18502">
                  <c:v>-7.1202399999999999E-2</c:v>
                </c:pt>
                <c:pt idx="18503">
                  <c:v>-7.1208099999999996E-2</c:v>
                </c:pt>
                <c:pt idx="18504">
                  <c:v>-7.1215700000000007E-2</c:v>
                </c:pt>
                <c:pt idx="18505">
                  <c:v>-7.1221699999999999E-2</c:v>
                </c:pt>
                <c:pt idx="18506">
                  <c:v>-7.1225300000000005E-2</c:v>
                </c:pt>
                <c:pt idx="18507">
                  <c:v>-7.1229899999999999E-2</c:v>
                </c:pt>
                <c:pt idx="18508">
                  <c:v>-7.1234000000000006E-2</c:v>
                </c:pt>
                <c:pt idx="18509">
                  <c:v>-7.1236099999999997E-2</c:v>
                </c:pt>
                <c:pt idx="18510">
                  <c:v>-7.1241200000000005E-2</c:v>
                </c:pt>
                <c:pt idx="18511">
                  <c:v>-7.1244399999999999E-2</c:v>
                </c:pt>
                <c:pt idx="18512">
                  <c:v>-7.1249800000000002E-2</c:v>
                </c:pt>
                <c:pt idx="18513">
                  <c:v>-7.1255100000000002E-2</c:v>
                </c:pt>
                <c:pt idx="18514">
                  <c:v>-7.1261000000000005E-2</c:v>
                </c:pt>
                <c:pt idx="18515">
                  <c:v>-7.1269399999999997E-2</c:v>
                </c:pt>
                <c:pt idx="18516">
                  <c:v>-7.1281899999999995E-2</c:v>
                </c:pt>
                <c:pt idx="18517">
                  <c:v>-7.1294300000000005E-2</c:v>
                </c:pt>
                <c:pt idx="18518">
                  <c:v>-7.1306099999999997E-2</c:v>
                </c:pt>
                <c:pt idx="18519">
                  <c:v>-7.1317500000000006E-2</c:v>
                </c:pt>
                <c:pt idx="18520">
                  <c:v>-7.1324799999999994E-2</c:v>
                </c:pt>
                <c:pt idx="18521">
                  <c:v>-7.1330099999999994E-2</c:v>
                </c:pt>
                <c:pt idx="18522">
                  <c:v>-7.1337200000000003E-2</c:v>
                </c:pt>
                <c:pt idx="18523">
                  <c:v>-7.1342500000000003E-2</c:v>
                </c:pt>
                <c:pt idx="18524">
                  <c:v>-7.1345800000000001E-2</c:v>
                </c:pt>
                <c:pt idx="18525">
                  <c:v>-7.1348700000000001E-2</c:v>
                </c:pt>
                <c:pt idx="18526">
                  <c:v>-7.1351499999999998E-2</c:v>
                </c:pt>
                <c:pt idx="18527">
                  <c:v>-7.1355600000000005E-2</c:v>
                </c:pt>
                <c:pt idx="18528">
                  <c:v>-7.1359300000000001E-2</c:v>
                </c:pt>
                <c:pt idx="18529">
                  <c:v>-7.1363899999999994E-2</c:v>
                </c:pt>
                <c:pt idx="18530">
                  <c:v>-7.1368100000000004E-2</c:v>
                </c:pt>
                <c:pt idx="18531">
                  <c:v>-7.1374199999999999E-2</c:v>
                </c:pt>
                <c:pt idx="18532">
                  <c:v>-7.1377200000000002E-2</c:v>
                </c:pt>
                <c:pt idx="18533">
                  <c:v>-7.1379999999999999E-2</c:v>
                </c:pt>
                <c:pt idx="18534">
                  <c:v>-7.1385000000000004E-2</c:v>
                </c:pt>
                <c:pt idx="18535">
                  <c:v>-7.1390099999999998E-2</c:v>
                </c:pt>
                <c:pt idx="18536">
                  <c:v>-7.13974E-2</c:v>
                </c:pt>
                <c:pt idx="18537">
                  <c:v>-7.1405499999999997E-2</c:v>
                </c:pt>
                <c:pt idx="18538">
                  <c:v>-7.1413400000000002E-2</c:v>
                </c:pt>
                <c:pt idx="18539">
                  <c:v>-7.1417400000000006E-2</c:v>
                </c:pt>
                <c:pt idx="18540">
                  <c:v>-7.14225E-2</c:v>
                </c:pt>
                <c:pt idx="18541">
                  <c:v>-7.1428000000000005E-2</c:v>
                </c:pt>
                <c:pt idx="18542">
                  <c:v>-7.1434700000000004E-2</c:v>
                </c:pt>
                <c:pt idx="18543">
                  <c:v>-7.1439699999999995E-2</c:v>
                </c:pt>
                <c:pt idx="18544">
                  <c:v>-7.1445700000000001E-2</c:v>
                </c:pt>
                <c:pt idx="18545">
                  <c:v>-7.1452500000000002E-2</c:v>
                </c:pt>
                <c:pt idx="18546">
                  <c:v>-7.1458499999999994E-2</c:v>
                </c:pt>
                <c:pt idx="18547">
                  <c:v>-7.1463700000000005E-2</c:v>
                </c:pt>
                <c:pt idx="18548">
                  <c:v>-7.1469400000000002E-2</c:v>
                </c:pt>
                <c:pt idx="18549">
                  <c:v>-7.1474700000000002E-2</c:v>
                </c:pt>
                <c:pt idx="18550">
                  <c:v>-7.1477600000000002E-2</c:v>
                </c:pt>
                <c:pt idx="18551">
                  <c:v>-7.14809E-2</c:v>
                </c:pt>
                <c:pt idx="18552">
                  <c:v>-7.14838E-2</c:v>
                </c:pt>
                <c:pt idx="18553">
                  <c:v>-7.1486400000000005E-2</c:v>
                </c:pt>
                <c:pt idx="18554">
                  <c:v>-7.1489300000000006E-2</c:v>
                </c:pt>
                <c:pt idx="18555">
                  <c:v>-7.1493699999999993E-2</c:v>
                </c:pt>
                <c:pt idx="18556">
                  <c:v>-7.1498000000000006E-2</c:v>
                </c:pt>
                <c:pt idx="18557">
                  <c:v>-7.1503499999999998E-2</c:v>
                </c:pt>
                <c:pt idx="18558">
                  <c:v>-7.1510000000000004E-2</c:v>
                </c:pt>
                <c:pt idx="18559">
                  <c:v>-7.1515200000000001E-2</c:v>
                </c:pt>
                <c:pt idx="18560">
                  <c:v>-7.1518899999999996E-2</c:v>
                </c:pt>
                <c:pt idx="18561">
                  <c:v>-7.1521500000000002E-2</c:v>
                </c:pt>
                <c:pt idx="18562">
                  <c:v>-7.1524500000000005E-2</c:v>
                </c:pt>
                <c:pt idx="18563">
                  <c:v>-7.1527800000000002E-2</c:v>
                </c:pt>
                <c:pt idx="18564">
                  <c:v>-7.1531899999999995E-2</c:v>
                </c:pt>
                <c:pt idx="18565">
                  <c:v>-7.1537600000000007E-2</c:v>
                </c:pt>
                <c:pt idx="18566">
                  <c:v>-7.1540900000000004E-2</c:v>
                </c:pt>
                <c:pt idx="18567">
                  <c:v>-7.1547600000000003E-2</c:v>
                </c:pt>
                <c:pt idx="18568">
                  <c:v>-7.1554800000000002E-2</c:v>
                </c:pt>
                <c:pt idx="18569">
                  <c:v>-7.1562100000000003E-2</c:v>
                </c:pt>
                <c:pt idx="18570">
                  <c:v>-7.1567599999999995E-2</c:v>
                </c:pt>
                <c:pt idx="18571">
                  <c:v>-7.1573600000000001E-2</c:v>
                </c:pt>
                <c:pt idx="18572">
                  <c:v>-7.1577600000000005E-2</c:v>
                </c:pt>
                <c:pt idx="18573">
                  <c:v>-7.1583499999999994E-2</c:v>
                </c:pt>
                <c:pt idx="18574">
                  <c:v>-7.1589299999999995E-2</c:v>
                </c:pt>
                <c:pt idx="18575">
                  <c:v>-7.1593799999999999E-2</c:v>
                </c:pt>
                <c:pt idx="18576">
                  <c:v>-7.1598300000000004E-2</c:v>
                </c:pt>
                <c:pt idx="18577">
                  <c:v>-7.1601600000000001E-2</c:v>
                </c:pt>
                <c:pt idx="18578">
                  <c:v>-7.1607500000000004E-2</c:v>
                </c:pt>
                <c:pt idx="18579">
                  <c:v>-7.16141E-2</c:v>
                </c:pt>
                <c:pt idx="18580">
                  <c:v>-7.1622900000000003E-2</c:v>
                </c:pt>
                <c:pt idx="18581">
                  <c:v>-7.1626400000000007E-2</c:v>
                </c:pt>
                <c:pt idx="18582">
                  <c:v>-7.1629100000000001E-2</c:v>
                </c:pt>
                <c:pt idx="18583">
                  <c:v>-7.1628899999999995E-2</c:v>
                </c:pt>
                <c:pt idx="18584">
                  <c:v>-7.1631399999999998E-2</c:v>
                </c:pt>
                <c:pt idx="18585">
                  <c:v>-7.1636900000000003E-2</c:v>
                </c:pt>
                <c:pt idx="18586">
                  <c:v>-7.1642399999999995E-2</c:v>
                </c:pt>
                <c:pt idx="18587">
                  <c:v>-7.1647100000000005E-2</c:v>
                </c:pt>
                <c:pt idx="18588">
                  <c:v>-7.16498E-2</c:v>
                </c:pt>
                <c:pt idx="18589">
                  <c:v>-7.16532E-2</c:v>
                </c:pt>
                <c:pt idx="18590">
                  <c:v>-7.1656399999999995E-2</c:v>
                </c:pt>
                <c:pt idx="18591">
                  <c:v>-7.1663000000000004E-2</c:v>
                </c:pt>
                <c:pt idx="18592">
                  <c:v>-7.1668800000000005E-2</c:v>
                </c:pt>
                <c:pt idx="18593">
                  <c:v>-7.1675699999999995E-2</c:v>
                </c:pt>
                <c:pt idx="18594">
                  <c:v>-7.1682300000000004E-2</c:v>
                </c:pt>
                <c:pt idx="18595">
                  <c:v>-7.1690699999999996E-2</c:v>
                </c:pt>
                <c:pt idx="18596">
                  <c:v>-7.1699600000000002E-2</c:v>
                </c:pt>
                <c:pt idx="18597">
                  <c:v>-7.1709099999999998E-2</c:v>
                </c:pt>
                <c:pt idx="18598">
                  <c:v>-7.1715500000000001E-2</c:v>
                </c:pt>
                <c:pt idx="18599">
                  <c:v>-7.1720699999999998E-2</c:v>
                </c:pt>
                <c:pt idx="18600">
                  <c:v>-7.1724099999999999E-2</c:v>
                </c:pt>
                <c:pt idx="18601">
                  <c:v>-7.1726600000000001E-2</c:v>
                </c:pt>
                <c:pt idx="18602">
                  <c:v>-7.1729200000000007E-2</c:v>
                </c:pt>
                <c:pt idx="18603">
                  <c:v>-7.1732799999999999E-2</c:v>
                </c:pt>
                <c:pt idx="18604">
                  <c:v>-7.1737999999999996E-2</c:v>
                </c:pt>
                <c:pt idx="18605">
                  <c:v>-7.1742600000000004E-2</c:v>
                </c:pt>
                <c:pt idx="18606">
                  <c:v>-7.1749099999999996E-2</c:v>
                </c:pt>
                <c:pt idx="18607">
                  <c:v>-7.1755399999999997E-2</c:v>
                </c:pt>
                <c:pt idx="18608">
                  <c:v>-7.1762599999999996E-2</c:v>
                </c:pt>
                <c:pt idx="18609">
                  <c:v>-7.1768200000000004E-2</c:v>
                </c:pt>
                <c:pt idx="18610">
                  <c:v>-7.1773600000000007E-2</c:v>
                </c:pt>
                <c:pt idx="18611">
                  <c:v>-7.17782E-2</c:v>
                </c:pt>
                <c:pt idx="18612">
                  <c:v>-7.1783100000000002E-2</c:v>
                </c:pt>
                <c:pt idx="18613">
                  <c:v>-7.1787799999999999E-2</c:v>
                </c:pt>
                <c:pt idx="18614">
                  <c:v>-7.1793200000000001E-2</c:v>
                </c:pt>
                <c:pt idx="18615">
                  <c:v>-7.1796499999999999E-2</c:v>
                </c:pt>
                <c:pt idx="18616">
                  <c:v>-7.1799299999999996E-2</c:v>
                </c:pt>
                <c:pt idx="18617">
                  <c:v>-7.1800199999999995E-2</c:v>
                </c:pt>
                <c:pt idx="18618">
                  <c:v>-7.1802000000000005E-2</c:v>
                </c:pt>
                <c:pt idx="18619">
                  <c:v>-7.1804999999999994E-2</c:v>
                </c:pt>
                <c:pt idx="18620">
                  <c:v>-7.1808200000000003E-2</c:v>
                </c:pt>
                <c:pt idx="18621">
                  <c:v>-7.1809100000000001E-2</c:v>
                </c:pt>
                <c:pt idx="18622">
                  <c:v>-7.1810100000000002E-2</c:v>
                </c:pt>
                <c:pt idx="18623">
                  <c:v>-7.1811700000000006E-2</c:v>
                </c:pt>
                <c:pt idx="18624">
                  <c:v>-7.1816199999999997E-2</c:v>
                </c:pt>
                <c:pt idx="18625">
                  <c:v>-7.1821899999999994E-2</c:v>
                </c:pt>
                <c:pt idx="18626">
                  <c:v>-7.1827000000000002E-2</c:v>
                </c:pt>
                <c:pt idx="18627">
                  <c:v>-7.1832800000000002E-2</c:v>
                </c:pt>
                <c:pt idx="18628">
                  <c:v>-7.1838899999999997E-2</c:v>
                </c:pt>
                <c:pt idx="18629">
                  <c:v>-7.1841600000000005E-2</c:v>
                </c:pt>
                <c:pt idx="18630">
                  <c:v>-7.1846099999999996E-2</c:v>
                </c:pt>
                <c:pt idx="18631">
                  <c:v>-7.1851300000000007E-2</c:v>
                </c:pt>
                <c:pt idx="18632">
                  <c:v>-7.1855100000000005E-2</c:v>
                </c:pt>
                <c:pt idx="18633">
                  <c:v>-7.1859900000000004E-2</c:v>
                </c:pt>
                <c:pt idx="18634">
                  <c:v>-7.1864600000000001E-2</c:v>
                </c:pt>
                <c:pt idx="18635">
                  <c:v>-7.1871199999999996E-2</c:v>
                </c:pt>
                <c:pt idx="18636">
                  <c:v>-7.1878300000000006E-2</c:v>
                </c:pt>
                <c:pt idx="18637">
                  <c:v>-7.1883699999999995E-2</c:v>
                </c:pt>
                <c:pt idx="18638">
                  <c:v>-7.1891499999999997E-2</c:v>
                </c:pt>
                <c:pt idx="18639">
                  <c:v>-7.1898500000000004E-2</c:v>
                </c:pt>
                <c:pt idx="18640">
                  <c:v>-7.1904999999999997E-2</c:v>
                </c:pt>
                <c:pt idx="18641">
                  <c:v>-7.1911500000000003E-2</c:v>
                </c:pt>
                <c:pt idx="18642">
                  <c:v>-7.1920200000000004E-2</c:v>
                </c:pt>
                <c:pt idx="18643">
                  <c:v>-7.1926199999999996E-2</c:v>
                </c:pt>
                <c:pt idx="18644">
                  <c:v>-7.1933899999999995E-2</c:v>
                </c:pt>
                <c:pt idx="18645">
                  <c:v>-7.1941199999999997E-2</c:v>
                </c:pt>
                <c:pt idx="18646">
                  <c:v>-7.1946300000000005E-2</c:v>
                </c:pt>
                <c:pt idx="18647">
                  <c:v>-7.19524E-2</c:v>
                </c:pt>
                <c:pt idx="18648">
                  <c:v>-7.1958099999999997E-2</c:v>
                </c:pt>
                <c:pt idx="18649">
                  <c:v>-7.1964700000000006E-2</c:v>
                </c:pt>
                <c:pt idx="18650">
                  <c:v>-7.1972400000000006E-2</c:v>
                </c:pt>
                <c:pt idx="18651">
                  <c:v>-7.1979100000000004E-2</c:v>
                </c:pt>
                <c:pt idx="18652">
                  <c:v>-7.1987700000000002E-2</c:v>
                </c:pt>
                <c:pt idx="18653">
                  <c:v>-7.1994500000000003E-2</c:v>
                </c:pt>
                <c:pt idx="18654">
                  <c:v>-7.1998000000000006E-2</c:v>
                </c:pt>
                <c:pt idx="18655">
                  <c:v>-7.1998900000000005E-2</c:v>
                </c:pt>
                <c:pt idx="18656">
                  <c:v>-7.1999400000000005E-2</c:v>
                </c:pt>
                <c:pt idx="18657">
                  <c:v>-7.1998999999999994E-2</c:v>
                </c:pt>
                <c:pt idx="18658">
                  <c:v>-7.1999199999999999E-2</c:v>
                </c:pt>
                <c:pt idx="18659">
                  <c:v>-7.2000800000000004E-2</c:v>
                </c:pt>
                <c:pt idx="18660">
                  <c:v>-7.2000900000000007E-2</c:v>
                </c:pt>
                <c:pt idx="18661">
                  <c:v>-7.2002999999999998E-2</c:v>
                </c:pt>
                <c:pt idx="18662">
                  <c:v>-7.2006899999999999E-2</c:v>
                </c:pt>
                <c:pt idx="18663">
                  <c:v>-7.2013300000000002E-2</c:v>
                </c:pt>
                <c:pt idx="18664">
                  <c:v>-7.2021600000000005E-2</c:v>
                </c:pt>
                <c:pt idx="18665">
                  <c:v>-7.2030700000000003E-2</c:v>
                </c:pt>
                <c:pt idx="18666">
                  <c:v>-7.2040599999999996E-2</c:v>
                </c:pt>
                <c:pt idx="18667">
                  <c:v>-7.2050199999999995E-2</c:v>
                </c:pt>
                <c:pt idx="18668">
                  <c:v>-7.2060799999999994E-2</c:v>
                </c:pt>
                <c:pt idx="18669">
                  <c:v>-7.20716E-2</c:v>
                </c:pt>
                <c:pt idx="18670">
                  <c:v>-7.2080500000000006E-2</c:v>
                </c:pt>
                <c:pt idx="18671">
                  <c:v>-7.2086300000000006E-2</c:v>
                </c:pt>
                <c:pt idx="18672">
                  <c:v>-7.2091600000000006E-2</c:v>
                </c:pt>
                <c:pt idx="18673">
                  <c:v>-7.2097599999999998E-2</c:v>
                </c:pt>
                <c:pt idx="18674">
                  <c:v>-7.2100899999999996E-2</c:v>
                </c:pt>
                <c:pt idx="18675">
                  <c:v>-7.2103299999999995E-2</c:v>
                </c:pt>
                <c:pt idx="18676">
                  <c:v>-7.2106799999999999E-2</c:v>
                </c:pt>
                <c:pt idx="18677">
                  <c:v>-7.2111700000000001E-2</c:v>
                </c:pt>
                <c:pt idx="18678">
                  <c:v>-7.2118299999999996E-2</c:v>
                </c:pt>
                <c:pt idx="18679">
                  <c:v>-7.2126700000000002E-2</c:v>
                </c:pt>
                <c:pt idx="18680">
                  <c:v>-7.2133600000000006E-2</c:v>
                </c:pt>
                <c:pt idx="18681">
                  <c:v>-7.2140899999999994E-2</c:v>
                </c:pt>
                <c:pt idx="18682">
                  <c:v>-7.2145500000000001E-2</c:v>
                </c:pt>
                <c:pt idx="18683">
                  <c:v>-7.2149000000000005E-2</c:v>
                </c:pt>
                <c:pt idx="18684">
                  <c:v>-7.2151499999999993E-2</c:v>
                </c:pt>
                <c:pt idx="18685">
                  <c:v>-7.2153999999999996E-2</c:v>
                </c:pt>
                <c:pt idx="18686">
                  <c:v>-7.2155300000000006E-2</c:v>
                </c:pt>
                <c:pt idx="18687">
                  <c:v>-7.2156999999999999E-2</c:v>
                </c:pt>
                <c:pt idx="18688">
                  <c:v>-7.2158399999999998E-2</c:v>
                </c:pt>
                <c:pt idx="18689">
                  <c:v>-7.21609E-2</c:v>
                </c:pt>
                <c:pt idx="18690">
                  <c:v>-7.2163599999999994E-2</c:v>
                </c:pt>
                <c:pt idx="18691">
                  <c:v>-7.2165499999999994E-2</c:v>
                </c:pt>
                <c:pt idx="18692">
                  <c:v>-7.2169300000000006E-2</c:v>
                </c:pt>
                <c:pt idx="18693">
                  <c:v>-7.2174699999999994E-2</c:v>
                </c:pt>
                <c:pt idx="18694">
                  <c:v>-7.2179499999999994E-2</c:v>
                </c:pt>
                <c:pt idx="18695">
                  <c:v>-7.2183899999999995E-2</c:v>
                </c:pt>
                <c:pt idx="18696">
                  <c:v>-7.2186299999999995E-2</c:v>
                </c:pt>
                <c:pt idx="18697">
                  <c:v>-7.21884E-2</c:v>
                </c:pt>
                <c:pt idx="18698">
                  <c:v>-7.2189799999999998E-2</c:v>
                </c:pt>
                <c:pt idx="18699">
                  <c:v>-7.2189600000000007E-2</c:v>
                </c:pt>
                <c:pt idx="18700">
                  <c:v>-7.2191000000000005E-2</c:v>
                </c:pt>
                <c:pt idx="18701">
                  <c:v>-7.2192599999999996E-2</c:v>
                </c:pt>
                <c:pt idx="18702">
                  <c:v>-7.2193800000000002E-2</c:v>
                </c:pt>
                <c:pt idx="18703">
                  <c:v>-7.2196499999999997E-2</c:v>
                </c:pt>
                <c:pt idx="18704">
                  <c:v>-7.2201899999999999E-2</c:v>
                </c:pt>
                <c:pt idx="18705">
                  <c:v>-7.2206400000000004E-2</c:v>
                </c:pt>
                <c:pt idx="18706">
                  <c:v>-7.2212299999999993E-2</c:v>
                </c:pt>
                <c:pt idx="18707">
                  <c:v>-7.2217100000000006E-2</c:v>
                </c:pt>
                <c:pt idx="18708">
                  <c:v>-7.2222099999999997E-2</c:v>
                </c:pt>
                <c:pt idx="18709">
                  <c:v>-7.2227100000000002E-2</c:v>
                </c:pt>
                <c:pt idx="18710">
                  <c:v>-7.2231299999999998E-2</c:v>
                </c:pt>
                <c:pt idx="18711">
                  <c:v>-7.2234599999999996E-2</c:v>
                </c:pt>
                <c:pt idx="18712">
                  <c:v>-7.2236099999999998E-2</c:v>
                </c:pt>
                <c:pt idx="18713">
                  <c:v>-7.2237499999999996E-2</c:v>
                </c:pt>
                <c:pt idx="18714">
                  <c:v>-7.2238800000000006E-2</c:v>
                </c:pt>
                <c:pt idx="18715">
                  <c:v>-7.2241899999999998E-2</c:v>
                </c:pt>
                <c:pt idx="18716">
                  <c:v>-7.2245500000000004E-2</c:v>
                </c:pt>
                <c:pt idx="18717">
                  <c:v>-7.2250999999999996E-2</c:v>
                </c:pt>
                <c:pt idx="18718">
                  <c:v>-7.2258000000000003E-2</c:v>
                </c:pt>
                <c:pt idx="18719">
                  <c:v>-7.2265700000000002E-2</c:v>
                </c:pt>
                <c:pt idx="18720">
                  <c:v>-7.2273500000000004E-2</c:v>
                </c:pt>
                <c:pt idx="18721">
                  <c:v>-7.2281100000000001E-2</c:v>
                </c:pt>
                <c:pt idx="18722">
                  <c:v>-7.2289000000000006E-2</c:v>
                </c:pt>
                <c:pt idx="18723">
                  <c:v>-7.2294600000000001E-2</c:v>
                </c:pt>
                <c:pt idx="18724">
                  <c:v>-7.2297600000000004E-2</c:v>
                </c:pt>
                <c:pt idx="18725">
                  <c:v>-7.2298699999999994E-2</c:v>
                </c:pt>
                <c:pt idx="18726">
                  <c:v>-7.2298399999999999E-2</c:v>
                </c:pt>
                <c:pt idx="18727">
                  <c:v>-7.22965E-2</c:v>
                </c:pt>
                <c:pt idx="18728">
                  <c:v>-7.2295899999999996E-2</c:v>
                </c:pt>
                <c:pt idx="18729">
                  <c:v>-7.2297899999999998E-2</c:v>
                </c:pt>
                <c:pt idx="18730">
                  <c:v>-7.2302099999999994E-2</c:v>
                </c:pt>
                <c:pt idx="18731">
                  <c:v>-7.2304599999999997E-2</c:v>
                </c:pt>
                <c:pt idx="18732">
                  <c:v>-7.2309100000000001E-2</c:v>
                </c:pt>
                <c:pt idx="18733">
                  <c:v>-7.2312600000000005E-2</c:v>
                </c:pt>
                <c:pt idx="18734">
                  <c:v>-7.2315400000000002E-2</c:v>
                </c:pt>
                <c:pt idx="18735">
                  <c:v>-7.2318400000000005E-2</c:v>
                </c:pt>
                <c:pt idx="18736">
                  <c:v>-7.2321099999999999E-2</c:v>
                </c:pt>
                <c:pt idx="18737">
                  <c:v>-7.2323600000000002E-2</c:v>
                </c:pt>
                <c:pt idx="18738">
                  <c:v>-7.2325399999999998E-2</c:v>
                </c:pt>
                <c:pt idx="18739">
                  <c:v>-7.2328199999999995E-2</c:v>
                </c:pt>
                <c:pt idx="18740">
                  <c:v>-7.2329400000000002E-2</c:v>
                </c:pt>
                <c:pt idx="18741">
                  <c:v>-7.2331300000000001E-2</c:v>
                </c:pt>
                <c:pt idx="18742">
                  <c:v>-7.2332800000000003E-2</c:v>
                </c:pt>
                <c:pt idx="18743">
                  <c:v>-7.2334999999999997E-2</c:v>
                </c:pt>
                <c:pt idx="18744">
                  <c:v>-7.2339299999999995E-2</c:v>
                </c:pt>
                <c:pt idx="18745">
                  <c:v>-7.2341299999999997E-2</c:v>
                </c:pt>
                <c:pt idx="18746">
                  <c:v>-7.23438E-2</c:v>
                </c:pt>
                <c:pt idx="18747">
                  <c:v>-7.2347099999999998E-2</c:v>
                </c:pt>
                <c:pt idx="18748">
                  <c:v>-7.2350899999999996E-2</c:v>
                </c:pt>
                <c:pt idx="18749">
                  <c:v>-7.23525E-2</c:v>
                </c:pt>
                <c:pt idx="18750">
                  <c:v>-7.2353700000000007E-2</c:v>
                </c:pt>
                <c:pt idx="18751">
                  <c:v>-7.2353700000000007E-2</c:v>
                </c:pt>
                <c:pt idx="18752">
                  <c:v>-7.2354399999999999E-2</c:v>
                </c:pt>
                <c:pt idx="18753">
                  <c:v>-7.23549E-2</c:v>
                </c:pt>
                <c:pt idx="18754">
                  <c:v>-7.2356500000000004E-2</c:v>
                </c:pt>
                <c:pt idx="18755">
                  <c:v>-7.2359699999999999E-2</c:v>
                </c:pt>
                <c:pt idx="18756">
                  <c:v>-7.2363499999999997E-2</c:v>
                </c:pt>
                <c:pt idx="18757">
                  <c:v>-7.2367299999999996E-2</c:v>
                </c:pt>
                <c:pt idx="18758">
                  <c:v>-7.2372900000000004E-2</c:v>
                </c:pt>
                <c:pt idx="18759">
                  <c:v>-7.2377700000000003E-2</c:v>
                </c:pt>
                <c:pt idx="18760">
                  <c:v>-7.2385699999999997E-2</c:v>
                </c:pt>
                <c:pt idx="18761">
                  <c:v>-7.2392600000000001E-2</c:v>
                </c:pt>
                <c:pt idx="18762">
                  <c:v>-7.2397900000000001E-2</c:v>
                </c:pt>
                <c:pt idx="18763">
                  <c:v>-7.2401199999999999E-2</c:v>
                </c:pt>
                <c:pt idx="18764">
                  <c:v>-7.24051E-2</c:v>
                </c:pt>
                <c:pt idx="18765">
                  <c:v>-7.2409500000000002E-2</c:v>
                </c:pt>
                <c:pt idx="18766">
                  <c:v>-7.2413599999999995E-2</c:v>
                </c:pt>
                <c:pt idx="18767">
                  <c:v>-7.2416700000000001E-2</c:v>
                </c:pt>
                <c:pt idx="18768">
                  <c:v>-7.2419399999999995E-2</c:v>
                </c:pt>
                <c:pt idx="18769">
                  <c:v>-7.2420600000000002E-2</c:v>
                </c:pt>
                <c:pt idx="18770">
                  <c:v>-7.2424199999999994E-2</c:v>
                </c:pt>
                <c:pt idx="18771">
                  <c:v>-7.2428199999999998E-2</c:v>
                </c:pt>
                <c:pt idx="18772">
                  <c:v>-7.2433499999999998E-2</c:v>
                </c:pt>
                <c:pt idx="18773">
                  <c:v>-7.2438100000000005E-2</c:v>
                </c:pt>
                <c:pt idx="18774">
                  <c:v>-7.2443199999999999E-2</c:v>
                </c:pt>
                <c:pt idx="18775">
                  <c:v>-7.2447399999999995E-2</c:v>
                </c:pt>
                <c:pt idx="18776">
                  <c:v>-7.2453199999999995E-2</c:v>
                </c:pt>
                <c:pt idx="18777">
                  <c:v>-7.2462799999999994E-2</c:v>
                </c:pt>
                <c:pt idx="18778">
                  <c:v>-7.2470300000000001E-2</c:v>
                </c:pt>
                <c:pt idx="18779">
                  <c:v>-7.2475800000000007E-2</c:v>
                </c:pt>
                <c:pt idx="18780">
                  <c:v>-7.2478799999999996E-2</c:v>
                </c:pt>
                <c:pt idx="18781">
                  <c:v>-7.2479799999999997E-2</c:v>
                </c:pt>
                <c:pt idx="18782">
                  <c:v>-7.2478200000000007E-2</c:v>
                </c:pt>
                <c:pt idx="18783">
                  <c:v>-7.2478500000000001E-2</c:v>
                </c:pt>
                <c:pt idx="18784">
                  <c:v>-7.2482500000000005E-2</c:v>
                </c:pt>
                <c:pt idx="18785">
                  <c:v>-7.2485800000000003E-2</c:v>
                </c:pt>
                <c:pt idx="18786">
                  <c:v>-7.2491399999999998E-2</c:v>
                </c:pt>
                <c:pt idx="18787">
                  <c:v>-7.2497000000000006E-2</c:v>
                </c:pt>
                <c:pt idx="18788">
                  <c:v>-7.2504299999999994E-2</c:v>
                </c:pt>
                <c:pt idx="18789">
                  <c:v>-7.2511099999999995E-2</c:v>
                </c:pt>
                <c:pt idx="18790">
                  <c:v>-7.2519100000000003E-2</c:v>
                </c:pt>
                <c:pt idx="18791">
                  <c:v>-7.2523000000000004E-2</c:v>
                </c:pt>
                <c:pt idx="18792">
                  <c:v>-7.2527300000000003E-2</c:v>
                </c:pt>
                <c:pt idx="18793">
                  <c:v>-7.2531200000000004E-2</c:v>
                </c:pt>
                <c:pt idx="18794">
                  <c:v>-7.2533100000000003E-2</c:v>
                </c:pt>
                <c:pt idx="18795">
                  <c:v>-7.2534899999999999E-2</c:v>
                </c:pt>
                <c:pt idx="18796">
                  <c:v>-7.2535500000000003E-2</c:v>
                </c:pt>
                <c:pt idx="18797">
                  <c:v>-7.2540599999999997E-2</c:v>
                </c:pt>
                <c:pt idx="18798">
                  <c:v>-7.2546200000000005E-2</c:v>
                </c:pt>
                <c:pt idx="18799">
                  <c:v>-7.2550400000000001E-2</c:v>
                </c:pt>
                <c:pt idx="18800">
                  <c:v>-7.2557300000000005E-2</c:v>
                </c:pt>
                <c:pt idx="18801">
                  <c:v>-7.2565500000000005E-2</c:v>
                </c:pt>
                <c:pt idx="18802">
                  <c:v>-7.2573799999999994E-2</c:v>
                </c:pt>
                <c:pt idx="18803">
                  <c:v>-7.2582300000000002E-2</c:v>
                </c:pt>
                <c:pt idx="18804">
                  <c:v>-7.2588100000000003E-2</c:v>
                </c:pt>
                <c:pt idx="18805">
                  <c:v>-7.2591600000000006E-2</c:v>
                </c:pt>
                <c:pt idx="18806">
                  <c:v>-7.2594199999999998E-2</c:v>
                </c:pt>
                <c:pt idx="18807">
                  <c:v>-7.2596599999999997E-2</c:v>
                </c:pt>
                <c:pt idx="18808">
                  <c:v>-7.2598899999999994E-2</c:v>
                </c:pt>
                <c:pt idx="18809">
                  <c:v>-7.2600799999999993E-2</c:v>
                </c:pt>
                <c:pt idx="18810">
                  <c:v>-7.2603699999999993E-2</c:v>
                </c:pt>
                <c:pt idx="18811">
                  <c:v>-7.2609300000000002E-2</c:v>
                </c:pt>
                <c:pt idx="18812">
                  <c:v>-7.2617100000000004E-2</c:v>
                </c:pt>
                <c:pt idx="18813">
                  <c:v>-7.2628600000000001E-2</c:v>
                </c:pt>
                <c:pt idx="18814">
                  <c:v>-7.2638099999999997E-2</c:v>
                </c:pt>
                <c:pt idx="18815">
                  <c:v>-7.2649599999999995E-2</c:v>
                </c:pt>
                <c:pt idx="18816">
                  <c:v>-7.2660100000000005E-2</c:v>
                </c:pt>
                <c:pt idx="18817">
                  <c:v>-7.2667399999999993E-2</c:v>
                </c:pt>
                <c:pt idx="18818">
                  <c:v>-7.2673699999999994E-2</c:v>
                </c:pt>
                <c:pt idx="18819">
                  <c:v>-7.2677000000000005E-2</c:v>
                </c:pt>
                <c:pt idx="18820">
                  <c:v>-7.2679300000000002E-2</c:v>
                </c:pt>
                <c:pt idx="18821">
                  <c:v>-7.2680700000000001E-2</c:v>
                </c:pt>
                <c:pt idx="18822">
                  <c:v>-7.2680900000000007E-2</c:v>
                </c:pt>
                <c:pt idx="18823">
                  <c:v>-7.2680900000000007E-2</c:v>
                </c:pt>
                <c:pt idx="18824">
                  <c:v>-7.2683300000000006E-2</c:v>
                </c:pt>
                <c:pt idx="18825">
                  <c:v>-7.2683499999999998E-2</c:v>
                </c:pt>
                <c:pt idx="18826">
                  <c:v>-7.2684200000000004E-2</c:v>
                </c:pt>
                <c:pt idx="18827">
                  <c:v>-7.2686100000000003E-2</c:v>
                </c:pt>
                <c:pt idx="18828">
                  <c:v>-7.2688100000000005E-2</c:v>
                </c:pt>
                <c:pt idx="18829">
                  <c:v>-7.2689299999999998E-2</c:v>
                </c:pt>
                <c:pt idx="18830">
                  <c:v>-7.2691900000000004E-2</c:v>
                </c:pt>
                <c:pt idx="18831">
                  <c:v>-7.2693599999999997E-2</c:v>
                </c:pt>
                <c:pt idx="18832">
                  <c:v>-7.2694999999999996E-2</c:v>
                </c:pt>
                <c:pt idx="18833">
                  <c:v>-7.2698100000000002E-2</c:v>
                </c:pt>
                <c:pt idx="18834">
                  <c:v>-7.2702299999999997E-2</c:v>
                </c:pt>
                <c:pt idx="18835">
                  <c:v>-7.2708300000000003E-2</c:v>
                </c:pt>
                <c:pt idx="18836">
                  <c:v>-7.2715299999999997E-2</c:v>
                </c:pt>
                <c:pt idx="18837">
                  <c:v>-7.2722400000000006E-2</c:v>
                </c:pt>
                <c:pt idx="18838">
                  <c:v>-7.2728699999999993E-2</c:v>
                </c:pt>
                <c:pt idx="18839">
                  <c:v>-7.2736099999999998E-2</c:v>
                </c:pt>
                <c:pt idx="18840">
                  <c:v>-7.2742399999999999E-2</c:v>
                </c:pt>
                <c:pt idx="18841">
                  <c:v>-7.2749800000000003E-2</c:v>
                </c:pt>
                <c:pt idx="18842">
                  <c:v>-7.27545E-2</c:v>
                </c:pt>
                <c:pt idx="18843">
                  <c:v>-7.2756699999999994E-2</c:v>
                </c:pt>
                <c:pt idx="18844">
                  <c:v>-7.2758600000000007E-2</c:v>
                </c:pt>
                <c:pt idx="18845">
                  <c:v>-7.2759599999999994E-2</c:v>
                </c:pt>
                <c:pt idx="18846">
                  <c:v>-7.2761099999999995E-2</c:v>
                </c:pt>
                <c:pt idx="18847">
                  <c:v>-7.2761300000000001E-2</c:v>
                </c:pt>
                <c:pt idx="18848">
                  <c:v>-7.2760099999999994E-2</c:v>
                </c:pt>
                <c:pt idx="18849">
                  <c:v>-7.2759799999999999E-2</c:v>
                </c:pt>
                <c:pt idx="18850">
                  <c:v>-7.2758799999999998E-2</c:v>
                </c:pt>
                <c:pt idx="18851">
                  <c:v>-7.2758400000000001E-2</c:v>
                </c:pt>
                <c:pt idx="18852">
                  <c:v>-7.2762099999999996E-2</c:v>
                </c:pt>
                <c:pt idx="18853">
                  <c:v>-7.2766600000000001E-2</c:v>
                </c:pt>
                <c:pt idx="18854">
                  <c:v>-7.2773099999999993E-2</c:v>
                </c:pt>
                <c:pt idx="18855">
                  <c:v>-7.2780200000000003E-2</c:v>
                </c:pt>
                <c:pt idx="18856">
                  <c:v>-7.27883E-2</c:v>
                </c:pt>
                <c:pt idx="18857">
                  <c:v>-7.2793700000000003E-2</c:v>
                </c:pt>
                <c:pt idx="18858">
                  <c:v>-7.27989E-2</c:v>
                </c:pt>
                <c:pt idx="18859">
                  <c:v>-7.2804199999999999E-2</c:v>
                </c:pt>
                <c:pt idx="18860">
                  <c:v>-7.2809899999999997E-2</c:v>
                </c:pt>
                <c:pt idx="18861">
                  <c:v>-7.2811299999999995E-2</c:v>
                </c:pt>
                <c:pt idx="18862">
                  <c:v>-7.2812799999999997E-2</c:v>
                </c:pt>
                <c:pt idx="18863">
                  <c:v>-7.2813299999999997E-2</c:v>
                </c:pt>
                <c:pt idx="18864">
                  <c:v>-7.2812000000000002E-2</c:v>
                </c:pt>
                <c:pt idx="18865">
                  <c:v>-7.2813699999999995E-2</c:v>
                </c:pt>
                <c:pt idx="18866">
                  <c:v>-7.2815599999999994E-2</c:v>
                </c:pt>
                <c:pt idx="18867">
                  <c:v>-7.2819499999999995E-2</c:v>
                </c:pt>
                <c:pt idx="18868">
                  <c:v>-7.2821300000000005E-2</c:v>
                </c:pt>
                <c:pt idx="18869">
                  <c:v>-7.2822499999999998E-2</c:v>
                </c:pt>
                <c:pt idx="18870">
                  <c:v>-7.2824600000000003E-2</c:v>
                </c:pt>
                <c:pt idx="18871">
                  <c:v>-7.2825500000000001E-2</c:v>
                </c:pt>
                <c:pt idx="18872">
                  <c:v>-7.2828199999999996E-2</c:v>
                </c:pt>
                <c:pt idx="18873">
                  <c:v>-7.2828799999999999E-2</c:v>
                </c:pt>
                <c:pt idx="18874">
                  <c:v>-7.2831599999999996E-2</c:v>
                </c:pt>
                <c:pt idx="18875">
                  <c:v>-7.2836899999999996E-2</c:v>
                </c:pt>
                <c:pt idx="18876">
                  <c:v>-7.2841600000000006E-2</c:v>
                </c:pt>
                <c:pt idx="18877">
                  <c:v>-7.2845900000000005E-2</c:v>
                </c:pt>
                <c:pt idx="18878">
                  <c:v>-7.2852E-2</c:v>
                </c:pt>
                <c:pt idx="18879">
                  <c:v>-7.2858300000000001E-2</c:v>
                </c:pt>
                <c:pt idx="18880">
                  <c:v>-7.2864799999999993E-2</c:v>
                </c:pt>
                <c:pt idx="18881">
                  <c:v>-7.2869699999999996E-2</c:v>
                </c:pt>
                <c:pt idx="18882">
                  <c:v>-7.2873599999999997E-2</c:v>
                </c:pt>
                <c:pt idx="18883">
                  <c:v>-7.2876499999999997E-2</c:v>
                </c:pt>
                <c:pt idx="18884">
                  <c:v>-7.2875999999999996E-2</c:v>
                </c:pt>
                <c:pt idx="18885">
                  <c:v>-7.2878700000000005E-2</c:v>
                </c:pt>
                <c:pt idx="18886">
                  <c:v>-7.2879600000000003E-2</c:v>
                </c:pt>
                <c:pt idx="18887">
                  <c:v>-7.2881699999999994E-2</c:v>
                </c:pt>
                <c:pt idx="18888">
                  <c:v>-7.28829E-2</c:v>
                </c:pt>
                <c:pt idx="18889">
                  <c:v>-7.2883000000000003E-2</c:v>
                </c:pt>
                <c:pt idx="18890">
                  <c:v>-7.2886300000000001E-2</c:v>
                </c:pt>
                <c:pt idx="18891">
                  <c:v>-7.2889200000000001E-2</c:v>
                </c:pt>
                <c:pt idx="18892">
                  <c:v>-7.2892600000000002E-2</c:v>
                </c:pt>
                <c:pt idx="18893">
                  <c:v>-7.2897500000000004E-2</c:v>
                </c:pt>
                <c:pt idx="18894">
                  <c:v>-7.2902099999999997E-2</c:v>
                </c:pt>
                <c:pt idx="18895">
                  <c:v>-7.29075E-2</c:v>
                </c:pt>
                <c:pt idx="18896">
                  <c:v>-7.2916999999999996E-2</c:v>
                </c:pt>
                <c:pt idx="18897">
                  <c:v>-7.2922100000000004E-2</c:v>
                </c:pt>
                <c:pt idx="18898">
                  <c:v>-7.2927400000000003E-2</c:v>
                </c:pt>
                <c:pt idx="18899">
                  <c:v>-7.2932499999999997E-2</c:v>
                </c:pt>
                <c:pt idx="18900">
                  <c:v>-7.2938199999999995E-2</c:v>
                </c:pt>
                <c:pt idx="18901">
                  <c:v>-7.2942000000000007E-2</c:v>
                </c:pt>
                <c:pt idx="18902">
                  <c:v>-7.2943999999999995E-2</c:v>
                </c:pt>
                <c:pt idx="18903">
                  <c:v>-7.2946499999999997E-2</c:v>
                </c:pt>
                <c:pt idx="18904">
                  <c:v>-7.2947700000000004E-2</c:v>
                </c:pt>
                <c:pt idx="18905">
                  <c:v>-7.2950200000000007E-2</c:v>
                </c:pt>
                <c:pt idx="18906">
                  <c:v>-7.2954900000000003E-2</c:v>
                </c:pt>
                <c:pt idx="18907">
                  <c:v>-7.2960700000000003E-2</c:v>
                </c:pt>
                <c:pt idx="18908">
                  <c:v>-7.2966199999999995E-2</c:v>
                </c:pt>
                <c:pt idx="18909">
                  <c:v>-7.2970900000000005E-2</c:v>
                </c:pt>
                <c:pt idx="18910">
                  <c:v>-7.2977299999999995E-2</c:v>
                </c:pt>
                <c:pt idx="18911">
                  <c:v>-7.2984099999999996E-2</c:v>
                </c:pt>
                <c:pt idx="18912">
                  <c:v>-7.29905E-2</c:v>
                </c:pt>
                <c:pt idx="18913">
                  <c:v>-7.2994000000000003E-2</c:v>
                </c:pt>
                <c:pt idx="18914">
                  <c:v>-7.2996400000000003E-2</c:v>
                </c:pt>
                <c:pt idx="18915">
                  <c:v>-7.2995599999999994E-2</c:v>
                </c:pt>
                <c:pt idx="18916">
                  <c:v>-7.2996199999999997E-2</c:v>
                </c:pt>
                <c:pt idx="18917">
                  <c:v>-7.2996900000000003E-2</c:v>
                </c:pt>
                <c:pt idx="18918">
                  <c:v>-7.2998900000000005E-2</c:v>
                </c:pt>
                <c:pt idx="18919">
                  <c:v>-7.3002899999999996E-2</c:v>
                </c:pt>
                <c:pt idx="18920">
                  <c:v>-7.3009099999999993E-2</c:v>
                </c:pt>
                <c:pt idx="18921">
                  <c:v>-7.3016399999999995E-2</c:v>
                </c:pt>
                <c:pt idx="18922">
                  <c:v>-7.3025300000000001E-2</c:v>
                </c:pt>
                <c:pt idx="18923">
                  <c:v>-7.3036199999999996E-2</c:v>
                </c:pt>
                <c:pt idx="18924">
                  <c:v>-7.3046399999999997E-2</c:v>
                </c:pt>
                <c:pt idx="18925">
                  <c:v>-7.3054999999999995E-2</c:v>
                </c:pt>
                <c:pt idx="18926">
                  <c:v>-7.3063699999999995E-2</c:v>
                </c:pt>
                <c:pt idx="18927">
                  <c:v>-7.3073399999999997E-2</c:v>
                </c:pt>
                <c:pt idx="18928">
                  <c:v>-7.3080900000000004E-2</c:v>
                </c:pt>
                <c:pt idx="18929">
                  <c:v>-7.3086799999999993E-2</c:v>
                </c:pt>
                <c:pt idx="18930">
                  <c:v>-7.3091799999999998E-2</c:v>
                </c:pt>
                <c:pt idx="18931">
                  <c:v>-7.3096499999999995E-2</c:v>
                </c:pt>
                <c:pt idx="18932">
                  <c:v>-7.3100100000000001E-2</c:v>
                </c:pt>
                <c:pt idx="18933">
                  <c:v>-7.3102100000000003E-2</c:v>
                </c:pt>
                <c:pt idx="18934">
                  <c:v>-7.3104799999999998E-2</c:v>
                </c:pt>
                <c:pt idx="18935">
                  <c:v>-7.3107599999999995E-2</c:v>
                </c:pt>
                <c:pt idx="18936">
                  <c:v>-7.3111300000000004E-2</c:v>
                </c:pt>
                <c:pt idx="18937">
                  <c:v>-7.3115899999999998E-2</c:v>
                </c:pt>
                <c:pt idx="18938">
                  <c:v>-7.3121500000000006E-2</c:v>
                </c:pt>
                <c:pt idx="18939">
                  <c:v>-7.3125899999999994E-2</c:v>
                </c:pt>
                <c:pt idx="18940">
                  <c:v>-7.31266E-2</c:v>
                </c:pt>
                <c:pt idx="18941">
                  <c:v>-7.3128799999999994E-2</c:v>
                </c:pt>
                <c:pt idx="18942">
                  <c:v>-7.3133100000000006E-2</c:v>
                </c:pt>
                <c:pt idx="18943">
                  <c:v>-7.3138900000000007E-2</c:v>
                </c:pt>
                <c:pt idx="18944">
                  <c:v>-7.3146500000000003E-2</c:v>
                </c:pt>
                <c:pt idx="18945">
                  <c:v>-7.3153499999999996E-2</c:v>
                </c:pt>
                <c:pt idx="18946">
                  <c:v>-7.3161199999999996E-2</c:v>
                </c:pt>
                <c:pt idx="18947">
                  <c:v>-7.3167399999999994E-2</c:v>
                </c:pt>
                <c:pt idx="18948">
                  <c:v>-7.3173699999999994E-2</c:v>
                </c:pt>
                <c:pt idx="18949">
                  <c:v>-7.3179599999999997E-2</c:v>
                </c:pt>
                <c:pt idx="18950">
                  <c:v>-7.3185200000000006E-2</c:v>
                </c:pt>
                <c:pt idx="18951">
                  <c:v>-7.3188400000000001E-2</c:v>
                </c:pt>
                <c:pt idx="18952">
                  <c:v>-7.3191900000000004E-2</c:v>
                </c:pt>
                <c:pt idx="18953">
                  <c:v>-7.3195099999999999E-2</c:v>
                </c:pt>
                <c:pt idx="18954">
                  <c:v>-7.3197600000000002E-2</c:v>
                </c:pt>
                <c:pt idx="18955">
                  <c:v>-7.3201699999999995E-2</c:v>
                </c:pt>
                <c:pt idx="18956">
                  <c:v>-7.3205099999999995E-2</c:v>
                </c:pt>
                <c:pt idx="18957">
                  <c:v>-7.3211200000000004E-2</c:v>
                </c:pt>
                <c:pt idx="18958">
                  <c:v>-7.3217900000000002E-2</c:v>
                </c:pt>
                <c:pt idx="18959">
                  <c:v>-7.3223899999999995E-2</c:v>
                </c:pt>
                <c:pt idx="18960">
                  <c:v>-7.3230199999999995E-2</c:v>
                </c:pt>
                <c:pt idx="18961">
                  <c:v>-7.3233999999999994E-2</c:v>
                </c:pt>
                <c:pt idx="18962">
                  <c:v>-7.3237099999999999E-2</c:v>
                </c:pt>
                <c:pt idx="18963">
                  <c:v>-7.3239899999999997E-2</c:v>
                </c:pt>
                <c:pt idx="18964">
                  <c:v>-7.3240799999999995E-2</c:v>
                </c:pt>
                <c:pt idx="18965">
                  <c:v>-7.3239799999999994E-2</c:v>
                </c:pt>
                <c:pt idx="18966">
                  <c:v>-7.3239499999999999E-2</c:v>
                </c:pt>
                <c:pt idx="18967">
                  <c:v>-7.3240100000000002E-2</c:v>
                </c:pt>
                <c:pt idx="18968">
                  <c:v>-7.3241600000000004E-2</c:v>
                </c:pt>
                <c:pt idx="18969">
                  <c:v>-7.3242199999999993E-2</c:v>
                </c:pt>
                <c:pt idx="18970">
                  <c:v>-7.3243100000000005E-2</c:v>
                </c:pt>
                <c:pt idx="18971">
                  <c:v>-7.3246000000000006E-2</c:v>
                </c:pt>
                <c:pt idx="18972">
                  <c:v>-7.3249999999999996E-2</c:v>
                </c:pt>
                <c:pt idx="18973">
                  <c:v>-7.3255000000000001E-2</c:v>
                </c:pt>
                <c:pt idx="18974">
                  <c:v>-7.3261300000000001E-2</c:v>
                </c:pt>
                <c:pt idx="18975">
                  <c:v>-7.3267899999999997E-2</c:v>
                </c:pt>
                <c:pt idx="18976">
                  <c:v>-7.3274500000000006E-2</c:v>
                </c:pt>
                <c:pt idx="18977">
                  <c:v>-7.3281600000000002E-2</c:v>
                </c:pt>
                <c:pt idx="18978">
                  <c:v>-7.3288699999999998E-2</c:v>
                </c:pt>
                <c:pt idx="18979">
                  <c:v>-7.3294999999999999E-2</c:v>
                </c:pt>
                <c:pt idx="18980">
                  <c:v>-7.3301199999999997E-2</c:v>
                </c:pt>
                <c:pt idx="18981">
                  <c:v>-7.3303900000000005E-2</c:v>
                </c:pt>
                <c:pt idx="18982">
                  <c:v>-7.3307600000000001E-2</c:v>
                </c:pt>
                <c:pt idx="18983">
                  <c:v>-7.3312000000000002E-2</c:v>
                </c:pt>
                <c:pt idx="18984">
                  <c:v>-7.3318499999999995E-2</c:v>
                </c:pt>
                <c:pt idx="18985">
                  <c:v>-7.3327500000000004E-2</c:v>
                </c:pt>
                <c:pt idx="18986">
                  <c:v>-7.3333400000000007E-2</c:v>
                </c:pt>
                <c:pt idx="18987">
                  <c:v>-7.3336700000000005E-2</c:v>
                </c:pt>
                <c:pt idx="18988">
                  <c:v>-7.3341000000000003E-2</c:v>
                </c:pt>
                <c:pt idx="18989">
                  <c:v>-7.3344999999999994E-2</c:v>
                </c:pt>
                <c:pt idx="18990">
                  <c:v>-7.3348099999999999E-2</c:v>
                </c:pt>
                <c:pt idx="18991">
                  <c:v>-7.3351799999999995E-2</c:v>
                </c:pt>
                <c:pt idx="18992">
                  <c:v>-7.3356000000000005E-2</c:v>
                </c:pt>
                <c:pt idx="18993">
                  <c:v>-7.3361800000000005E-2</c:v>
                </c:pt>
                <c:pt idx="18994">
                  <c:v>-7.3364499999999999E-2</c:v>
                </c:pt>
                <c:pt idx="18995">
                  <c:v>-7.3368900000000001E-2</c:v>
                </c:pt>
                <c:pt idx="18996">
                  <c:v>-7.3376999999999998E-2</c:v>
                </c:pt>
                <c:pt idx="18997">
                  <c:v>-7.3382500000000003E-2</c:v>
                </c:pt>
                <c:pt idx="18998">
                  <c:v>-7.3386800000000002E-2</c:v>
                </c:pt>
                <c:pt idx="18999">
                  <c:v>-7.3388099999999998E-2</c:v>
                </c:pt>
                <c:pt idx="19000">
                  <c:v>-7.33901E-2</c:v>
                </c:pt>
                <c:pt idx="19001">
                  <c:v>-7.3392399999999997E-2</c:v>
                </c:pt>
                <c:pt idx="19002">
                  <c:v>-7.3393600000000003E-2</c:v>
                </c:pt>
                <c:pt idx="19003">
                  <c:v>-7.3394500000000001E-2</c:v>
                </c:pt>
                <c:pt idx="19004">
                  <c:v>-7.33988E-2</c:v>
                </c:pt>
                <c:pt idx="19005">
                  <c:v>-7.3405499999999999E-2</c:v>
                </c:pt>
                <c:pt idx="19006">
                  <c:v>-7.3412199999999997E-2</c:v>
                </c:pt>
                <c:pt idx="19007">
                  <c:v>-7.34176E-2</c:v>
                </c:pt>
                <c:pt idx="19008">
                  <c:v>-7.3425299999999999E-2</c:v>
                </c:pt>
                <c:pt idx="19009">
                  <c:v>-7.3431700000000003E-2</c:v>
                </c:pt>
                <c:pt idx="19010">
                  <c:v>-7.3438500000000004E-2</c:v>
                </c:pt>
                <c:pt idx="19011">
                  <c:v>-7.3443900000000006E-2</c:v>
                </c:pt>
                <c:pt idx="19012">
                  <c:v>-7.3450699999999994E-2</c:v>
                </c:pt>
                <c:pt idx="19013">
                  <c:v>-7.3456499999999994E-2</c:v>
                </c:pt>
                <c:pt idx="19014">
                  <c:v>-7.3459899999999995E-2</c:v>
                </c:pt>
                <c:pt idx="19015">
                  <c:v>-7.3464199999999993E-2</c:v>
                </c:pt>
                <c:pt idx="19016">
                  <c:v>-7.3469099999999996E-2</c:v>
                </c:pt>
                <c:pt idx="19017">
                  <c:v>-7.3473800000000006E-2</c:v>
                </c:pt>
                <c:pt idx="19018">
                  <c:v>-7.3476E-2</c:v>
                </c:pt>
                <c:pt idx="19019">
                  <c:v>-7.3477000000000001E-2</c:v>
                </c:pt>
                <c:pt idx="19020">
                  <c:v>-7.3479600000000006E-2</c:v>
                </c:pt>
                <c:pt idx="19021">
                  <c:v>-7.3484999999999995E-2</c:v>
                </c:pt>
                <c:pt idx="19022">
                  <c:v>-7.3490399999999997E-2</c:v>
                </c:pt>
                <c:pt idx="19023">
                  <c:v>-7.3496900000000004E-2</c:v>
                </c:pt>
                <c:pt idx="19024">
                  <c:v>-7.3503700000000005E-2</c:v>
                </c:pt>
                <c:pt idx="19025">
                  <c:v>-7.3510900000000004E-2</c:v>
                </c:pt>
                <c:pt idx="19026">
                  <c:v>-7.3516100000000001E-2</c:v>
                </c:pt>
                <c:pt idx="19027">
                  <c:v>-7.3522799999999999E-2</c:v>
                </c:pt>
                <c:pt idx="19028">
                  <c:v>-7.3528099999999999E-2</c:v>
                </c:pt>
                <c:pt idx="19029">
                  <c:v>-7.3533100000000004E-2</c:v>
                </c:pt>
                <c:pt idx="19030">
                  <c:v>-7.35373E-2</c:v>
                </c:pt>
                <c:pt idx="19031">
                  <c:v>-7.3537599999999995E-2</c:v>
                </c:pt>
                <c:pt idx="19032">
                  <c:v>-7.3539099999999996E-2</c:v>
                </c:pt>
                <c:pt idx="19033">
                  <c:v>-7.3540599999999998E-2</c:v>
                </c:pt>
                <c:pt idx="19034">
                  <c:v>-7.3542800000000005E-2</c:v>
                </c:pt>
                <c:pt idx="19035">
                  <c:v>-7.3544300000000007E-2</c:v>
                </c:pt>
                <c:pt idx="19036">
                  <c:v>-7.3546100000000003E-2</c:v>
                </c:pt>
                <c:pt idx="19037">
                  <c:v>-7.3547399999999999E-2</c:v>
                </c:pt>
                <c:pt idx="19038">
                  <c:v>-7.3547299999999996E-2</c:v>
                </c:pt>
                <c:pt idx="19039">
                  <c:v>-7.3549100000000006E-2</c:v>
                </c:pt>
                <c:pt idx="19040">
                  <c:v>-7.3552500000000007E-2</c:v>
                </c:pt>
                <c:pt idx="19041">
                  <c:v>-7.3554700000000001E-2</c:v>
                </c:pt>
                <c:pt idx="19042">
                  <c:v>-7.3560299999999995E-2</c:v>
                </c:pt>
                <c:pt idx="19043">
                  <c:v>-7.3566699999999999E-2</c:v>
                </c:pt>
                <c:pt idx="19044">
                  <c:v>-7.3571800000000007E-2</c:v>
                </c:pt>
                <c:pt idx="19045">
                  <c:v>-7.3577000000000004E-2</c:v>
                </c:pt>
                <c:pt idx="19046">
                  <c:v>-7.3581499999999994E-2</c:v>
                </c:pt>
                <c:pt idx="19047">
                  <c:v>-7.3588000000000001E-2</c:v>
                </c:pt>
                <c:pt idx="19048">
                  <c:v>-7.3592400000000002E-2</c:v>
                </c:pt>
                <c:pt idx="19049">
                  <c:v>-7.3595099999999997E-2</c:v>
                </c:pt>
                <c:pt idx="19050">
                  <c:v>-7.3596800000000004E-2</c:v>
                </c:pt>
                <c:pt idx="19051">
                  <c:v>-7.3600100000000002E-2</c:v>
                </c:pt>
                <c:pt idx="19052">
                  <c:v>-7.3604199999999995E-2</c:v>
                </c:pt>
                <c:pt idx="19053">
                  <c:v>-7.3608900000000005E-2</c:v>
                </c:pt>
                <c:pt idx="19054">
                  <c:v>-7.3616899999999999E-2</c:v>
                </c:pt>
                <c:pt idx="19055">
                  <c:v>-7.3626700000000003E-2</c:v>
                </c:pt>
                <c:pt idx="19056">
                  <c:v>-7.3635199999999998E-2</c:v>
                </c:pt>
                <c:pt idx="19057">
                  <c:v>-7.3640600000000001E-2</c:v>
                </c:pt>
                <c:pt idx="19058">
                  <c:v>-7.3642899999999997E-2</c:v>
                </c:pt>
                <c:pt idx="19059">
                  <c:v>-7.3645600000000006E-2</c:v>
                </c:pt>
                <c:pt idx="19060">
                  <c:v>-7.3647500000000005E-2</c:v>
                </c:pt>
                <c:pt idx="19061">
                  <c:v>-7.3646400000000001E-2</c:v>
                </c:pt>
                <c:pt idx="19062">
                  <c:v>-7.3644799999999996E-2</c:v>
                </c:pt>
                <c:pt idx="19063">
                  <c:v>-7.3643700000000006E-2</c:v>
                </c:pt>
                <c:pt idx="19064">
                  <c:v>-7.3642899999999997E-2</c:v>
                </c:pt>
                <c:pt idx="19065">
                  <c:v>-7.3643100000000003E-2</c:v>
                </c:pt>
                <c:pt idx="19066">
                  <c:v>-7.3648199999999997E-2</c:v>
                </c:pt>
                <c:pt idx="19067">
                  <c:v>-7.3654300000000006E-2</c:v>
                </c:pt>
                <c:pt idx="19068">
                  <c:v>-7.3660199999999995E-2</c:v>
                </c:pt>
                <c:pt idx="19069">
                  <c:v>-7.3666999999999996E-2</c:v>
                </c:pt>
                <c:pt idx="19070">
                  <c:v>-7.3674299999999998E-2</c:v>
                </c:pt>
                <c:pt idx="19071">
                  <c:v>-7.3681899999999995E-2</c:v>
                </c:pt>
                <c:pt idx="19072">
                  <c:v>-7.3687100000000005E-2</c:v>
                </c:pt>
                <c:pt idx="19073">
                  <c:v>-7.36932E-2</c:v>
                </c:pt>
                <c:pt idx="19074">
                  <c:v>-7.3698200000000005E-2</c:v>
                </c:pt>
                <c:pt idx="19075">
                  <c:v>-7.3702100000000006E-2</c:v>
                </c:pt>
                <c:pt idx="19076">
                  <c:v>-7.3706400000000005E-2</c:v>
                </c:pt>
                <c:pt idx="19077">
                  <c:v>-7.3713100000000004E-2</c:v>
                </c:pt>
                <c:pt idx="19078">
                  <c:v>-7.3719900000000005E-2</c:v>
                </c:pt>
                <c:pt idx="19079">
                  <c:v>-7.3726200000000006E-2</c:v>
                </c:pt>
                <c:pt idx="19080">
                  <c:v>-7.3731400000000002E-2</c:v>
                </c:pt>
                <c:pt idx="19081">
                  <c:v>-7.3737999999999998E-2</c:v>
                </c:pt>
                <c:pt idx="19082">
                  <c:v>-7.3743000000000003E-2</c:v>
                </c:pt>
                <c:pt idx="19083">
                  <c:v>-7.3747300000000002E-2</c:v>
                </c:pt>
                <c:pt idx="19084">
                  <c:v>-7.3752700000000004E-2</c:v>
                </c:pt>
                <c:pt idx="19085">
                  <c:v>-7.3758000000000004E-2</c:v>
                </c:pt>
                <c:pt idx="19086">
                  <c:v>-7.3762999999999995E-2</c:v>
                </c:pt>
                <c:pt idx="19087">
                  <c:v>-7.3767100000000002E-2</c:v>
                </c:pt>
                <c:pt idx="19088">
                  <c:v>-7.3772299999999999E-2</c:v>
                </c:pt>
                <c:pt idx="19089">
                  <c:v>-7.3775499999999994E-2</c:v>
                </c:pt>
                <c:pt idx="19090">
                  <c:v>-7.3777099999999998E-2</c:v>
                </c:pt>
                <c:pt idx="19091">
                  <c:v>-7.3778200000000002E-2</c:v>
                </c:pt>
                <c:pt idx="19092">
                  <c:v>-7.3779899999999995E-2</c:v>
                </c:pt>
                <c:pt idx="19093">
                  <c:v>-7.3782399999999998E-2</c:v>
                </c:pt>
                <c:pt idx="19094">
                  <c:v>-7.3781100000000002E-2</c:v>
                </c:pt>
                <c:pt idx="19095">
                  <c:v>-7.3780200000000004E-2</c:v>
                </c:pt>
                <c:pt idx="19096">
                  <c:v>-7.3780600000000002E-2</c:v>
                </c:pt>
                <c:pt idx="19097">
                  <c:v>-7.3784799999999998E-2</c:v>
                </c:pt>
                <c:pt idx="19098">
                  <c:v>-7.3791399999999993E-2</c:v>
                </c:pt>
                <c:pt idx="19099">
                  <c:v>-7.3799699999999996E-2</c:v>
                </c:pt>
                <c:pt idx="19100">
                  <c:v>-7.3808600000000002E-2</c:v>
                </c:pt>
                <c:pt idx="19101">
                  <c:v>-7.3815400000000003E-2</c:v>
                </c:pt>
                <c:pt idx="19102">
                  <c:v>-7.3823299999999994E-2</c:v>
                </c:pt>
                <c:pt idx="19103">
                  <c:v>-7.3830099999999996E-2</c:v>
                </c:pt>
                <c:pt idx="19104">
                  <c:v>-7.3835200000000004E-2</c:v>
                </c:pt>
                <c:pt idx="19105">
                  <c:v>-7.3837200000000006E-2</c:v>
                </c:pt>
                <c:pt idx="19106">
                  <c:v>-7.3839199999999994E-2</c:v>
                </c:pt>
                <c:pt idx="19107">
                  <c:v>-7.3839799999999997E-2</c:v>
                </c:pt>
                <c:pt idx="19108">
                  <c:v>-7.38404E-2</c:v>
                </c:pt>
                <c:pt idx="19109">
                  <c:v>-7.38428E-2</c:v>
                </c:pt>
                <c:pt idx="19110">
                  <c:v>-7.3845900000000006E-2</c:v>
                </c:pt>
                <c:pt idx="19111">
                  <c:v>-7.3848800000000006E-2</c:v>
                </c:pt>
                <c:pt idx="19112">
                  <c:v>-7.3849700000000004E-2</c:v>
                </c:pt>
                <c:pt idx="19113">
                  <c:v>-7.3851200000000006E-2</c:v>
                </c:pt>
                <c:pt idx="19114">
                  <c:v>-7.3853699999999994E-2</c:v>
                </c:pt>
                <c:pt idx="19115">
                  <c:v>-7.3855000000000004E-2</c:v>
                </c:pt>
                <c:pt idx="19116">
                  <c:v>-7.3856699999999997E-2</c:v>
                </c:pt>
                <c:pt idx="19117">
                  <c:v>-7.3856099999999994E-2</c:v>
                </c:pt>
                <c:pt idx="19118">
                  <c:v>-7.3857000000000006E-2</c:v>
                </c:pt>
                <c:pt idx="19119">
                  <c:v>-7.3858499999999994E-2</c:v>
                </c:pt>
                <c:pt idx="19120">
                  <c:v>-7.3861099999999999E-2</c:v>
                </c:pt>
                <c:pt idx="19121">
                  <c:v>-7.38645E-2</c:v>
                </c:pt>
                <c:pt idx="19122">
                  <c:v>-7.3868100000000006E-2</c:v>
                </c:pt>
                <c:pt idx="19123">
                  <c:v>-7.38708E-2</c:v>
                </c:pt>
                <c:pt idx="19124">
                  <c:v>-7.3875300000000005E-2</c:v>
                </c:pt>
                <c:pt idx="19125">
                  <c:v>-7.3882100000000006E-2</c:v>
                </c:pt>
                <c:pt idx="19126">
                  <c:v>-7.3887400000000006E-2</c:v>
                </c:pt>
                <c:pt idx="19127">
                  <c:v>-7.3892700000000006E-2</c:v>
                </c:pt>
                <c:pt idx="19128">
                  <c:v>-7.3895600000000006E-2</c:v>
                </c:pt>
                <c:pt idx="19129">
                  <c:v>-7.3895600000000006E-2</c:v>
                </c:pt>
                <c:pt idx="19130">
                  <c:v>-7.3895199999999994E-2</c:v>
                </c:pt>
                <c:pt idx="19131">
                  <c:v>-7.3893600000000004E-2</c:v>
                </c:pt>
                <c:pt idx="19132">
                  <c:v>-7.3893899999999998E-2</c:v>
                </c:pt>
                <c:pt idx="19133">
                  <c:v>-7.3892399999999997E-2</c:v>
                </c:pt>
                <c:pt idx="19134">
                  <c:v>-7.3893600000000004E-2</c:v>
                </c:pt>
                <c:pt idx="19135">
                  <c:v>-7.3897199999999996E-2</c:v>
                </c:pt>
                <c:pt idx="19136">
                  <c:v>-7.3901400000000006E-2</c:v>
                </c:pt>
                <c:pt idx="19137">
                  <c:v>-7.3904399999999995E-2</c:v>
                </c:pt>
                <c:pt idx="19138">
                  <c:v>-7.3911400000000002E-2</c:v>
                </c:pt>
                <c:pt idx="19139">
                  <c:v>-7.3917399999999994E-2</c:v>
                </c:pt>
                <c:pt idx="19140">
                  <c:v>-7.3920200000000005E-2</c:v>
                </c:pt>
                <c:pt idx="19141">
                  <c:v>-7.3922399999999999E-2</c:v>
                </c:pt>
                <c:pt idx="19142">
                  <c:v>-7.3923699999999995E-2</c:v>
                </c:pt>
                <c:pt idx="19143">
                  <c:v>-7.3927300000000001E-2</c:v>
                </c:pt>
                <c:pt idx="19144">
                  <c:v>-7.3931300000000005E-2</c:v>
                </c:pt>
                <c:pt idx="19145">
                  <c:v>-7.3936600000000005E-2</c:v>
                </c:pt>
                <c:pt idx="19146">
                  <c:v>-7.3942499999999994E-2</c:v>
                </c:pt>
                <c:pt idx="19147">
                  <c:v>-7.3951100000000006E-2</c:v>
                </c:pt>
                <c:pt idx="19148">
                  <c:v>-7.3957499999999995E-2</c:v>
                </c:pt>
                <c:pt idx="19149">
                  <c:v>-7.3965199999999995E-2</c:v>
                </c:pt>
                <c:pt idx="19150">
                  <c:v>-7.3971999999999996E-2</c:v>
                </c:pt>
                <c:pt idx="19151">
                  <c:v>-7.3977799999999996E-2</c:v>
                </c:pt>
                <c:pt idx="19152">
                  <c:v>-7.3984599999999998E-2</c:v>
                </c:pt>
                <c:pt idx="19153">
                  <c:v>-7.39895E-2</c:v>
                </c:pt>
                <c:pt idx="19154">
                  <c:v>-7.3991199999999993E-2</c:v>
                </c:pt>
                <c:pt idx="19155">
                  <c:v>-7.3992100000000005E-2</c:v>
                </c:pt>
                <c:pt idx="19156">
                  <c:v>-7.3991000000000001E-2</c:v>
                </c:pt>
                <c:pt idx="19157">
                  <c:v>-7.399E-2</c:v>
                </c:pt>
                <c:pt idx="19158">
                  <c:v>-7.3990899999999998E-2</c:v>
                </c:pt>
                <c:pt idx="19159">
                  <c:v>-7.3991299999999996E-2</c:v>
                </c:pt>
                <c:pt idx="19160">
                  <c:v>-7.3994099999999993E-2</c:v>
                </c:pt>
                <c:pt idx="19161">
                  <c:v>-7.3998499999999995E-2</c:v>
                </c:pt>
                <c:pt idx="19162">
                  <c:v>-7.4002999999999999E-2</c:v>
                </c:pt>
                <c:pt idx="19163">
                  <c:v>-7.4012900000000006E-2</c:v>
                </c:pt>
                <c:pt idx="19164">
                  <c:v>-7.4022699999999997E-2</c:v>
                </c:pt>
                <c:pt idx="19165">
                  <c:v>-7.4030700000000005E-2</c:v>
                </c:pt>
                <c:pt idx="19166">
                  <c:v>-7.4035500000000004E-2</c:v>
                </c:pt>
                <c:pt idx="19167">
                  <c:v>-7.4039099999999997E-2</c:v>
                </c:pt>
                <c:pt idx="19168">
                  <c:v>-7.4041599999999999E-2</c:v>
                </c:pt>
                <c:pt idx="19169">
                  <c:v>-7.4041800000000005E-2</c:v>
                </c:pt>
                <c:pt idx="19170">
                  <c:v>-7.40397E-2</c:v>
                </c:pt>
                <c:pt idx="19171">
                  <c:v>-7.4037800000000001E-2</c:v>
                </c:pt>
                <c:pt idx="19172">
                  <c:v>-7.4038199999999998E-2</c:v>
                </c:pt>
                <c:pt idx="19173">
                  <c:v>-7.4040300000000003E-2</c:v>
                </c:pt>
                <c:pt idx="19174">
                  <c:v>-7.4043700000000004E-2</c:v>
                </c:pt>
                <c:pt idx="19175">
                  <c:v>-7.4048799999999998E-2</c:v>
                </c:pt>
                <c:pt idx="19176">
                  <c:v>-7.4052699999999999E-2</c:v>
                </c:pt>
                <c:pt idx="19177">
                  <c:v>-7.4060299999999996E-2</c:v>
                </c:pt>
                <c:pt idx="19178">
                  <c:v>-7.4068800000000004E-2</c:v>
                </c:pt>
                <c:pt idx="19179">
                  <c:v>-7.4078099999999994E-2</c:v>
                </c:pt>
                <c:pt idx="19180">
                  <c:v>-7.4085499999999999E-2</c:v>
                </c:pt>
                <c:pt idx="19181">
                  <c:v>-7.4091599999999994E-2</c:v>
                </c:pt>
                <c:pt idx="19182">
                  <c:v>-7.4095400000000006E-2</c:v>
                </c:pt>
                <c:pt idx="19183">
                  <c:v>-7.4098700000000003E-2</c:v>
                </c:pt>
                <c:pt idx="19184">
                  <c:v>-7.4102100000000004E-2</c:v>
                </c:pt>
                <c:pt idx="19185">
                  <c:v>-7.4105400000000002E-2</c:v>
                </c:pt>
                <c:pt idx="19186">
                  <c:v>-7.4110899999999993E-2</c:v>
                </c:pt>
                <c:pt idx="19187">
                  <c:v>-7.4115100000000003E-2</c:v>
                </c:pt>
                <c:pt idx="19188">
                  <c:v>-7.4119400000000002E-2</c:v>
                </c:pt>
                <c:pt idx="19189">
                  <c:v>-7.4124499999999996E-2</c:v>
                </c:pt>
                <c:pt idx="19190">
                  <c:v>-7.4130100000000004E-2</c:v>
                </c:pt>
                <c:pt idx="19191">
                  <c:v>-7.4134900000000004E-2</c:v>
                </c:pt>
                <c:pt idx="19192">
                  <c:v>-7.4138599999999999E-2</c:v>
                </c:pt>
                <c:pt idx="19193">
                  <c:v>-7.4141799999999994E-2</c:v>
                </c:pt>
                <c:pt idx="19194">
                  <c:v>-7.4145699999999995E-2</c:v>
                </c:pt>
                <c:pt idx="19195">
                  <c:v>-7.41483E-2</c:v>
                </c:pt>
                <c:pt idx="19196">
                  <c:v>-7.4149599999999996E-2</c:v>
                </c:pt>
                <c:pt idx="19197">
                  <c:v>-7.4148699999999998E-2</c:v>
                </c:pt>
                <c:pt idx="19198">
                  <c:v>-7.4150199999999999E-2</c:v>
                </c:pt>
                <c:pt idx="19199">
                  <c:v>-7.4151400000000006E-2</c:v>
                </c:pt>
                <c:pt idx="19200">
                  <c:v>-7.4150199999999999E-2</c:v>
                </c:pt>
                <c:pt idx="19201">
                  <c:v>-7.4152099999999999E-2</c:v>
                </c:pt>
                <c:pt idx="19202">
                  <c:v>-7.4154600000000001E-2</c:v>
                </c:pt>
                <c:pt idx="19203">
                  <c:v>-7.41565E-2</c:v>
                </c:pt>
                <c:pt idx="19204">
                  <c:v>-7.4157500000000001E-2</c:v>
                </c:pt>
                <c:pt idx="19205">
                  <c:v>-7.4160699999999996E-2</c:v>
                </c:pt>
                <c:pt idx="19206">
                  <c:v>-7.4164900000000006E-2</c:v>
                </c:pt>
                <c:pt idx="19207">
                  <c:v>-7.4168800000000007E-2</c:v>
                </c:pt>
                <c:pt idx="19208">
                  <c:v>-7.4172699999999994E-2</c:v>
                </c:pt>
                <c:pt idx="19209">
                  <c:v>-7.41758E-2</c:v>
                </c:pt>
                <c:pt idx="19210">
                  <c:v>-7.4179800000000004E-2</c:v>
                </c:pt>
                <c:pt idx="19211">
                  <c:v>-7.4184799999999995E-2</c:v>
                </c:pt>
                <c:pt idx="19212">
                  <c:v>-7.4191099999999996E-2</c:v>
                </c:pt>
                <c:pt idx="19213">
                  <c:v>-7.4197200000000005E-2</c:v>
                </c:pt>
                <c:pt idx="19214">
                  <c:v>-7.4203400000000003E-2</c:v>
                </c:pt>
                <c:pt idx="19215">
                  <c:v>-7.4208200000000002E-2</c:v>
                </c:pt>
                <c:pt idx="19216">
                  <c:v>-7.4210399999999996E-2</c:v>
                </c:pt>
                <c:pt idx="19217">
                  <c:v>-7.42144E-2</c:v>
                </c:pt>
                <c:pt idx="19218">
                  <c:v>-7.4217099999999994E-2</c:v>
                </c:pt>
                <c:pt idx="19219">
                  <c:v>-7.4219800000000002E-2</c:v>
                </c:pt>
                <c:pt idx="19220">
                  <c:v>-7.4222200000000002E-2</c:v>
                </c:pt>
                <c:pt idx="19221">
                  <c:v>-7.4226100000000003E-2</c:v>
                </c:pt>
                <c:pt idx="19222">
                  <c:v>-7.4230699999999997E-2</c:v>
                </c:pt>
                <c:pt idx="19223">
                  <c:v>-7.4234400000000006E-2</c:v>
                </c:pt>
                <c:pt idx="19224">
                  <c:v>-7.4239200000000005E-2</c:v>
                </c:pt>
                <c:pt idx="19225">
                  <c:v>-7.4242799999999998E-2</c:v>
                </c:pt>
                <c:pt idx="19226">
                  <c:v>-7.4246300000000001E-2</c:v>
                </c:pt>
                <c:pt idx="19227">
                  <c:v>-7.4248300000000003E-2</c:v>
                </c:pt>
                <c:pt idx="19228">
                  <c:v>-7.4249999999999997E-2</c:v>
                </c:pt>
                <c:pt idx="19229">
                  <c:v>-7.4254299999999995E-2</c:v>
                </c:pt>
                <c:pt idx="19230">
                  <c:v>-7.4259199999999997E-2</c:v>
                </c:pt>
                <c:pt idx="19231">
                  <c:v>-7.4264700000000003E-2</c:v>
                </c:pt>
                <c:pt idx="19232">
                  <c:v>-7.4270299999999997E-2</c:v>
                </c:pt>
                <c:pt idx="19233">
                  <c:v>-7.4274000000000007E-2</c:v>
                </c:pt>
                <c:pt idx="19234">
                  <c:v>-7.4276599999999998E-2</c:v>
                </c:pt>
                <c:pt idx="19235">
                  <c:v>-7.4279999999999999E-2</c:v>
                </c:pt>
                <c:pt idx="19236">
                  <c:v>-7.4282899999999999E-2</c:v>
                </c:pt>
                <c:pt idx="19237">
                  <c:v>-7.4285000000000004E-2</c:v>
                </c:pt>
                <c:pt idx="19238">
                  <c:v>-7.4285299999999999E-2</c:v>
                </c:pt>
                <c:pt idx="19239">
                  <c:v>-7.4287699999999998E-2</c:v>
                </c:pt>
                <c:pt idx="19240">
                  <c:v>-7.4293200000000004E-2</c:v>
                </c:pt>
                <c:pt idx="19241">
                  <c:v>-7.4298799999999998E-2</c:v>
                </c:pt>
                <c:pt idx="19242">
                  <c:v>-7.4305599999999999E-2</c:v>
                </c:pt>
                <c:pt idx="19243">
                  <c:v>-7.4312900000000001E-2</c:v>
                </c:pt>
                <c:pt idx="19244">
                  <c:v>-7.4318700000000001E-2</c:v>
                </c:pt>
                <c:pt idx="19245">
                  <c:v>-7.4322799999999994E-2</c:v>
                </c:pt>
                <c:pt idx="19246">
                  <c:v>-7.4328099999999994E-2</c:v>
                </c:pt>
                <c:pt idx="19247">
                  <c:v>-7.4332099999999998E-2</c:v>
                </c:pt>
                <c:pt idx="19248">
                  <c:v>-7.4333800000000005E-2</c:v>
                </c:pt>
                <c:pt idx="19249">
                  <c:v>-7.4336100000000002E-2</c:v>
                </c:pt>
                <c:pt idx="19250">
                  <c:v>-7.4338799999999997E-2</c:v>
                </c:pt>
                <c:pt idx="19251">
                  <c:v>-7.4344099999999996E-2</c:v>
                </c:pt>
                <c:pt idx="19252">
                  <c:v>-7.43481E-2</c:v>
                </c:pt>
                <c:pt idx="19253">
                  <c:v>-7.4353699999999995E-2</c:v>
                </c:pt>
                <c:pt idx="19254">
                  <c:v>-7.4358400000000005E-2</c:v>
                </c:pt>
                <c:pt idx="19255">
                  <c:v>-7.4367299999999997E-2</c:v>
                </c:pt>
                <c:pt idx="19256">
                  <c:v>-7.4373499999999995E-2</c:v>
                </c:pt>
                <c:pt idx="19257">
                  <c:v>-7.4380199999999994E-2</c:v>
                </c:pt>
                <c:pt idx="19258">
                  <c:v>-7.4387499999999995E-2</c:v>
                </c:pt>
                <c:pt idx="19259">
                  <c:v>-7.4393299999999996E-2</c:v>
                </c:pt>
                <c:pt idx="19260">
                  <c:v>-7.4398400000000003E-2</c:v>
                </c:pt>
                <c:pt idx="19261">
                  <c:v>-7.4404200000000004E-2</c:v>
                </c:pt>
                <c:pt idx="19262">
                  <c:v>-7.44065E-2</c:v>
                </c:pt>
                <c:pt idx="19263">
                  <c:v>-7.4409100000000006E-2</c:v>
                </c:pt>
                <c:pt idx="19264">
                  <c:v>-7.4413099999999996E-2</c:v>
                </c:pt>
                <c:pt idx="19265">
                  <c:v>-7.4416599999999999E-2</c:v>
                </c:pt>
                <c:pt idx="19266">
                  <c:v>-7.4419899999999997E-2</c:v>
                </c:pt>
                <c:pt idx="19267">
                  <c:v>-7.4423799999999998E-2</c:v>
                </c:pt>
                <c:pt idx="19268">
                  <c:v>-7.44282E-2</c:v>
                </c:pt>
                <c:pt idx="19269">
                  <c:v>-7.4432300000000007E-2</c:v>
                </c:pt>
                <c:pt idx="19270">
                  <c:v>-7.4436699999999995E-2</c:v>
                </c:pt>
                <c:pt idx="19271">
                  <c:v>-7.4442099999999997E-2</c:v>
                </c:pt>
                <c:pt idx="19272">
                  <c:v>-7.4449199999999993E-2</c:v>
                </c:pt>
                <c:pt idx="19273">
                  <c:v>-7.4457499999999996E-2</c:v>
                </c:pt>
                <c:pt idx="19274">
                  <c:v>-7.4466099999999993E-2</c:v>
                </c:pt>
                <c:pt idx="19275">
                  <c:v>-7.4472999999999998E-2</c:v>
                </c:pt>
                <c:pt idx="19276">
                  <c:v>-7.4479799999999999E-2</c:v>
                </c:pt>
                <c:pt idx="19277">
                  <c:v>-7.4487800000000007E-2</c:v>
                </c:pt>
                <c:pt idx="19278">
                  <c:v>-7.4494699999999997E-2</c:v>
                </c:pt>
                <c:pt idx="19279">
                  <c:v>-7.4502100000000002E-2</c:v>
                </c:pt>
                <c:pt idx="19280">
                  <c:v>-7.4510400000000004E-2</c:v>
                </c:pt>
                <c:pt idx="19281">
                  <c:v>-7.4518500000000001E-2</c:v>
                </c:pt>
                <c:pt idx="19282">
                  <c:v>-7.4526599999999998E-2</c:v>
                </c:pt>
                <c:pt idx="19283">
                  <c:v>-7.4532100000000004E-2</c:v>
                </c:pt>
                <c:pt idx="19284">
                  <c:v>-7.4537699999999998E-2</c:v>
                </c:pt>
                <c:pt idx="19285">
                  <c:v>-7.4545200000000006E-2</c:v>
                </c:pt>
                <c:pt idx="19286">
                  <c:v>-7.4548699999999996E-2</c:v>
                </c:pt>
                <c:pt idx="19287">
                  <c:v>-7.45508E-2</c:v>
                </c:pt>
                <c:pt idx="19288">
                  <c:v>-7.4551699999999999E-2</c:v>
                </c:pt>
                <c:pt idx="19289">
                  <c:v>-7.4552300000000002E-2</c:v>
                </c:pt>
                <c:pt idx="19290">
                  <c:v>-7.4550599999999995E-2</c:v>
                </c:pt>
                <c:pt idx="19291">
                  <c:v>-7.4549099999999993E-2</c:v>
                </c:pt>
                <c:pt idx="19292">
                  <c:v>-7.4549299999999999E-2</c:v>
                </c:pt>
                <c:pt idx="19293">
                  <c:v>-7.4553800000000003E-2</c:v>
                </c:pt>
                <c:pt idx="19294">
                  <c:v>-7.4557499999999999E-2</c:v>
                </c:pt>
                <c:pt idx="19295">
                  <c:v>-7.4563099999999993E-2</c:v>
                </c:pt>
                <c:pt idx="19296">
                  <c:v>-7.4568899999999994E-2</c:v>
                </c:pt>
                <c:pt idx="19297">
                  <c:v>-7.4572899999999998E-2</c:v>
                </c:pt>
                <c:pt idx="19298">
                  <c:v>-7.4575799999999998E-2</c:v>
                </c:pt>
                <c:pt idx="19299">
                  <c:v>-7.4580300000000002E-2</c:v>
                </c:pt>
                <c:pt idx="19300">
                  <c:v>-7.4583999999999998E-2</c:v>
                </c:pt>
                <c:pt idx="19301">
                  <c:v>-7.4589000000000003E-2</c:v>
                </c:pt>
                <c:pt idx="19302">
                  <c:v>-7.4592900000000004E-2</c:v>
                </c:pt>
                <c:pt idx="19303">
                  <c:v>-7.4594599999999997E-2</c:v>
                </c:pt>
                <c:pt idx="19304">
                  <c:v>-7.4595900000000007E-2</c:v>
                </c:pt>
                <c:pt idx="19305">
                  <c:v>-7.4596899999999994E-2</c:v>
                </c:pt>
                <c:pt idx="19306">
                  <c:v>-7.4597800000000006E-2</c:v>
                </c:pt>
                <c:pt idx="19307">
                  <c:v>-7.4600399999999997E-2</c:v>
                </c:pt>
                <c:pt idx="19308">
                  <c:v>-7.46034E-2</c:v>
                </c:pt>
                <c:pt idx="19309">
                  <c:v>-7.4606099999999995E-2</c:v>
                </c:pt>
                <c:pt idx="19310">
                  <c:v>-7.4610300000000004E-2</c:v>
                </c:pt>
                <c:pt idx="19311">
                  <c:v>-7.4614799999999995E-2</c:v>
                </c:pt>
                <c:pt idx="19312">
                  <c:v>-7.46198E-2</c:v>
                </c:pt>
                <c:pt idx="19313">
                  <c:v>-7.4626100000000001E-2</c:v>
                </c:pt>
                <c:pt idx="19314">
                  <c:v>-7.4630199999999994E-2</c:v>
                </c:pt>
                <c:pt idx="19315">
                  <c:v>-7.4633500000000005E-2</c:v>
                </c:pt>
                <c:pt idx="19316">
                  <c:v>-7.4637499999999996E-2</c:v>
                </c:pt>
                <c:pt idx="19317">
                  <c:v>-7.4640899999999996E-2</c:v>
                </c:pt>
                <c:pt idx="19318">
                  <c:v>-7.4644100000000005E-2</c:v>
                </c:pt>
                <c:pt idx="19319">
                  <c:v>-7.4647099999999994E-2</c:v>
                </c:pt>
                <c:pt idx="19320">
                  <c:v>-7.4650099999999997E-2</c:v>
                </c:pt>
                <c:pt idx="19321">
                  <c:v>-7.4656100000000003E-2</c:v>
                </c:pt>
                <c:pt idx="19322">
                  <c:v>-7.4662400000000004E-2</c:v>
                </c:pt>
                <c:pt idx="19323">
                  <c:v>-7.46671E-2</c:v>
                </c:pt>
                <c:pt idx="19324">
                  <c:v>-7.4672000000000002E-2</c:v>
                </c:pt>
                <c:pt idx="19325">
                  <c:v>-7.4678599999999998E-2</c:v>
                </c:pt>
                <c:pt idx="19326">
                  <c:v>-7.4685299999999996E-2</c:v>
                </c:pt>
                <c:pt idx="19327">
                  <c:v>-7.4691199999999999E-2</c:v>
                </c:pt>
                <c:pt idx="19328">
                  <c:v>-7.4698799999999996E-2</c:v>
                </c:pt>
                <c:pt idx="19329">
                  <c:v>-7.4704599999999996E-2</c:v>
                </c:pt>
                <c:pt idx="19330">
                  <c:v>-7.47115E-2</c:v>
                </c:pt>
                <c:pt idx="19331">
                  <c:v>-7.4715699999999996E-2</c:v>
                </c:pt>
                <c:pt idx="19332">
                  <c:v>-7.47197E-2</c:v>
                </c:pt>
                <c:pt idx="19333">
                  <c:v>-7.4723100000000001E-2</c:v>
                </c:pt>
                <c:pt idx="19334">
                  <c:v>-7.4725899999999998E-2</c:v>
                </c:pt>
                <c:pt idx="19335">
                  <c:v>-7.4729699999999996E-2</c:v>
                </c:pt>
                <c:pt idx="19336">
                  <c:v>-7.4734099999999998E-2</c:v>
                </c:pt>
                <c:pt idx="19337">
                  <c:v>-7.4740200000000007E-2</c:v>
                </c:pt>
                <c:pt idx="19338">
                  <c:v>-7.4745699999999998E-2</c:v>
                </c:pt>
                <c:pt idx="19339">
                  <c:v>-7.4751799999999993E-2</c:v>
                </c:pt>
                <c:pt idx="19340">
                  <c:v>-7.4758099999999994E-2</c:v>
                </c:pt>
                <c:pt idx="19341">
                  <c:v>-7.4764499999999998E-2</c:v>
                </c:pt>
                <c:pt idx="19342">
                  <c:v>-7.4768200000000007E-2</c:v>
                </c:pt>
                <c:pt idx="19343">
                  <c:v>-7.4770000000000003E-2</c:v>
                </c:pt>
                <c:pt idx="19344">
                  <c:v>-7.4772599999999995E-2</c:v>
                </c:pt>
                <c:pt idx="19345">
                  <c:v>-7.4775300000000003E-2</c:v>
                </c:pt>
                <c:pt idx="19346">
                  <c:v>-7.47747E-2</c:v>
                </c:pt>
                <c:pt idx="19347">
                  <c:v>-7.4775400000000006E-2</c:v>
                </c:pt>
                <c:pt idx="19348">
                  <c:v>-7.4775599999999998E-2</c:v>
                </c:pt>
                <c:pt idx="19349">
                  <c:v>-7.4775499999999995E-2</c:v>
                </c:pt>
                <c:pt idx="19350">
                  <c:v>-7.4775099999999997E-2</c:v>
                </c:pt>
                <c:pt idx="19351">
                  <c:v>-7.4774999999999994E-2</c:v>
                </c:pt>
                <c:pt idx="19352">
                  <c:v>-7.4776499999999996E-2</c:v>
                </c:pt>
                <c:pt idx="19353">
                  <c:v>-7.4776899999999993E-2</c:v>
                </c:pt>
                <c:pt idx="19354">
                  <c:v>-7.4778899999999995E-2</c:v>
                </c:pt>
                <c:pt idx="19355">
                  <c:v>-7.4781899999999998E-2</c:v>
                </c:pt>
                <c:pt idx="19356">
                  <c:v>-7.4787400000000004E-2</c:v>
                </c:pt>
                <c:pt idx="19357">
                  <c:v>-7.4793299999999993E-2</c:v>
                </c:pt>
                <c:pt idx="19358">
                  <c:v>-7.4800699999999998E-2</c:v>
                </c:pt>
                <c:pt idx="19359">
                  <c:v>-7.4809E-2</c:v>
                </c:pt>
                <c:pt idx="19360">
                  <c:v>-7.4816300000000002E-2</c:v>
                </c:pt>
                <c:pt idx="19361">
                  <c:v>-7.48249E-2</c:v>
                </c:pt>
                <c:pt idx="19362">
                  <c:v>-7.4834499999999998E-2</c:v>
                </c:pt>
                <c:pt idx="19363">
                  <c:v>-7.4841099999999994E-2</c:v>
                </c:pt>
                <c:pt idx="19364">
                  <c:v>-7.4847899999999995E-2</c:v>
                </c:pt>
                <c:pt idx="19365">
                  <c:v>-7.4854900000000002E-2</c:v>
                </c:pt>
                <c:pt idx="19366">
                  <c:v>-7.4861999999999998E-2</c:v>
                </c:pt>
                <c:pt idx="19367">
                  <c:v>-7.4869699999999997E-2</c:v>
                </c:pt>
                <c:pt idx="19368">
                  <c:v>-7.4877100000000002E-2</c:v>
                </c:pt>
                <c:pt idx="19369">
                  <c:v>-7.4884900000000004E-2</c:v>
                </c:pt>
                <c:pt idx="19370">
                  <c:v>-7.4892E-2</c:v>
                </c:pt>
                <c:pt idx="19371">
                  <c:v>-7.4895400000000001E-2</c:v>
                </c:pt>
                <c:pt idx="19372">
                  <c:v>-7.4900099999999997E-2</c:v>
                </c:pt>
                <c:pt idx="19373">
                  <c:v>-7.4904499999999999E-2</c:v>
                </c:pt>
                <c:pt idx="19374">
                  <c:v>-7.4907000000000001E-2</c:v>
                </c:pt>
                <c:pt idx="19375">
                  <c:v>-7.4909000000000003E-2</c:v>
                </c:pt>
                <c:pt idx="19376">
                  <c:v>-7.4913599999999997E-2</c:v>
                </c:pt>
                <c:pt idx="19377">
                  <c:v>-7.4917499999999998E-2</c:v>
                </c:pt>
                <c:pt idx="19378">
                  <c:v>-7.4920799999999996E-2</c:v>
                </c:pt>
                <c:pt idx="19379">
                  <c:v>-7.4924599999999994E-2</c:v>
                </c:pt>
                <c:pt idx="19380">
                  <c:v>-7.4930099999999999E-2</c:v>
                </c:pt>
                <c:pt idx="19381">
                  <c:v>-7.4937400000000001E-2</c:v>
                </c:pt>
                <c:pt idx="19382">
                  <c:v>-7.4942700000000001E-2</c:v>
                </c:pt>
                <c:pt idx="19383">
                  <c:v>-7.4945200000000003E-2</c:v>
                </c:pt>
                <c:pt idx="19384">
                  <c:v>-7.4945700000000004E-2</c:v>
                </c:pt>
                <c:pt idx="19385">
                  <c:v>-7.49475E-2</c:v>
                </c:pt>
                <c:pt idx="19386">
                  <c:v>-7.4951000000000004E-2</c:v>
                </c:pt>
                <c:pt idx="19387">
                  <c:v>-7.4951299999999998E-2</c:v>
                </c:pt>
                <c:pt idx="19388">
                  <c:v>-7.4952900000000003E-2</c:v>
                </c:pt>
                <c:pt idx="19389">
                  <c:v>-7.4956599999999998E-2</c:v>
                </c:pt>
                <c:pt idx="19390">
                  <c:v>-7.4960399999999996E-2</c:v>
                </c:pt>
                <c:pt idx="19391">
                  <c:v>-7.4965900000000002E-2</c:v>
                </c:pt>
                <c:pt idx="19392">
                  <c:v>-7.4973499999999998E-2</c:v>
                </c:pt>
                <c:pt idx="19393">
                  <c:v>-7.4979400000000002E-2</c:v>
                </c:pt>
                <c:pt idx="19394">
                  <c:v>-7.4985800000000005E-2</c:v>
                </c:pt>
                <c:pt idx="19395">
                  <c:v>-7.4990799999999996E-2</c:v>
                </c:pt>
                <c:pt idx="19396">
                  <c:v>-7.4996400000000005E-2</c:v>
                </c:pt>
                <c:pt idx="19397">
                  <c:v>-7.5000600000000001E-2</c:v>
                </c:pt>
                <c:pt idx="19398">
                  <c:v>-7.5001300000000007E-2</c:v>
                </c:pt>
                <c:pt idx="19399">
                  <c:v>-7.5001399999999996E-2</c:v>
                </c:pt>
                <c:pt idx="19400">
                  <c:v>-7.5002100000000002E-2</c:v>
                </c:pt>
                <c:pt idx="19401">
                  <c:v>-7.5003600000000004E-2</c:v>
                </c:pt>
                <c:pt idx="19402">
                  <c:v>-7.5004899999999999E-2</c:v>
                </c:pt>
                <c:pt idx="19403">
                  <c:v>-7.5008599999999995E-2</c:v>
                </c:pt>
                <c:pt idx="19404">
                  <c:v>-7.5014600000000001E-2</c:v>
                </c:pt>
                <c:pt idx="19405">
                  <c:v>-7.5019699999999995E-2</c:v>
                </c:pt>
                <c:pt idx="19406">
                  <c:v>-7.50276E-2</c:v>
                </c:pt>
                <c:pt idx="19407">
                  <c:v>-7.5034500000000004E-2</c:v>
                </c:pt>
                <c:pt idx="19408">
                  <c:v>-7.5044299999999994E-2</c:v>
                </c:pt>
                <c:pt idx="19409">
                  <c:v>-7.5051800000000002E-2</c:v>
                </c:pt>
                <c:pt idx="19410">
                  <c:v>-7.5059200000000006E-2</c:v>
                </c:pt>
                <c:pt idx="19411">
                  <c:v>-7.5066300000000002E-2</c:v>
                </c:pt>
                <c:pt idx="19412">
                  <c:v>-7.50725E-2</c:v>
                </c:pt>
                <c:pt idx="19413">
                  <c:v>-7.5077099999999994E-2</c:v>
                </c:pt>
                <c:pt idx="19414">
                  <c:v>-7.5081800000000004E-2</c:v>
                </c:pt>
                <c:pt idx="19415">
                  <c:v>-7.5087899999999999E-2</c:v>
                </c:pt>
                <c:pt idx="19416">
                  <c:v>-7.5094099999999997E-2</c:v>
                </c:pt>
                <c:pt idx="19417">
                  <c:v>-7.5098499999999999E-2</c:v>
                </c:pt>
                <c:pt idx="19418">
                  <c:v>-7.5100299999999995E-2</c:v>
                </c:pt>
                <c:pt idx="19419">
                  <c:v>-7.5102299999999997E-2</c:v>
                </c:pt>
                <c:pt idx="19420">
                  <c:v>-7.5103100000000006E-2</c:v>
                </c:pt>
                <c:pt idx="19421">
                  <c:v>-7.5105199999999997E-2</c:v>
                </c:pt>
                <c:pt idx="19422">
                  <c:v>-7.5106999999999993E-2</c:v>
                </c:pt>
                <c:pt idx="19423">
                  <c:v>-7.5109200000000001E-2</c:v>
                </c:pt>
                <c:pt idx="19424">
                  <c:v>-7.5111700000000003E-2</c:v>
                </c:pt>
                <c:pt idx="19425">
                  <c:v>-7.5116799999999997E-2</c:v>
                </c:pt>
                <c:pt idx="19426">
                  <c:v>-7.5122300000000003E-2</c:v>
                </c:pt>
                <c:pt idx="19427">
                  <c:v>-7.5128299999999995E-2</c:v>
                </c:pt>
                <c:pt idx="19428">
                  <c:v>-7.51328E-2</c:v>
                </c:pt>
                <c:pt idx="19429">
                  <c:v>-7.51362E-2</c:v>
                </c:pt>
                <c:pt idx="19430">
                  <c:v>-7.5139700000000004E-2</c:v>
                </c:pt>
                <c:pt idx="19431">
                  <c:v>-7.5144000000000002E-2</c:v>
                </c:pt>
                <c:pt idx="19432">
                  <c:v>-7.5146000000000004E-2</c:v>
                </c:pt>
                <c:pt idx="19433">
                  <c:v>-7.5148900000000005E-2</c:v>
                </c:pt>
                <c:pt idx="19434">
                  <c:v>-7.5151800000000005E-2</c:v>
                </c:pt>
                <c:pt idx="19435">
                  <c:v>-7.5153700000000004E-2</c:v>
                </c:pt>
                <c:pt idx="19436">
                  <c:v>-7.5156600000000004E-2</c:v>
                </c:pt>
                <c:pt idx="19437">
                  <c:v>-7.5160500000000005E-2</c:v>
                </c:pt>
                <c:pt idx="19438">
                  <c:v>-7.51642E-2</c:v>
                </c:pt>
                <c:pt idx="19439">
                  <c:v>-7.5165899999999994E-2</c:v>
                </c:pt>
                <c:pt idx="19440">
                  <c:v>-7.5167800000000007E-2</c:v>
                </c:pt>
                <c:pt idx="19441">
                  <c:v>-7.5170500000000001E-2</c:v>
                </c:pt>
                <c:pt idx="19442">
                  <c:v>-7.5176099999999996E-2</c:v>
                </c:pt>
                <c:pt idx="19443">
                  <c:v>-7.5182499999999999E-2</c:v>
                </c:pt>
                <c:pt idx="19444">
                  <c:v>-7.5188000000000005E-2</c:v>
                </c:pt>
                <c:pt idx="19445">
                  <c:v>-7.5190800000000002E-2</c:v>
                </c:pt>
                <c:pt idx="19446">
                  <c:v>-7.5195399999999996E-2</c:v>
                </c:pt>
                <c:pt idx="19447">
                  <c:v>-7.5199600000000005E-2</c:v>
                </c:pt>
                <c:pt idx="19448">
                  <c:v>-7.5205999999999995E-2</c:v>
                </c:pt>
                <c:pt idx="19449">
                  <c:v>-7.5211100000000003E-2</c:v>
                </c:pt>
                <c:pt idx="19450">
                  <c:v>-7.5216500000000006E-2</c:v>
                </c:pt>
                <c:pt idx="19451">
                  <c:v>-7.5219999999999995E-2</c:v>
                </c:pt>
                <c:pt idx="19452">
                  <c:v>-7.5225799999999995E-2</c:v>
                </c:pt>
                <c:pt idx="19453">
                  <c:v>-7.5232499999999994E-2</c:v>
                </c:pt>
                <c:pt idx="19454">
                  <c:v>-7.5239899999999998E-2</c:v>
                </c:pt>
                <c:pt idx="19455">
                  <c:v>-7.5246499999999994E-2</c:v>
                </c:pt>
                <c:pt idx="19456">
                  <c:v>-7.5253799999999996E-2</c:v>
                </c:pt>
                <c:pt idx="19457">
                  <c:v>-7.5259699999999999E-2</c:v>
                </c:pt>
                <c:pt idx="19458">
                  <c:v>-7.5263399999999994E-2</c:v>
                </c:pt>
                <c:pt idx="19459">
                  <c:v>-7.5265700000000005E-2</c:v>
                </c:pt>
                <c:pt idx="19460">
                  <c:v>-7.5268799999999997E-2</c:v>
                </c:pt>
                <c:pt idx="19461">
                  <c:v>-7.52718E-2</c:v>
                </c:pt>
                <c:pt idx="19462">
                  <c:v>-7.5275300000000003E-2</c:v>
                </c:pt>
                <c:pt idx="19463">
                  <c:v>-7.5275999999999996E-2</c:v>
                </c:pt>
                <c:pt idx="19464">
                  <c:v>-7.5278100000000001E-2</c:v>
                </c:pt>
                <c:pt idx="19465">
                  <c:v>-7.5281299999999995E-2</c:v>
                </c:pt>
                <c:pt idx="19466">
                  <c:v>-7.5284799999999999E-2</c:v>
                </c:pt>
                <c:pt idx="19467">
                  <c:v>-7.5285599999999994E-2</c:v>
                </c:pt>
                <c:pt idx="19468">
                  <c:v>-7.5287499999999993E-2</c:v>
                </c:pt>
                <c:pt idx="19469">
                  <c:v>-7.5289499999999995E-2</c:v>
                </c:pt>
                <c:pt idx="19470">
                  <c:v>-7.5293200000000005E-2</c:v>
                </c:pt>
                <c:pt idx="19471">
                  <c:v>-7.5297900000000001E-2</c:v>
                </c:pt>
                <c:pt idx="19472">
                  <c:v>-7.5304200000000002E-2</c:v>
                </c:pt>
                <c:pt idx="19473">
                  <c:v>-7.5310000000000002E-2</c:v>
                </c:pt>
                <c:pt idx="19474">
                  <c:v>-7.5313599999999994E-2</c:v>
                </c:pt>
                <c:pt idx="19475">
                  <c:v>-7.5319800000000006E-2</c:v>
                </c:pt>
                <c:pt idx="19476">
                  <c:v>-7.5325500000000004E-2</c:v>
                </c:pt>
                <c:pt idx="19477">
                  <c:v>-7.5330300000000003E-2</c:v>
                </c:pt>
                <c:pt idx="19478">
                  <c:v>-7.5335100000000002E-2</c:v>
                </c:pt>
                <c:pt idx="19479">
                  <c:v>-7.5339600000000007E-2</c:v>
                </c:pt>
                <c:pt idx="19480">
                  <c:v>-7.5346200000000002E-2</c:v>
                </c:pt>
                <c:pt idx="19481">
                  <c:v>-7.5352799999999998E-2</c:v>
                </c:pt>
                <c:pt idx="19482">
                  <c:v>-7.5358099999999997E-2</c:v>
                </c:pt>
                <c:pt idx="19483">
                  <c:v>-7.5364200000000006E-2</c:v>
                </c:pt>
                <c:pt idx="19484">
                  <c:v>-7.5371599999999997E-2</c:v>
                </c:pt>
                <c:pt idx="19485">
                  <c:v>-7.5377100000000002E-2</c:v>
                </c:pt>
                <c:pt idx="19486">
                  <c:v>-7.5383400000000003E-2</c:v>
                </c:pt>
                <c:pt idx="19487">
                  <c:v>-7.5387399999999993E-2</c:v>
                </c:pt>
                <c:pt idx="19488">
                  <c:v>-7.5391299999999994E-2</c:v>
                </c:pt>
                <c:pt idx="19489">
                  <c:v>-7.5394900000000001E-2</c:v>
                </c:pt>
                <c:pt idx="19490">
                  <c:v>-7.5399099999999997E-2</c:v>
                </c:pt>
                <c:pt idx="19491">
                  <c:v>-7.5402899999999995E-2</c:v>
                </c:pt>
                <c:pt idx="19492">
                  <c:v>-7.5406799999999996E-2</c:v>
                </c:pt>
                <c:pt idx="19493">
                  <c:v>-7.5409100000000007E-2</c:v>
                </c:pt>
                <c:pt idx="19494">
                  <c:v>-7.5412699999999999E-2</c:v>
                </c:pt>
                <c:pt idx="19495">
                  <c:v>-7.5415800000000005E-2</c:v>
                </c:pt>
                <c:pt idx="19496">
                  <c:v>-7.5420899999999999E-2</c:v>
                </c:pt>
                <c:pt idx="19497">
                  <c:v>-7.5425900000000004E-2</c:v>
                </c:pt>
                <c:pt idx="19498">
                  <c:v>-7.5429300000000005E-2</c:v>
                </c:pt>
                <c:pt idx="19499">
                  <c:v>-7.5434500000000002E-2</c:v>
                </c:pt>
                <c:pt idx="19500">
                  <c:v>-7.5440400000000005E-2</c:v>
                </c:pt>
                <c:pt idx="19501">
                  <c:v>-7.5446100000000002E-2</c:v>
                </c:pt>
                <c:pt idx="19502">
                  <c:v>-7.5451099999999993E-2</c:v>
                </c:pt>
                <c:pt idx="19503">
                  <c:v>-7.5455300000000003E-2</c:v>
                </c:pt>
                <c:pt idx="19504">
                  <c:v>-7.5459399999999996E-2</c:v>
                </c:pt>
                <c:pt idx="19505">
                  <c:v>-7.5462199999999993E-2</c:v>
                </c:pt>
                <c:pt idx="19506">
                  <c:v>-7.5463600000000006E-2</c:v>
                </c:pt>
                <c:pt idx="19507">
                  <c:v>-7.5465599999999994E-2</c:v>
                </c:pt>
                <c:pt idx="19508">
                  <c:v>-7.5467699999999999E-2</c:v>
                </c:pt>
                <c:pt idx="19509">
                  <c:v>-7.5470800000000005E-2</c:v>
                </c:pt>
                <c:pt idx="19510">
                  <c:v>-7.5475799999999996E-2</c:v>
                </c:pt>
                <c:pt idx="19511">
                  <c:v>-7.5483499999999995E-2</c:v>
                </c:pt>
                <c:pt idx="19512">
                  <c:v>-7.5491199999999994E-2</c:v>
                </c:pt>
                <c:pt idx="19513">
                  <c:v>-7.5498700000000002E-2</c:v>
                </c:pt>
                <c:pt idx="19514">
                  <c:v>-7.5507000000000005E-2</c:v>
                </c:pt>
                <c:pt idx="19515">
                  <c:v>-7.5515700000000005E-2</c:v>
                </c:pt>
                <c:pt idx="19516">
                  <c:v>-7.5523000000000007E-2</c:v>
                </c:pt>
                <c:pt idx="19517">
                  <c:v>-7.5527200000000003E-2</c:v>
                </c:pt>
                <c:pt idx="19518">
                  <c:v>-7.5530799999999995E-2</c:v>
                </c:pt>
                <c:pt idx="19519">
                  <c:v>-7.5534500000000004E-2</c:v>
                </c:pt>
                <c:pt idx="19520">
                  <c:v>-7.5535199999999997E-2</c:v>
                </c:pt>
                <c:pt idx="19521">
                  <c:v>-7.5536800000000001E-2</c:v>
                </c:pt>
                <c:pt idx="19522">
                  <c:v>-7.5540399999999994E-2</c:v>
                </c:pt>
                <c:pt idx="19523">
                  <c:v>-7.5546199999999994E-2</c:v>
                </c:pt>
                <c:pt idx="19524">
                  <c:v>-7.5552499999999995E-2</c:v>
                </c:pt>
                <c:pt idx="19525">
                  <c:v>-7.5559600000000005E-2</c:v>
                </c:pt>
                <c:pt idx="19526">
                  <c:v>-7.5565800000000002E-2</c:v>
                </c:pt>
                <c:pt idx="19527">
                  <c:v>-7.5570600000000002E-2</c:v>
                </c:pt>
                <c:pt idx="19528">
                  <c:v>-7.5574799999999998E-2</c:v>
                </c:pt>
                <c:pt idx="19529">
                  <c:v>-7.5578000000000006E-2</c:v>
                </c:pt>
                <c:pt idx="19530">
                  <c:v>-7.5582899999999995E-2</c:v>
                </c:pt>
                <c:pt idx="19531">
                  <c:v>-7.5586E-2</c:v>
                </c:pt>
                <c:pt idx="19532">
                  <c:v>-7.5586500000000001E-2</c:v>
                </c:pt>
                <c:pt idx="19533">
                  <c:v>-7.5588699999999995E-2</c:v>
                </c:pt>
                <c:pt idx="19534">
                  <c:v>-7.5590900000000003E-2</c:v>
                </c:pt>
                <c:pt idx="19535">
                  <c:v>-7.5593199999999999E-2</c:v>
                </c:pt>
                <c:pt idx="19536">
                  <c:v>-7.5597200000000003E-2</c:v>
                </c:pt>
                <c:pt idx="19537">
                  <c:v>-7.5601199999999993E-2</c:v>
                </c:pt>
                <c:pt idx="19538">
                  <c:v>-7.56082E-2</c:v>
                </c:pt>
                <c:pt idx="19539">
                  <c:v>-7.5614299999999995E-2</c:v>
                </c:pt>
                <c:pt idx="19540">
                  <c:v>-7.5620099999999996E-2</c:v>
                </c:pt>
                <c:pt idx="19541">
                  <c:v>-7.5625499999999998E-2</c:v>
                </c:pt>
                <c:pt idx="19542">
                  <c:v>-7.5631599999999993E-2</c:v>
                </c:pt>
                <c:pt idx="19543">
                  <c:v>-7.5636200000000001E-2</c:v>
                </c:pt>
                <c:pt idx="19544">
                  <c:v>-7.5641399999999998E-2</c:v>
                </c:pt>
                <c:pt idx="19545">
                  <c:v>-7.5646400000000003E-2</c:v>
                </c:pt>
                <c:pt idx="19546">
                  <c:v>-7.5651800000000005E-2</c:v>
                </c:pt>
                <c:pt idx="19547">
                  <c:v>-7.5659799999999999E-2</c:v>
                </c:pt>
                <c:pt idx="19548">
                  <c:v>-7.5665999999999997E-2</c:v>
                </c:pt>
                <c:pt idx="19549">
                  <c:v>-7.5672100000000006E-2</c:v>
                </c:pt>
                <c:pt idx="19550">
                  <c:v>-7.56772E-2</c:v>
                </c:pt>
                <c:pt idx="19551">
                  <c:v>-7.5681899999999996E-2</c:v>
                </c:pt>
                <c:pt idx="19552">
                  <c:v>-7.5688199999999997E-2</c:v>
                </c:pt>
                <c:pt idx="19553">
                  <c:v>-7.5697200000000006E-2</c:v>
                </c:pt>
                <c:pt idx="19554">
                  <c:v>-7.5703000000000006E-2</c:v>
                </c:pt>
                <c:pt idx="19555">
                  <c:v>-7.5710100000000002E-2</c:v>
                </c:pt>
                <c:pt idx="19556">
                  <c:v>-7.5716699999999998E-2</c:v>
                </c:pt>
                <c:pt idx="19557">
                  <c:v>-7.5723700000000005E-2</c:v>
                </c:pt>
                <c:pt idx="19558">
                  <c:v>-7.5731800000000002E-2</c:v>
                </c:pt>
                <c:pt idx="19559">
                  <c:v>-7.5737499999999999E-2</c:v>
                </c:pt>
                <c:pt idx="19560">
                  <c:v>-7.5742799999999999E-2</c:v>
                </c:pt>
                <c:pt idx="19561">
                  <c:v>-7.5747800000000004E-2</c:v>
                </c:pt>
                <c:pt idx="19562">
                  <c:v>-7.5752200000000006E-2</c:v>
                </c:pt>
                <c:pt idx="19563">
                  <c:v>-7.5759199999999999E-2</c:v>
                </c:pt>
                <c:pt idx="19564">
                  <c:v>-7.5767200000000007E-2</c:v>
                </c:pt>
                <c:pt idx="19565">
                  <c:v>-7.5774400000000006E-2</c:v>
                </c:pt>
                <c:pt idx="19566">
                  <c:v>-7.5780700000000006E-2</c:v>
                </c:pt>
                <c:pt idx="19567">
                  <c:v>-7.5785099999999994E-2</c:v>
                </c:pt>
                <c:pt idx="19568">
                  <c:v>-7.5787999999999994E-2</c:v>
                </c:pt>
                <c:pt idx="19569">
                  <c:v>-7.57906E-2</c:v>
                </c:pt>
                <c:pt idx="19570">
                  <c:v>-7.5791300000000006E-2</c:v>
                </c:pt>
                <c:pt idx="19571">
                  <c:v>-7.5794100000000003E-2</c:v>
                </c:pt>
                <c:pt idx="19572">
                  <c:v>-7.5795899999999999E-2</c:v>
                </c:pt>
                <c:pt idx="19573">
                  <c:v>-7.5798900000000002E-2</c:v>
                </c:pt>
                <c:pt idx="19574">
                  <c:v>-7.5801499999999994E-2</c:v>
                </c:pt>
                <c:pt idx="19575">
                  <c:v>-7.5805899999999996E-2</c:v>
                </c:pt>
                <c:pt idx="19576">
                  <c:v>-7.5810799999999998E-2</c:v>
                </c:pt>
                <c:pt idx="19577">
                  <c:v>-7.5812500000000005E-2</c:v>
                </c:pt>
                <c:pt idx="19578">
                  <c:v>-7.5813000000000005E-2</c:v>
                </c:pt>
                <c:pt idx="19579">
                  <c:v>-7.5813500000000006E-2</c:v>
                </c:pt>
                <c:pt idx="19580">
                  <c:v>-7.5813199999999997E-2</c:v>
                </c:pt>
                <c:pt idx="19581">
                  <c:v>-7.5813099999999994E-2</c:v>
                </c:pt>
                <c:pt idx="19582">
                  <c:v>-7.5812400000000002E-2</c:v>
                </c:pt>
                <c:pt idx="19583">
                  <c:v>-7.5814000000000006E-2</c:v>
                </c:pt>
                <c:pt idx="19584">
                  <c:v>-7.5816400000000006E-2</c:v>
                </c:pt>
                <c:pt idx="19585">
                  <c:v>-7.5821399999999997E-2</c:v>
                </c:pt>
                <c:pt idx="19586">
                  <c:v>-7.5826400000000002E-2</c:v>
                </c:pt>
                <c:pt idx="19587">
                  <c:v>-7.5835299999999994E-2</c:v>
                </c:pt>
                <c:pt idx="19588">
                  <c:v>-7.58408E-2</c:v>
                </c:pt>
                <c:pt idx="19589">
                  <c:v>-7.5846499999999997E-2</c:v>
                </c:pt>
                <c:pt idx="19590">
                  <c:v>-7.5853100000000007E-2</c:v>
                </c:pt>
                <c:pt idx="19591">
                  <c:v>-7.5859700000000002E-2</c:v>
                </c:pt>
                <c:pt idx="19592">
                  <c:v>-7.5866199999999995E-2</c:v>
                </c:pt>
                <c:pt idx="19593">
                  <c:v>-7.5869800000000001E-2</c:v>
                </c:pt>
                <c:pt idx="19594">
                  <c:v>-7.5873800000000005E-2</c:v>
                </c:pt>
                <c:pt idx="19595">
                  <c:v>-7.5879000000000002E-2</c:v>
                </c:pt>
                <c:pt idx="19596">
                  <c:v>-7.5885300000000003E-2</c:v>
                </c:pt>
                <c:pt idx="19597">
                  <c:v>-7.5894199999999995E-2</c:v>
                </c:pt>
                <c:pt idx="19598">
                  <c:v>-7.5902700000000003E-2</c:v>
                </c:pt>
                <c:pt idx="19599">
                  <c:v>-7.5909199999999996E-2</c:v>
                </c:pt>
                <c:pt idx="19600">
                  <c:v>-7.5916300000000006E-2</c:v>
                </c:pt>
                <c:pt idx="19601">
                  <c:v>-7.59238E-2</c:v>
                </c:pt>
                <c:pt idx="19602">
                  <c:v>-7.5928300000000004E-2</c:v>
                </c:pt>
                <c:pt idx="19603">
                  <c:v>-7.5928999999999996E-2</c:v>
                </c:pt>
                <c:pt idx="19604">
                  <c:v>-7.5928999999999996E-2</c:v>
                </c:pt>
                <c:pt idx="19605">
                  <c:v>-7.5929800000000006E-2</c:v>
                </c:pt>
                <c:pt idx="19606">
                  <c:v>-7.5931799999999994E-2</c:v>
                </c:pt>
                <c:pt idx="19607">
                  <c:v>-7.5936100000000006E-2</c:v>
                </c:pt>
                <c:pt idx="19608">
                  <c:v>-7.5938500000000006E-2</c:v>
                </c:pt>
                <c:pt idx="19609">
                  <c:v>-7.5941099999999997E-2</c:v>
                </c:pt>
                <c:pt idx="19610">
                  <c:v>-7.5945600000000002E-2</c:v>
                </c:pt>
                <c:pt idx="19611">
                  <c:v>-7.5952099999999995E-2</c:v>
                </c:pt>
                <c:pt idx="19612">
                  <c:v>-7.5959200000000004E-2</c:v>
                </c:pt>
                <c:pt idx="19613">
                  <c:v>-7.5965500000000005E-2</c:v>
                </c:pt>
                <c:pt idx="19614">
                  <c:v>-7.59716E-2</c:v>
                </c:pt>
                <c:pt idx="19615">
                  <c:v>-7.5979599999999994E-2</c:v>
                </c:pt>
                <c:pt idx="19616">
                  <c:v>-7.5987299999999994E-2</c:v>
                </c:pt>
                <c:pt idx="19617">
                  <c:v>-7.5995699999999999E-2</c:v>
                </c:pt>
                <c:pt idx="19618">
                  <c:v>-7.6001299999999994E-2</c:v>
                </c:pt>
                <c:pt idx="19619">
                  <c:v>-7.6006000000000004E-2</c:v>
                </c:pt>
                <c:pt idx="19620">
                  <c:v>-7.6011499999999996E-2</c:v>
                </c:pt>
                <c:pt idx="19621">
                  <c:v>-7.6016E-2</c:v>
                </c:pt>
                <c:pt idx="19622">
                  <c:v>-7.6021500000000006E-2</c:v>
                </c:pt>
                <c:pt idx="19623">
                  <c:v>-7.6025400000000007E-2</c:v>
                </c:pt>
                <c:pt idx="19624">
                  <c:v>-7.6029299999999994E-2</c:v>
                </c:pt>
                <c:pt idx="19625">
                  <c:v>-7.6034400000000002E-2</c:v>
                </c:pt>
                <c:pt idx="19626">
                  <c:v>-7.6039499999999996E-2</c:v>
                </c:pt>
                <c:pt idx="19627">
                  <c:v>-7.6042899999999997E-2</c:v>
                </c:pt>
                <c:pt idx="19628">
                  <c:v>-7.6047299999999998E-2</c:v>
                </c:pt>
                <c:pt idx="19629">
                  <c:v>-7.6055600000000001E-2</c:v>
                </c:pt>
                <c:pt idx="19630">
                  <c:v>-7.6062299999999999E-2</c:v>
                </c:pt>
                <c:pt idx="19631">
                  <c:v>-7.6071399999999997E-2</c:v>
                </c:pt>
                <c:pt idx="19632">
                  <c:v>-7.6080900000000007E-2</c:v>
                </c:pt>
                <c:pt idx="19633">
                  <c:v>-7.6088000000000003E-2</c:v>
                </c:pt>
                <c:pt idx="19634">
                  <c:v>-7.6094499999999995E-2</c:v>
                </c:pt>
                <c:pt idx="19635">
                  <c:v>-7.6102799999999998E-2</c:v>
                </c:pt>
                <c:pt idx="19636">
                  <c:v>-7.6109599999999999E-2</c:v>
                </c:pt>
                <c:pt idx="19637">
                  <c:v>-7.61159E-2</c:v>
                </c:pt>
                <c:pt idx="19638">
                  <c:v>-7.6120800000000002E-2</c:v>
                </c:pt>
                <c:pt idx="19639">
                  <c:v>-7.6125600000000002E-2</c:v>
                </c:pt>
                <c:pt idx="19640">
                  <c:v>-7.6128699999999994E-2</c:v>
                </c:pt>
                <c:pt idx="19641">
                  <c:v>-7.6131599999999994E-2</c:v>
                </c:pt>
                <c:pt idx="19642">
                  <c:v>-7.6135800000000003E-2</c:v>
                </c:pt>
                <c:pt idx="19643">
                  <c:v>-7.6139799999999994E-2</c:v>
                </c:pt>
                <c:pt idx="19644">
                  <c:v>-7.6141399999999998E-2</c:v>
                </c:pt>
                <c:pt idx="19645">
                  <c:v>-7.6144199999999995E-2</c:v>
                </c:pt>
                <c:pt idx="19646">
                  <c:v>-7.6148599999999997E-2</c:v>
                </c:pt>
                <c:pt idx="19647">
                  <c:v>-7.6154200000000005E-2</c:v>
                </c:pt>
                <c:pt idx="19648">
                  <c:v>-7.6159299999999999E-2</c:v>
                </c:pt>
                <c:pt idx="19649">
                  <c:v>-7.6166200000000003E-2</c:v>
                </c:pt>
                <c:pt idx="19650">
                  <c:v>-7.6172000000000004E-2</c:v>
                </c:pt>
                <c:pt idx="19651">
                  <c:v>-7.6175499999999993E-2</c:v>
                </c:pt>
                <c:pt idx="19652">
                  <c:v>-7.6178800000000005E-2</c:v>
                </c:pt>
                <c:pt idx="19653">
                  <c:v>-7.6182700000000006E-2</c:v>
                </c:pt>
                <c:pt idx="19654">
                  <c:v>-7.6186000000000004E-2</c:v>
                </c:pt>
                <c:pt idx="19655">
                  <c:v>-7.6189300000000001E-2</c:v>
                </c:pt>
                <c:pt idx="19656">
                  <c:v>-7.6192800000000005E-2</c:v>
                </c:pt>
                <c:pt idx="19657">
                  <c:v>-7.6198699999999994E-2</c:v>
                </c:pt>
                <c:pt idx="19658">
                  <c:v>-7.6204900000000006E-2</c:v>
                </c:pt>
                <c:pt idx="19659">
                  <c:v>-7.6212600000000005E-2</c:v>
                </c:pt>
                <c:pt idx="19660">
                  <c:v>-7.6220999999999997E-2</c:v>
                </c:pt>
                <c:pt idx="19661">
                  <c:v>-7.62293E-2</c:v>
                </c:pt>
                <c:pt idx="19662">
                  <c:v>-7.6234399999999994E-2</c:v>
                </c:pt>
                <c:pt idx="19663">
                  <c:v>-7.6237600000000003E-2</c:v>
                </c:pt>
                <c:pt idx="19664">
                  <c:v>-7.6241600000000007E-2</c:v>
                </c:pt>
                <c:pt idx="19665">
                  <c:v>-7.6244699999999999E-2</c:v>
                </c:pt>
                <c:pt idx="19666">
                  <c:v>-7.6246700000000001E-2</c:v>
                </c:pt>
                <c:pt idx="19667">
                  <c:v>-7.6248300000000005E-2</c:v>
                </c:pt>
                <c:pt idx="19668">
                  <c:v>-7.6250799999999994E-2</c:v>
                </c:pt>
                <c:pt idx="19669">
                  <c:v>-7.6255000000000003E-2</c:v>
                </c:pt>
                <c:pt idx="19670">
                  <c:v>-7.6261099999999998E-2</c:v>
                </c:pt>
                <c:pt idx="19671">
                  <c:v>-7.6266200000000006E-2</c:v>
                </c:pt>
                <c:pt idx="19672">
                  <c:v>-7.6273400000000005E-2</c:v>
                </c:pt>
                <c:pt idx="19673">
                  <c:v>-7.6279899999999998E-2</c:v>
                </c:pt>
                <c:pt idx="19674">
                  <c:v>-7.6286900000000005E-2</c:v>
                </c:pt>
                <c:pt idx="19675">
                  <c:v>-7.6291200000000003E-2</c:v>
                </c:pt>
                <c:pt idx="19676">
                  <c:v>-7.6296299999999997E-2</c:v>
                </c:pt>
                <c:pt idx="19677">
                  <c:v>-7.6301300000000002E-2</c:v>
                </c:pt>
                <c:pt idx="19678">
                  <c:v>-7.6304399999999994E-2</c:v>
                </c:pt>
                <c:pt idx="19679">
                  <c:v>-7.6307299999999995E-2</c:v>
                </c:pt>
                <c:pt idx="19680">
                  <c:v>-7.6309500000000002E-2</c:v>
                </c:pt>
                <c:pt idx="19681">
                  <c:v>-7.6311000000000004E-2</c:v>
                </c:pt>
                <c:pt idx="19682">
                  <c:v>-7.63104E-2</c:v>
                </c:pt>
                <c:pt idx="19683">
                  <c:v>-7.6310299999999998E-2</c:v>
                </c:pt>
                <c:pt idx="19684">
                  <c:v>-7.6311400000000001E-2</c:v>
                </c:pt>
                <c:pt idx="19685">
                  <c:v>-7.63157E-2</c:v>
                </c:pt>
                <c:pt idx="19686">
                  <c:v>-7.6320200000000005E-2</c:v>
                </c:pt>
                <c:pt idx="19687">
                  <c:v>-7.6326199999999997E-2</c:v>
                </c:pt>
                <c:pt idx="19688">
                  <c:v>-7.6330700000000001E-2</c:v>
                </c:pt>
                <c:pt idx="19689">
                  <c:v>-7.6336000000000001E-2</c:v>
                </c:pt>
                <c:pt idx="19690">
                  <c:v>-7.6341199999999998E-2</c:v>
                </c:pt>
                <c:pt idx="19691">
                  <c:v>-7.6348100000000002E-2</c:v>
                </c:pt>
                <c:pt idx="19692">
                  <c:v>-7.6355500000000007E-2</c:v>
                </c:pt>
                <c:pt idx="19693">
                  <c:v>-7.6363600000000004E-2</c:v>
                </c:pt>
                <c:pt idx="19694">
                  <c:v>-7.6367299999999999E-2</c:v>
                </c:pt>
                <c:pt idx="19695">
                  <c:v>-7.6372499999999996E-2</c:v>
                </c:pt>
                <c:pt idx="19696">
                  <c:v>-7.6377299999999995E-2</c:v>
                </c:pt>
                <c:pt idx="19697">
                  <c:v>-7.6382099999999994E-2</c:v>
                </c:pt>
                <c:pt idx="19698">
                  <c:v>-7.6386399999999993E-2</c:v>
                </c:pt>
                <c:pt idx="19699">
                  <c:v>-7.6389499999999999E-2</c:v>
                </c:pt>
                <c:pt idx="19700">
                  <c:v>-7.6393299999999997E-2</c:v>
                </c:pt>
                <c:pt idx="19701">
                  <c:v>-7.6398099999999997E-2</c:v>
                </c:pt>
                <c:pt idx="19702">
                  <c:v>-7.6402100000000001E-2</c:v>
                </c:pt>
                <c:pt idx="19703">
                  <c:v>-7.6407600000000006E-2</c:v>
                </c:pt>
                <c:pt idx="19704">
                  <c:v>-7.64127E-2</c:v>
                </c:pt>
                <c:pt idx="19705">
                  <c:v>-7.6416300000000006E-2</c:v>
                </c:pt>
                <c:pt idx="19706">
                  <c:v>-7.6419899999999999E-2</c:v>
                </c:pt>
                <c:pt idx="19707">
                  <c:v>-7.6423699999999997E-2</c:v>
                </c:pt>
                <c:pt idx="19708">
                  <c:v>-7.6427700000000001E-2</c:v>
                </c:pt>
                <c:pt idx="19709">
                  <c:v>-7.6434000000000002E-2</c:v>
                </c:pt>
                <c:pt idx="19710">
                  <c:v>-7.6442300000000005E-2</c:v>
                </c:pt>
                <c:pt idx="19711">
                  <c:v>-7.6452000000000006E-2</c:v>
                </c:pt>
                <c:pt idx="19712">
                  <c:v>-7.6460100000000003E-2</c:v>
                </c:pt>
                <c:pt idx="19713">
                  <c:v>-7.6467300000000002E-2</c:v>
                </c:pt>
                <c:pt idx="19714">
                  <c:v>-7.6473700000000006E-2</c:v>
                </c:pt>
                <c:pt idx="19715">
                  <c:v>-7.6479500000000006E-2</c:v>
                </c:pt>
                <c:pt idx="19716">
                  <c:v>-7.6483700000000002E-2</c:v>
                </c:pt>
                <c:pt idx="19717">
                  <c:v>-7.6486200000000004E-2</c:v>
                </c:pt>
                <c:pt idx="19718">
                  <c:v>-7.6488600000000004E-2</c:v>
                </c:pt>
                <c:pt idx="19719">
                  <c:v>-7.6492400000000002E-2</c:v>
                </c:pt>
                <c:pt idx="19720">
                  <c:v>-7.6497599999999999E-2</c:v>
                </c:pt>
                <c:pt idx="19721">
                  <c:v>-7.6502500000000001E-2</c:v>
                </c:pt>
                <c:pt idx="19722">
                  <c:v>-7.6508000000000007E-2</c:v>
                </c:pt>
                <c:pt idx="19723">
                  <c:v>-7.6513700000000004E-2</c:v>
                </c:pt>
                <c:pt idx="19724">
                  <c:v>-7.6520099999999994E-2</c:v>
                </c:pt>
                <c:pt idx="19725">
                  <c:v>-7.6526700000000003E-2</c:v>
                </c:pt>
                <c:pt idx="19726">
                  <c:v>-7.6532799999999998E-2</c:v>
                </c:pt>
                <c:pt idx="19727">
                  <c:v>-7.65372E-2</c:v>
                </c:pt>
                <c:pt idx="19728">
                  <c:v>-7.6542100000000002E-2</c:v>
                </c:pt>
                <c:pt idx="19729">
                  <c:v>-7.6549400000000004E-2</c:v>
                </c:pt>
                <c:pt idx="19730">
                  <c:v>-7.6555200000000004E-2</c:v>
                </c:pt>
                <c:pt idx="19731">
                  <c:v>-7.6560500000000004E-2</c:v>
                </c:pt>
                <c:pt idx="19732">
                  <c:v>-7.6564800000000002E-2</c:v>
                </c:pt>
                <c:pt idx="19733">
                  <c:v>-7.6569300000000007E-2</c:v>
                </c:pt>
                <c:pt idx="19734">
                  <c:v>-7.6572799999999996E-2</c:v>
                </c:pt>
                <c:pt idx="19735">
                  <c:v>-7.6575400000000002E-2</c:v>
                </c:pt>
                <c:pt idx="19736">
                  <c:v>-7.6578900000000005E-2</c:v>
                </c:pt>
                <c:pt idx="19737">
                  <c:v>-7.65821E-2</c:v>
                </c:pt>
                <c:pt idx="19738">
                  <c:v>-7.6584799999999995E-2</c:v>
                </c:pt>
                <c:pt idx="19739">
                  <c:v>-7.6588000000000003E-2</c:v>
                </c:pt>
                <c:pt idx="19740">
                  <c:v>-7.6590500000000006E-2</c:v>
                </c:pt>
                <c:pt idx="19741">
                  <c:v>-7.6594400000000007E-2</c:v>
                </c:pt>
                <c:pt idx="19742">
                  <c:v>-7.6600000000000001E-2</c:v>
                </c:pt>
                <c:pt idx="19743">
                  <c:v>-7.6607999999999996E-2</c:v>
                </c:pt>
                <c:pt idx="19744">
                  <c:v>-7.66154E-2</c:v>
                </c:pt>
                <c:pt idx="19745">
                  <c:v>-7.6621499999999995E-2</c:v>
                </c:pt>
                <c:pt idx="19746">
                  <c:v>-7.66265E-2</c:v>
                </c:pt>
                <c:pt idx="19747">
                  <c:v>-7.6630799999999999E-2</c:v>
                </c:pt>
                <c:pt idx="19748">
                  <c:v>-7.6639299999999994E-2</c:v>
                </c:pt>
                <c:pt idx="19749">
                  <c:v>-7.6646900000000004E-2</c:v>
                </c:pt>
                <c:pt idx="19750">
                  <c:v>-7.6652600000000001E-2</c:v>
                </c:pt>
                <c:pt idx="19751">
                  <c:v>-7.6657900000000001E-2</c:v>
                </c:pt>
                <c:pt idx="19752">
                  <c:v>-7.6662800000000003E-2</c:v>
                </c:pt>
                <c:pt idx="19753">
                  <c:v>-7.6669000000000001E-2</c:v>
                </c:pt>
                <c:pt idx="19754">
                  <c:v>-7.6673900000000003E-2</c:v>
                </c:pt>
                <c:pt idx="19755">
                  <c:v>-7.6678899999999994E-2</c:v>
                </c:pt>
                <c:pt idx="19756">
                  <c:v>-7.6682200000000006E-2</c:v>
                </c:pt>
                <c:pt idx="19757">
                  <c:v>-7.6685199999999995E-2</c:v>
                </c:pt>
                <c:pt idx="19758">
                  <c:v>-7.6689199999999999E-2</c:v>
                </c:pt>
                <c:pt idx="19759">
                  <c:v>-7.6693800000000006E-2</c:v>
                </c:pt>
                <c:pt idx="19760">
                  <c:v>-7.6698600000000006E-2</c:v>
                </c:pt>
                <c:pt idx="19761">
                  <c:v>-7.6704300000000003E-2</c:v>
                </c:pt>
                <c:pt idx="19762">
                  <c:v>-7.6709399999999997E-2</c:v>
                </c:pt>
                <c:pt idx="19763">
                  <c:v>-7.6713000000000003E-2</c:v>
                </c:pt>
                <c:pt idx="19764">
                  <c:v>-7.6717199999999999E-2</c:v>
                </c:pt>
                <c:pt idx="19765">
                  <c:v>-7.67235E-2</c:v>
                </c:pt>
                <c:pt idx="19766">
                  <c:v>-7.6729599999999995E-2</c:v>
                </c:pt>
                <c:pt idx="19767">
                  <c:v>-7.6737100000000003E-2</c:v>
                </c:pt>
                <c:pt idx="19768">
                  <c:v>-7.6744599999999996E-2</c:v>
                </c:pt>
                <c:pt idx="19769">
                  <c:v>-7.6753000000000002E-2</c:v>
                </c:pt>
                <c:pt idx="19770">
                  <c:v>-7.6758999999999994E-2</c:v>
                </c:pt>
                <c:pt idx="19771">
                  <c:v>-7.6767199999999994E-2</c:v>
                </c:pt>
                <c:pt idx="19772">
                  <c:v>-7.6776399999999995E-2</c:v>
                </c:pt>
                <c:pt idx="19773">
                  <c:v>-7.6782100000000006E-2</c:v>
                </c:pt>
                <c:pt idx="19774">
                  <c:v>-7.6785500000000007E-2</c:v>
                </c:pt>
                <c:pt idx="19775">
                  <c:v>-7.6787800000000003E-2</c:v>
                </c:pt>
                <c:pt idx="19776">
                  <c:v>-7.6790499999999998E-2</c:v>
                </c:pt>
                <c:pt idx="19777">
                  <c:v>-7.6793700000000006E-2</c:v>
                </c:pt>
                <c:pt idx="19778">
                  <c:v>-7.6796199999999995E-2</c:v>
                </c:pt>
                <c:pt idx="19779">
                  <c:v>-7.6801599999999998E-2</c:v>
                </c:pt>
                <c:pt idx="19780">
                  <c:v>-7.6808500000000002E-2</c:v>
                </c:pt>
                <c:pt idx="19781">
                  <c:v>-7.6814400000000005E-2</c:v>
                </c:pt>
                <c:pt idx="19782">
                  <c:v>-7.6819700000000005E-2</c:v>
                </c:pt>
                <c:pt idx="19783">
                  <c:v>-7.6827099999999995E-2</c:v>
                </c:pt>
                <c:pt idx="19784">
                  <c:v>-7.6833899999999997E-2</c:v>
                </c:pt>
                <c:pt idx="19785">
                  <c:v>-7.6840199999999997E-2</c:v>
                </c:pt>
                <c:pt idx="19786">
                  <c:v>-7.6845800000000006E-2</c:v>
                </c:pt>
                <c:pt idx="19787">
                  <c:v>-7.6851100000000006E-2</c:v>
                </c:pt>
                <c:pt idx="19788">
                  <c:v>-7.6854900000000004E-2</c:v>
                </c:pt>
                <c:pt idx="19789">
                  <c:v>-7.68562E-2</c:v>
                </c:pt>
                <c:pt idx="19790">
                  <c:v>-7.6861200000000005E-2</c:v>
                </c:pt>
                <c:pt idx="19791">
                  <c:v>-7.6866799999999999E-2</c:v>
                </c:pt>
                <c:pt idx="19792">
                  <c:v>-7.6872399999999994E-2</c:v>
                </c:pt>
                <c:pt idx="19793">
                  <c:v>-7.6876700000000006E-2</c:v>
                </c:pt>
                <c:pt idx="19794">
                  <c:v>-7.6881699999999997E-2</c:v>
                </c:pt>
                <c:pt idx="19795">
                  <c:v>-7.6883199999999999E-2</c:v>
                </c:pt>
                <c:pt idx="19796">
                  <c:v>-7.68842E-2</c:v>
                </c:pt>
                <c:pt idx="19797">
                  <c:v>-7.6883199999999999E-2</c:v>
                </c:pt>
                <c:pt idx="19798">
                  <c:v>-7.6882500000000006E-2</c:v>
                </c:pt>
                <c:pt idx="19799">
                  <c:v>-7.6879699999999995E-2</c:v>
                </c:pt>
                <c:pt idx="19800">
                  <c:v>-7.6877899999999999E-2</c:v>
                </c:pt>
                <c:pt idx="19801">
                  <c:v>-7.6879100000000006E-2</c:v>
                </c:pt>
                <c:pt idx="19802">
                  <c:v>-7.6885700000000001E-2</c:v>
                </c:pt>
                <c:pt idx="19803">
                  <c:v>-7.6893500000000004E-2</c:v>
                </c:pt>
                <c:pt idx="19804">
                  <c:v>-7.6902200000000004E-2</c:v>
                </c:pt>
                <c:pt idx="19805">
                  <c:v>-7.6908199999999996E-2</c:v>
                </c:pt>
                <c:pt idx="19806">
                  <c:v>-7.6913400000000007E-2</c:v>
                </c:pt>
                <c:pt idx="19807">
                  <c:v>-7.6918500000000001E-2</c:v>
                </c:pt>
                <c:pt idx="19808">
                  <c:v>-7.6925300000000002E-2</c:v>
                </c:pt>
                <c:pt idx="19809">
                  <c:v>-7.6928300000000005E-2</c:v>
                </c:pt>
                <c:pt idx="19810">
                  <c:v>-7.6932500000000001E-2</c:v>
                </c:pt>
                <c:pt idx="19811">
                  <c:v>-7.6936599999999994E-2</c:v>
                </c:pt>
                <c:pt idx="19812">
                  <c:v>-7.6938000000000006E-2</c:v>
                </c:pt>
                <c:pt idx="19813">
                  <c:v>-7.6942999999999998E-2</c:v>
                </c:pt>
                <c:pt idx="19814">
                  <c:v>-7.6948500000000003E-2</c:v>
                </c:pt>
                <c:pt idx="19815">
                  <c:v>-7.6954800000000004E-2</c:v>
                </c:pt>
                <c:pt idx="19816">
                  <c:v>-7.6960299999999995E-2</c:v>
                </c:pt>
                <c:pt idx="19817">
                  <c:v>-7.6964099999999994E-2</c:v>
                </c:pt>
                <c:pt idx="19818">
                  <c:v>-7.6969499999999996E-2</c:v>
                </c:pt>
                <c:pt idx="19819">
                  <c:v>-7.6977000000000004E-2</c:v>
                </c:pt>
                <c:pt idx="19820">
                  <c:v>-7.6982800000000004E-2</c:v>
                </c:pt>
                <c:pt idx="19821">
                  <c:v>-7.6987100000000003E-2</c:v>
                </c:pt>
                <c:pt idx="19822">
                  <c:v>-7.6990799999999998E-2</c:v>
                </c:pt>
                <c:pt idx="19823">
                  <c:v>-7.6991900000000002E-2</c:v>
                </c:pt>
                <c:pt idx="19824">
                  <c:v>-7.6991599999999993E-2</c:v>
                </c:pt>
                <c:pt idx="19825">
                  <c:v>-7.6991699999999996E-2</c:v>
                </c:pt>
                <c:pt idx="19826">
                  <c:v>-7.6993699999999998E-2</c:v>
                </c:pt>
                <c:pt idx="19827">
                  <c:v>-7.6999200000000004E-2</c:v>
                </c:pt>
                <c:pt idx="19828">
                  <c:v>-7.7001600000000003E-2</c:v>
                </c:pt>
                <c:pt idx="19829">
                  <c:v>-7.7004699999999995E-2</c:v>
                </c:pt>
                <c:pt idx="19830">
                  <c:v>-7.7009099999999997E-2</c:v>
                </c:pt>
                <c:pt idx="19831">
                  <c:v>-7.7014399999999997E-2</c:v>
                </c:pt>
                <c:pt idx="19832">
                  <c:v>-7.7020900000000003E-2</c:v>
                </c:pt>
                <c:pt idx="19833">
                  <c:v>-7.7025899999999994E-2</c:v>
                </c:pt>
                <c:pt idx="19834">
                  <c:v>-7.7030899999999999E-2</c:v>
                </c:pt>
                <c:pt idx="19835">
                  <c:v>-7.7035800000000001E-2</c:v>
                </c:pt>
                <c:pt idx="19836">
                  <c:v>-7.7040399999999995E-2</c:v>
                </c:pt>
                <c:pt idx="19837">
                  <c:v>-7.7046000000000003E-2</c:v>
                </c:pt>
                <c:pt idx="19838">
                  <c:v>-7.7055700000000005E-2</c:v>
                </c:pt>
                <c:pt idx="19839">
                  <c:v>-7.7065400000000006E-2</c:v>
                </c:pt>
                <c:pt idx="19840">
                  <c:v>-7.7076199999999997E-2</c:v>
                </c:pt>
                <c:pt idx="19841">
                  <c:v>-7.70869E-2</c:v>
                </c:pt>
                <c:pt idx="19842">
                  <c:v>-7.7095399999999994E-2</c:v>
                </c:pt>
                <c:pt idx="19843">
                  <c:v>-7.7102699999999996E-2</c:v>
                </c:pt>
                <c:pt idx="19844">
                  <c:v>-7.7110499999999998E-2</c:v>
                </c:pt>
                <c:pt idx="19845">
                  <c:v>-7.7117500000000005E-2</c:v>
                </c:pt>
                <c:pt idx="19846">
                  <c:v>-7.7126600000000003E-2</c:v>
                </c:pt>
                <c:pt idx="19847">
                  <c:v>-7.7135099999999998E-2</c:v>
                </c:pt>
                <c:pt idx="19848">
                  <c:v>-7.71429E-2</c:v>
                </c:pt>
                <c:pt idx="19849">
                  <c:v>-7.7151600000000001E-2</c:v>
                </c:pt>
                <c:pt idx="19850">
                  <c:v>-7.7160099999999995E-2</c:v>
                </c:pt>
                <c:pt idx="19851">
                  <c:v>-7.7169500000000002E-2</c:v>
                </c:pt>
                <c:pt idx="19852">
                  <c:v>-7.7178300000000005E-2</c:v>
                </c:pt>
                <c:pt idx="19853">
                  <c:v>-7.7186400000000002E-2</c:v>
                </c:pt>
                <c:pt idx="19854">
                  <c:v>-7.7193499999999998E-2</c:v>
                </c:pt>
                <c:pt idx="19855">
                  <c:v>-7.7198100000000006E-2</c:v>
                </c:pt>
                <c:pt idx="19856">
                  <c:v>-7.7203800000000003E-2</c:v>
                </c:pt>
                <c:pt idx="19857">
                  <c:v>-7.7208899999999997E-2</c:v>
                </c:pt>
                <c:pt idx="19858">
                  <c:v>-7.7213699999999996E-2</c:v>
                </c:pt>
                <c:pt idx="19859">
                  <c:v>-7.7218400000000006E-2</c:v>
                </c:pt>
                <c:pt idx="19860">
                  <c:v>-7.7224200000000007E-2</c:v>
                </c:pt>
                <c:pt idx="19861">
                  <c:v>-7.7229000000000006E-2</c:v>
                </c:pt>
                <c:pt idx="19862">
                  <c:v>-7.7235499999999999E-2</c:v>
                </c:pt>
                <c:pt idx="19863">
                  <c:v>-7.7240699999999995E-2</c:v>
                </c:pt>
                <c:pt idx="19864">
                  <c:v>-7.7247899999999994E-2</c:v>
                </c:pt>
                <c:pt idx="19865">
                  <c:v>-7.7253199999999994E-2</c:v>
                </c:pt>
                <c:pt idx="19866">
                  <c:v>-7.7259999999999995E-2</c:v>
                </c:pt>
                <c:pt idx="19867">
                  <c:v>-7.7267600000000006E-2</c:v>
                </c:pt>
                <c:pt idx="19868">
                  <c:v>-7.7274700000000002E-2</c:v>
                </c:pt>
                <c:pt idx="19869">
                  <c:v>-7.7282100000000006E-2</c:v>
                </c:pt>
                <c:pt idx="19870">
                  <c:v>-7.7288399999999993E-2</c:v>
                </c:pt>
                <c:pt idx="19871">
                  <c:v>-7.7297500000000005E-2</c:v>
                </c:pt>
                <c:pt idx="19872">
                  <c:v>-7.7302700000000002E-2</c:v>
                </c:pt>
                <c:pt idx="19873">
                  <c:v>-7.7309699999999995E-2</c:v>
                </c:pt>
                <c:pt idx="19874">
                  <c:v>-7.7316399999999993E-2</c:v>
                </c:pt>
                <c:pt idx="19875">
                  <c:v>-7.7324100000000007E-2</c:v>
                </c:pt>
                <c:pt idx="19876">
                  <c:v>-7.7333499999999999E-2</c:v>
                </c:pt>
                <c:pt idx="19877">
                  <c:v>-7.7341800000000002E-2</c:v>
                </c:pt>
                <c:pt idx="19878">
                  <c:v>-7.7350500000000003E-2</c:v>
                </c:pt>
                <c:pt idx="19879">
                  <c:v>-7.7358399999999994E-2</c:v>
                </c:pt>
                <c:pt idx="19880">
                  <c:v>-7.7364100000000005E-2</c:v>
                </c:pt>
                <c:pt idx="19881">
                  <c:v>-7.7369800000000002E-2</c:v>
                </c:pt>
                <c:pt idx="19882">
                  <c:v>-7.7373499999999998E-2</c:v>
                </c:pt>
                <c:pt idx="19883">
                  <c:v>-7.7374999999999999E-2</c:v>
                </c:pt>
                <c:pt idx="19884">
                  <c:v>-7.7374899999999996E-2</c:v>
                </c:pt>
                <c:pt idx="19885">
                  <c:v>-7.7375700000000006E-2</c:v>
                </c:pt>
                <c:pt idx="19886">
                  <c:v>-7.7376899999999998E-2</c:v>
                </c:pt>
                <c:pt idx="19887">
                  <c:v>-7.7378600000000006E-2</c:v>
                </c:pt>
                <c:pt idx="19888">
                  <c:v>-7.7382699999999999E-2</c:v>
                </c:pt>
                <c:pt idx="19889">
                  <c:v>-7.7388799999999994E-2</c:v>
                </c:pt>
                <c:pt idx="19890">
                  <c:v>-7.7395000000000005E-2</c:v>
                </c:pt>
                <c:pt idx="19891">
                  <c:v>-7.7401200000000003E-2</c:v>
                </c:pt>
                <c:pt idx="19892">
                  <c:v>-7.74088E-2</c:v>
                </c:pt>
                <c:pt idx="19893">
                  <c:v>-7.7414700000000003E-2</c:v>
                </c:pt>
                <c:pt idx="19894">
                  <c:v>-7.7422000000000005E-2</c:v>
                </c:pt>
                <c:pt idx="19895">
                  <c:v>-7.7428200000000003E-2</c:v>
                </c:pt>
                <c:pt idx="19896">
                  <c:v>-7.7433600000000005E-2</c:v>
                </c:pt>
                <c:pt idx="19897">
                  <c:v>-7.7435599999999993E-2</c:v>
                </c:pt>
                <c:pt idx="19898">
                  <c:v>-7.7437099999999995E-2</c:v>
                </c:pt>
                <c:pt idx="19899">
                  <c:v>-7.7439099999999997E-2</c:v>
                </c:pt>
                <c:pt idx="19900">
                  <c:v>-7.7443300000000007E-2</c:v>
                </c:pt>
                <c:pt idx="19901">
                  <c:v>-7.7448199999999995E-2</c:v>
                </c:pt>
                <c:pt idx="19902">
                  <c:v>-7.7452599999999996E-2</c:v>
                </c:pt>
                <c:pt idx="19903">
                  <c:v>-7.7457600000000001E-2</c:v>
                </c:pt>
                <c:pt idx="19904">
                  <c:v>-7.7462100000000006E-2</c:v>
                </c:pt>
                <c:pt idx="19905">
                  <c:v>-7.7467900000000006E-2</c:v>
                </c:pt>
                <c:pt idx="19906">
                  <c:v>-7.7473500000000001E-2</c:v>
                </c:pt>
                <c:pt idx="19907">
                  <c:v>-7.7478199999999997E-2</c:v>
                </c:pt>
                <c:pt idx="19908">
                  <c:v>-7.74836E-2</c:v>
                </c:pt>
                <c:pt idx="19909">
                  <c:v>-7.7490500000000004E-2</c:v>
                </c:pt>
                <c:pt idx="19910">
                  <c:v>-7.7495599999999998E-2</c:v>
                </c:pt>
                <c:pt idx="19911">
                  <c:v>-7.7501200000000006E-2</c:v>
                </c:pt>
                <c:pt idx="19912">
                  <c:v>-7.7505699999999997E-2</c:v>
                </c:pt>
                <c:pt idx="19913">
                  <c:v>-7.7510099999999998E-2</c:v>
                </c:pt>
                <c:pt idx="19914">
                  <c:v>-7.7513299999999993E-2</c:v>
                </c:pt>
                <c:pt idx="19915">
                  <c:v>-7.7515399999999998E-2</c:v>
                </c:pt>
                <c:pt idx="19916">
                  <c:v>-7.7516000000000002E-2</c:v>
                </c:pt>
                <c:pt idx="19917">
                  <c:v>-7.7515700000000007E-2</c:v>
                </c:pt>
                <c:pt idx="19918">
                  <c:v>-7.7517699999999995E-2</c:v>
                </c:pt>
                <c:pt idx="19919">
                  <c:v>-7.7520000000000006E-2</c:v>
                </c:pt>
                <c:pt idx="19920">
                  <c:v>-7.7522900000000006E-2</c:v>
                </c:pt>
                <c:pt idx="19921">
                  <c:v>-7.7526700000000004E-2</c:v>
                </c:pt>
                <c:pt idx="19922">
                  <c:v>-7.75314E-2</c:v>
                </c:pt>
                <c:pt idx="19923">
                  <c:v>-7.7535000000000007E-2</c:v>
                </c:pt>
                <c:pt idx="19924">
                  <c:v>-7.7538200000000002E-2</c:v>
                </c:pt>
                <c:pt idx="19925">
                  <c:v>-7.7542600000000003E-2</c:v>
                </c:pt>
                <c:pt idx="19926">
                  <c:v>-7.7549199999999999E-2</c:v>
                </c:pt>
                <c:pt idx="19927">
                  <c:v>-7.7553999999999998E-2</c:v>
                </c:pt>
                <c:pt idx="19928">
                  <c:v>-7.7558600000000005E-2</c:v>
                </c:pt>
                <c:pt idx="19929">
                  <c:v>-7.75642E-2</c:v>
                </c:pt>
                <c:pt idx="19930">
                  <c:v>-7.7570200000000006E-2</c:v>
                </c:pt>
                <c:pt idx="19931">
                  <c:v>-7.7576300000000001E-2</c:v>
                </c:pt>
                <c:pt idx="19932">
                  <c:v>-7.7581200000000003E-2</c:v>
                </c:pt>
                <c:pt idx="19933">
                  <c:v>-7.7584200000000006E-2</c:v>
                </c:pt>
                <c:pt idx="19934">
                  <c:v>-7.7586600000000006E-2</c:v>
                </c:pt>
                <c:pt idx="19935">
                  <c:v>-7.75898E-2</c:v>
                </c:pt>
                <c:pt idx="19936">
                  <c:v>-7.7590999999999993E-2</c:v>
                </c:pt>
                <c:pt idx="19937">
                  <c:v>-7.7592999999999995E-2</c:v>
                </c:pt>
                <c:pt idx="19938">
                  <c:v>-7.7591999999999994E-2</c:v>
                </c:pt>
                <c:pt idx="19939">
                  <c:v>-7.7592800000000003E-2</c:v>
                </c:pt>
                <c:pt idx="19940">
                  <c:v>-7.75946E-2</c:v>
                </c:pt>
                <c:pt idx="19941">
                  <c:v>-7.7595499999999998E-2</c:v>
                </c:pt>
                <c:pt idx="19942">
                  <c:v>-7.7595800000000006E-2</c:v>
                </c:pt>
                <c:pt idx="19943">
                  <c:v>-7.7598100000000003E-2</c:v>
                </c:pt>
                <c:pt idx="19944">
                  <c:v>-7.7602099999999993E-2</c:v>
                </c:pt>
                <c:pt idx="19945">
                  <c:v>-7.7609200000000003E-2</c:v>
                </c:pt>
                <c:pt idx="19946">
                  <c:v>-7.76168E-2</c:v>
                </c:pt>
                <c:pt idx="19947">
                  <c:v>-7.7625899999999998E-2</c:v>
                </c:pt>
                <c:pt idx="19948">
                  <c:v>-7.7634599999999998E-2</c:v>
                </c:pt>
                <c:pt idx="19949">
                  <c:v>-7.7641799999999997E-2</c:v>
                </c:pt>
                <c:pt idx="19950">
                  <c:v>-7.76453E-2</c:v>
                </c:pt>
                <c:pt idx="19951">
                  <c:v>-7.7648999999999996E-2</c:v>
                </c:pt>
                <c:pt idx="19952">
                  <c:v>-7.7649200000000002E-2</c:v>
                </c:pt>
                <c:pt idx="19953">
                  <c:v>-7.7648900000000007E-2</c:v>
                </c:pt>
                <c:pt idx="19954">
                  <c:v>-7.7647900000000006E-2</c:v>
                </c:pt>
                <c:pt idx="19955">
                  <c:v>-7.7646300000000001E-2</c:v>
                </c:pt>
                <c:pt idx="19956">
                  <c:v>-7.7647900000000006E-2</c:v>
                </c:pt>
                <c:pt idx="19957">
                  <c:v>-7.7651399999999995E-2</c:v>
                </c:pt>
                <c:pt idx="19958">
                  <c:v>-7.7654299999999996E-2</c:v>
                </c:pt>
                <c:pt idx="19959">
                  <c:v>-7.7658599999999994E-2</c:v>
                </c:pt>
                <c:pt idx="19960">
                  <c:v>-7.7663099999999999E-2</c:v>
                </c:pt>
                <c:pt idx="19961">
                  <c:v>-7.7665600000000001E-2</c:v>
                </c:pt>
                <c:pt idx="19962">
                  <c:v>-7.7668799999999996E-2</c:v>
                </c:pt>
                <c:pt idx="19963">
                  <c:v>-7.7670199999999995E-2</c:v>
                </c:pt>
                <c:pt idx="19964">
                  <c:v>-7.7672199999999997E-2</c:v>
                </c:pt>
                <c:pt idx="19965">
                  <c:v>-7.7673300000000001E-2</c:v>
                </c:pt>
                <c:pt idx="19966">
                  <c:v>-7.7675499999999995E-2</c:v>
                </c:pt>
                <c:pt idx="19967">
                  <c:v>-7.7679600000000001E-2</c:v>
                </c:pt>
                <c:pt idx="19968">
                  <c:v>-7.7686900000000003E-2</c:v>
                </c:pt>
                <c:pt idx="19969">
                  <c:v>-7.7694200000000005E-2</c:v>
                </c:pt>
                <c:pt idx="19970">
                  <c:v>-7.7704300000000004E-2</c:v>
                </c:pt>
                <c:pt idx="19971">
                  <c:v>-7.7712900000000001E-2</c:v>
                </c:pt>
                <c:pt idx="19972">
                  <c:v>-7.7721200000000004E-2</c:v>
                </c:pt>
                <c:pt idx="19973">
                  <c:v>-7.7729099999999995E-2</c:v>
                </c:pt>
                <c:pt idx="19974">
                  <c:v>-7.7737799999999996E-2</c:v>
                </c:pt>
                <c:pt idx="19975">
                  <c:v>-7.7744999999999995E-2</c:v>
                </c:pt>
                <c:pt idx="19976">
                  <c:v>-7.7750299999999994E-2</c:v>
                </c:pt>
                <c:pt idx="19977">
                  <c:v>-7.7754500000000004E-2</c:v>
                </c:pt>
                <c:pt idx="19978">
                  <c:v>-7.7758900000000006E-2</c:v>
                </c:pt>
                <c:pt idx="19979">
                  <c:v>-7.7763299999999994E-2</c:v>
                </c:pt>
                <c:pt idx="19980">
                  <c:v>-7.7768900000000002E-2</c:v>
                </c:pt>
                <c:pt idx="19981">
                  <c:v>-7.7775800000000006E-2</c:v>
                </c:pt>
                <c:pt idx="19982">
                  <c:v>-7.7781100000000006E-2</c:v>
                </c:pt>
                <c:pt idx="19983">
                  <c:v>-7.7786900000000006E-2</c:v>
                </c:pt>
                <c:pt idx="19984">
                  <c:v>-7.7788800000000005E-2</c:v>
                </c:pt>
                <c:pt idx="19985">
                  <c:v>-7.7791100000000002E-2</c:v>
                </c:pt>
                <c:pt idx="19986">
                  <c:v>-7.7795100000000006E-2</c:v>
                </c:pt>
                <c:pt idx="19987">
                  <c:v>-7.7800800000000003E-2</c:v>
                </c:pt>
                <c:pt idx="19988">
                  <c:v>-7.7807399999999999E-2</c:v>
                </c:pt>
                <c:pt idx="19989">
                  <c:v>-7.7812900000000004E-2</c:v>
                </c:pt>
                <c:pt idx="19990">
                  <c:v>-7.7818799999999994E-2</c:v>
                </c:pt>
                <c:pt idx="19991">
                  <c:v>-7.7825000000000005E-2</c:v>
                </c:pt>
                <c:pt idx="19992">
                  <c:v>-7.7832999999999999E-2</c:v>
                </c:pt>
                <c:pt idx="19993">
                  <c:v>-7.7838500000000005E-2</c:v>
                </c:pt>
                <c:pt idx="19994">
                  <c:v>-7.7843200000000001E-2</c:v>
                </c:pt>
                <c:pt idx="19995">
                  <c:v>-7.7847200000000005E-2</c:v>
                </c:pt>
                <c:pt idx="19996">
                  <c:v>-7.7848799999999996E-2</c:v>
                </c:pt>
                <c:pt idx="19997">
                  <c:v>-7.78533E-2</c:v>
                </c:pt>
                <c:pt idx="19998">
                  <c:v>-7.7859100000000001E-2</c:v>
                </c:pt>
                <c:pt idx="19999">
                  <c:v>-7.7865299999999998E-2</c:v>
                </c:pt>
                <c:pt idx="20000">
                  <c:v>-7.7873300000000006E-2</c:v>
                </c:pt>
                <c:pt idx="20001">
                  <c:v>-7.7880199999999997E-2</c:v>
                </c:pt>
                <c:pt idx="20002">
                  <c:v>-7.7886999999999998E-2</c:v>
                </c:pt>
                <c:pt idx="20003">
                  <c:v>-7.7892299999999998E-2</c:v>
                </c:pt>
                <c:pt idx="20004">
                  <c:v>-7.7899700000000002E-2</c:v>
                </c:pt>
                <c:pt idx="20005">
                  <c:v>-7.7908000000000005E-2</c:v>
                </c:pt>
                <c:pt idx="20006">
                  <c:v>-7.7914399999999995E-2</c:v>
                </c:pt>
                <c:pt idx="20007">
                  <c:v>-7.7918899999999999E-2</c:v>
                </c:pt>
                <c:pt idx="20008">
                  <c:v>-7.7923400000000004E-2</c:v>
                </c:pt>
                <c:pt idx="20009">
                  <c:v>-7.7927700000000003E-2</c:v>
                </c:pt>
                <c:pt idx="20010">
                  <c:v>-7.79334E-2</c:v>
                </c:pt>
                <c:pt idx="20011">
                  <c:v>-7.7940300000000004E-2</c:v>
                </c:pt>
                <c:pt idx="20012">
                  <c:v>-7.7945E-2</c:v>
                </c:pt>
                <c:pt idx="20013">
                  <c:v>-7.7950000000000005E-2</c:v>
                </c:pt>
                <c:pt idx="20014">
                  <c:v>-7.7952599999999997E-2</c:v>
                </c:pt>
                <c:pt idx="20015">
                  <c:v>-7.7953099999999997E-2</c:v>
                </c:pt>
                <c:pt idx="20016">
                  <c:v>-7.7954099999999998E-2</c:v>
                </c:pt>
                <c:pt idx="20017">
                  <c:v>-7.79527E-2</c:v>
                </c:pt>
                <c:pt idx="20018">
                  <c:v>-7.7952199999999999E-2</c:v>
                </c:pt>
                <c:pt idx="20019">
                  <c:v>-7.79532E-2</c:v>
                </c:pt>
                <c:pt idx="20020">
                  <c:v>-7.7953800000000004E-2</c:v>
                </c:pt>
                <c:pt idx="20021">
                  <c:v>-7.7955800000000006E-2</c:v>
                </c:pt>
                <c:pt idx="20022">
                  <c:v>-7.7956999999999999E-2</c:v>
                </c:pt>
                <c:pt idx="20023">
                  <c:v>-7.7960500000000002E-2</c:v>
                </c:pt>
                <c:pt idx="20024">
                  <c:v>-7.79638E-2</c:v>
                </c:pt>
                <c:pt idx="20025">
                  <c:v>-7.7969300000000005E-2</c:v>
                </c:pt>
                <c:pt idx="20026">
                  <c:v>-7.7974600000000005E-2</c:v>
                </c:pt>
                <c:pt idx="20027">
                  <c:v>-7.7981300000000003E-2</c:v>
                </c:pt>
                <c:pt idx="20028">
                  <c:v>-7.7988799999999997E-2</c:v>
                </c:pt>
                <c:pt idx="20029">
                  <c:v>-7.7993099999999996E-2</c:v>
                </c:pt>
                <c:pt idx="20030">
                  <c:v>-7.7996499999999996E-2</c:v>
                </c:pt>
                <c:pt idx="20031">
                  <c:v>-7.7997700000000003E-2</c:v>
                </c:pt>
                <c:pt idx="20032">
                  <c:v>-7.7999899999999997E-2</c:v>
                </c:pt>
                <c:pt idx="20033">
                  <c:v>-7.8000600000000003E-2</c:v>
                </c:pt>
                <c:pt idx="20034">
                  <c:v>-7.8E-2</c:v>
                </c:pt>
                <c:pt idx="20035">
                  <c:v>-7.7998499999999998E-2</c:v>
                </c:pt>
                <c:pt idx="20036">
                  <c:v>-7.7994999999999995E-2</c:v>
                </c:pt>
                <c:pt idx="20037">
                  <c:v>-7.79947E-2</c:v>
                </c:pt>
                <c:pt idx="20038">
                  <c:v>-7.7995700000000001E-2</c:v>
                </c:pt>
                <c:pt idx="20039">
                  <c:v>-7.7997700000000003E-2</c:v>
                </c:pt>
                <c:pt idx="20040">
                  <c:v>-7.8000399999999998E-2</c:v>
                </c:pt>
                <c:pt idx="20041">
                  <c:v>-7.8003900000000001E-2</c:v>
                </c:pt>
                <c:pt idx="20042">
                  <c:v>-7.8005699999999997E-2</c:v>
                </c:pt>
                <c:pt idx="20043">
                  <c:v>-7.8006699999999998E-2</c:v>
                </c:pt>
                <c:pt idx="20044">
                  <c:v>-7.8007199999999999E-2</c:v>
                </c:pt>
                <c:pt idx="20045">
                  <c:v>-7.8009700000000001E-2</c:v>
                </c:pt>
                <c:pt idx="20046">
                  <c:v>-7.8012300000000007E-2</c:v>
                </c:pt>
                <c:pt idx="20047">
                  <c:v>-7.8016299999999997E-2</c:v>
                </c:pt>
                <c:pt idx="20048">
                  <c:v>-7.8021499999999994E-2</c:v>
                </c:pt>
                <c:pt idx="20049">
                  <c:v>-7.8028200000000006E-2</c:v>
                </c:pt>
                <c:pt idx="20050">
                  <c:v>-7.8036099999999997E-2</c:v>
                </c:pt>
                <c:pt idx="20051">
                  <c:v>-7.8045500000000004E-2</c:v>
                </c:pt>
                <c:pt idx="20052">
                  <c:v>-7.8054299999999993E-2</c:v>
                </c:pt>
                <c:pt idx="20053">
                  <c:v>-7.8062800000000002E-2</c:v>
                </c:pt>
                <c:pt idx="20054">
                  <c:v>-7.8068299999999993E-2</c:v>
                </c:pt>
                <c:pt idx="20055">
                  <c:v>-7.8076400000000004E-2</c:v>
                </c:pt>
                <c:pt idx="20056">
                  <c:v>-7.8084899999999999E-2</c:v>
                </c:pt>
                <c:pt idx="20057">
                  <c:v>-7.8092999999999996E-2</c:v>
                </c:pt>
                <c:pt idx="20058">
                  <c:v>-7.8100600000000006E-2</c:v>
                </c:pt>
                <c:pt idx="20059">
                  <c:v>-7.8105800000000003E-2</c:v>
                </c:pt>
                <c:pt idx="20060">
                  <c:v>-7.8111E-2</c:v>
                </c:pt>
                <c:pt idx="20061">
                  <c:v>-7.8114100000000006E-2</c:v>
                </c:pt>
                <c:pt idx="20062">
                  <c:v>-7.8118199999999999E-2</c:v>
                </c:pt>
                <c:pt idx="20063">
                  <c:v>-7.8121200000000002E-2</c:v>
                </c:pt>
                <c:pt idx="20064">
                  <c:v>-7.8123600000000001E-2</c:v>
                </c:pt>
                <c:pt idx="20065">
                  <c:v>-7.8125500000000001E-2</c:v>
                </c:pt>
                <c:pt idx="20066">
                  <c:v>-7.8129400000000002E-2</c:v>
                </c:pt>
                <c:pt idx="20067">
                  <c:v>-7.8134899999999993E-2</c:v>
                </c:pt>
                <c:pt idx="20068">
                  <c:v>-7.8142799999999998E-2</c:v>
                </c:pt>
                <c:pt idx="20069">
                  <c:v>-7.8148999999999996E-2</c:v>
                </c:pt>
                <c:pt idx="20070">
                  <c:v>-7.8153700000000006E-2</c:v>
                </c:pt>
                <c:pt idx="20071">
                  <c:v>-7.8159099999999995E-2</c:v>
                </c:pt>
                <c:pt idx="20072">
                  <c:v>-7.8166700000000006E-2</c:v>
                </c:pt>
                <c:pt idx="20073">
                  <c:v>-7.8172699999999998E-2</c:v>
                </c:pt>
                <c:pt idx="20074">
                  <c:v>-7.8178399999999995E-2</c:v>
                </c:pt>
                <c:pt idx="20075">
                  <c:v>-7.8183299999999997E-2</c:v>
                </c:pt>
                <c:pt idx="20076">
                  <c:v>-7.8187699999999999E-2</c:v>
                </c:pt>
                <c:pt idx="20077">
                  <c:v>-7.8193200000000004E-2</c:v>
                </c:pt>
                <c:pt idx="20078">
                  <c:v>-7.8198900000000002E-2</c:v>
                </c:pt>
                <c:pt idx="20079">
                  <c:v>-7.8206600000000001E-2</c:v>
                </c:pt>
                <c:pt idx="20080">
                  <c:v>-7.8211699999999995E-2</c:v>
                </c:pt>
                <c:pt idx="20081">
                  <c:v>-7.82143E-2</c:v>
                </c:pt>
                <c:pt idx="20082">
                  <c:v>-7.8217999999999996E-2</c:v>
                </c:pt>
                <c:pt idx="20083">
                  <c:v>-7.8219700000000003E-2</c:v>
                </c:pt>
                <c:pt idx="20084">
                  <c:v>-7.8221600000000002E-2</c:v>
                </c:pt>
                <c:pt idx="20085">
                  <c:v>-7.8223799999999996E-2</c:v>
                </c:pt>
                <c:pt idx="20086">
                  <c:v>-7.8227199999999997E-2</c:v>
                </c:pt>
                <c:pt idx="20087">
                  <c:v>-7.8232999999999997E-2</c:v>
                </c:pt>
                <c:pt idx="20088">
                  <c:v>-7.8239799999999998E-2</c:v>
                </c:pt>
                <c:pt idx="20089">
                  <c:v>-7.8243999999999994E-2</c:v>
                </c:pt>
                <c:pt idx="20090">
                  <c:v>-7.8252000000000002E-2</c:v>
                </c:pt>
                <c:pt idx="20091">
                  <c:v>-7.8261999999999998E-2</c:v>
                </c:pt>
                <c:pt idx="20092">
                  <c:v>-7.8271099999999996E-2</c:v>
                </c:pt>
                <c:pt idx="20093">
                  <c:v>-7.8277700000000006E-2</c:v>
                </c:pt>
                <c:pt idx="20094">
                  <c:v>-7.8283599999999995E-2</c:v>
                </c:pt>
                <c:pt idx="20095">
                  <c:v>-7.8284400000000004E-2</c:v>
                </c:pt>
                <c:pt idx="20096">
                  <c:v>-7.8285499999999994E-2</c:v>
                </c:pt>
                <c:pt idx="20097">
                  <c:v>-7.8286999999999995E-2</c:v>
                </c:pt>
                <c:pt idx="20098">
                  <c:v>-7.8288300000000005E-2</c:v>
                </c:pt>
                <c:pt idx="20099">
                  <c:v>-7.8290600000000002E-2</c:v>
                </c:pt>
                <c:pt idx="20100">
                  <c:v>-7.8293299999999996E-2</c:v>
                </c:pt>
                <c:pt idx="20101">
                  <c:v>-7.8296199999999996E-2</c:v>
                </c:pt>
                <c:pt idx="20102">
                  <c:v>-7.8300400000000006E-2</c:v>
                </c:pt>
                <c:pt idx="20103">
                  <c:v>-7.8305200000000005E-2</c:v>
                </c:pt>
                <c:pt idx="20104">
                  <c:v>-7.8309299999999998E-2</c:v>
                </c:pt>
                <c:pt idx="20105">
                  <c:v>-7.8311900000000004E-2</c:v>
                </c:pt>
                <c:pt idx="20106">
                  <c:v>-7.8312699999999999E-2</c:v>
                </c:pt>
                <c:pt idx="20107">
                  <c:v>-7.8314599999999998E-2</c:v>
                </c:pt>
                <c:pt idx="20108">
                  <c:v>-7.8317999999999999E-2</c:v>
                </c:pt>
                <c:pt idx="20109">
                  <c:v>-7.8320699999999993E-2</c:v>
                </c:pt>
                <c:pt idx="20110">
                  <c:v>-7.8323699999999996E-2</c:v>
                </c:pt>
                <c:pt idx="20111">
                  <c:v>-7.83272E-2</c:v>
                </c:pt>
                <c:pt idx="20112">
                  <c:v>-7.83301E-2</c:v>
                </c:pt>
                <c:pt idx="20113">
                  <c:v>-7.8332399999999996E-2</c:v>
                </c:pt>
                <c:pt idx="20114">
                  <c:v>-7.8336600000000006E-2</c:v>
                </c:pt>
                <c:pt idx="20115">
                  <c:v>-7.8339599999999995E-2</c:v>
                </c:pt>
                <c:pt idx="20116">
                  <c:v>-7.83446E-2</c:v>
                </c:pt>
                <c:pt idx="20117">
                  <c:v>-7.8348399999999999E-2</c:v>
                </c:pt>
                <c:pt idx="20118">
                  <c:v>-7.8351299999999999E-2</c:v>
                </c:pt>
                <c:pt idx="20119">
                  <c:v>-7.8353599999999995E-2</c:v>
                </c:pt>
                <c:pt idx="20120">
                  <c:v>-7.8356099999999998E-2</c:v>
                </c:pt>
                <c:pt idx="20121">
                  <c:v>-7.8357200000000002E-2</c:v>
                </c:pt>
                <c:pt idx="20122">
                  <c:v>-7.8358499999999998E-2</c:v>
                </c:pt>
                <c:pt idx="20123">
                  <c:v>-7.8359600000000001E-2</c:v>
                </c:pt>
                <c:pt idx="20124">
                  <c:v>-7.8360799999999994E-2</c:v>
                </c:pt>
                <c:pt idx="20125">
                  <c:v>-7.8362799999999996E-2</c:v>
                </c:pt>
                <c:pt idx="20126">
                  <c:v>-7.8366000000000005E-2</c:v>
                </c:pt>
                <c:pt idx="20127">
                  <c:v>-7.8366900000000003E-2</c:v>
                </c:pt>
                <c:pt idx="20128">
                  <c:v>-7.83697E-2</c:v>
                </c:pt>
                <c:pt idx="20129">
                  <c:v>-7.8374299999999994E-2</c:v>
                </c:pt>
                <c:pt idx="20130">
                  <c:v>-7.8377000000000002E-2</c:v>
                </c:pt>
                <c:pt idx="20131">
                  <c:v>-7.8376199999999993E-2</c:v>
                </c:pt>
                <c:pt idx="20132">
                  <c:v>-7.8376699999999994E-2</c:v>
                </c:pt>
                <c:pt idx="20133">
                  <c:v>-7.8378100000000006E-2</c:v>
                </c:pt>
                <c:pt idx="20134">
                  <c:v>-7.8378299999999998E-2</c:v>
                </c:pt>
                <c:pt idx="20135">
                  <c:v>-7.8376000000000001E-2</c:v>
                </c:pt>
                <c:pt idx="20136">
                  <c:v>-7.8374899999999997E-2</c:v>
                </c:pt>
                <c:pt idx="20137">
                  <c:v>-7.8374899999999997E-2</c:v>
                </c:pt>
                <c:pt idx="20138">
                  <c:v>-7.8375399999999998E-2</c:v>
                </c:pt>
                <c:pt idx="20139">
                  <c:v>-7.83774E-2</c:v>
                </c:pt>
                <c:pt idx="20140">
                  <c:v>-7.83803E-2</c:v>
                </c:pt>
                <c:pt idx="20141">
                  <c:v>-7.8385300000000005E-2</c:v>
                </c:pt>
                <c:pt idx="20142">
                  <c:v>-7.8391799999999998E-2</c:v>
                </c:pt>
                <c:pt idx="20143">
                  <c:v>-7.8398999999999996E-2</c:v>
                </c:pt>
                <c:pt idx="20144">
                  <c:v>-7.8405500000000003E-2</c:v>
                </c:pt>
                <c:pt idx="20145">
                  <c:v>-7.84112E-2</c:v>
                </c:pt>
                <c:pt idx="20146">
                  <c:v>-7.8416600000000003E-2</c:v>
                </c:pt>
                <c:pt idx="20147">
                  <c:v>-7.84223E-2</c:v>
                </c:pt>
                <c:pt idx="20148">
                  <c:v>-7.8427800000000006E-2</c:v>
                </c:pt>
                <c:pt idx="20149">
                  <c:v>-7.8434199999999996E-2</c:v>
                </c:pt>
                <c:pt idx="20150">
                  <c:v>-7.8441200000000003E-2</c:v>
                </c:pt>
                <c:pt idx="20151">
                  <c:v>-7.8446799999999997E-2</c:v>
                </c:pt>
                <c:pt idx="20152">
                  <c:v>-7.8449099999999994E-2</c:v>
                </c:pt>
                <c:pt idx="20153">
                  <c:v>-7.8453400000000006E-2</c:v>
                </c:pt>
                <c:pt idx="20154">
                  <c:v>-7.8458299999999995E-2</c:v>
                </c:pt>
                <c:pt idx="20155">
                  <c:v>-7.8460100000000005E-2</c:v>
                </c:pt>
                <c:pt idx="20156">
                  <c:v>-7.8461100000000006E-2</c:v>
                </c:pt>
                <c:pt idx="20157">
                  <c:v>-7.8462299999999999E-2</c:v>
                </c:pt>
                <c:pt idx="20158">
                  <c:v>-7.8462500000000004E-2</c:v>
                </c:pt>
                <c:pt idx="20159">
                  <c:v>-7.8463000000000005E-2</c:v>
                </c:pt>
                <c:pt idx="20160">
                  <c:v>-7.8461500000000003E-2</c:v>
                </c:pt>
                <c:pt idx="20161">
                  <c:v>-7.8462599999999993E-2</c:v>
                </c:pt>
                <c:pt idx="20162">
                  <c:v>-7.8467099999999998E-2</c:v>
                </c:pt>
                <c:pt idx="20163">
                  <c:v>-7.8470200000000004E-2</c:v>
                </c:pt>
                <c:pt idx="20164">
                  <c:v>-7.8472E-2</c:v>
                </c:pt>
                <c:pt idx="20165">
                  <c:v>-7.8476000000000004E-2</c:v>
                </c:pt>
                <c:pt idx="20166">
                  <c:v>-7.8477400000000003E-2</c:v>
                </c:pt>
                <c:pt idx="20167">
                  <c:v>-7.8480400000000006E-2</c:v>
                </c:pt>
                <c:pt idx="20168">
                  <c:v>-7.8481800000000004E-2</c:v>
                </c:pt>
                <c:pt idx="20169">
                  <c:v>-7.8482499999999997E-2</c:v>
                </c:pt>
                <c:pt idx="20170">
                  <c:v>-7.8483499999999998E-2</c:v>
                </c:pt>
                <c:pt idx="20171">
                  <c:v>-7.8485299999999994E-2</c:v>
                </c:pt>
                <c:pt idx="20172">
                  <c:v>-7.8486E-2</c:v>
                </c:pt>
                <c:pt idx="20173">
                  <c:v>-7.8489000000000003E-2</c:v>
                </c:pt>
                <c:pt idx="20174">
                  <c:v>-7.8492999999999993E-2</c:v>
                </c:pt>
                <c:pt idx="20175">
                  <c:v>-7.8496700000000003E-2</c:v>
                </c:pt>
                <c:pt idx="20176">
                  <c:v>-7.8501199999999993E-2</c:v>
                </c:pt>
                <c:pt idx="20177">
                  <c:v>-7.8507199999999999E-2</c:v>
                </c:pt>
                <c:pt idx="20178">
                  <c:v>-7.85135E-2</c:v>
                </c:pt>
                <c:pt idx="20179">
                  <c:v>-7.8518699999999997E-2</c:v>
                </c:pt>
                <c:pt idx="20180">
                  <c:v>-7.8523099999999998E-2</c:v>
                </c:pt>
                <c:pt idx="20181">
                  <c:v>-7.8526200000000004E-2</c:v>
                </c:pt>
                <c:pt idx="20182">
                  <c:v>-7.8529799999999997E-2</c:v>
                </c:pt>
                <c:pt idx="20183">
                  <c:v>-7.8535800000000003E-2</c:v>
                </c:pt>
                <c:pt idx="20184">
                  <c:v>-7.8540899999999997E-2</c:v>
                </c:pt>
                <c:pt idx="20185">
                  <c:v>-7.8544799999999998E-2</c:v>
                </c:pt>
                <c:pt idx="20186">
                  <c:v>-7.8548699999999999E-2</c:v>
                </c:pt>
                <c:pt idx="20187">
                  <c:v>-7.8552399999999994E-2</c:v>
                </c:pt>
                <c:pt idx="20188">
                  <c:v>-7.8556699999999993E-2</c:v>
                </c:pt>
                <c:pt idx="20189">
                  <c:v>-7.8560500000000005E-2</c:v>
                </c:pt>
                <c:pt idx="20190">
                  <c:v>-7.8562599999999996E-2</c:v>
                </c:pt>
                <c:pt idx="20191">
                  <c:v>-7.8565399999999994E-2</c:v>
                </c:pt>
                <c:pt idx="20192">
                  <c:v>-7.8565999999999997E-2</c:v>
                </c:pt>
                <c:pt idx="20193">
                  <c:v>-7.8566899999999995E-2</c:v>
                </c:pt>
                <c:pt idx="20194">
                  <c:v>-7.8569600000000003E-2</c:v>
                </c:pt>
                <c:pt idx="20195">
                  <c:v>-7.8571299999999997E-2</c:v>
                </c:pt>
                <c:pt idx="20196">
                  <c:v>-7.8571699999999994E-2</c:v>
                </c:pt>
                <c:pt idx="20197">
                  <c:v>-7.8570600000000004E-2</c:v>
                </c:pt>
                <c:pt idx="20198">
                  <c:v>-7.8570600000000004E-2</c:v>
                </c:pt>
                <c:pt idx="20199">
                  <c:v>-7.8570600000000004E-2</c:v>
                </c:pt>
                <c:pt idx="20200">
                  <c:v>-7.8572600000000006E-2</c:v>
                </c:pt>
                <c:pt idx="20201">
                  <c:v>-7.8574599999999994E-2</c:v>
                </c:pt>
                <c:pt idx="20202">
                  <c:v>-7.8579399999999994E-2</c:v>
                </c:pt>
                <c:pt idx="20203">
                  <c:v>-7.8585000000000002E-2</c:v>
                </c:pt>
                <c:pt idx="20204">
                  <c:v>-7.8590099999999996E-2</c:v>
                </c:pt>
                <c:pt idx="20205">
                  <c:v>-7.8596100000000002E-2</c:v>
                </c:pt>
                <c:pt idx="20206">
                  <c:v>-7.8603500000000007E-2</c:v>
                </c:pt>
                <c:pt idx="20207">
                  <c:v>-7.8608700000000004E-2</c:v>
                </c:pt>
                <c:pt idx="20208">
                  <c:v>-7.8612399999999999E-2</c:v>
                </c:pt>
                <c:pt idx="20209">
                  <c:v>-7.8616400000000003E-2</c:v>
                </c:pt>
                <c:pt idx="20210">
                  <c:v>-7.8620300000000004E-2</c:v>
                </c:pt>
                <c:pt idx="20211">
                  <c:v>-7.8626100000000004E-2</c:v>
                </c:pt>
                <c:pt idx="20212">
                  <c:v>-7.8630599999999995E-2</c:v>
                </c:pt>
                <c:pt idx="20213">
                  <c:v>-7.8634899999999994E-2</c:v>
                </c:pt>
                <c:pt idx="20214">
                  <c:v>-7.8638899999999998E-2</c:v>
                </c:pt>
                <c:pt idx="20215">
                  <c:v>-7.8642900000000002E-2</c:v>
                </c:pt>
                <c:pt idx="20216">
                  <c:v>-7.8648099999999999E-2</c:v>
                </c:pt>
                <c:pt idx="20217">
                  <c:v>-7.8653000000000001E-2</c:v>
                </c:pt>
                <c:pt idx="20218">
                  <c:v>-7.8655500000000003E-2</c:v>
                </c:pt>
                <c:pt idx="20219">
                  <c:v>-7.8657900000000003E-2</c:v>
                </c:pt>
                <c:pt idx="20220">
                  <c:v>-7.8656500000000004E-2</c:v>
                </c:pt>
                <c:pt idx="20221">
                  <c:v>-7.8656199999999996E-2</c:v>
                </c:pt>
                <c:pt idx="20222">
                  <c:v>-7.8656900000000002E-2</c:v>
                </c:pt>
                <c:pt idx="20223">
                  <c:v>-7.8659499999999993E-2</c:v>
                </c:pt>
                <c:pt idx="20224">
                  <c:v>-7.8665299999999994E-2</c:v>
                </c:pt>
                <c:pt idx="20225">
                  <c:v>-7.8672400000000003E-2</c:v>
                </c:pt>
                <c:pt idx="20226">
                  <c:v>-7.8680399999999998E-2</c:v>
                </c:pt>
                <c:pt idx="20227">
                  <c:v>-7.8689400000000007E-2</c:v>
                </c:pt>
                <c:pt idx="20228">
                  <c:v>-7.8697400000000001E-2</c:v>
                </c:pt>
                <c:pt idx="20229">
                  <c:v>-7.8705999999999998E-2</c:v>
                </c:pt>
                <c:pt idx="20230">
                  <c:v>-7.8712000000000004E-2</c:v>
                </c:pt>
                <c:pt idx="20231">
                  <c:v>-7.8715300000000002E-2</c:v>
                </c:pt>
                <c:pt idx="20232">
                  <c:v>-7.8718800000000005E-2</c:v>
                </c:pt>
                <c:pt idx="20233">
                  <c:v>-7.87215E-2</c:v>
                </c:pt>
                <c:pt idx="20234">
                  <c:v>-7.8725199999999995E-2</c:v>
                </c:pt>
                <c:pt idx="20235">
                  <c:v>-7.8728199999999998E-2</c:v>
                </c:pt>
                <c:pt idx="20236">
                  <c:v>-7.8732999999999997E-2</c:v>
                </c:pt>
                <c:pt idx="20237">
                  <c:v>-7.8738000000000002E-2</c:v>
                </c:pt>
                <c:pt idx="20238">
                  <c:v>-7.8746200000000002E-2</c:v>
                </c:pt>
                <c:pt idx="20239">
                  <c:v>-7.8754500000000005E-2</c:v>
                </c:pt>
                <c:pt idx="20240">
                  <c:v>-7.8762799999999994E-2</c:v>
                </c:pt>
                <c:pt idx="20241">
                  <c:v>-7.8772800000000004E-2</c:v>
                </c:pt>
                <c:pt idx="20242">
                  <c:v>-7.8780900000000001E-2</c:v>
                </c:pt>
                <c:pt idx="20243">
                  <c:v>-7.8788899999999995E-2</c:v>
                </c:pt>
                <c:pt idx="20244">
                  <c:v>-7.8794100000000006E-2</c:v>
                </c:pt>
                <c:pt idx="20245">
                  <c:v>-7.8798900000000005E-2</c:v>
                </c:pt>
                <c:pt idx="20246">
                  <c:v>-7.8802999999999998E-2</c:v>
                </c:pt>
                <c:pt idx="20247">
                  <c:v>-7.8806299999999996E-2</c:v>
                </c:pt>
                <c:pt idx="20248">
                  <c:v>-7.8810900000000003E-2</c:v>
                </c:pt>
                <c:pt idx="20249">
                  <c:v>-7.8814200000000001E-2</c:v>
                </c:pt>
                <c:pt idx="20250">
                  <c:v>-7.8817899999999996E-2</c:v>
                </c:pt>
                <c:pt idx="20251">
                  <c:v>-7.8823500000000005E-2</c:v>
                </c:pt>
                <c:pt idx="20252">
                  <c:v>-7.8831499999999999E-2</c:v>
                </c:pt>
                <c:pt idx="20253">
                  <c:v>-7.8839699999999999E-2</c:v>
                </c:pt>
                <c:pt idx="20254">
                  <c:v>-7.8846700000000006E-2</c:v>
                </c:pt>
                <c:pt idx="20255">
                  <c:v>-7.8856599999999999E-2</c:v>
                </c:pt>
                <c:pt idx="20256">
                  <c:v>-7.8867499999999993E-2</c:v>
                </c:pt>
                <c:pt idx="20257">
                  <c:v>-7.88774E-2</c:v>
                </c:pt>
                <c:pt idx="20258">
                  <c:v>-7.8889500000000001E-2</c:v>
                </c:pt>
                <c:pt idx="20259">
                  <c:v>-7.8899399999999995E-2</c:v>
                </c:pt>
                <c:pt idx="20260">
                  <c:v>-7.8903500000000001E-2</c:v>
                </c:pt>
                <c:pt idx="20261">
                  <c:v>-7.8907699999999997E-2</c:v>
                </c:pt>
                <c:pt idx="20262">
                  <c:v>-7.8909999999999994E-2</c:v>
                </c:pt>
                <c:pt idx="20263">
                  <c:v>-7.8911999999999996E-2</c:v>
                </c:pt>
                <c:pt idx="20264">
                  <c:v>-7.8918299999999997E-2</c:v>
                </c:pt>
                <c:pt idx="20265">
                  <c:v>-7.8923699999999999E-2</c:v>
                </c:pt>
                <c:pt idx="20266">
                  <c:v>-7.8929399999999997E-2</c:v>
                </c:pt>
                <c:pt idx="20267">
                  <c:v>-7.8934299999999999E-2</c:v>
                </c:pt>
                <c:pt idx="20268">
                  <c:v>-7.8939499999999996E-2</c:v>
                </c:pt>
                <c:pt idx="20269">
                  <c:v>-7.8944399999999998E-2</c:v>
                </c:pt>
                <c:pt idx="20270">
                  <c:v>-7.8949500000000006E-2</c:v>
                </c:pt>
                <c:pt idx="20271">
                  <c:v>-7.8950199999999998E-2</c:v>
                </c:pt>
                <c:pt idx="20272">
                  <c:v>-7.8952300000000003E-2</c:v>
                </c:pt>
                <c:pt idx="20273">
                  <c:v>-7.8953099999999998E-2</c:v>
                </c:pt>
                <c:pt idx="20274">
                  <c:v>-7.8953200000000001E-2</c:v>
                </c:pt>
                <c:pt idx="20275">
                  <c:v>-7.89551E-2</c:v>
                </c:pt>
                <c:pt idx="20276">
                  <c:v>-7.8958899999999999E-2</c:v>
                </c:pt>
                <c:pt idx="20277">
                  <c:v>-7.8965499999999994E-2</c:v>
                </c:pt>
                <c:pt idx="20278">
                  <c:v>-7.8968700000000003E-2</c:v>
                </c:pt>
                <c:pt idx="20279">
                  <c:v>-7.8973100000000004E-2</c:v>
                </c:pt>
                <c:pt idx="20280">
                  <c:v>-7.8976299999999999E-2</c:v>
                </c:pt>
                <c:pt idx="20281">
                  <c:v>-7.8979999999999995E-2</c:v>
                </c:pt>
                <c:pt idx="20282">
                  <c:v>-7.8983200000000003E-2</c:v>
                </c:pt>
                <c:pt idx="20283">
                  <c:v>-7.8986200000000006E-2</c:v>
                </c:pt>
                <c:pt idx="20284">
                  <c:v>-7.8991099999999995E-2</c:v>
                </c:pt>
                <c:pt idx="20285">
                  <c:v>-7.89966E-2</c:v>
                </c:pt>
                <c:pt idx="20286">
                  <c:v>-7.9002600000000006E-2</c:v>
                </c:pt>
                <c:pt idx="20287">
                  <c:v>-7.9009200000000002E-2</c:v>
                </c:pt>
                <c:pt idx="20288">
                  <c:v>-7.9017100000000007E-2</c:v>
                </c:pt>
                <c:pt idx="20289">
                  <c:v>-7.9025100000000001E-2</c:v>
                </c:pt>
                <c:pt idx="20290">
                  <c:v>-7.9032099999999994E-2</c:v>
                </c:pt>
                <c:pt idx="20291">
                  <c:v>-7.9036300000000004E-2</c:v>
                </c:pt>
                <c:pt idx="20292">
                  <c:v>-7.9039999999999999E-2</c:v>
                </c:pt>
                <c:pt idx="20293">
                  <c:v>-7.9044199999999995E-2</c:v>
                </c:pt>
                <c:pt idx="20294">
                  <c:v>-7.9049800000000003E-2</c:v>
                </c:pt>
                <c:pt idx="20295">
                  <c:v>-7.9057500000000003E-2</c:v>
                </c:pt>
                <c:pt idx="20296">
                  <c:v>-7.9066800000000007E-2</c:v>
                </c:pt>
                <c:pt idx="20297">
                  <c:v>-7.9076099999999996E-2</c:v>
                </c:pt>
                <c:pt idx="20298">
                  <c:v>-7.9083899999999999E-2</c:v>
                </c:pt>
                <c:pt idx="20299">
                  <c:v>-7.90907E-2</c:v>
                </c:pt>
                <c:pt idx="20300">
                  <c:v>-7.9094700000000004E-2</c:v>
                </c:pt>
                <c:pt idx="20301">
                  <c:v>-7.9098500000000002E-2</c:v>
                </c:pt>
                <c:pt idx="20302">
                  <c:v>-7.9099600000000006E-2</c:v>
                </c:pt>
                <c:pt idx="20303">
                  <c:v>-7.9100100000000007E-2</c:v>
                </c:pt>
                <c:pt idx="20304">
                  <c:v>-7.9102400000000003E-2</c:v>
                </c:pt>
                <c:pt idx="20305">
                  <c:v>-7.9106999999999997E-2</c:v>
                </c:pt>
                <c:pt idx="20306">
                  <c:v>-7.9114799999999999E-2</c:v>
                </c:pt>
                <c:pt idx="20307">
                  <c:v>-7.9123600000000002E-2</c:v>
                </c:pt>
                <c:pt idx="20308">
                  <c:v>-7.9130599999999995E-2</c:v>
                </c:pt>
                <c:pt idx="20309">
                  <c:v>-7.9136300000000007E-2</c:v>
                </c:pt>
                <c:pt idx="20310">
                  <c:v>-7.9141900000000001E-2</c:v>
                </c:pt>
                <c:pt idx="20311">
                  <c:v>-7.9145400000000005E-2</c:v>
                </c:pt>
                <c:pt idx="20312">
                  <c:v>-7.9147599999999999E-2</c:v>
                </c:pt>
                <c:pt idx="20313">
                  <c:v>-7.9150300000000007E-2</c:v>
                </c:pt>
                <c:pt idx="20314">
                  <c:v>-7.9151700000000005E-2</c:v>
                </c:pt>
                <c:pt idx="20315">
                  <c:v>-7.9155400000000001E-2</c:v>
                </c:pt>
                <c:pt idx="20316">
                  <c:v>-7.9160400000000006E-2</c:v>
                </c:pt>
                <c:pt idx="20317">
                  <c:v>-7.9165700000000006E-2</c:v>
                </c:pt>
                <c:pt idx="20318">
                  <c:v>-7.9172000000000006E-2</c:v>
                </c:pt>
                <c:pt idx="20319">
                  <c:v>-7.9177499999999998E-2</c:v>
                </c:pt>
                <c:pt idx="20320">
                  <c:v>-7.9184599999999994E-2</c:v>
                </c:pt>
                <c:pt idx="20321">
                  <c:v>-7.9192799999999994E-2</c:v>
                </c:pt>
                <c:pt idx="20322">
                  <c:v>-7.9198900000000003E-2</c:v>
                </c:pt>
                <c:pt idx="20323">
                  <c:v>-7.9204800000000006E-2</c:v>
                </c:pt>
                <c:pt idx="20324">
                  <c:v>-7.9209500000000002E-2</c:v>
                </c:pt>
                <c:pt idx="20325">
                  <c:v>-7.9215099999999997E-2</c:v>
                </c:pt>
                <c:pt idx="20326">
                  <c:v>-7.9221700000000006E-2</c:v>
                </c:pt>
                <c:pt idx="20327">
                  <c:v>-7.9229099999999997E-2</c:v>
                </c:pt>
                <c:pt idx="20328">
                  <c:v>-7.9236299999999996E-2</c:v>
                </c:pt>
                <c:pt idx="20329">
                  <c:v>-7.9241699999999998E-2</c:v>
                </c:pt>
                <c:pt idx="20330">
                  <c:v>-7.9250100000000004E-2</c:v>
                </c:pt>
                <c:pt idx="20331">
                  <c:v>-7.9257499999999995E-2</c:v>
                </c:pt>
                <c:pt idx="20332">
                  <c:v>-7.9264600000000004E-2</c:v>
                </c:pt>
                <c:pt idx="20333">
                  <c:v>-7.9269900000000004E-2</c:v>
                </c:pt>
                <c:pt idx="20334">
                  <c:v>-7.9274200000000003E-2</c:v>
                </c:pt>
                <c:pt idx="20335">
                  <c:v>-7.9277E-2</c:v>
                </c:pt>
                <c:pt idx="20336">
                  <c:v>-7.9279100000000005E-2</c:v>
                </c:pt>
                <c:pt idx="20337">
                  <c:v>-7.9279100000000005E-2</c:v>
                </c:pt>
                <c:pt idx="20338">
                  <c:v>-7.9280500000000004E-2</c:v>
                </c:pt>
                <c:pt idx="20339">
                  <c:v>-7.9283199999999998E-2</c:v>
                </c:pt>
                <c:pt idx="20340">
                  <c:v>-7.9286999999999996E-2</c:v>
                </c:pt>
                <c:pt idx="20341">
                  <c:v>-7.9292600000000005E-2</c:v>
                </c:pt>
                <c:pt idx="20342">
                  <c:v>-7.9297099999999995E-2</c:v>
                </c:pt>
                <c:pt idx="20343">
                  <c:v>-7.9301399999999994E-2</c:v>
                </c:pt>
                <c:pt idx="20344">
                  <c:v>-7.9302399999999995E-2</c:v>
                </c:pt>
                <c:pt idx="20345">
                  <c:v>-7.9303100000000001E-2</c:v>
                </c:pt>
                <c:pt idx="20346">
                  <c:v>-7.9303600000000002E-2</c:v>
                </c:pt>
                <c:pt idx="20347">
                  <c:v>-7.9306500000000002E-2</c:v>
                </c:pt>
                <c:pt idx="20348">
                  <c:v>-7.9309699999999997E-2</c:v>
                </c:pt>
                <c:pt idx="20349">
                  <c:v>-7.9316399999999995E-2</c:v>
                </c:pt>
                <c:pt idx="20350">
                  <c:v>-7.9323900000000003E-2</c:v>
                </c:pt>
                <c:pt idx="20351">
                  <c:v>-7.9332799999999995E-2</c:v>
                </c:pt>
                <c:pt idx="20352">
                  <c:v>-7.9342499999999996E-2</c:v>
                </c:pt>
                <c:pt idx="20353">
                  <c:v>-7.9349500000000003E-2</c:v>
                </c:pt>
                <c:pt idx="20354">
                  <c:v>-7.9353999999999994E-2</c:v>
                </c:pt>
                <c:pt idx="20355">
                  <c:v>-7.9356200000000002E-2</c:v>
                </c:pt>
                <c:pt idx="20356">
                  <c:v>-7.9355599999999998E-2</c:v>
                </c:pt>
                <c:pt idx="20357">
                  <c:v>-7.9353900000000005E-2</c:v>
                </c:pt>
                <c:pt idx="20358">
                  <c:v>-7.9352500000000006E-2</c:v>
                </c:pt>
                <c:pt idx="20359">
                  <c:v>-7.9351400000000002E-2</c:v>
                </c:pt>
                <c:pt idx="20360">
                  <c:v>-7.9351599999999994E-2</c:v>
                </c:pt>
                <c:pt idx="20361">
                  <c:v>-7.9354999999999995E-2</c:v>
                </c:pt>
                <c:pt idx="20362">
                  <c:v>-7.9358799999999993E-2</c:v>
                </c:pt>
                <c:pt idx="20363">
                  <c:v>-7.9361699999999993E-2</c:v>
                </c:pt>
                <c:pt idx="20364">
                  <c:v>-7.9365000000000005E-2</c:v>
                </c:pt>
                <c:pt idx="20365">
                  <c:v>-7.93653E-2</c:v>
                </c:pt>
                <c:pt idx="20366">
                  <c:v>-7.9367400000000005E-2</c:v>
                </c:pt>
                <c:pt idx="20367">
                  <c:v>-7.93682E-2</c:v>
                </c:pt>
                <c:pt idx="20368">
                  <c:v>-7.9367199999999999E-2</c:v>
                </c:pt>
                <c:pt idx="20369">
                  <c:v>-7.9365599999999994E-2</c:v>
                </c:pt>
                <c:pt idx="20370">
                  <c:v>-7.9366300000000001E-2</c:v>
                </c:pt>
                <c:pt idx="20371">
                  <c:v>-7.9367999999999994E-2</c:v>
                </c:pt>
                <c:pt idx="20372">
                  <c:v>-7.9371999999999998E-2</c:v>
                </c:pt>
                <c:pt idx="20373">
                  <c:v>-7.9378500000000005E-2</c:v>
                </c:pt>
                <c:pt idx="20374">
                  <c:v>-7.9386399999999996E-2</c:v>
                </c:pt>
                <c:pt idx="20375">
                  <c:v>-7.9392699999999997E-2</c:v>
                </c:pt>
                <c:pt idx="20376">
                  <c:v>-7.9399399999999995E-2</c:v>
                </c:pt>
                <c:pt idx="20377">
                  <c:v>-7.9403899999999999E-2</c:v>
                </c:pt>
                <c:pt idx="20378">
                  <c:v>-7.9406400000000002E-2</c:v>
                </c:pt>
                <c:pt idx="20379">
                  <c:v>-7.94102E-2</c:v>
                </c:pt>
                <c:pt idx="20380">
                  <c:v>-7.9412800000000006E-2</c:v>
                </c:pt>
                <c:pt idx="20381">
                  <c:v>-7.9412300000000005E-2</c:v>
                </c:pt>
                <c:pt idx="20382">
                  <c:v>-7.94131E-2</c:v>
                </c:pt>
                <c:pt idx="20383">
                  <c:v>-7.9414700000000005E-2</c:v>
                </c:pt>
                <c:pt idx="20384">
                  <c:v>-7.9419600000000007E-2</c:v>
                </c:pt>
                <c:pt idx="20385">
                  <c:v>-7.9422699999999999E-2</c:v>
                </c:pt>
                <c:pt idx="20386">
                  <c:v>-7.9424300000000003E-2</c:v>
                </c:pt>
                <c:pt idx="20387">
                  <c:v>-7.9429200000000005E-2</c:v>
                </c:pt>
                <c:pt idx="20388">
                  <c:v>-7.9432900000000001E-2</c:v>
                </c:pt>
                <c:pt idx="20389">
                  <c:v>-7.9437400000000005E-2</c:v>
                </c:pt>
                <c:pt idx="20390">
                  <c:v>-7.9441700000000004E-2</c:v>
                </c:pt>
                <c:pt idx="20391">
                  <c:v>-7.9446000000000003E-2</c:v>
                </c:pt>
                <c:pt idx="20392">
                  <c:v>-7.9451599999999997E-2</c:v>
                </c:pt>
                <c:pt idx="20393">
                  <c:v>-7.9454499999999997E-2</c:v>
                </c:pt>
                <c:pt idx="20394">
                  <c:v>-7.9460100000000006E-2</c:v>
                </c:pt>
                <c:pt idx="20395">
                  <c:v>-7.9467599999999999E-2</c:v>
                </c:pt>
                <c:pt idx="20396">
                  <c:v>-7.9472799999999996E-2</c:v>
                </c:pt>
                <c:pt idx="20397">
                  <c:v>-7.9476599999999994E-2</c:v>
                </c:pt>
                <c:pt idx="20398">
                  <c:v>-7.9481599999999999E-2</c:v>
                </c:pt>
                <c:pt idx="20399">
                  <c:v>-7.9486000000000001E-2</c:v>
                </c:pt>
                <c:pt idx="20400">
                  <c:v>-7.9489099999999993E-2</c:v>
                </c:pt>
                <c:pt idx="20401">
                  <c:v>-7.9492699999999999E-2</c:v>
                </c:pt>
                <c:pt idx="20402">
                  <c:v>-7.9499299999999995E-2</c:v>
                </c:pt>
                <c:pt idx="20403">
                  <c:v>-7.9505800000000001E-2</c:v>
                </c:pt>
                <c:pt idx="20404">
                  <c:v>-7.9512399999999997E-2</c:v>
                </c:pt>
                <c:pt idx="20405">
                  <c:v>-7.9518699999999998E-2</c:v>
                </c:pt>
                <c:pt idx="20406">
                  <c:v>-7.9524999999999998E-2</c:v>
                </c:pt>
                <c:pt idx="20407">
                  <c:v>-7.95318E-2</c:v>
                </c:pt>
                <c:pt idx="20408">
                  <c:v>-7.9535099999999997E-2</c:v>
                </c:pt>
                <c:pt idx="20409">
                  <c:v>-7.9537899999999995E-2</c:v>
                </c:pt>
                <c:pt idx="20410">
                  <c:v>-7.9541000000000001E-2</c:v>
                </c:pt>
                <c:pt idx="20411">
                  <c:v>-7.9544599999999993E-2</c:v>
                </c:pt>
                <c:pt idx="20412">
                  <c:v>-7.9546800000000001E-2</c:v>
                </c:pt>
                <c:pt idx="20413">
                  <c:v>-7.9550800000000005E-2</c:v>
                </c:pt>
                <c:pt idx="20414">
                  <c:v>-7.9555699999999993E-2</c:v>
                </c:pt>
                <c:pt idx="20415">
                  <c:v>-7.9561900000000005E-2</c:v>
                </c:pt>
                <c:pt idx="20416">
                  <c:v>-7.9568600000000003E-2</c:v>
                </c:pt>
                <c:pt idx="20417">
                  <c:v>-7.9576599999999997E-2</c:v>
                </c:pt>
                <c:pt idx="20418">
                  <c:v>-7.9586199999999996E-2</c:v>
                </c:pt>
                <c:pt idx="20419">
                  <c:v>-7.9596700000000006E-2</c:v>
                </c:pt>
                <c:pt idx="20420">
                  <c:v>-7.9605200000000001E-2</c:v>
                </c:pt>
                <c:pt idx="20421">
                  <c:v>-7.9613100000000006E-2</c:v>
                </c:pt>
                <c:pt idx="20422">
                  <c:v>-7.9621399999999995E-2</c:v>
                </c:pt>
                <c:pt idx="20423">
                  <c:v>-7.9628099999999993E-2</c:v>
                </c:pt>
                <c:pt idx="20424">
                  <c:v>-7.9632599999999998E-2</c:v>
                </c:pt>
                <c:pt idx="20425">
                  <c:v>-7.9635600000000001E-2</c:v>
                </c:pt>
                <c:pt idx="20426">
                  <c:v>-7.9639600000000005E-2</c:v>
                </c:pt>
                <c:pt idx="20427">
                  <c:v>-7.9643699999999998E-2</c:v>
                </c:pt>
                <c:pt idx="20428">
                  <c:v>-7.9644900000000005E-2</c:v>
                </c:pt>
                <c:pt idx="20429">
                  <c:v>-7.9649300000000006E-2</c:v>
                </c:pt>
                <c:pt idx="20430">
                  <c:v>-7.9653799999999997E-2</c:v>
                </c:pt>
                <c:pt idx="20431">
                  <c:v>-7.9658400000000004E-2</c:v>
                </c:pt>
                <c:pt idx="20432">
                  <c:v>-7.9663700000000004E-2</c:v>
                </c:pt>
                <c:pt idx="20433">
                  <c:v>-7.9667399999999999E-2</c:v>
                </c:pt>
                <c:pt idx="20434">
                  <c:v>-7.9669299999999998E-2</c:v>
                </c:pt>
                <c:pt idx="20435">
                  <c:v>-7.9670099999999994E-2</c:v>
                </c:pt>
                <c:pt idx="20436">
                  <c:v>-7.9671099999999995E-2</c:v>
                </c:pt>
                <c:pt idx="20437">
                  <c:v>-7.9672000000000007E-2</c:v>
                </c:pt>
                <c:pt idx="20438">
                  <c:v>-7.9675099999999999E-2</c:v>
                </c:pt>
                <c:pt idx="20439">
                  <c:v>-7.9679600000000003E-2</c:v>
                </c:pt>
                <c:pt idx="20440">
                  <c:v>-7.9687099999999997E-2</c:v>
                </c:pt>
                <c:pt idx="20441">
                  <c:v>-7.9694299999999996E-2</c:v>
                </c:pt>
                <c:pt idx="20442">
                  <c:v>-7.97041E-2</c:v>
                </c:pt>
                <c:pt idx="20443">
                  <c:v>-7.9713699999999998E-2</c:v>
                </c:pt>
                <c:pt idx="20444">
                  <c:v>-7.9723000000000002E-2</c:v>
                </c:pt>
                <c:pt idx="20445">
                  <c:v>-7.9729800000000003E-2</c:v>
                </c:pt>
                <c:pt idx="20446">
                  <c:v>-7.9735600000000004E-2</c:v>
                </c:pt>
                <c:pt idx="20447">
                  <c:v>-7.9739099999999993E-2</c:v>
                </c:pt>
                <c:pt idx="20448">
                  <c:v>-7.9739400000000002E-2</c:v>
                </c:pt>
                <c:pt idx="20449">
                  <c:v>-7.9739699999999997E-2</c:v>
                </c:pt>
                <c:pt idx="20450">
                  <c:v>-7.9739400000000002E-2</c:v>
                </c:pt>
                <c:pt idx="20451">
                  <c:v>-7.9739099999999993E-2</c:v>
                </c:pt>
                <c:pt idx="20452">
                  <c:v>-7.97403E-2</c:v>
                </c:pt>
                <c:pt idx="20453">
                  <c:v>-7.9743499999999995E-2</c:v>
                </c:pt>
                <c:pt idx="20454">
                  <c:v>-7.9748100000000002E-2</c:v>
                </c:pt>
                <c:pt idx="20455">
                  <c:v>-7.97538E-2</c:v>
                </c:pt>
                <c:pt idx="20456">
                  <c:v>-7.9762E-2</c:v>
                </c:pt>
                <c:pt idx="20457">
                  <c:v>-7.9768400000000003E-2</c:v>
                </c:pt>
                <c:pt idx="20458">
                  <c:v>-7.9773800000000006E-2</c:v>
                </c:pt>
                <c:pt idx="20459">
                  <c:v>-7.9778399999999999E-2</c:v>
                </c:pt>
                <c:pt idx="20460">
                  <c:v>-7.9783599999999996E-2</c:v>
                </c:pt>
                <c:pt idx="20461">
                  <c:v>-7.97876E-2</c:v>
                </c:pt>
                <c:pt idx="20462">
                  <c:v>-7.9789600000000002E-2</c:v>
                </c:pt>
                <c:pt idx="20463">
                  <c:v>-7.9794100000000007E-2</c:v>
                </c:pt>
                <c:pt idx="20464">
                  <c:v>-7.9799200000000001E-2</c:v>
                </c:pt>
                <c:pt idx="20465">
                  <c:v>-7.9805299999999996E-2</c:v>
                </c:pt>
                <c:pt idx="20466">
                  <c:v>-7.9812099999999997E-2</c:v>
                </c:pt>
                <c:pt idx="20467">
                  <c:v>-7.9818E-2</c:v>
                </c:pt>
                <c:pt idx="20468">
                  <c:v>-7.9823099999999994E-2</c:v>
                </c:pt>
                <c:pt idx="20469">
                  <c:v>-7.9827499999999996E-2</c:v>
                </c:pt>
                <c:pt idx="20470">
                  <c:v>-7.9830100000000001E-2</c:v>
                </c:pt>
                <c:pt idx="20471">
                  <c:v>-7.9832500000000001E-2</c:v>
                </c:pt>
                <c:pt idx="20472">
                  <c:v>-7.9835100000000006E-2</c:v>
                </c:pt>
                <c:pt idx="20473">
                  <c:v>-7.9835500000000004E-2</c:v>
                </c:pt>
                <c:pt idx="20474">
                  <c:v>-7.9832700000000006E-2</c:v>
                </c:pt>
                <c:pt idx="20475">
                  <c:v>-7.9831600000000003E-2</c:v>
                </c:pt>
                <c:pt idx="20476">
                  <c:v>-7.9832799999999995E-2</c:v>
                </c:pt>
                <c:pt idx="20477">
                  <c:v>-7.9835500000000004E-2</c:v>
                </c:pt>
                <c:pt idx="20478">
                  <c:v>-7.98378E-2</c:v>
                </c:pt>
                <c:pt idx="20479">
                  <c:v>-7.9838999999999993E-2</c:v>
                </c:pt>
                <c:pt idx="20480">
                  <c:v>-7.98402E-2</c:v>
                </c:pt>
                <c:pt idx="20481">
                  <c:v>-7.9841400000000007E-2</c:v>
                </c:pt>
                <c:pt idx="20482">
                  <c:v>-7.9842999999999997E-2</c:v>
                </c:pt>
                <c:pt idx="20483">
                  <c:v>-7.98455E-2</c:v>
                </c:pt>
                <c:pt idx="20484">
                  <c:v>-7.9847600000000005E-2</c:v>
                </c:pt>
                <c:pt idx="20485">
                  <c:v>-7.9847199999999993E-2</c:v>
                </c:pt>
                <c:pt idx="20486">
                  <c:v>-7.9849100000000006E-2</c:v>
                </c:pt>
                <c:pt idx="20487">
                  <c:v>-7.9855999999999996E-2</c:v>
                </c:pt>
                <c:pt idx="20488">
                  <c:v>-7.9863299999999998E-2</c:v>
                </c:pt>
                <c:pt idx="20489">
                  <c:v>-7.9871800000000007E-2</c:v>
                </c:pt>
                <c:pt idx="20490">
                  <c:v>-7.9877900000000002E-2</c:v>
                </c:pt>
                <c:pt idx="20491">
                  <c:v>-7.9882900000000007E-2</c:v>
                </c:pt>
                <c:pt idx="20492">
                  <c:v>-7.9886799999999994E-2</c:v>
                </c:pt>
                <c:pt idx="20493">
                  <c:v>-7.9890199999999995E-2</c:v>
                </c:pt>
                <c:pt idx="20494">
                  <c:v>-7.9892900000000003E-2</c:v>
                </c:pt>
                <c:pt idx="20495">
                  <c:v>-7.9895499999999994E-2</c:v>
                </c:pt>
                <c:pt idx="20496">
                  <c:v>-7.98957E-2</c:v>
                </c:pt>
                <c:pt idx="20497">
                  <c:v>-7.9896499999999995E-2</c:v>
                </c:pt>
                <c:pt idx="20498">
                  <c:v>-7.9900299999999994E-2</c:v>
                </c:pt>
                <c:pt idx="20499">
                  <c:v>-7.9904000000000003E-2</c:v>
                </c:pt>
                <c:pt idx="20500">
                  <c:v>-7.99097E-2</c:v>
                </c:pt>
                <c:pt idx="20501">
                  <c:v>-7.9918600000000006E-2</c:v>
                </c:pt>
                <c:pt idx="20502">
                  <c:v>-7.9926300000000006E-2</c:v>
                </c:pt>
                <c:pt idx="20503">
                  <c:v>-7.9932000000000003E-2</c:v>
                </c:pt>
                <c:pt idx="20504">
                  <c:v>-7.9938499999999996E-2</c:v>
                </c:pt>
                <c:pt idx="20505">
                  <c:v>-7.9945799999999997E-2</c:v>
                </c:pt>
                <c:pt idx="20506">
                  <c:v>-7.9953399999999994E-2</c:v>
                </c:pt>
                <c:pt idx="20507">
                  <c:v>-7.9959000000000002E-2</c:v>
                </c:pt>
                <c:pt idx="20508">
                  <c:v>-7.9962699999999998E-2</c:v>
                </c:pt>
                <c:pt idx="20509">
                  <c:v>-7.9963900000000004E-2</c:v>
                </c:pt>
                <c:pt idx="20510">
                  <c:v>-7.99647E-2</c:v>
                </c:pt>
                <c:pt idx="20511">
                  <c:v>-7.9965900000000006E-2</c:v>
                </c:pt>
                <c:pt idx="20512">
                  <c:v>-7.9970399999999997E-2</c:v>
                </c:pt>
                <c:pt idx="20513">
                  <c:v>-7.9974500000000004E-2</c:v>
                </c:pt>
                <c:pt idx="20514">
                  <c:v>-7.9978400000000005E-2</c:v>
                </c:pt>
                <c:pt idx="20515">
                  <c:v>-7.9982200000000003E-2</c:v>
                </c:pt>
                <c:pt idx="20516">
                  <c:v>-7.9986100000000004E-2</c:v>
                </c:pt>
                <c:pt idx="20517">
                  <c:v>-7.9990400000000003E-2</c:v>
                </c:pt>
                <c:pt idx="20518">
                  <c:v>-7.9996300000000006E-2</c:v>
                </c:pt>
                <c:pt idx="20519">
                  <c:v>-8.0001000000000003E-2</c:v>
                </c:pt>
                <c:pt idx="20520">
                  <c:v>-8.0002199999999996E-2</c:v>
                </c:pt>
                <c:pt idx="20521">
                  <c:v>-8.0005300000000001E-2</c:v>
                </c:pt>
                <c:pt idx="20522">
                  <c:v>-8.0010300000000006E-2</c:v>
                </c:pt>
                <c:pt idx="20523">
                  <c:v>-8.0015699999999995E-2</c:v>
                </c:pt>
                <c:pt idx="20524">
                  <c:v>-8.0020400000000005E-2</c:v>
                </c:pt>
                <c:pt idx="20525">
                  <c:v>-8.0024899999999996E-2</c:v>
                </c:pt>
                <c:pt idx="20526">
                  <c:v>-8.0030100000000007E-2</c:v>
                </c:pt>
                <c:pt idx="20527">
                  <c:v>-8.0035800000000004E-2</c:v>
                </c:pt>
                <c:pt idx="20528">
                  <c:v>-8.0041200000000007E-2</c:v>
                </c:pt>
                <c:pt idx="20529">
                  <c:v>-8.0047699999999999E-2</c:v>
                </c:pt>
                <c:pt idx="20530">
                  <c:v>-8.0054399999999998E-2</c:v>
                </c:pt>
                <c:pt idx="20531">
                  <c:v>-8.0056600000000006E-2</c:v>
                </c:pt>
                <c:pt idx="20532">
                  <c:v>-8.0059500000000006E-2</c:v>
                </c:pt>
                <c:pt idx="20533">
                  <c:v>-8.0063800000000004E-2</c:v>
                </c:pt>
                <c:pt idx="20534">
                  <c:v>-8.0067899999999997E-2</c:v>
                </c:pt>
                <c:pt idx="20535">
                  <c:v>-8.0071100000000006E-2</c:v>
                </c:pt>
                <c:pt idx="20536">
                  <c:v>-8.0073800000000001E-2</c:v>
                </c:pt>
                <c:pt idx="20537">
                  <c:v>-8.0077099999999998E-2</c:v>
                </c:pt>
                <c:pt idx="20538">
                  <c:v>-8.0082100000000003E-2</c:v>
                </c:pt>
                <c:pt idx="20539">
                  <c:v>-8.0086099999999993E-2</c:v>
                </c:pt>
                <c:pt idx="20540">
                  <c:v>-8.0091700000000002E-2</c:v>
                </c:pt>
                <c:pt idx="20541">
                  <c:v>-8.0099199999999995E-2</c:v>
                </c:pt>
                <c:pt idx="20542">
                  <c:v>-8.0105899999999994E-2</c:v>
                </c:pt>
                <c:pt idx="20543">
                  <c:v>-8.0114599999999994E-2</c:v>
                </c:pt>
                <c:pt idx="20544">
                  <c:v>-8.0121700000000004E-2</c:v>
                </c:pt>
                <c:pt idx="20545">
                  <c:v>-8.0128199999999997E-2</c:v>
                </c:pt>
                <c:pt idx="20546">
                  <c:v>-8.0133399999999994E-2</c:v>
                </c:pt>
                <c:pt idx="20547">
                  <c:v>-8.0137899999999998E-2</c:v>
                </c:pt>
                <c:pt idx="20548">
                  <c:v>-8.0141500000000004E-2</c:v>
                </c:pt>
                <c:pt idx="20549">
                  <c:v>-8.0140799999999998E-2</c:v>
                </c:pt>
                <c:pt idx="20550">
                  <c:v>-8.0141500000000004E-2</c:v>
                </c:pt>
                <c:pt idx="20551">
                  <c:v>-8.0143099999999995E-2</c:v>
                </c:pt>
                <c:pt idx="20552">
                  <c:v>-8.0144900000000005E-2</c:v>
                </c:pt>
                <c:pt idx="20553">
                  <c:v>-8.01452E-2</c:v>
                </c:pt>
                <c:pt idx="20554">
                  <c:v>-8.0147899999999994E-2</c:v>
                </c:pt>
                <c:pt idx="20555">
                  <c:v>-8.0151799999999995E-2</c:v>
                </c:pt>
                <c:pt idx="20556">
                  <c:v>-8.01568E-2</c:v>
                </c:pt>
                <c:pt idx="20557">
                  <c:v>-8.0162999999999998E-2</c:v>
                </c:pt>
                <c:pt idx="20558">
                  <c:v>-8.0171000000000006E-2</c:v>
                </c:pt>
                <c:pt idx="20559">
                  <c:v>-8.0177300000000007E-2</c:v>
                </c:pt>
                <c:pt idx="20560">
                  <c:v>-8.0182400000000001E-2</c:v>
                </c:pt>
                <c:pt idx="20561">
                  <c:v>-8.0186800000000003E-2</c:v>
                </c:pt>
                <c:pt idx="20562">
                  <c:v>-8.0192200000000005E-2</c:v>
                </c:pt>
                <c:pt idx="20563">
                  <c:v>-8.01978E-2</c:v>
                </c:pt>
                <c:pt idx="20564">
                  <c:v>-8.0202399999999993E-2</c:v>
                </c:pt>
                <c:pt idx="20565">
                  <c:v>-8.0206799999999995E-2</c:v>
                </c:pt>
                <c:pt idx="20566">
                  <c:v>-8.0210500000000004E-2</c:v>
                </c:pt>
                <c:pt idx="20567">
                  <c:v>-8.0216499999999996E-2</c:v>
                </c:pt>
                <c:pt idx="20568">
                  <c:v>-8.0225299999999999E-2</c:v>
                </c:pt>
                <c:pt idx="20569">
                  <c:v>-8.0232600000000001E-2</c:v>
                </c:pt>
                <c:pt idx="20570">
                  <c:v>-8.0240300000000001E-2</c:v>
                </c:pt>
                <c:pt idx="20571">
                  <c:v>-8.0245300000000006E-2</c:v>
                </c:pt>
                <c:pt idx="20572">
                  <c:v>-8.0250600000000005E-2</c:v>
                </c:pt>
                <c:pt idx="20573">
                  <c:v>-8.0255800000000002E-2</c:v>
                </c:pt>
                <c:pt idx="20574">
                  <c:v>-8.0261399999999997E-2</c:v>
                </c:pt>
                <c:pt idx="20575">
                  <c:v>-8.0267900000000003E-2</c:v>
                </c:pt>
                <c:pt idx="20576">
                  <c:v>-8.0272899999999994E-2</c:v>
                </c:pt>
                <c:pt idx="20577">
                  <c:v>-8.0278299999999997E-2</c:v>
                </c:pt>
                <c:pt idx="20578">
                  <c:v>-8.0283400000000005E-2</c:v>
                </c:pt>
                <c:pt idx="20579">
                  <c:v>-8.0287800000000006E-2</c:v>
                </c:pt>
                <c:pt idx="20580">
                  <c:v>-8.02929E-2</c:v>
                </c:pt>
                <c:pt idx="20581">
                  <c:v>-8.0298900000000006E-2</c:v>
                </c:pt>
                <c:pt idx="20582">
                  <c:v>-8.0304299999999995E-2</c:v>
                </c:pt>
                <c:pt idx="20583">
                  <c:v>-8.0307900000000002E-2</c:v>
                </c:pt>
                <c:pt idx="20584">
                  <c:v>-8.0312599999999998E-2</c:v>
                </c:pt>
                <c:pt idx="20585">
                  <c:v>-8.0317200000000005E-2</c:v>
                </c:pt>
                <c:pt idx="20586">
                  <c:v>-8.0320600000000006E-2</c:v>
                </c:pt>
                <c:pt idx="20587">
                  <c:v>-8.03257E-2</c:v>
                </c:pt>
                <c:pt idx="20588">
                  <c:v>-8.0332200000000006E-2</c:v>
                </c:pt>
                <c:pt idx="20589">
                  <c:v>-8.0339900000000006E-2</c:v>
                </c:pt>
                <c:pt idx="20590">
                  <c:v>-8.0347799999999997E-2</c:v>
                </c:pt>
                <c:pt idx="20591">
                  <c:v>-8.0355800000000005E-2</c:v>
                </c:pt>
                <c:pt idx="20592">
                  <c:v>-8.0363699999999996E-2</c:v>
                </c:pt>
                <c:pt idx="20593">
                  <c:v>-8.0371999999999999E-2</c:v>
                </c:pt>
                <c:pt idx="20594">
                  <c:v>-8.0377100000000007E-2</c:v>
                </c:pt>
                <c:pt idx="20595">
                  <c:v>-8.0380699999999999E-2</c:v>
                </c:pt>
                <c:pt idx="20596">
                  <c:v>-8.0383300000000005E-2</c:v>
                </c:pt>
                <c:pt idx="20597">
                  <c:v>-8.03846E-2</c:v>
                </c:pt>
                <c:pt idx="20598">
                  <c:v>-8.0385300000000007E-2</c:v>
                </c:pt>
                <c:pt idx="20599">
                  <c:v>-8.0387E-2</c:v>
                </c:pt>
                <c:pt idx="20600">
                  <c:v>-8.0393699999999998E-2</c:v>
                </c:pt>
                <c:pt idx="20601">
                  <c:v>-8.0400399999999997E-2</c:v>
                </c:pt>
                <c:pt idx="20602">
                  <c:v>-8.0409599999999998E-2</c:v>
                </c:pt>
                <c:pt idx="20603">
                  <c:v>-8.0416199999999993E-2</c:v>
                </c:pt>
                <c:pt idx="20604">
                  <c:v>-8.0423499999999995E-2</c:v>
                </c:pt>
                <c:pt idx="20605">
                  <c:v>-8.0428700000000006E-2</c:v>
                </c:pt>
                <c:pt idx="20606">
                  <c:v>-8.0433699999999997E-2</c:v>
                </c:pt>
                <c:pt idx="20607">
                  <c:v>-8.0437900000000007E-2</c:v>
                </c:pt>
                <c:pt idx="20608">
                  <c:v>-8.0440800000000007E-2</c:v>
                </c:pt>
                <c:pt idx="20609">
                  <c:v>-8.0442700000000006E-2</c:v>
                </c:pt>
                <c:pt idx="20610">
                  <c:v>-8.0444000000000002E-2</c:v>
                </c:pt>
                <c:pt idx="20611">
                  <c:v>-8.0445299999999997E-2</c:v>
                </c:pt>
                <c:pt idx="20612">
                  <c:v>-8.0446599999999993E-2</c:v>
                </c:pt>
                <c:pt idx="20613">
                  <c:v>-8.0450999999999995E-2</c:v>
                </c:pt>
                <c:pt idx="20614">
                  <c:v>-8.0457899999999999E-2</c:v>
                </c:pt>
                <c:pt idx="20615">
                  <c:v>-8.0465800000000004E-2</c:v>
                </c:pt>
                <c:pt idx="20616">
                  <c:v>-8.0473500000000003E-2</c:v>
                </c:pt>
                <c:pt idx="20617">
                  <c:v>-8.0480599999999999E-2</c:v>
                </c:pt>
                <c:pt idx="20618">
                  <c:v>-8.0486299999999997E-2</c:v>
                </c:pt>
                <c:pt idx="20619">
                  <c:v>-8.0489000000000005E-2</c:v>
                </c:pt>
                <c:pt idx="20620">
                  <c:v>-8.0493200000000001E-2</c:v>
                </c:pt>
                <c:pt idx="20621">
                  <c:v>-8.0495200000000003E-2</c:v>
                </c:pt>
                <c:pt idx="20622">
                  <c:v>-8.0498899999999998E-2</c:v>
                </c:pt>
                <c:pt idx="20623">
                  <c:v>-8.0501699999999995E-2</c:v>
                </c:pt>
                <c:pt idx="20624">
                  <c:v>-8.0505099999999996E-2</c:v>
                </c:pt>
                <c:pt idx="20625">
                  <c:v>-8.0509800000000006E-2</c:v>
                </c:pt>
                <c:pt idx="20626">
                  <c:v>-8.0517099999999994E-2</c:v>
                </c:pt>
                <c:pt idx="20627">
                  <c:v>-8.0525700000000006E-2</c:v>
                </c:pt>
                <c:pt idx="20628">
                  <c:v>-8.0534999999999995E-2</c:v>
                </c:pt>
                <c:pt idx="20629">
                  <c:v>-8.0543400000000001E-2</c:v>
                </c:pt>
                <c:pt idx="20630">
                  <c:v>-8.0551700000000004E-2</c:v>
                </c:pt>
                <c:pt idx="20631">
                  <c:v>-8.0559900000000004E-2</c:v>
                </c:pt>
                <c:pt idx="20632">
                  <c:v>-8.0567799999999995E-2</c:v>
                </c:pt>
                <c:pt idx="20633">
                  <c:v>-8.0577499999999996E-2</c:v>
                </c:pt>
                <c:pt idx="20634">
                  <c:v>-8.0583799999999997E-2</c:v>
                </c:pt>
                <c:pt idx="20635">
                  <c:v>-8.0588400000000004E-2</c:v>
                </c:pt>
                <c:pt idx="20636">
                  <c:v>-8.0590999999999996E-2</c:v>
                </c:pt>
                <c:pt idx="20637">
                  <c:v>-8.0595899999999998E-2</c:v>
                </c:pt>
                <c:pt idx="20638">
                  <c:v>-8.0601000000000006E-2</c:v>
                </c:pt>
                <c:pt idx="20639">
                  <c:v>-8.0606800000000006E-2</c:v>
                </c:pt>
                <c:pt idx="20640">
                  <c:v>-8.0612100000000006E-2</c:v>
                </c:pt>
                <c:pt idx="20641">
                  <c:v>-8.0617999999999995E-2</c:v>
                </c:pt>
                <c:pt idx="20642">
                  <c:v>-8.0623899999999998E-2</c:v>
                </c:pt>
                <c:pt idx="20643">
                  <c:v>-8.0629000000000006E-2</c:v>
                </c:pt>
                <c:pt idx="20644">
                  <c:v>-8.0634899999999995E-2</c:v>
                </c:pt>
                <c:pt idx="20645">
                  <c:v>-8.0638799999999997E-2</c:v>
                </c:pt>
                <c:pt idx="20646">
                  <c:v>-8.0640600000000007E-2</c:v>
                </c:pt>
                <c:pt idx="20647">
                  <c:v>-8.0640900000000001E-2</c:v>
                </c:pt>
                <c:pt idx="20648">
                  <c:v>-8.0642500000000006E-2</c:v>
                </c:pt>
                <c:pt idx="20649">
                  <c:v>-8.0644499999999994E-2</c:v>
                </c:pt>
                <c:pt idx="20650">
                  <c:v>-8.0646800000000005E-2</c:v>
                </c:pt>
                <c:pt idx="20651">
                  <c:v>-8.0649200000000004E-2</c:v>
                </c:pt>
                <c:pt idx="20652">
                  <c:v>-8.0651100000000003E-2</c:v>
                </c:pt>
                <c:pt idx="20653">
                  <c:v>-8.0653699999999995E-2</c:v>
                </c:pt>
                <c:pt idx="20654">
                  <c:v>-8.0653000000000002E-2</c:v>
                </c:pt>
                <c:pt idx="20655">
                  <c:v>-8.0653100000000005E-2</c:v>
                </c:pt>
                <c:pt idx="20656">
                  <c:v>-8.0654299999999998E-2</c:v>
                </c:pt>
                <c:pt idx="20657">
                  <c:v>-8.0656000000000005E-2</c:v>
                </c:pt>
                <c:pt idx="20658">
                  <c:v>-8.0657099999999995E-2</c:v>
                </c:pt>
                <c:pt idx="20659">
                  <c:v>-8.0658599999999997E-2</c:v>
                </c:pt>
                <c:pt idx="20660">
                  <c:v>-8.0658599999999997E-2</c:v>
                </c:pt>
                <c:pt idx="20661">
                  <c:v>-8.0656099999999994E-2</c:v>
                </c:pt>
                <c:pt idx="20662">
                  <c:v>-8.0655299999999999E-2</c:v>
                </c:pt>
                <c:pt idx="20663">
                  <c:v>-8.0656599999999995E-2</c:v>
                </c:pt>
                <c:pt idx="20664">
                  <c:v>-8.0659900000000007E-2</c:v>
                </c:pt>
                <c:pt idx="20665">
                  <c:v>-8.0662600000000001E-2</c:v>
                </c:pt>
                <c:pt idx="20666">
                  <c:v>-8.0667500000000003E-2</c:v>
                </c:pt>
                <c:pt idx="20667">
                  <c:v>-8.0670699999999998E-2</c:v>
                </c:pt>
                <c:pt idx="20668">
                  <c:v>-8.0673300000000003E-2</c:v>
                </c:pt>
                <c:pt idx="20669">
                  <c:v>-8.0676999999999999E-2</c:v>
                </c:pt>
                <c:pt idx="20670">
                  <c:v>-8.0680100000000005E-2</c:v>
                </c:pt>
                <c:pt idx="20671">
                  <c:v>-8.0682500000000004E-2</c:v>
                </c:pt>
                <c:pt idx="20672">
                  <c:v>-8.0685699999999999E-2</c:v>
                </c:pt>
                <c:pt idx="20673">
                  <c:v>-8.0689499999999997E-2</c:v>
                </c:pt>
                <c:pt idx="20674">
                  <c:v>-8.0696400000000001E-2</c:v>
                </c:pt>
                <c:pt idx="20675">
                  <c:v>-8.0705299999999994E-2</c:v>
                </c:pt>
                <c:pt idx="20676">
                  <c:v>-8.0715899999999993E-2</c:v>
                </c:pt>
                <c:pt idx="20677">
                  <c:v>-8.0725900000000003E-2</c:v>
                </c:pt>
                <c:pt idx="20678">
                  <c:v>-8.0735000000000001E-2</c:v>
                </c:pt>
                <c:pt idx="20679">
                  <c:v>-8.0743800000000004E-2</c:v>
                </c:pt>
                <c:pt idx="20680">
                  <c:v>-8.0748700000000007E-2</c:v>
                </c:pt>
                <c:pt idx="20681">
                  <c:v>-8.0751900000000001E-2</c:v>
                </c:pt>
                <c:pt idx="20682">
                  <c:v>-8.0751699999999996E-2</c:v>
                </c:pt>
                <c:pt idx="20683">
                  <c:v>-8.0751500000000004E-2</c:v>
                </c:pt>
                <c:pt idx="20684">
                  <c:v>-8.0752099999999993E-2</c:v>
                </c:pt>
                <c:pt idx="20685">
                  <c:v>-8.0752500000000005E-2</c:v>
                </c:pt>
                <c:pt idx="20686">
                  <c:v>-8.0753699999999998E-2</c:v>
                </c:pt>
                <c:pt idx="20687">
                  <c:v>-8.0758099999999999E-2</c:v>
                </c:pt>
                <c:pt idx="20688">
                  <c:v>-8.0765900000000002E-2</c:v>
                </c:pt>
                <c:pt idx="20689">
                  <c:v>-8.0773200000000003E-2</c:v>
                </c:pt>
                <c:pt idx="20690">
                  <c:v>-8.0779500000000004E-2</c:v>
                </c:pt>
                <c:pt idx="20691">
                  <c:v>-8.0785499999999996E-2</c:v>
                </c:pt>
                <c:pt idx="20692">
                  <c:v>-8.0790000000000001E-2</c:v>
                </c:pt>
                <c:pt idx="20693">
                  <c:v>-8.0793799999999999E-2</c:v>
                </c:pt>
                <c:pt idx="20694">
                  <c:v>-8.0796499999999993E-2</c:v>
                </c:pt>
                <c:pt idx="20695">
                  <c:v>-8.0798099999999998E-2</c:v>
                </c:pt>
                <c:pt idx="20696">
                  <c:v>-8.0800499999999997E-2</c:v>
                </c:pt>
                <c:pt idx="20697">
                  <c:v>-8.0801700000000004E-2</c:v>
                </c:pt>
                <c:pt idx="20698">
                  <c:v>-8.0804500000000001E-2</c:v>
                </c:pt>
                <c:pt idx="20699">
                  <c:v>-8.0810699999999999E-2</c:v>
                </c:pt>
                <c:pt idx="20700">
                  <c:v>-8.0815799999999993E-2</c:v>
                </c:pt>
                <c:pt idx="20701">
                  <c:v>-8.08228E-2</c:v>
                </c:pt>
                <c:pt idx="20702">
                  <c:v>-8.0829100000000001E-2</c:v>
                </c:pt>
                <c:pt idx="20703">
                  <c:v>-8.0833699999999994E-2</c:v>
                </c:pt>
                <c:pt idx="20704">
                  <c:v>-8.0840599999999999E-2</c:v>
                </c:pt>
                <c:pt idx="20705">
                  <c:v>-8.0846699999999994E-2</c:v>
                </c:pt>
                <c:pt idx="20706">
                  <c:v>-8.0851500000000007E-2</c:v>
                </c:pt>
                <c:pt idx="20707">
                  <c:v>-8.0855700000000003E-2</c:v>
                </c:pt>
                <c:pt idx="20708">
                  <c:v>-8.0859399999999998E-2</c:v>
                </c:pt>
                <c:pt idx="20709">
                  <c:v>-8.0863000000000004E-2</c:v>
                </c:pt>
                <c:pt idx="20710">
                  <c:v>-8.0865699999999999E-2</c:v>
                </c:pt>
                <c:pt idx="20711">
                  <c:v>-8.0867599999999998E-2</c:v>
                </c:pt>
                <c:pt idx="20712">
                  <c:v>-8.0869999999999997E-2</c:v>
                </c:pt>
                <c:pt idx="20713">
                  <c:v>-8.0871499999999999E-2</c:v>
                </c:pt>
                <c:pt idx="20714">
                  <c:v>-8.0873600000000004E-2</c:v>
                </c:pt>
                <c:pt idx="20715">
                  <c:v>-8.0878000000000005E-2</c:v>
                </c:pt>
                <c:pt idx="20716">
                  <c:v>-8.0881300000000003E-2</c:v>
                </c:pt>
                <c:pt idx="20717">
                  <c:v>-8.0886799999999995E-2</c:v>
                </c:pt>
                <c:pt idx="20718">
                  <c:v>-8.0892900000000004E-2</c:v>
                </c:pt>
                <c:pt idx="20719">
                  <c:v>-8.0898700000000004E-2</c:v>
                </c:pt>
                <c:pt idx="20720">
                  <c:v>-8.0906199999999998E-2</c:v>
                </c:pt>
                <c:pt idx="20721">
                  <c:v>-8.0915600000000004E-2</c:v>
                </c:pt>
                <c:pt idx="20722">
                  <c:v>-8.0922900000000006E-2</c:v>
                </c:pt>
                <c:pt idx="20723">
                  <c:v>-8.0929299999999996E-2</c:v>
                </c:pt>
                <c:pt idx="20724">
                  <c:v>-8.0934400000000004E-2</c:v>
                </c:pt>
                <c:pt idx="20725">
                  <c:v>-8.0938499999999997E-2</c:v>
                </c:pt>
                <c:pt idx="20726">
                  <c:v>-8.0943799999999996E-2</c:v>
                </c:pt>
                <c:pt idx="20727">
                  <c:v>-8.0946299999999999E-2</c:v>
                </c:pt>
                <c:pt idx="20728">
                  <c:v>-8.0948099999999995E-2</c:v>
                </c:pt>
                <c:pt idx="20729">
                  <c:v>-8.0952899999999994E-2</c:v>
                </c:pt>
                <c:pt idx="20730">
                  <c:v>-8.0958299999999997E-2</c:v>
                </c:pt>
                <c:pt idx="20731">
                  <c:v>-8.0963599999999997E-2</c:v>
                </c:pt>
                <c:pt idx="20732">
                  <c:v>-8.0968600000000002E-2</c:v>
                </c:pt>
                <c:pt idx="20733">
                  <c:v>-8.0971799999999997E-2</c:v>
                </c:pt>
                <c:pt idx="20734">
                  <c:v>-8.0976900000000004E-2</c:v>
                </c:pt>
                <c:pt idx="20735">
                  <c:v>-8.0982499999999999E-2</c:v>
                </c:pt>
                <c:pt idx="20736">
                  <c:v>-8.0989400000000003E-2</c:v>
                </c:pt>
                <c:pt idx="20737">
                  <c:v>-8.0995700000000004E-2</c:v>
                </c:pt>
                <c:pt idx="20738">
                  <c:v>-8.1000799999999998E-2</c:v>
                </c:pt>
                <c:pt idx="20739">
                  <c:v>-8.1005199999999999E-2</c:v>
                </c:pt>
                <c:pt idx="20740">
                  <c:v>-8.1010200000000004E-2</c:v>
                </c:pt>
                <c:pt idx="20741">
                  <c:v>-8.1015000000000004E-2</c:v>
                </c:pt>
                <c:pt idx="20742">
                  <c:v>-8.1018099999999996E-2</c:v>
                </c:pt>
                <c:pt idx="20743">
                  <c:v>-8.1018800000000002E-2</c:v>
                </c:pt>
                <c:pt idx="20744">
                  <c:v>-8.1019999999999995E-2</c:v>
                </c:pt>
                <c:pt idx="20745">
                  <c:v>-8.1020300000000003E-2</c:v>
                </c:pt>
                <c:pt idx="20746">
                  <c:v>-8.1024399999999996E-2</c:v>
                </c:pt>
                <c:pt idx="20747">
                  <c:v>-8.1029199999999996E-2</c:v>
                </c:pt>
                <c:pt idx="20748">
                  <c:v>-8.10332E-2</c:v>
                </c:pt>
                <c:pt idx="20749">
                  <c:v>-8.1038499999999999E-2</c:v>
                </c:pt>
                <c:pt idx="20750">
                  <c:v>-8.1043000000000004E-2</c:v>
                </c:pt>
                <c:pt idx="20751">
                  <c:v>-8.1047300000000003E-2</c:v>
                </c:pt>
                <c:pt idx="20752">
                  <c:v>-8.1053100000000003E-2</c:v>
                </c:pt>
                <c:pt idx="20753">
                  <c:v>-8.1058699999999997E-2</c:v>
                </c:pt>
                <c:pt idx="20754">
                  <c:v>-8.1064399999999995E-2</c:v>
                </c:pt>
                <c:pt idx="20755">
                  <c:v>-8.1068600000000005E-2</c:v>
                </c:pt>
                <c:pt idx="20756">
                  <c:v>-8.1073800000000001E-2</c:v>
                </c:pt>
                <c:pt idx="20757">
                  <c:v>-8.10781E-2</c:v>
                </c:pt>
                <c:pt idx="20758">
                  <c:v>-8.1080899999999997E-2</c:v>
                </c:pt>
                <c:pt idx="20759">
                  <c:v>-8.1081399999999998E-2</c:v>
                </c:pt>
                <c:pt idx="20760">
                  <c:v>-8.1083600000000006E-2</c:v>
                </c:pt>
                <c:pt idx="20761">
                  <c:v>-8.1085299999999999E-2</c:v>
                </c:pt>
                <c:pt idx="20762">
                  <c:v>-8.1087500000000007E-2</c:v>
                </c:pt>
                <c:pt idx="20763">
                  <c:v>-8.1091800000000006E-2</c:v>
                </c:pt>
                <c:pt idx="20764">
                  <c:v>-8.1097100000000005E-2</c:v>
                </c:pt>
                <c:pt idx="20765">
                  <c:v>-8.1104300000000004E-2</c:v>
                </c:pt>
                <c:pt idx="20766">
                  <c:v>-8.1111199999999994E-2</c:v>
                </c:pt>
                <c:pt idx="20767">
                  <c:v>-8.1118499999999996E-2</c:v>
                </c:pt>
                <c:pt idx="20768">
                  <c:v>-8.11254E-2</c:v>
                </c:pt>
                <c:pt idx="20769">
                  <c:v>-8.1129699999999999E-2</c:v>
                </c:pt>
                <c:pt idx="20770">
                  <c:v>-8.1132300000000004E-2</c:v>
                </c:pt>
                <c:pt idx="20771">
                  <c:v>-8.1134600000000001E-2</c:v>
                </c:pt>
                <c:pt idx="20772">
                  <c:v>-8.1136899999999998E-2</c:v>
                </c:pt>
                <c:pt idx="20773">
                  <c:v>-8.1137899999999999E-2</c:v>
                </c:pt>
                <c:pt idx="20774">
                  <c:v>-8.1141199999999997E-2</c:v>
                </c:pt>
                <c:pt idx="20775">
                  <c:v>-8.1143900000000005E-2</c:v>
                </c:pt>
                <c:pt idx="20776">
                  <c:v>-8.1147899999999995E-2</c:v>
                </c:pt>
                <c:pt idx="20777">
                  <c:v>-8.1151100000000004E-2</c:v>
                </c:pt>
                <c:pt idx="20778">
                  <c:v>-8.1155400000000003E-2</c:v>
                </c:pt>
                <c:pt idx="20779">
                  <c:v>-8.1158999999999995E-2</c:v>
                </c:pt>
                <c:pt idx="20780">
                  <c:v>-8.1164299999999995E-2</c:v>
                </c:pt>
                <c:pt idx="20781">
                  <c:v>-8.1169500000000006E-2</c:v>
                </c:pt>
                <c:pt idx="20782">
                  <c:v>-8.1175600000000001E-2</c:v>
                </c:pt>
                <c:pt idx="20783">
                  <c:v>-8.1180699999999995E-2</c:v>
                </c:pt>
                <c:pt idx="20784">
                  <c:v>-8.1184699999999999E-2</c:v>
                </c:pt>
                <c:pt idx="20785">
                  <c:v>-8.1189600000000001E-2</c:v>
                </c:pt>
                <c:pt idx="20786">
                  <c:v>-8.1194799999999998E-2</c:v>
                </c:pt>
                <c:pt idx="20787">
                  <c:v>-8.1202399999999994E-2</c:v>
                </c:pt>
                <c:pt idx="20788">
                  <c:v>-8.12084E-2</c:v>
                </c:pt>
                <c:pt idx="20789">
                  <c:v>-8.1215399999999993E-2</c:v>
                </c:pt>
                <c:pt idx="20790">
                  <c:v>-8.1220500000000001E-2</c:v>
                </c:pt>
                <c:pt idx="20791">
                  <c:v>-8.1226599999999996E-2</c:v>
                </c:pt>
                <c:pt idx="20792">
                  <c:v>-8.1232799999999994E-2</c:v>
                </c:pt>
                <c:pt idx="20793">
                  <c:v>-8.1238400000000002E-2</c:v>
                </c:pt>
                <c:pt idx="20794">
                  <c:v>-8.1245399999999995E-2</c:v>
                </c:pt>
                <c:pt idx="20795">
                  <c:v>-8.1249299999999997E-2</c:v>
                </c:pt>
                <c:pt idx="20796">
                  <c:v>-8.1253300000000001E-2</c:v>
                </c:pt>
                <c:pt idx="20797">
                  <c:v>-8.1254999999999994E-2</c:v>
                </c:pt>
                <c:pt idx="20798">
                  <c:v>-8.1257399999999994E-2</c:v>
                </c:pt>
                <c:pt idx="20799">
                  <c:v>-8.1258300000000006E-2</c:v>
                </c:pt>
                <c:pt idx="20800">
                  <c:v>-8.1259899999999996E-2</c:v>
                </c:pt>
                <c:pt idx="20801">
                  <c:v>-8.1262399999999999E-2</c:v>
                </c:pt>
                <c:pt idx="20802">
                  <c:v>-8.1262600000000004E-2</c:v>
                </c:pt>
                <c:pt idx="20803">
                  <c:v>-8.1263500000000002E-2</c:v>
                </c:pt>
                <c:pt idx="20804">
                  <c:v>-8.1264299999999998E-2</c:v>
                </c:pt>
                <c:pt idx="20805">
                  <c:v>-8.1268400000000005E-2</c:v>
                </c:pt>
                <c:pt idx="20806">
                  <c:v>-8.1272899999999995E-2</c:v>
                </c:pt>
                <c:pt idx="20807">
                  <c:v>-8.1277500000000003E-2</c:v>
                </c:pt>
                <c:pt idx="20808">
                  <c:v>-8.1282199999999999E-2</c:v>
                </c:pt>
                <c:pt idx="20809">
                  <c:v>-8.1288700000000005E-2</c:v>
                </c:pt>
                <c:pt idx="20810">
                  <c:v>-8.1296199999999999E-2</c:v>
                </c:pt>
                <c:pt idx="20811">
                  <c:v>-8.1305699999999995E-2</c:v>
                </c:pt>
                <c:pt idx="20812">
                  <c:v>-8.1315799999999994E-2</c:v>
                </c:pt>
                <c:pt idx="20813">
                  <c:v>-8.1325400000000006E-2</c:v>
                </c:pt>
                <c:pt idx="20814">
                  <c:v>-8.1334199999999995E-2</c:v>
                </c:pt>
                <c:pt idx="20815">
                  <c:v>-8.1341899999999995E-2</c:v>
                </c:pt>
                <c:pt idx="20816">
                  <c:v>-8.1347799999999998E-2</c:v>
                </c:pt>
                <c:pt idx="20817">
                  <c:v>-8.1353400000000006E-2</c:v>
                </c:pt>
                <c:pt idx="20818">
                  <c:v>-8.1356899999999996E-2</c:v>
                </c:pt>
                <c:pt idx="20819">
                  <c:v>-8.1358E-2</c:v>
                </c:pt>
                <c:pt idx="20820">
                  <c:v>-8.1356600000000001E-2</c:v>
                </c:pt>
                <c:pt idx="20821">
                  <c:v>-8.1356899999999996E-2</c:v>
                </c:pt>
                <c:pt idx="20822">
                  <c:v>-8.1359799999999996E-2</c:v>
                </c:pt>
                <c:pt idx="20823">
                  <c:v>-8.1366900000000006E-2</c:v>
                </c:pt>
                <c:pt idx="20824">
                  <c:v>-8.1375100000000006E-2</c:v>
                </c:pt>
                <c:pt idx="20825">
                  <c:v>-8.1382599999999999E-2</c:v>
                </c:pt>
                <c:pt idx="20826">
                  <c:v>-8.1390599999999994E-2</c:v>
                </c:pt>
                <c:pt idx="20827">
                  <c:v>-8.1399200000000005E-2</c:v>
                </c:pt>
                <c:pt idx="20828">
                  <c:v>-8.1407800000000002E-2</c:v>
                </c:pt>
                <c:pt idx="20829">
                  <c:v>-8.14169E-2</c:v>
                </c:pt>
                <c:pt idx="20830">
                  <c:v>-8.1423499999999996E-2</c:v>
                </c:pt>
                <c:pt idx="20831">
                  <c:v>-8.1429199999999993E-2</c:v>
                </c:pt>
                <c:pt idx="20832">
                  <c:v>-8.1435499999999994E-2</c:v>
                </c:pt>
                <c:pt idx="20833">
                  <c:v>-8.14391E-2</c:v>
                </c:pt>
                <c:pt idx="20834">
                  <c:v>-8.1443600000000005E-2</c:v>
                </c:pt>
                <c:pt idx="20835">
                  <c:v>-8.1448800000000002E-2</c:v>
                </c:pt>
                <c:pt idx="20836">
                  <c:v>-8.1453399999999995E-2</c:v>
                </c:pt>
                <c:pt idx="20837">
                  <c:v>-8.1456600000000004E-2</c:v>
                </c:pt>
                <c:pt idx="20838">
                  <c:v>-8.14584E-2</c:v>
                </c:pt>
                <c:pt idx="20839">
                  <c:v>-8.14608E-2</c:v>
                </c:pt>
                <c:pt idx="20840">
                  <c:v>-8.1464400000000006E-2</c:v>
                </c:pt>
                <c:pt idx="20841">
                  <c:v>-8.1469200000000006E-2</c:v>
                </c:pt>
                <c:pt idx="20842">
                  <c:v>-8.1472000000000003E-2</c:v>
                </c:pt>
                <c:pt idx="20843">
                  <c:v>-8.14753E-2</c:v>
                </c:pt>
                <c:pt idx="20844">
                  <c:v>-8.1477599999999997E-2</c:v>
                </c:pt>
                <c:pt idx="20845">
                  <c:v>-8.1477099999999997E-2</c:v>
                </c:pt>
                <c:pt idx="20846">
                  <c:v>-8.1478499999999995E-2</c:v>
                </c:pt>
                <c:pt idx="20847">
                  <c:v>-8.1478700000000001E-2</c:v>
                </c:pt>
                <c:pt idx="20848">
                  <c:v>-8.1479899999999994E-2</c:v>
                </c:pt>
                <c:pt idx="20849">
                  <c:v>-8.1482499999999999E-2</c:v>
                </c:pt>
                <c:pt idx="20850">
                  <c:v>-8.1486900000000001E-2</c:v>
                </c:pt>
                <c:pt idx="20851">
                  <c:v>-8.1492300000000004E-2</c:v>
                </c:pt>
                <c:pt idx="20852">
                  <c:v>-8.1498699999999993E-2</c:v>
                </c:pt>
                <c:pt idx="20853">
                  <c:v>-8.1503599999999995E-2</c:v>
                </c:pt>
                <c:pt idx="20854">
                  <c:v>-8.1509100000000001E-2</c:v>
                </c:pt>
                <c:pt idx="20855">
                  <c:v>-8.1517300000000001E-2</c:v>
                </c:pt>
                <c:pt idx="20856">
                  <c:v>-8.1523799999999993E-2</c:v>
                </c:pt>
                <c:pt idx="20857">
                  <c:v>-8.1529500000000005E-2</c:v>
                </c:pt>
                <c:pt idx="20858">
                  <c:v>-8.1534599999999999E-2</c:v>
                </c:pt>
                <c:pt idx="20859">
                  <c:v>-8.1539899999999998E-2</c:v>
                </c:pt>
                <c:pt idx="20860">
                  <c:v>-8.1547400000000006E-2</c:v>
                </c:pt>
                <c:pt idx="20861">
                  <c:v>-8.1554399999999999E-2</c:v>
                </c:pt>
                <c:pt idx="20862">
                  <c:v>-8.15607E-2</c:v>
                </c:pt>
                <c:pt idx="20863">
                  <c:v>-8.1563099999999999E-2</c:v>
                </c:pt>
                <c:pt idx="20864">
                  <c:v>-8.1565799999999994E-2</c:v>
                </c:pt>
                <c:pt idx="20865">
                  <c:v>-8.1564499999999998E-2</c:v>
                </c:pt>
                <c:pt idx="20866">
                  <c:v>-8.1565100000000001E-2</c:v>
                </c:pt>
                <c:pt idx="20867">
                  <c:v>-8.1563300000000005E-2</c:v>
                </c:pt>
                <c:pt idx="20868">
                  <c:v>-8.1564300000000006E-2</c:v>
                </c:pt>
                <c:pt idx="20869">
                  <c:v>-8.1567000000000001E-2</c:v>
                </c:pt>
                <c:pt idx="20870">
                  <c:v>-8.1572400000000003E-2</c:v>
                </c:pt>
                <c:pt idx="20871">
                  <c:v>-8.1578399999999995E-2</c:v>
                </c:pt>
                <c:pt idx="20872">
                  <c:v>-8.1585000000000005E-2</c:v>
                </c:pt>
                <c:pt idx="20873">
                  <c:v>-8.1589900000000007E-2</c:v>
                </c:pt>
                <c:pt idx="20874">
                  <c:v>-8.1591899999999995E-2</c:v>
                </c:pt>
                <c:pt idx="20875">
                  <c:v>-8.1593299999999994E-2</c:v>
                </c:pt>
                <c:pt idx="20876">
                  <c:v>-8.1593299999999994E-2</c:v>
                </c:pt>
                <c:pt idx="20877">
                  <c:v>-8.1596399999999999E-2</c:v>
                </c:pt>
                <c:pt idx="20878">
                  <c:v>-8.1596199999999994E-2</c:v>
                </c:pt>
                <c:pt idx="20879">
                  <c:v>-8.1596000000000002E-2</c:v>
                </c:pt>
                <c:pt idx="20880">
                  <c:v>-8.1594200000000006E-2</c:v>
                </c:pt>
                <c:pt idx="20881">
                  <c:v>-8.1593299999999994E-2</c:v>
                </c:pt>
                <c:pt idx="20882">
                  <c:v>-8.1593700000000005E-2</c:v>
                </c:pt>
                <c:pt idx="20883">
                  <c:v>-8.1593499999999999E-2</c:v>
                </c:pt>
                <c:pt idx="20884">
                  <c:v>-8.1595000000000001E-2</c:v>
                </c:pt>
                <c:pt idx="20885">
                  <c:v>-8.1595600000000004E-2</c:v>
                </c:pt>
                <c:pt idx="20886">
                  <c:v>-8.1597900000000001E-2</c:v>
                </c:pt>
                <c:pt idx="20887">
                  <c:v>-8.1599599999999994E-2</c:v>
                </c:pt>
                <c:pt idx="20888">
                  <c:v>-8.1601999999999994E-2</c:v>
                </c:pt>
                <c:pt idx="20889">
                  <c:v>-8.1607299999999994E-2</c:v>
                </c:pt>
                <c:pt idx="20890">
                  <c:v>-8.1612400000000002E-2</c:v>
                </c:pt>
                <c:pt idx="20891">
                  <c:v>-8.1617800000000004E-2</c:v>
                </c:pt>
                <c:pt idx="20892">
                  <c:v>-8.1621299999999994E-2</c:v>
                </c:pt>
                <c:pt idx="20893">
                  <c:v>-8.1624500000000003E-2</c:v>
                </c:pt>
                <c:pt idx="20894">
                  <c:v>-8.16273E-2</c:v>
                </c:pt>
                <c:pt idx="20895">
                  <c:v>-8.1631200000000001E-2</c:v>
                </c:pt>
                <c:pt idx="20896">
                  <c:v>-8.1634899999999996E-2</c:v>
                </c:pt>
                <c:pt idx="20897">
                  <c:v>-8.1642199999999998E-2</c:v>
                </c:pt>
                <c:pt idx="20898">
                  <c:v>-8.1648100000000001E-2</c:v>
                </c:pt>
                <c:pt idx="20899">
                  <c:v>-8.1656199999999998E-2</c:v>
                </c:pt>
                <c:pt idx="20900">
                  <c:v>-8.1663799999999995E-2</c:v>
                </c:pt>
                <c:pt idx="20901">
                  <c:v>-8.1670699999999999E-2</c:v>
                </c:pt>
                <c:pt idx="20902">
                  <c:v>-8.1679199999999993E-2</c:v>
                </c:pt>
                <c:pt idx="20903">
                  <c:v>-8.1684000000000007E-2</c:v>
                </c:pt>
                <c:pt idx="20904">
                  <c:v>-8.1689600000000001E-2</c:v>
                </c:pt>
                <c:pt idx="20905">
                  <c:v>-8.1695799999999999E-2</c:v>
                </c:pt>
                <c:pt idx="20906">
                  <c:v>-8.1698999999999994E-2</c:v>
                </c:pt>
                <c:pt idx="20907">
                  <c:v>-8.1700599999999998E-2</c:v>
                </c:pt>
                <c:pt idx="20908">
                  <c:v>-8.1700999999999996E-2</c:v>
                </c:pt>
                <c:pt idx="20909">
                  <c:v>-8.1701599999999999E-2</c:v>
                </c:pt>
                <c:pt idx="20910">
                  <c:v>-8.1699900000000006E-2</c:v>
                </c:pt>
                <c:pt idx="20911">
                  <c:v>-8.1700800000000004E-2</c:v>
                </c:pt>
                <c:pt idx="20912">
                  <c:v>-8.1701899999999994E-2</c:v>
                </c:pt>
                <c:pt idx="20913">
                  <c:v>-8.1703700000000004E-2</c:v>
                </c:pt>
                <c:pt idx="20914">
                  <c:v>-8.1707500000000002E-2</c:v>
                </c:pt>
                <c:pt idx="20915">
                  <c:v>-8.1712300000000002E-2</c:v>
                </c:pt>
                <c:pt idx="20916">
                  <c:v>-8.1717999999999999E-2</c:v>
                </c:pt>
                <c:pt idx="20917">
                  <c:v>-8.1722799999999998E-2</c:v>
                </c:pt>
                <c:pt idx="20918">
                  <c:v>-8.1726199999999999E-2</c:v>
                </c:pt>
                <c:pt idx="20919">
                  <c:v>-8.1729899999999994E-2</c:v>
                </c:pt>
                <c:pt idx="20920">
                  <c:v>-8.1735100000000005E-2</c:v>
                </c:pt>
                <c:pt idx="20921">
                  <c:v>-8.1739400000000004E-2</c:v>
                </c:pt>
                <c:pt idx="20922">
                  <c:v>-8.1742400000000007E-2</c:v>
                </c:pt>
                <c:pt idx="20923">
                  <c:v>-8.1743700000000002E-2</c:v>
                </c:pt>
                <c:pt idx="20924">
                  <c:v>-8.1747299999999995E-2</c:v>
                </c:pt>
                <c:pt idx="20925">
                  <c:v>-8.1751199999999996E-2</c:v>
                </c:pt>
                <c:pt idx="20926">
                  <c:v>-8.1756899999999993E-2</c:v>
                </c:pt>
                <c:pt idx="20927">
                  <c:v>-8.1763500000000003E-2</c:v>
                </c:pt>
                <c:pt idx="20928">
                  <c:v>-8.1772700000000004E-2</c:v>
                </c:pt>
                <c:pt idx="20929">
                  <c:v>-8.1781000000000006E-2</c:v>
                </c:pt>
                <c:pt idx="20930">
                  <c:v>-8.1786899999999996E-2</c:v>
                </c:pt>
                <c:pt idx="20931">
                  <c:v>-8.1795800000000002E-2</c:v>
                </c:pt>
                <c:pt idx="20932">
                  <c:v>-8.1803200000000006E-2</c:v>
                </c:pt>
                <c:pt idx="20933">
                  <c:v>-8.1810099999999997E-2</c:v>
                </c:pt>
                <c:pt idx="20934">
                  <c:v>-8.1814700000000004E-2</c:v>
                </c:pt>
                <c:pt idx="20935">
                  <c:v>-8.1820199999999996E-2</c:v>
                </c:pt>
                <c:pt idx="20936">
                  <c:v>-8.18242E-2</c:v>
                </c:pt>
                <c:pt idx="20937">
                  <c:v>-8.1825599999999998E-2</c:v>
                </c:pt>
                <c:pt idx="20938">
                  <c:v>-8.1826999999999997E-2</c:v>
                </c:pt>
                <c:pt idx="20939">
                  <c:v>-8.1828799999999993E-2</c:v>
                </c:pt>
                <c:pt idx="20940">
                  <c:v>-8.1830899999999998E-2</c:v>
                </c:pt>
                <c:pt idx="20941">
                  <c:v>-8.1834699999999996E-2</c:v>
                </c:pt>
                <c:pt idx="20942">
                  <c:v>-8.1839300000000004E-2</c:v>
                </c:pt>
                <c:pt idx="20943">
                  <c:v>-8.1841300000000006E-2</c:v>
                </c:pt>
                <c:pt idx="20944">
                  <c:v>-8.1844399999999998E-2</c:v>
                </c:pt>
                <c:pt idx="20945">
                  <c:v>-8.1847500000000004E-2</c:v>
                </c:pt>
                <c:pt idx="20946">
                  <c:v>-8.1851300000000002E-2</c:v>
                </c:pt>
                <c:pt idx="20947">
                  <c:v>-8.1857200000000005E-2</c:v>
                </c:pt>
                <c:pt idx="20948">
                  <c:v>-8.1862500000000005E-2</c:v>
                </c:pt>
                <c:pt idx="20949">
                  <c:v>-8.1868700000000003E-2</c:v>
                </c:pt>
                <c:pt idx="20950">
                  <c:v>-8.1876099999999993E-2</c:v>
                </c:pt>
                <c:pt idx="20951">
                  <c:v>-8.1884600000000002E-2</c:v>
                </c:pt>
                <c:pt idx="20952">
                  <c:v>-8.1895099999999998E-2</c:v>
                </c:pt>
                <c:pt idx="20953">
                  <c:v>-8.1903799999999999E-2</c:v>
                </c:pt>
                <c:pt idx="20954">
                  <c:v>-8.1908800000000004E-2</c:v>
                </c:pt>
                <c:pt idx="20955">
                  <c:v>-8.1912499999999999E-2</c:v>
                </c:pt>
                <c:pt idx="20956">
                  <c:v>-8.1915600000000005E-2</c:v>
                </c:pt>
                <c:pt idx="20957">
                  <c:v>-8.19217E-2</c:v>
                </c:pt>
                <c:pt idx="20958">
                  <c:v>-8.1925999999999999E-2</c:v>
                </c:pt>
                <c:pt idx="20959">
                  <c:v>-8.1924499999999997E-2</c:v>
                </c:pt>
                <c:pt idx="20960">
                  <c:v>-8.1923499999999996E-2</c:v>
                </c:pt>
                <c:pt idx="20961">
                  <c:v>-8.1922800000000004E-2</c:v>
                </c:pt>
                <c:pt idx="20962">
                  <c:v>-8.1924899999999995E-2</c:v>
                </c:pt>
                <c:pt idx="20963">
                  <c:v>-8.1927899999999998E-2</c:v>
                </c:pt>
                <c:pt idx="20964">
                  <c:v>-8.1931500000000004E-2</c:v>
                </c:pt>
                <c:pt idx="20965">
                  <c:v>-8.19357E-2</c:v>
                </c:pt>
                <c:pt idx="20966">
                  <c:v>-8.1939899999999996E-2</c:v>
                </c:pt>
                <c:pt idx="20967">
                  <c:v>-8.1945199999999996E-2</c:v>
                </c:pt>
                <c:pt idx="20968">
                  <c:v>-8.1954299999999994E-2</c:v>
                </c:pt>
                <c:pt idx="20969">
                  <c:v>-8.1962199999999999E-2</c:v>
                </c:pt>
                <c:pt idx="20970">
                  <c:v>-8.1968399999999997E-2</c:v>
                </c:pt>
                <c:pt idx="20971">
                  <c:v>-8.1972900000000001E-2</c:v>
                </c:pt>
                <c:pt idx="20972">
                  <c:v>-8.1979099999999999E-2</c:v>
                </c:pt>
                <c:pt idx="20973">
                  <c:v>-8.19859E-2</c:v>
                </c:pt>
                <c:pt idx="20974">
                  <c:v>-8.1992099999999998E-2</c:v>
                </c:pt>
                <c:pt idx="20975">
                  <c:v>-8.1994899999999996E-2</c:v>
                </c:pt>
                <c:pt idx="20976">
                  <c:v>-8.1997600000000004E-2</c:v>
                </c:pt>
                <c:pt idx="20977">
                  <c:v>-8.2000500000000004E-2</c:v>
                </c:pt>
                <c:pt idx="20978">
                  <c:v>-8.20018E-2</c:v>
                </c:pt>
                <c:pt idx="20979">
                  <c:v>-8.2005499999999995E-2</c:v>
                </c:pt>
                <c:pt idx="20980">
                  <c:v>-8.2007999999999998E-2</c:v>
                </c:pt>
                <c:pt idx="20981">
                  <c:v>-8.2009700000000005E-2</c:v>
                </c:pt>
                <c:pt idx="20982">
                  <c:v>-8.2013000000000003E-2</c:v>
                </c:pt>
                <c:pt idx="20983">
                  <c:v>-8.2015000000000005E-2</c:v>
                </c:pt>
                <c:pt idx="20984">
                  <c:v>-8.2018499999999994E-2</c:v>
                </c:pt>
                <c:pt idx="20985">
                  <c:v>-8.2024100000000003E-2</c:v>
                </c:pt>
                <c:pt idx="20986">
                  <c:v>-8.2030400000000003E-2</c:v>
                </c:pt>
                <c:pt idx="20987">
                  <c:v>-8.2036700000000004E-2</c:v>
                </c:pt>
                <c:pt idx="20988">
                  <c:v>-8.2044099999999995E-2</c:v>
                </c:pt>
                <c:pt idx="20989">
                  <c:v>-8.2050799999999993E-2</c:v>
                </c:pt>
                <c:pt idx="20990">
                  <c:v>-8.2057099999999994E-2</c:v>
                </c:pt>
                <c:pt idx="20991">
                  <c:v>-8.2059699999999999E-2</c:v>
                </c:pt>
                <c:pt idx="20992">
                  <c:v>-8.2060599999999997E-2</c:v>
                </c:pt>
                <c:pt idx="20993">
                  <c:v>-8.2062599999999999E-2</c:v>
                </c:pt>
                <c:pt idx="20994">
                  <c:v>-8.2063800000000006E-2</c:v>
                </c:pt>
                <c:pt idx="20995">
                  <c:v>-8.2068100000000005E-2</c:v>
                </c:pt>
                <c:pt idx="20996">
                  <c:v>-8.2072900000000004E-2</c:v>
                </c:pt>
                <c:pt idx="20997">
                  <c:v>-8.2077700000000003E-2</c:v>
                </c:pt>
                <c:pt idx="20998">
                  <c:v>-8.2081899999999999E-2</c:v>
                </c:pt>
                <c:pt idx="20999">
                  <c:v>-8.2086699999999999E-2</c:v>
                </c:pt>
                <c:pt idx="21000">
                  <c:v>-8.2091899999999995E-2</c:v>
                </c:pt>
                <c:pt idx="21001">
                  <c:v>-8.2095699999999994E-2</c:v>
                </c:pt>
                <c:pt idx="21002">
                  <c:v>-8.2098900000000002E-2</c:v>
                </c:pt>
                <c:pt idx="21003">
                  <c:v>-8.2100099999999995E-2</c:v>
                </c:pt>
                <c:pt idx="21004">
                  <c:v>-8.2099000000000005E-2</c:v>
                </c:pt>
                <c:pt idx="21005">
                  <c:v>-8.2099099999999994E-2</c:v>
                </c:pt>
                <c:pt idx="21006">
                  <c:v>-8.2100800000000002E-2</c:v>
                </c:pt>
                <c:pt idx="21007">
                  <c:v>-8.2104099999999999E-2</c:v>
                </c:pt>
                <c:pt idx="21008">
                  <c:v>-8.2109399999999999E-2</c:v>
                </c:pt>
                <c:pt idx="21009">
                  <c:v>-8.2114999999999994E-2</c:v>
                </c:pt>
                <c:pt idx="21010">
                  <c:v>-8.2122600000000004E-2</c:v>
                </c:pt>
                <c:pt idx="21011">
                  <c:v>-8.21302E-2</c:v>
                </c:pt>
                <c:pt idx="21012">
                  <c:v>-8.2136899999999999E-2</c:v>
                </c:pt>
                <c:pt idx="21013">
                  <c:v>-8.2144499999999995E-2</c:v>
                </c:pt>
                <c:pt idx="21014">
                  <c:v>-8.2148899999999997E-2</c:v>
                </c:pt>
                <c:pt idx="21015">
                  <c:v>-8.2154199999999997E-2</c:v>
                </c:pt>
                <c:pt idx="21016">
                  <c:v>-8.2158099999999998E-2</c:v>
                </c:pt>
                <c:pt idx="21017">
                  <c:v>-8.2160499999999997E-2</c:v>
                </c:pt>
                <c:pt idx="21018">
                  <c:v>-8.2161200000000004E-2</c:v>
                </c:pt>
                <c:pt idx="21019">
                  <c:v>-8.2160899999999995E-2</c:v>
                </c:pt>
                <c:pt idx="21020">
                  <c:v>-8.2160700000000003E-2</c:v>
                </c:pt>
                <c:pt idx="21021">
                  <c:v>-8.2161600000000001E-2</c:v>
                </c:pt>
                <c:pt idx="21022">
                  <c:v>-8.2163700000000006E-2</c:v>
                </c:pt>
                <c:pt idx="21023">
                  <c:v>-8.2166900000000001E-2</c:v>
                </c:pt>
                <c:pt idx="21024">
                  <c:v>-8.2170699999999999E-2</c:v>
                </c:pt>
                <c:pt idx="21025">
                  <c:v>-8.2176200000000005E-2</c:v>
                </c:pt>
                <c:pt idx="21026">
                  <c:v>-8.2182599999999995E-2</c:v>
                </c:pt>
                <c:pt idx="21027">
                  <c:v>-8.2187300000000005E-2</c:v>
                </c:pt>
                <c:pt idx="21028">
                  <c:v>-8.2194699999999996E-2</c:v>
                </c:pt>
                <c:pt idx="21029">
                  <c:v>-8.2201899999999994E-2</c:v>
                </c:pt>
                <c:pt idx="21030">
                  <c:v>-8.2208600000000007E-2</c:v>
                </c:pt>
                <c:pt idx="21031">
                  <c:v>-8.2213499999999995E-2</c:v>
                </c:pt>
                <c:pt idx="21032">
                  <c:v>-8.22156E-2</c:v>
                </c:pt>
                <c:pt idx="21033">
                  <c:v>-8.2217399999999996E-2</c:v>
                </c:pt>
                <c:pt idx="21034">
                  <c:v>-8.2219200000000006E-2</c:v>
                </c:pt>
                <c:pt idx="21035">
                  <c:v>-8.2224099999999994E-2</c:v>
                </c:pt>
                <c:pt idx="21036">
                  <c:v>-8.2227800000000004E-2</c:v>
                </c:pt>
                <c:pt idx="21037">
                  <c:v>-8.2231299999999993E-2</c:v>
                </c:pt>
                <c:pt idx="21038">
                  <c:v>-8.2233700000000007E-2</c:v>
                </c:pt>
                <c:pt idx="21039">
                  <c:v>-8.2237199999999996E-2</c:v>
                </c:pt>
                <c:pt idx="21040">
                  <c:v>-8.2240800000000003E-2</c:v>
                </c:pt>
                <c:pt idx="21041">
                  <c:v>-8.2243899999999995E-2</c:v>
                </c:pt>
                <c:pt idx="21042">
                  <c:v>-8.22465E-2</c:v>
                </c:pt>
                <c:pt idx="21043">
                  <c:v>-8.2246600000000003E-2</c:v>
                </c:pt>
                <c:pt idx="21044">
                  <c:v>-8.2244399999999995E-2</c:v>
                </c:pt>
                <c:pt idx="21045">
                  <c:v>-8.2244200000000003E-2</c:v>
                </c:pt>
                <c:pt idx="21046">
                  <c:v>-8.2246399999999997E-2</c:v>
                </c:pt>
                <c:pt idx="21047">
                  <c:v>-8.2248299999999996E-2</c:v>
                </c:pt>
                <c:pt idx="21048">
                  <c:v>-8.2252699999999998E-2</c:v>
                </c:pt>
                <c:pt idx="21049">
                  <c:v>-8.2257800000000006E-2</c:v>
                </c:pt>
                <c:pt idx="21050">
                  <c:v>-8.2262600000000005E-2</c:v>
                </c:pt>
                <c:pt idx="21051">
                  <c:v>-8.2268499999999994E-2</c:v>
                </c:pt>
                <c:pt idx="21052">
                  <c:v>-8.2275200000000007E-2</c:v>
                </c:pt>
                <c:pt idx="21053">
                  <c:v>-8.2281300000000002E-2</c:v>
                </c:pt>
                <c:pt idx="21054">
                  <c:v>-8.2283999999999996E-2</c:v>
                </c:pt>
                <c:pt idx="21055">
                  <c:v>-8.2288700000000006E-2</c:v>
                </c:pt>
                <c:pt idx="21056">
                  <c:v>-8.2292299999999999E-2</c:v>
                </c:pt>
                <c:pt idx="21057">
                  <c:v>-8.2295599999999997E-2</c:v>
                </c:pt>
                <c:pt idx="21058">
                  <c:v>-8.2295699999999999E-2</c:v>
                </c:pt>
                <c:pt idx="21059">
                  <c:v>-8.2296999999999995E-2</c:v>
                </c:pt>
                <c:pt idx="21060">
                  <c:v>-8.2297200000000001E-2</c:v>
                </c:pt>
                <c:pt idx="21061">
                  <c:v>-8.2299800000000006E-2</c:v>
                </c:pt>
                <c:pt idx="21062">
                  <c:v>-8.2303899999999999E-2</c:v>
                </c:pt>
                <c:pt idx="21063">
                  <c:v>-8.2307199999999997E-2</c:v>
                </c:pt>
                <c:pt idx="21064">
                  <c:v>-8.2312200000000002E-2</c:v>
                </c:pt>
                <c:pt idx="21065">
                  <c:v>-8.2315899999999997E-2</c:v>
                </c:pt>
                <c:pt idx="21066">
                  <c:v>-8.2324099999999997E-2</c:v>
                </c:pt>
                <c:pt idx="21067">
                  <c:v>-8.2332900000000001E-2</c:v>
                </c:pt>
                <c:pt idx="21068">
                  <c:v>-8.2341700000000004E-2</c:v>
                </c:pt>
                <c:pt idx="21069">
                  <c:v>-8.2347100000000006E-2</c:v>
                </c:pt>
                <c:pt idx="21070">
                  <c:v>-8.2351300000000002E-2</c:v>
                </c:pt>
                <c:pt idx="21071">
                  <c:v>-8.2354800000000006E-2</c:v>
                </c:pt>
                <c:pt idx="21072">
                  <c:v>-8.2358700000000007E-2</c:v>
                </c:pt>
                <c:pt idx="21073">
                  <c:v>-8.2364199999999999E-2</c:v>
                </c:pt>
                <c:pt idx="21074">
                  <c:v>-8.2370700000000005E-2</c:v>
                </c:pt>
                <c:pt idx="21075">
                  <c:v>-8.2378499999999993E-2</c:v>
                </c:pt>
                <c:pt idx="21076">
                  <c:v>-8.2386299999999996E-2</c:v>
                </c:pt>
                <c:pt idx="21077">
                  <c:v>-8.2395399999999994E-2</c:v>
                </c:pt>
                <c:pt idx="21078">
                  <c:v>-8.2402900000000001E-2</c:v>
                </c:pt>
                <c:pt idx="21079">
                  <c:v>-8.2410999999999998E-2</c:v>
                </c:pt>
                <c:pt idx="21080">
                  <c:v>-8.2419400000000004E-2</c:v>
                </c:pt>
                <c:pt idx="21081">
                  <c:v>-8.2424200000000003E-2</c:v>
                </c:pt>
                <c:pt idx="21082">
                  <c:v>-8.2425999999999999E-2</c:v>
                </c:pt>
                <c:pt idx="21083">
                  <c:v>-8.2429500000000003E-2</c:v>
                </c:pt>
                <c:pt idx="21084">
                  <c:v>-8.2433599999999996E-2</c:v>
                </c:pt>
                <c:pt idx="21085">
                  <c:v>-8.2435700000000001E-2</c:v>
                </c:pt>
                <c:pt idx="21086">
                  <c:v>-8.2439299999999993E-2</c:v>
                </c:pt>
                <c:pt idx="21087">
                  <c:v>-8.2441899999999999E-2</c:v>
                </c:pt>
                <c:pt idx="21088">
                  <c:v>-8.2442600000000005E-2</c:v>
                </c:pt>
                <c:pt idx="21089">
                  <c:v>-8.2443500000000003E-2</c:v>
                </c:pt>
                <c:pt idx="21090">
                  <c:v>-8.24458E-2</c:v>
                </c:pt>
                <c:pt idx="21091">
                  <c:v>-8.2450800000000005E-2</c:v>
                </c:pt>
                <c:pt idx="21092">
                  <c:v>-8.24545E-2</c:v>
                </c:pt>
                <c:pt idx="21093">
                  <c:v>-8.2457699999999995E-2</c:v>
                </c:pt>
                <c:pt idx="21094">
                  <c:v>-8.2461300000000001E-2</c:v>
                </c:pt>
                <c:pt idx="21095">
                  <c:v>-8.2464300000000004E-2</c:v>
                </c:pt>
                <c:pt idx="21096">
                  <c:v>-8.2466700000000004E-2</c:v>
                </c:pt>
                <c:pt idx="21097">
                  <c:v>-8.2468899999999998E-2</c:v>
                </c:pt>
                <c:pt idx="21098">
                  <c:v>-8.2471600000000006E-2</c:v>
                </c:pt>
                <c:pt idx="21099">
                  <c:v>-8.2474800000000001E-2</c:v>
                </c:pt>
                <c:pt idx="21100">
                  <c:v>-8.2476900000000006E-2</c:v>
                </c:pt>
                <c:pt idx="21101">
                  <c:v>-8.2479499999999997E-2</c:v>
                </c:pt>
                <c:pt idx="21102">
                  <c:v>-8.2484699999999994E-2</c:v>
                </c:pt>
                <c:pt idx="21103">
                  <c:v>-8.2492499999999996E-2</c:v>
                </c:pt>
                <c:pt idx="21104">
                  <c:v>-8.2498799999999997E-2</c:v>
                </c:pt>
                <c:pt idx="21105">
                  <c:v>-8.2504300000000003E-2</c:v>
                </c:pt>
                <c:pt idx="21106">
                  <c:v>-8.2511500000000002E-2</c:v>
                </c:pt>
                <c:pt idx="21107">
                  <c:v>-8.2518400000000006E-2</c:v>
                </c:pt>
                <c:pt idx="21108">
                  <c:v>-8.2523399999999997E-2</c:v>
                </c:pt>
                <c:pt idx="21109">
                  <c:v>-8.2528000000000004E-2</c:v>
                </c:pt>
                <c:pt idx="21110">
                  <c:v>-8.2533899999999993E-2</c:v>
                </c:pt>
                <c:pt idx="21111">
                  <c:v>-8.2537200000000005E-2</c:v>
                </c:pt>
                <c:pt idx="21112">
                  <c:v>-8.2541400000000001E-2</c:v>
                </c:pt>
                <c:pt idx="21113">
                  <c:v>-8.2544000000000006E-2</c:v>
                </c:pt>
                <c:pt idx="21114">
                  <c:v>-8.2545900000000005E-2</c:v>
                </c:pt>
                <c:pt idx="21115">
                  <c:v>-8.25486E-2</c:v>
                </c:pt>
                <c:pt idx="21116">
                  <c:v>-8.2553100000000004E-2</c:v>
                </c:pt>
                <c:pt idx="21117">
                  <c:v>-8.2558099999999995E-2</c:v>
                </c:pt>
                <c:pt idx="21118">
                  <c:v>-8.2561399999999993E-2</c:v>
                </c:pt>
                <c:pt idx="21119">
                  <c:v>-8.2563899999999996E-2</c:v>
                </c:pt>
                <c:pt idx="21120">
                  <c:v>-8.2565700000000006E-2</c:v>
                </c:pt>
                <c:pt idx="21121">
                  <c:v>-8.2567299999999996E-2</c:v>
                </c:pt>
                <c:pt idx="21122">
                  <c:v>-8.2571599999999995E-2</c:v>
                </c:pt>
                <c:pt idx="21123">
                  <c:v>-8.2575399999999993E-2</c:v>
                </c:pt>
                <c:pt idx="21124">
                  <c:v>-8.25795E-2</c:v>
                </c:pt>
                <c:pt idx="21125">
                  <c:v>-8.2582100000000006E-2</c:v>
                </c:pt>
                <c:pt idx="21126">
                  <c:v>-8.2586800000000002E-2</c:v>
                </c:pt>
                <c:pt idx="21127">
                  <c:v>-8.2593E-2</c:v>
                </c:pt>
                <c:pt idx="21128">
                  <c:v>-8.2600999999999994E-2</c:v>
                </c:pt>
                <c:pt idx="21129">
                  <c:v>-8.2608699999999993E-2</c:v>
                </c:pt>
                <c:pt idx="21130">
                  <c:v>-8.2612900000000003E-2</c:v>
                </c:pt>
                <c:pt idx="21131">
                  <c:v>-8.2615300000000003E-2</c:v>
                </c:pt>
                <c:pt idx="21132">
                  <c:v>-8.2617300000000005E-2</c:v>
                </c:pt>
                <c:pt idx="21133">
                  <c:v>-8.26181E-2</c:v>
                </c:pt>
                <c:pt idx="21134">
                  <c:v>-8.2619700000000004E-2</c:v>
                </c:pt>
                <c:pt idx="21135">
                  <c:v>-8.2622799999999996E-2</c:v>
                </c:pt>
                <c:pt idx="21136">
                  <c:v>-8.2627300000000001E-2</c:v>
                </c:pt>
                <c:pt idx="21137">
                  <c:v>-8.2631300000000005E-2</c:v>
                </c:pt>
                <c:pt idx="21138">
                  <c:v>-8.2636200000000007E-2</c:v>
                </c:pt>
                <c:pt idx="21139">
                  <c:v>-8.2643900000000006E-2</c:v>
                </c:pt>
                <c:pt idx="21140">
                  <c:v>-8.26519E-2</c:v>
                </c:pt>
                <c:pt idx="21141">
                  <c:v>-8.2657099999999997E-2</c:v>
                </c:pt>
                <c:pt idx="21142">
                  <c:v>-8.2661600000000002E-2</c:v>
                </c:pt>
                <c:pt idx="21143">
                  <c:v>-8.2662899999999997E-2</c:v>
                </c:pt>
                <c:pt idx="21144">
                  <c:v>-8.2664000000000001E-2</c:v>
                </c:pt>
                <c:pt idx="21145">
                  <c:v>-8.2663E-2</c:v>
                </c:pt>
                <c:pt idx="21146">
                  <c:v>-8.2666000000000003E-2</c:v>
                </c:pt>
                <c:pt idx="21147">
                  <c:v>-8.2668900000000003E-2</c:v>
                </c:pt>
                <c:pt idx="21148">
                  <c:v>-8.2670499999999994E-2</c:v>
                </c:pt>
                <c:pt idx="21149">
                  <c:v>-8.2672099999999998E-2</c:v>
                </c:pt>
                <c:pt idx="21150">
                  <c:v>-8.2672899999999994E-2</c:v>
                </c:pt>
                <c:pt idx="21151">
                  <c:v>-8.2674499999999998E-2</c:v>
                </c:pt>
                <c:pt idx="21152">
                  <c:v>-8.2673800000000006E-2</c:v>
                </c:pt>
                <c:pt idx="21153">
                  <c:v>-8.2674600000000001E-2</c:v>
                </c:pt>
                <c:pt idx="21154">
                  <c:v>-8.2674200000000003E-2</c:v>
                </c:pt>
                <c:pt idx="21155">
                  <c:v>-8.2674700000000004E-2</c:v>
                </c:pt>
                <c:pt idx="21156">
                  <c:v>-8.2675399999999996E-2</c:v>
                </c:pt>
                <c:pt idx="21157">
                  <c:v>-8.26794E-2</c:v>
                </c:pt>
                <c:pt idx="21158">
                  <c:v>-8.2686200000000001E-2</c:v>
                </c:pt>
                <c:pt idx="21159">
                  <c:v>-8.2692600000000005E-2</c:v>
                </c:pt>
                <c:pt idx="21160">
                  <c:v>-8.26987E-2</c:v>
                </c:pt>
                <c:pt idx="21161">
                  <c:v>-8.2705600000000004E-2</c:v>
                </c:pt>
                <c:pt idx="21162">
                  <c:v>-8.2710599999999995E-2</c:v>
                </c:pt>
                <c:pt idx="21163">
                  <c:v>-8.2713999999999996E-2</c:v>
                </c:pt>
                <c:pt idx="21164">
                  <c:v>-8.2718100000000003E-2</c:v>
                </c:pt>
                <c:pt idx="21165">
                  <c:v>-8.2721100000000006E-2</c:v>
                </c:pt>
                <c:pt idx="21166">
                  <c:v>-8.2723400000000002E-2</c:v>
                </c:pt>
                <c:pt idx="21167">
                  <c:v>-8.27238E-2</c:v>
                </c:pt>
                <c:pt idx="21168">
                  <c:v>-8.2721299999999998E-2</c:v>
                </c:pt>
                <c:pt idx="21169">
                  <c:v>-8.2720399999999999E-2</c:v>
                </c:pt>
                <c:pt idx="21170">
                  <c:v>-8.2719000000000001E-2</c:v>
                </c:pt>
                <c:pt idx="21171">
                  <c:v>-8.2719000000000001E-2</c:v>
                </c:pt>
                <c:pt idx="21172">
                  <c:v>-8.2720000000000002E-2</c:v>
                </c:pt>
                <c:pt idx="21173">
                  <c:v>-8.2723000000000005E-2</c:v>
                </c:pt>
                <c:pt idx="21174">
                  <c:v>-8.27267E-2</c:v>
                </c:pt>
                <c:pt idx="21175">
                  <c:v>-8.2731299999999994E-2</c:v>
                </c:pt>
                <c:pt idx="21176">
                  <c:v>-8.2738300000000001E-2</c:v>
                </c:pt>
                <c:pt idx="21177">
                  <c:v>-8.2744100000000001E-2</c:v>
                </c:pt>
                <c:pt idx="21178">
                  <c:v>-8.2746899999999998E-2</c:v>
                </c:pt>
                <c:pt idx="21179">
                  <c:v>-8.2749799999999998E-2</c:v>
                </c:pt>
                <c:pt idx="21180">
                  <c:v>-8.27513E-2</c:v>
                </c:pt>
                <c:pt idx="21181">
                  <c:v>-8.2753999999999994E-2</c:v>
                </c:pt>
                <c:pt idx="21182">
                  <c:v>-8.2755800000000004E-2</c:v>
                </c:pt>
                <c:pt idx="21183">
                  <c:v>-8.2755800000000004E-2</c:v>
                </c:pt>
                <c:pt idx="21184">
                  <c:v>-8.2756499999999997E-2</c:v>
                </c:pt>
                <c:pt idx="21185">
                  <c:v>-8.2758200000000004E-2</c:v>
                </c:pt>
                <c:pt idx="21186">
                  <c:v>-8.2761799999999996E-2</c:v>
                </c:pt>
                <c:pt idx="21187">
                  <c:v>-8.2766199999999998E-2</c:v>
                </c:pt>
                <c:pt idx="21188">
                  <c:v>-8.2767999999999994E-2</c:v>
                </c:pt>
                <c:pt idx="21189">
                  <c:v>-8.2769400000000007E-2</c:v>
                </c:pt>
                <c:pt idx="21190">
                  <c:v>-8.2770099999999999E-2</c:v>
                </c:pt>
                <c:pt idx="21191">
                  <c:v>-8.2768900000000006E-2</c:v>
                </c:pt>
                <c:pt idx="21192">
                  <c:v>-8.2770200000000002E-2</c:v>
                </c:pt>
                <c:pt idx="21193">
                  <c:v>-8.27706E-2</c:v>
                </c:pt>
                <c:pt idx="21194">
                  <c:v>-8.2772100000000001E-2</c:v>
                </c:pt>
                <c:pt idx="21195">
                  <c:v>-8.2772700000000005E-2</c:v>
                </c:pt>
                <c:pt idx="21196">
                  <c:v>-8.2776799999999998E-2</c:v>
                </c:pt>
                <c:pt idx="21197">
                  <c:v>-8.2781800000000003E-2</c:v>
                </c:pt>
                <c:pt idx="21198">
                  <c:v>-8.2785999999999998E-2</c:v>
                </c:pt>
                <c:pt idx="21199">
                  <c:v>-8.2791699999999996E-2</c:v>
                </c:pt>
                <c:pt idx="21200">
                  <c:v>-8.2797300000000004E-2</c:v>
                </c:pt>
                <c:pt idx="21201">
                  <c:v>-8.2802700000000007E-2</c:v>
                </c:pt>
                <c:pt idx="21202">
                  <c:v>-8.2807500000000006E-2</c:v>
                </c:pt>
                <c:pt idx="21203">
                  <c:v>-8.2811499999999996E-2</c:v>
                </c:pt>
                <c:pt idx="21204">
                  <c:v>-8.2816799999999996E-2</c:v>
                </c:pt>
                <c:pt idx="21205">
                  <c:v>-8.2822900000000005E-2</c:v>
                </c:pt>
                <c:pt idx="21206">
                  <c:v>-8.2828499999999999E-2</c:v>
                </c:pt>
                <c:pt idx="21207">
                  <c:v>-8.2835400000000003E-2</c:v>
                </c:pt>
                <c:pt idx="21208">
                  <c:v>-8.2841999999999999E-2</c:v>
                </c:pt>
                <c:pt idx="21209">
                  <c:v>-8.2845100000000005E-2</c:v>
                </c:pt>
                <c:pt idx="21210">
                  <c:v>-8.2846900000000001E-2</c:v>
                </c:pt>
                <c:pt idx="21211">
                  <c:v>-8.2849300000000001E-2</c:v>
                </c:pt>
                <c:pt idx="21212">
                  <c:v>-8.2849900000000004E-2</c:v>
                </c:pt>
                <c:pt idx="21213">
                  <c:v>-8.2850599999999996E-2</c:v>
                </c:pt>
                <c:pt idx="21214">
                  <c:v>-8.2851499999999995E-2</c:v>
                </c:pt>
                <c:pt idx="21215">
                  <c:v>-8.2852800000000004E-2</c:v>
                </c:pt>
                <c:pt idx="21216">
                  <c:v>-8.2855300000000007E-2</c:v>
                </c:pt>
                <c:pt idx="21217">
                  <c:v>-8.2858100000000004E-2</c:v>
                </c:pt>
                <c:pt idx="21218">
                  <c:v>-8.2862699999999997E-2</c:v>
                </c:pt>
                <c:pt idx="21219">
                  <c:v>-8.2866200000000001E-2</c:v>
                </c:pt>
                <c:pt idx="21220">
                  <c:v>-8.2867300000000005E-2</c:v>
                </c:pt>
                <c:pt idx="21221">
                  <c:v>-8.2868999999999998E-2</c:v>
                </c:pt>
                <c:pt idx="21222">
                  <c:v>-8.2871299999999995E-2</c:v>
                </c:pt>
                <c:pt idx="21223">
                  <c:v>-8.2874299999999998E-2</c:v>
                </c:pt>
                <c:pt idx="21224">
                  <c:v>-8.2879400000000006E-2</c:v>
                </c:pt>
                <c:pt idx="21225">
                  <c:v>-8.2883899999999996E-2</c:v>
                </c:pt>
                <c:pt idx="21226">
                  <c:v>-8.2888100000000006E-2</c:v>
                </c:pt>
                <c:pt idx="21227">
                  <c:v>-8.2890800000000001E-2</c:v>
                </c:pt>
                <c:pt idx="21228">
                  <c:v>-8.2894999999999996E-2</c:v>
                </c:pt>
                <c:pt idx="21229">
                  <c:v>-8.2898700000000006E-2</c:v>
                </c:pt>
                <c:pt idx="21230">
                  <c:v>-8.2902900000000002E-2</c:v>
                </c:pt>
                <c:pt idx="21231">
                  <c:v>-8.2908700000000002E-2</c:v>
                </c:pt>
                <c:pt idx="21232">
                  <c:v>-8.29149E-2</c:v>
                </c:pt>
                <c:pt idx="21233">
                  <c:v>-8.2919699999999999E-2</c:v>
                </c:pt>
                <c:pt idx="21234">
                  <c:v>-8.2926100000000003E-2</c:v>
                </c:pt>
                <c:pt idx="21235">
                  <c:v>-8.2934099999999997E-2</c:v>
                </c:pt>
                <c:pt idx="21236">
                  <c:v>-8.29429E-2</c:v>
                </c:pt>
                <c:pt idx="21237">
                  <c:v>-8.2951700000000003E-2</c:v>
                </c:pt>
                <c:pt idx="21238">
                  <c:v>-8.2960599999999995E-2</c:v>
                </c:pt>
                <c:pt idx="21239">
                  <c:v>-8.2966399999999996E-2</c:v>
                </c:pt>
                <c:pt idx="21240">
                  <c:v>-8.2972299999999999E-2</c:v>
                </c:pt>
                <c:pt idx="21241">
                  <c:v>-8.2978700000000002E-2</c:v>
                </c:pt>
                <c:pt idx="21242">
                  <c:v>-8.2980700000000004E-2</c:v>
                </c:pt>
                <c:pt idx="21243">
                  <c:v>-8.2984500000000003E-2</c:v>
                </c:pt>
                <c:pt idx="21244">
                  <c:v>-8.2988800000000001E-2</c:v>
                </c:pt>
                <c:pt idx="21245">
                  <c:v>-8.2993999999999998E-2</c:v>
                </c:pt>
                <c:pt idx="21246">
                  <c:v>-8.2998000000000002E-2</c:v>
                </c:pt>
                <c:pt idx="21247">
                  <c:v>-8.3001599999999995E-2</c:v>
                </c:pt>
                <c:pt idx="21248">
                  <c:v>-8.3005399999999993E-2</c:v>
                </c:pt>
                <c:pt idx="21249">
                  <c:v>-8.3010100000000003E-2</c:v>
                </c:pt>
                <c:pt idx="21250">
                  <c:v>-8.3016199999999998E-2</c:v>
                </c:pt>
                <c:pt idx="21251">
                  <c:v>-8.3022499999999999E-2</c:v>
                </c:pt>
                <c:pt idx="21252">
                  <c:v>-8.30317E-2</c:v>
                </c:pt>
                <c:pt idx="21253">
                  <c:v>-8.3041199999999996E-2</c:v>
                </c:pt>
                <c:pt idx="21254">
                  <c:v>-8.3050399999999996E-2</c:v>
                </c:pt>
                <c:pt idx="21255">
                  <c:v>-8.3057699999999998E-2</c:v>
                </c:pt>
                <c:pt idx="21256">
                  <c:v>-8.3066500000000001E-2</c:v>
                </c:pt>
                <c:pt idx="21257">
                  <c:v>-8.3074499999999996E-2</c:v>
                </c:pt>
                <c:pt idx="21258">
                  <c:v>-8.3081600000000005E-2</c:v>
                </c:pt>
                <c:pt idx="21259">
                  <c:v>-8.3085099999999995E-2</c:v>
                </c:pt>
                <c:pt idx="21260">
                  <c:v>-8.3087900000000006E-2</c:v>
                </c:pt>
                <c:pt idx="21261">
                  <c:v>-8.3089499999999997E-2</c:v>
                </c:pt>
                <c:pt idx="21262">
                  <c:v>-8.3092899999999997E-2</c:v>
                </c:pt>
                <c:pt idx="21263">
                  <c:v>-8.3097000000000004E-2</c:v>
                </c:pt>
                <c:pt idx="21264">
                  <c:v>-8.3103200000000002E-2</c:v>
                </c:pt>
                <c:pt idx="21265">
                  <c:v>-8.3110400000000001E-2</c:v>
                </c:pt>
                <c:pt idx="21266">
                  <c:v>-8.3117800000000006E-2</c:v>
                </c:pt>
                <c:pt idx="21267">
                  <c:v>-8.3126699999999998E-2</c:v>
                </c:pt>
                <c:pt idx="21268">
                  <c:v>-8.3135899999999999E-2</c:v>
                </c:pt>
                <c:pt idx="21269">
                  <c:v>-8.3146300000000006E-2</c:v>
                </c:pt>
                <c:pt idx="21270">
                  <c:v>-8.3155499999999993E-2</c:v>
                </c:pt>
                <c:pt idx="21271">
                  <c:v>-8.3162299999999995E-2</c:v>
                </c:pt>
                <c:pt idx="21272">
                  <c:v>-8.3166699999999996E-2</c:v>
                </c:pt>
                <c:pt idx="21273">
                  <c:v>-8.3171499999999995E-2</c:v>
                </c:pt>
                <c:pt idx="21274">
                  <c:v>-8.3174999999999999E-2</c:v>
                </c:pt>
                <c:pt idx="21275">
                  <c:v>-8.3179699999999995E-2</c:v>
                </c:pt>
                <c:pt idx="21276">
                  <c:v>-8.31842E-2</c:v>
                </c:pt>
                <c:pt idx="21277">
                  <c:v>-8.3189200000000005E-2</c:v>
                </c:pt>
                <c:pt idx="21278">
                  <c:v>-8.3194599999999994E-2</c:v>
                </c:pt>
                <c:pt idx="21279">
                  <c:v>-8.3196699999999998E-2</c:v>
                </c:pt>
                <c:pt idx="21280">
                  <c:v>-8.3197900000000005E-2</c:v>
                </c:pt>
                <c:pt idx="21281">
                  <c:v>-8.3200099999999999E-2</c:v>
                </c:pt>
                <c:pt idx="21282">
                  <c:v>-8.3203899999999997E-2</c:v>
                </c:pt>
                <c:pt idx="21283">
                  <c:v>-8.3208099999999993E-2</c:v>
                </c:pt>
                <c:pt idx="21284">
                  <c:v>-8.3212099999999997E-2</c:v>
                </c:pt>
                <c:pt idx="21285">
                  <c:v>-8.3216100000000001E-2</c:v>
                </c:pt>
                <c:pt idx="21286">
                  <c:v>-8.3221900000000001E-2</c:v>
                </c:pt>
                <c:pt idx="21287">
                  <c:v>-8.3226099999999997E-2</c:v>
                </c:pt>
                <c:pt idx="21288">
                  <c:v>-8.32315E-2</c:v>
                </c:pt>
                <c:pt idx="21289">
                  <c:v>-8.3235100000000006E-2</c:v>
                </c:pt>
                <c:pt idx="21290">
                  <c:v>-8.3239300000000002E-2</c:v>
                </c:pt>
                <c:pt idx="21291">
                  <c:v>-8.3243600000000001E-2</c:v>
                </c:pt>
                <c:pt idx="21292">
                  <c:v>-8.3249199999999995E-2</c:v>
                </c:pt>
                <c:pt idx="21293">
                  <c:v>-8.3256800000000006E-2</c:v>
                </c:pt>
                <c:pt idx="21294">
                  <c:v>-8.3265099999999995E-2</c:v>
                </c:pt>
                <c:pt idx="21295">
                  <c:v>-8.3272600000000002E-2</c:v>
                </c:pt>
                <c:pt idx="21296">
                  <c:v>-8.3279000000000006E-2</c:v>
                </c:pt>
                <c:pt idx="21297">
                  <c:v>-8.3287399999999998E-2</c:v>
                </c:pt>
                <c:pt idx="21298">
                  <c:v>-8.3294999999999994E-2</c:v>
                </c:pt>
                <c:pt idx="21299">
                  <c:v>-8.3301E-2</c:v>
                </c:pt>
                <c:pt idx="21300">
                  <c:v>-8.33068E-2</c:v>
                </c:pt>
                <c:pt idx="21301">
                  <c:v>-8.3311200000000002E-2</c:v>
                </c:pt>
                <c:pt idx="21302">
                  <c:v>-8.3317699999999995E-2</c:v>
                </c:pt>
                <c:pt idx="21303">
                  <c:v>-8.3322999999999994E-2</c:v>
                </c:pt>
                <c:pt idx="21304">
                  <c:v>-8.3328799999999995E-2</c:v>
                </c:pt>
                <c:pt idx="21305">
                  <c:v>-8.3336099999999996E-2</c:v>
                </c:pt>
                <c:pt idx="21306">
                  <c:v>-8.3343600000000004E-2</c:v>
                </c:pt>
                <c:pt idx="21307">
                  <c:v>-8.3349500000000007E-2</c:v>
                </c:pt>
                <c:pt idx="21308">
                  <c:v>-8.3357799999999996E-2</c:v>
                </c:pt>
                <c:pt idx="21309">
                  <c:v>-8.3365300000000003E-2</c:v>
                </c:pt>
                <c:pt idx="21310">
                  <c:v>-8.3371700000000007E-2</c:v>
                </c:pt>
                <c:pt idx="21311">
                  <c:v>-8.3375400000000002E-2</c:v>
                </c:pt>
                <c:pt idx="21312">
                  <c:v>-8.3377599999999996E-2</c:v>
                </c:pt>
                <c:pt idx="21313">
                  <c:v>-8.3380200000000002E-2</c:v>
                </c:pt>
                <c:pt idx="21314">
                  <c:v>-8.33811E-2</c:v>
                </c:pt>
                <c:pt idx="21315">
                  <c:v>-8.3380499999999996E-2</c:v>
                </c:pt>
                <c:pt idx="21316">
                  <c:v>-8.3381399999999994E-2</c:v>
                </c:pt>
                <c:pt idx="21317">
                  <c:v>-8.3384200000000006E-2</c:v>
                </c:pt>
                <c:pt idx="21318">
                  <c:v>-8.3385200000000007E-2</c:v>
                </c:pt>
                <c:pt idx="21319">
                  <c:v>-8.3386799999999997E-2</c:v>
                </c:pt>
                <c:pt idx="21320">
                  <c:v>-8.3390800000000001E-2</c:v>
                </c:pt>
                <c:pt idx="21321">
                  <c:v>-8.3394999999999997E-2</c:v>
                </c:pt>
                <c:pt idx="21322">
                  <c:v>-8.3398399999999998E-2</c:v>
                </c:pt>
                <c:pt idx="21323">
                  <c:v>-8.3402699999999996E-2</c:v>
                </c:pt>
                <c:pt idx="21324">
                  <c:v>-8.3406999999999995E-2</c:v>
                </c:pt>
                <c:pt idx="21325">
                  <c:v>-8.3411399999999997E-2</c:v>
                </c:pt>
                <c:pt idx="21326">
                  <c:v>-8.3413899999999999E-2</c:v>
                </c:pt>
                <c:pt idx="21327">
                  <c:v>-8.3418300000000001E-2</c:v>
                </c:pt>
                <c:pt idx="21328">
                  <c:v>-8.3422099999999999E-2</c:v>
                </c:pt>
                <c:pt idx="21329">
                  <c:v>-8.3426E-2</c:v>
                </c:pt>
                <c:pt idx="21330">
                  <c:v>-8.3427600000000005E-2</c:v>
                </c:pt>
                <c:pt idx="21331">
                  <c:v>-8.3427799999999996E-2</c:v>
                </c:pt>
                <c:pt idx="21332">
                  <c:v>-8.3426799999999995E-2</c:v>
                </c:pt>
                <c:pt idx="21333">
                  <c:v>-8.3427600000000005E-2</c:v>
                </c:pt>
                <c:pt idx="21334">
                  <c:v>-8.3428699999999995E-2</c:v>
                </c:pt>
                <c:pt idx="21335">
                  <c:v>-8.3430599999999994E-2</c:v>
                </c:pt>
                <c:pt idx="21336">
                  <c:v>-8.3432000000000006E-2</c:v>
                </c:pt>
                <c:pt idx="21337">
                  <c:v>-8.3433499999999994E-2</c:v>
                </c:pt>
                <c:pt idx="21338">
                  <c:v>-8.3435800000000004E-2</c:v>
                </c:pt>
                <c:pt idx="21339">
                  <c:v>-8.3439600000000003E-2</c:v>
                </c:pt>
                <c:pt idx="21340">
                  <c:v>-8.3445400000000003E-2</c:v>
                </c:pt>
                <c:pt idx="21341">
                  <c:v>-8.3449300000000004E-2</c:v>
                </c:pt>
                <c:pt idx="21342">
                  <c:v>-8.3454E-2</c:v>
                </c:pt>
                <c:pt idx="21343">
                  <c:v>-8.3456199999999994E-2</c:v>
                </c:pt>
                <c:pt idx="21344">
                  <c:v>-8.3456900000000001E-2</c:v>
                </c:pt>
                <c:pt idx="21345">
                  <c:v>-8.3460099999999995E-2</c:v>
                </c:pt>
                <c:pt idx="21346">
                  <c:v>-8.3463800000000005E-2</c:v>
                </c:pt>
                <c:pt idx="21347">
                  <c:v>-8.3467299999999994E-2</c:v>
                </c:pt>
                <c:pt idx="21348">
                  <c:v>-8.34704E-2</c:v>
                </c:pt>
                <c:pt idx="21349">
                  <c:v>-8.3473699999999998E-2</c:v>
                </c:pt>
                <c:pt idx="21350">
                  <c:v>-8.3475900000000006E-2</c:v>
                </c:pt>
                <c:pt idx="21351">
                  <c:v>-8.3479700000000004E-2</c:v>
                </c:pt>
                <c:pt idx="21352">
                  <c:v>-8.3484199999999995E-2</c:v>
                </c:pt>
                <c:pt idx="21353">
                  <c:v>-8.3488900000000005E-2</c:v>
                </c:pt>
                <c:pt idx="21354">
                  <c:v>-8.3490900000000007E-2</c:v>
                </c:pt>
                <c:pt idx="21355">
                  <c:v>-8.3490599999999998E-2</c:v>
                </c:pt>
                <c:pt idx="21356">
                  <c:v>-8.3490800000000004E-2</c:v>
                </c:pt>
                <c:pt idx="21357">
                  <c:v>-8.3491999999999997E-2</c:v>
                </c:pt>
                <c:pt idx="21358">
                  <c:v>-8.3494100000000002E-2</c:v>
                </c:pt>
                <c:pt idx="21359">
                  <c:v>-8.3496699999999993E-2</c:v>
                </c:pt>
                <c:pt idx="21360">
                  <c:v>-8.3498199999999995E-2</c:v>
                </c:pt>
                <c:pt idx="21361">
                  <c:v>-8.3500500000000005E-2</c:v>
                </c:pt>
                <c:pt idx="21362">
                  <c:v>-8.35037E-2</c:v>
                </c:pt>
                <c:pt idx="21363">
                  <c:v>-8.3509600000000003E-2</c:v>
                </c:pt>
                <c:pt idx="21364">
                  <c:v>-8.3513199999999996E-2</c:v>
                </c:pt>
                <c:pt idx="21365">
                  <c:v>-8.3516999999999994E-2</c:v>
                </c:pt>
                <c:pt idx="21366">
                  <c:v>-8.3522299999999994E-2</c:v>
                </c:pt>
                <c:pt idx="21367">
                  <c:v>-8.3525500000000003E-2</c:v>
                </c:pt>
                <c:pt idx="21368">
                  <c:v>-8.3530099999999996E-2</c:v>
                </c:pt>
                <c:pt idx="21369">
                  <c:v>-8.3537100000000003E-2</c:v>
                </c:pt>
                <c:pt idx="21370">
                  <c:v>-8.3542500000000006E-2</c:v>
                </c:pt>
                <c:pt idx="21371">
                  <c:v>-8.3547700000000003E-2</c:v>
                </c:pt>
                <c:pt idx="21372">
                  <c:v>-8.3552399999999999E-2</c:v>
                </c:pt>
                <c:pt idx="21373">
                  <c:v>-8.3556900000000003E-2</c:v>
                </c:pt>
                <c:pt idx="21374">
                  <c:v>-8.3563799999999994E-2</c:v>
                </c:pt>
                <c:pt idx="21375">
                  <c:v>-8.3570000000000005E-2</c:v>
                </c:pt>
                <c:pt idx="21376">
                  <c:v>-8.3575099999999999E-2</c:v>
                </c:pt>
                <c:pt idx="21377">
                  <c:v>-8.3582000000000004E-2</c:v>
                </c:pt>
                <c:pt idx="21378">
                  <c:v>-8.3588200000000001E-2</c:v>
                </c:pt>
                <c:pt idx="21379">
                  <c:v>-8.3595299999999997E-2</c:v>
                </c:pt>
                <c:pt idx="21380">
                  <c:v>-8.3604200000000004E-2</c:v>
                </c:pt>
                <c:pt idx="21381">
                  <c:v>-8.3610799999999999E-2</c:v>
                </c:pt>
                <c:pt idx="21382">
                  <c:v>-8.3617499999999997E-2</c:v>
                </c:pt>
                <c:pt idx="21383">
                  <c:v>-8.3621600000000004E-2</c:v>
                </c:pt>
                <c:pt idx="21384">
                  <c:v>-8.3626400000000004E-2</c:v>
                </c:pt>
                <c:pt idx="21385">
                  <c:v>-8.3632300000000007E-2</c:v>
                </c:pt>
                <c:pt idx="21386">
                  <c:v>-8.3637500000000004E-2</c:v>
                </c:pt>
                <c:pt idx="21387">
                  <c:v>-8.3640400000000004E-2</c:v>
                </c:pt>
                <c:pt idx="21388">
                  <c:v>-8.3642099999999997E-2</c:v>
                </c:pt>
                <c:pt idx="21389">
                  <c:v>-8.36446E-2</c:v>
                </c:pt>
                <c:pt idx="21390">
                  <c:v>-8.3648E-2</c:v>
                </c:pt>
                <c:pt idx="21391">
                  <c:v>-8.3651000000000003E-2</c:v>
                </c:pt>
                <c:pt idx="21392">
                  <c:v>-8.3653699999999998E-2</c:v>
                </c:pt>
                <c:pt idx="21393">
                  <c:v>-8.3659600000000001E-2</c:v>
                </c:pt>
                <c:pt idx="21394">
                  <c:v>-8.36615E-2</c:v>
                </c:pt>
                <c:pt idx="21395">
                  <c:v>-8.3666299999999999E-2</c:v>
                </c:pt>
                <c:pt idx="21396">
                  <c:v>-8.3674700000000005E-2</c:v>
                </c:pt>
                <c:pt idx="21397">
                  <c:v>-8.36813E-2</c:v>
                </c:pt>
                <c:pt idx="21398">
                  <c:v>-8.3689E-2</c:v>
                </c:pt>
                <c:pt idx="21399">
                  <c:v>-8.3697099999999997E-2</c:v>
                </c:pt>
                <c:pt idx="21400">
                  <c:v>-8.3703899999999998E-2</c:v>
                </c:pt>
                <c:pt idx="21401">
                  <c:v>-8.3707599999999993E-2</c:v>
                </c:pt>
                <c:pt idx="21402">
                  <c:v>-8.3708199999999996E-2</c:v>
                </c:pt>
                <c:pt idx="21403">
                  <c:v>-8.3709000000000006E-2</c:v>
                </c:pt>
                <c:pt idx="21404">
                  <c:v>-8.37088E-2</c:v>
                </c:pt>
                <c:pt idx="21405">
                  <c:v>-8.3706600000000006E-2</c:v>
                </c:pt>
                <c:pt idx="21406">
                  <c:v>-8.3707199999999995E-2</c:v>
                </c:pt>
                <c:pt idx="21407">
                  <c:v>-8.3706699999999995E-2</c:v>
                </c:pt>
                <c:pt idx="21408">
                  <c:v>-8.3708500000000005E-2</c:v>
                </c:pt>
                <c:pt idx="21409">
                  <c:v>-8.3711599999999997E-2</c:v>
                </c:pt>
                <c:pt idx="21410">
                  <c:v>-8.3716700000000005E-2</c:v>
                </c:pt>
                <c:pt idx="21411">
                  <c:v>-8.3721500000000004E-2</c:v>
                </c:pt>
                <c:pt idx="21412">
                  <c:v>-8.3727999999999997E-2</c:v>
                </c:pt>
                <c:pt idx="21413">
                  <c:v>-8.3733699999999994E-2</c:v>
                </c:pt>
                <c:pt idx="21414">
                  <c:v>-8.3740899999999993E-2</c:v>
                </c:pt>
                <c:pt idx="21415">
                  <c:v>-8.3746100000000004E-2</c:v>
                </c:pt>
                <c:pt idx="21416">
                  <c:v>-8.3751199999999998E-2</c:v>
                </c:pt>
                <c:pt idx="21417">
                  <c:v>-8.3756399999999995E-2</c:v>
                </c:pt>
                <c:pt idx="21418">
                  <c:v>-8.3758899999999997E-2</c:v>
                </c:pt>
                <c:pt idx="21419">
                  <c:v>-8.3763199999999996E-2</c:v>
                </c:pt>
                <c:pt idx="21420">
                  <c:v>-8.3765699999999998E-2</c:v>
                </c:pt>
                <c:pt idx="21421">
                  <c:v>-8.3768700000000001E-2</c:v>
                </c:pt>
                <c:pt idx="21422">
                  <c:v>-8.3771399999999996E-2</c:v>
                </c:pt>
                <c:pt idx="21423">
                  <c:v>-8.3774299999999996E-2</c:v>
                </c:pt>
                <c:pt idx="21424">
                  <c:v>-8.3779400000000004E-2</c:v>
                </c:pt>
                <c:pt idx="21425">
                  <c:v>-8.3785200000000004E-2</c:v>
                </c:pt>
                <c:pt idx="21426">
                  <c:v>-8.3791199999999996E-2</c:v>
                </c:pt>
                <c:pt idx="21427">
                  <c:v>-8.3799100000000001E-2</c:v>
                </c:pt>
                <c:pt idx="21428">
                  <c:v>-8.3804100000000006E-2</c:v>
                </c:pt>
                <c:pt idx="21429">
                  <c:v>-8.3809700000000001E-2</c:v>
                </c:pt>
                <c:pt idx="21430">
                  <c:v>-8.3813700000000005E-2</c:v>
                </c:pt>
                <c:pt idx="21431">
                  <c:v>-8.3818599999999993E-2</c:v>
                </c:pt>
                <c:pt idx="21432">
                  <c:v>-8.3821000000000007E-2</c:v>
                </c:pt>
                <c:pt idx="21433">
                  <c:v>-8.3823099999999998E-2</c:v>
                </c:pt>
                <c:pt idx="21434">
                  <c:v>-8.3824800000000005E-2</c:v>
                </c:pt>
                <c:pt idx="21435">
                  <c:v>-8.3828100000000003E-2</c:v>
                </c:pt>
                <c:pt idx="21436">
                  <c:v>-8.3833299999999999E-2</c:v>
                </c:pt>
                <c:pt idx="21437">
                  <c:v>-8.3839300000000005E-2</c:v>
                </c:pt>
                <c:pt idx="21438">
                  <c:v>-8.3846699999999996E-2</c:v>
                </c:pt>
                <c:pt idx="21439">
                  <c:v>-8.3854700000000004E-2</c:v>
                </c:pt>
                <c:pt idx="21440">
                  <c:v>-8.3862900000000004E-2</c:v>
                </c:pt>
                <c:pt idx="21441">
                  <c:v>-8.3868399999999996E-2</c:v>
                </c:pt>
                <c:pt idx="21442">
                  <c:v>-8.38724E-2</c:v>
                </c:pt>
                <c:pt idx="21443">
                  <c:v>-8.3876699999999998E-2</c:v>
                </c:pt>
                <c:pt idx="21444">
                  <c:v>-8.3880099999999999E-2</c:v>
                </c:pt>
                <c:pt idx="21445">
                  <c:v>-8.3882799999999993E-2</c:v>
                </c:pt>
                <c:pt idx="21446">
                  <c:v>-8.3885100000000004E-2</c:v>
                </c:pt>
                <c:pt idx="21447">
                  <c:v>-8.3887400000000001E-2</c:v>
                </c:pt>
                <c:pt idx="21448">
                  <c:v>-8.3889000000000005E-2</c:v>
                </c:pt>
                <c:pt idx="21449">
                  <c:v>-8.3892999999999995E-2</c:v>
                </c:pt>
                <c:pt idx="21450">
                  <c:v>-8.3897700000000006E-2</c:v>
                </c:pt>
                <c:pt idx="21451">
                  <c:v>-8.3900299999999997E-2</c:v>
                </c:pt>
                <c:pt idx="21452">
                  <c:v>-8.3902900000000002E-2</c:v>
                </c:pt>
                <c:pt idx="21453">
                  <c:v>-8.3907899999999994E-2</c:v>
                </c:pt>
                <c:pt idx="21454">
                  <c:v>-8.3914199999999994E-2</c:v>
                </c:pt>
                <c:pt idx="21455">
                  <c:v>-8.3919800000000003E-2</c:v>
                </c:pt>
                <c:pt idx="21456">
                  <c:v>-8.3925299999999994E-2</c:v>
                </c:pt>
                <c:pt idx="21457">
                  <c:v>-8.3931099999999995E-2</c:v>
                </c:pt>
                <c:pt idx="21458">
                  <c:v>-8.3935800000000005E-2</c:v>
                </c:pt>
                <c:pt idx="21459">
                  <c:v>-8.3938600000000002E-2</c:v>
                </c:pt>
                <c:pt idx="21460">
                  <c:v>-8.3944199999999997E-2</c:v>
                </c:pt>
                <c:pt idx="21461">
                  <c:v>-8.3949599999999999E-2</c:v>
                </c:pt>
                <c:pt idx="21462">
                  <c:v>-8.3953100000000003E-2</c:v>
                </c:pt>
                <c:pt idx="21463">
                  <c:v>-8.3957699999999996E-2</c:v>
                </c:pt>
                <c:pt idx="21464">
                  <c:v>-8.3961800000000003E-2</c:v>
                </c:pt>
                <c:pt idx="21465">
                  <c:v>-8.3967100000000003E-2</c:v>
                </c:pt>
                <c:pt idx="21466">
                  <c:v>-8.3974699999999999E-2</c:v>
                </c:pt>
                <c:pt idx="21467">
                  <c:v>-8.3979300000000007E-2</c:v>
                </c:pt>
                <c:pt idx="21468">
                  <c:v>-8.3982200000000007E-2</c:v>
                </c:pt>
                <c:pt idx="21469">
                  <c:v>-8.3983100000000005E-2</c:v>
                </c:pt>
                <c:pt idx="21470">
                  <c:v>-8.3985900000000002E-2</c:v>
                </c:pt>
                <c:pt idx="21471">
                  <c:v>-8.3987800000000001E-2</c:v>
                </c:pt>
                <c:pt idx="21472">
                  <c:v>-8.3989300000000003E-2</c:v>
                </c:pt>
                <c:pt idx="21473">
                  <c:v>-8.3990099999999998E-2</c:v>
                </c:pt>
                <c:pt idx="21474">
                  <c:v>-8.3990800000000004E-2</c:v>
                </c:pt>
                <c:pt idx="21475">
                  <c:v>-8.3990499999999996E-2</c:v>
                </c:pt>
                <c:pt idx="21476">
                  <c:v>-8.3990899999999993E-2</c:v>
                </c:pt>
                <c:pt idx="21477">
                  <c:v>-8.3993399999999996E-2</c:v>
                </c:pt>
                <c:pt idx="21478">
                  <c:v>-8.3996299999999996E-2</c:v>
                </c:pt>
                <c:pt idx="21479">
                  <c:v>-8.39974E-2</c:v>
                </c:pt>
                <c:pt idx="21480">
                  <c:v>-8.3997100000000005E-2</c:v>
                </c:pt>
                <c:pt idx="21481">
                  <c:v>-8.3999000000000004E-2</c:v>
                </c:pt>
                <c:pt idx="21482">
                  <c:v>-8.3999699999999997E-2</c:v>
                </c:pt>
                <c:pt idx="21483">
                  <c:v>-8.4001599999999996E-2</c:v>
                </c:pt>
                <c:pt idx="21484">
                  <c:v>-8.4005300000000005E-2</c:v>
                </c:pt>
                <c:pt idx="21485">
                  <c:v>-8.4009700000000007E-2</c:v>
                </c:pt>
                <c:pt idx="21486">
                  <c:v>-8.4016499999999994E-2</c:v>
                </c:pt>
                <c:pt idx="21487">
                  <c:v>-8.4023799999999996E-2</c:v>
                </c:pt>
                <c:pt idx="21488">
                  <c:v>-8.4030499999999994E-2</c:v>
                </c:pt>
                <c:pt idx="21489">
                  <c:v>-8.4037200000000006E-2</c:v>
                </c:pt>
                <c:pt idx="21490">
                  <c:v>-8.4044900000000006E-2</c:v>
                </c:pt>
                <c:pt idx="21491">
                  <c:v>-8.40529E-2</c:v>
                </c:pt>
                <c:pt idx="21492">
                  <c:v>-8.4061499999999997E-2</c:v>
                </c:pt>
                <c:pt idx="21493">
                  <c:v>-8.4069400000000002E-2</c:v>
                </c:pt>
                <c:pt idx="21494">
                  <c:v>-8.4075700000000003E-2</c:v>
                </c:pt>
                <c:pt idx="21495">
                  <c:v>-8.4079100000000004E-2</c:v>
                </c:pt>
                <c:pt idx="21496">
                  <c:v>-8.4081600000000006E-2</c:v>
                </c:pt>
                <c:pt idx="21497">
                  <c:v>-8.4083500000000005E-2</c:v>
                </c:pt>
                <c:pt idx="21498">
                  <c:v>-8.4085300000000002E-2</c:v>
                </c:pt>
                <c:pt idx="21499">
                  <c:v>-8.4084800000000001E-2</c:v>
                </c:pt>
                <c:pt idx="21500">
                  <c:v>-8.4085699999999999E-2</c:v>
                </c:pt>
                <c:pt idx="21501">
                  <c:v>-8.4086800000000003E-2</c:v>
                </c:pt>
                <c:pt idx="21502">
                  <c:v>-8.4089800000000006E-2</c:v>
                </c:pt>
                <c:pt idx="21503">
                  <c:v>-8.4093399999999999E-2</c:v>
                </c:pt>
                <c:pt idx="21504">
                  <c:v>-8.4097599999999995E-2</c:v>
                </c:pt>
                <c:pt idx="21505">
                  <c:v>-8.4101400000000007E-2</c:v>
                </c:pt>
                <c:pt idx="21506">
                  <c:v>-8.4105399999999997E-2</c:v>
                </c:pt>
                <c:pt idx="21507">
                  <c:v>-8.4110400000000002E-2</c:v>
                </c:pt>
                <c:pt idx="21508">
                  <c:v>-8.4115499999999996E-2</c:v>
                </c:pt>
                <c:pt idx="21509">
                  <c:v>-8.4120100000000003E-2</c:v>
                </c:pt>
                <c:pt idx="21510">
                  <c:v>-8.4124000000000004E-2</c:v>
                </c:pt>
                <c:pt idx="21511">
                  <c:v>-8.4129200000000001E-2</c:v>
                </c:pt>
                <c:pt idx="21512">
                  <c:v>-8.4135199999999993E-2</c:v>
                </c:pt>
                <c:pt idx="21513">
                  <c:v>-8.4140999999999994E-2</c:v>
                </c:pt>
                <c:pt idx="21514">
                  <c:v>-8.4147200000000005E-2</c:v>
                </c:pt>
                <c:pt idx="21515">
                  <c:v>-8.4153900000000004E-2</c:v>
                </c:pt>
                <c:pt idx="21516">
                  <c:v>-8.4160200000000004E-2</c:v>
                </c:pt>
                <c:pt idx="21517">
                  <c:v>-8.4166299999999999E-2</c:v>
                </c:pt>
                <c:pt idx="21518">
                  <c:v>-8.4172399999999994E-2</c:v>
                </c:pt>
                <c:pt idx="21519">
                  <c:v>-8.4179199999999996E-2</c:v>
                </c:pt>
                <c:pt idx="21520">
                  <c:v>-8.4185099999999999E-2</c:v>
                </c:pt>
                <c:pt idx="21521">
                  <c:v>-8.4189299999999995E-2</c:v>
                </c:pt>
                <c:pt idx="21522">
                  <c:v>-8.4195099999999995E-2</c:v>
                </c:pt>
                <c:pt idx="21523">
                  <c:v>-8.4201999999999999E-2</c:v>
                </c:pt>
                <c:pt idx="21524">
                  <c:v>-8.4206400000000001E-2</c:v>
                </c:pt>
                <c:pt idx="21525">
                  <c:v>-8.4211300000000003E-2</c:v>
                </c:pt>
                <c:pt idx="21526">
                  <c:v>-8.4215700000000004E-2</c:v>
                </c:pt>
                <c:pt idx="21527">
                  <c:v>-8.4221599999999994E-2</c:v>
                </c:pt>
                <c:pt idx="21528">
                  <c:v>-8.4228399999999995E-2</c:v>
                </c:pt>
                <c:pt idx="21529">
                  <c:v>-8.4234299999999998E-2</c:v>
                </c:pt>
                <c:pt idx="21530">
                  <c:v>-8.42387E-2</c:v>
                </c:pt>
                <c:pt idx="21531">
                  <c:v>-8.4241800000000006E-2</c:v>
                </c:pt>
                <c:pt idx="21532">
                  <c:v>-8.4242499999999998E-2</c:v>
                </c:pt>
                <c:pt idx="21533">
                  <c:v>-8.4244700000000006E-2</c:v>
                </c:pt>
                <c:pt idx="21534">
                  <c:v>-8.4247000000000002E-2</c:v>
                </c:pt>
                <c:pt idx="21535">
                  <c:v>-8.4247699999999995E-2</c:v>
                </c:pt>
                <c:pt idx="21536">
                  <c:v>-8.4249500000000005E-2</c:v>
                </c:pt>
                <c:pt idx="21537">
                  <c:v>-8.4252900000000006E-2</c:v>
                </c:pt>
                <c:pt idx="21538">
                  <c:v>-8.4256899999999996E-2</c:v>
                </c:pt>
                <c:pt idx="21539">
                  <c:v>-8.4260100000000004E-2</c:v>
                </c:pt>
                <c:pt idx="21540">
                  <c:v>-8.4265499999999993E-2</c:v>
                </c:pt>
                <c:pt idx="21541">
                  <c:v>-8.4273200000000006E-2</c:v>
                </c:pt>
                <c:pt idx="21542">
                  <c:v>-8.4279499999999993E-2</c:v>
                </c:pt>
                <c:pt idx="21543">
                  <c:v>-8.4287200000000007E-2</c:v>
                </c:pt>
                <c:pt idx="21544">
                  <c:v>-8.4293699999999999E-2</c:v>
                </c:pt>
                <c:pt idx="21545">
                  <c:v>-8.4300100000000003E-2</c:v>
                </c:pt>
                <c:pt idx="21546">
                  <c:v>-8.4305500000000005E-2</c:v>
                </c:pt>
                <c:pt idx="21547">
                  <c:v>-8.4307800000000002E-2</c:v>
                </c:pt>
                <c:pt idx="21548">
                  <c:v>-8.4310999999999997E-2</c:v>
                </c:pt>
                <c:pt idx="21549">
                  <c:v>-8.4315899999999999E-2</c:v>
                </c:pt>
                <c:pt idx="21550">
                  <c:v>-8.4318299999999999E-2</c:v>
                </c:pt>
                <c:pt idx="21551">
                  <c:v>-8.4321999999999994E-2</c:v>
                </c:pt>
                <c:pt idx="21552">
                  <c:v>-8.4327200000000005E-2</c:v>
                </c:pt>
                <c:pt idx="21553">
                  <c:v>-8.4335199999999999E-2</c:v>
                </c:pt>
                <c:pt idx="21554">
                  <c:v>-8.4339300000000006E-2</c:v>
                </c:pt>
                <c:pt idx="21555">
                  <c:v>-8.4343600000000005E-2</c:v>
                </c:pt>
                <c:pt idx="21556">
                  <c:v>-8.4348199999999998E-2</c:v>
                </c:pt>
                <c:pt idx="21557">
                  <c:v>-8.4354299999999993E-2</c:v>
                </c:pt>
                <c:pt idx="21558">
                  <c:v>-8.4358600000000006E-2</c:v>
                </c:pt>
                <c:pt idx="21559">
                  <c:v>-8.4363400000000005E-2</c:v>
                </c:pt>
                <c:pt idx="21560">
                  <c:v>-8.43695E-2</c:v>
                </c:pt>
                <c:pt idx="21561">
                  <c:v>-8.4376999999999994E-2</c:v>
                </c:pt>
                <c:pt idx="21562">
                  <c:v>-8.4386199999999995E-2</c:v>
                </c:pt>
                <c:pt idx="21563">
                  <c:v>-8.4394800000000006E-2</c:v>
                </c:pt>
                <c:pt idx="21564">
                  <c:v>-8.4399199999999994E-2</c:v>
                </c:pt>
                <c:pt idx="21565">
                  <c:v>-8.4404000000000007E-2</c:v>
                </c:pt>
                <c:pt idx="21566">
                  <c:v>-8.4407099999999999E-2</c:v>
                </c:pt>
                <c:pt idx="21567">
                  <c:v>-8.44115E-2</c:v>
                </c:pt>
                <c:pt idx="21568">
                  <c:v>-8.4413699999999994E-2</c:v>
                </c:pt>
                <c:pt idx="21569">
                  <c:v>-8.4414900000000001E-2</c:v>
                </c:pt>
                <c:pt idx="21570">
                  <c:v>-8.4416900000000003E-2</c:v>
                </c:pt>
                <c:pt idx="21571">
                  <c:v>-8.4419499999999995E-2</c:v>
                </c:pt>
                <c:pt idx="21572">
                  <c:v>-8.4424200000000005E-2</c:v>
                </c:pt>
                <c:pt idx="21573">
                  <c:v>-8.4426899999999999E-2</c:v>
                </c:pt>
                <c:pt idx="21574">
                  <c:v>-8.4431199999999998E-2</c:v>
                </c:pt>
                <c:pt idx="21575">
                  <c:v>-8.4434200000000001E-2</c:v>
                </c:pt>
                <c:pt idx="21576">
                  <c:v>-8.4437700000000004E-2</c:v>
                </c:pt>
                <c:pt idx="21577">
                  <c:v>-8.4443900000000002E-2</c:v>
                </c:pt>
                <c:pt idx="21578">
                  <c:v>-8.4447900000000006E-2</c:v>
                </c:pt>
                <c:pt idx="21579">
                  <c:v>-8.4451300000000007E-2</c:v>
                </c:pt>
                <c:pt idx="21580">
                  <c:v>-8.4455100000000005E-2</c:v>
                </c:pt>
                <c:pt idx="21581">
                  <c:v>-8.4458599999999995E-2</c:v>
                </c:pt>
                <c:pt idx="21582">
                  <c:v>-8.4463200000000002E-2</c:v>
                </c:pt>
                <c:pt idx="21583">
                  <c:v>-8.4466899999999998E-2</c:v>
                </c:pt>
                <c:pt idx="21584">
                  <c:v>-8.4469799999999998E-2</c:v>
                </c:pt>
                <c:pt idx="21585">
                  <c:v>-8.4472800000000001E-2</c:v>
                </c:pt>
                <c:pt idx="21586">
                  <c:v>-8.4470699999999996E-2</c:v>
                </c:pt>
                <c:pt idx="21587">
                  <c:v>-8.4469600000000006E-2</c:v>
                </c:pt>
                <c:pt idx="21588">
                  <c:v>-8.4471000000000004E-2</c:v>
                </c:pt>
                <c:pt idx="21589">
                  <c:v>-8.4472500000000006E-2</c:v>
                </c:pt>
                <c:pt idx="21590">
                  <c:v>-8.4475800000000004E-2</c:v>
                </c:pt>
                <c:pt idx="21591">
                  <c:v>-8.4481600000000004E-2</c:v>
                </c:pt>
                <c:pt idx="21592">
                  <c:v>-8.4490200000000001E-2</c:v>
                </c:pt>
                <c:pt idx="21593">
                  <c:v>-8.4501400000000004E-2</c:v>
                </c:pt>
                <c:pt idx="21594">
                  <c:v>-8.4514800000000001E-2</c:v>
                </c:pt>
                <c:pt idx="21595">
                  <c:v>-8.4530400000000006E-2</c:v>
                </c:pt>
                <c:pt idx="21596">
                  <c:v>-8.4546800000000005E-2</c:v>
                </c:pt>
                <c:pt idx="21597">
                  <c:v>-8.4561999999999998E-2</c:v>
                </c:pt>
                <c:pt idx="21598">
                  <c:v>-8.4574399999999994E-2</c:v>
                </c:pt>
                <c:pt idx="21599">
                  <c:v>-8.4591200000000005E-2</c:v>
                </c:pt>
                <c:pt idx="21600">
                  <c:v>-8.4603899999999996E-2</c:v>
                </c:pt>
                <c:pt idx="21601">
                  <c:v>-8.4615200000000002E-2</c:v>
                </c:pt>
                <c:pt idx="21602">
                  <c:v>-8.4625900000000004E-2</c:v>
                </c:pt>
                <c:pt idx="21603">
                  <c:v>-8.4637500000000004E-2</c:v>
                </c:pt>
                <c:pt idx="21604">
                  <c:v>-8.4648500000000002E-2</c:v>
                </c:pt>
                <c:pt idx="21605">
                  <c:v>-8.4657300000000005E-2</c:v>
                </c:pt>
                <c:pt idx="21606">
                  <c:v>-8.4666900000000003E-2</c:v>
                </c:pt>
                <c:pt idx="21607">
                  <c:v>-8.46779E-2</c:v>
                </c:pt>
                <c:pt idx="21608">
                  <c:v>-8.4689E-2</c:v>
                </c:pt>
                <c:pt idx="21609">
                  <c:v>-8.4699399999999994E-2</c:v>
                </c:pt>
                <c:pt idx="21610">
                  <c:v>-8.4708800000000001E-2</c:v>
                </c:pt>
                <c:pt idx="21611">
                  <c:v>-8.4718000000000002E-2</c:v>
                </c:pt>
                <c:pt idx="21612">
                  <c:v>-8.4726800000000005E-2</c:v>
                </c:pt>
                <c:pt idx="21613">
                  <c:v>-8.4734900000000002E-2</c:v>
                </c:pt>
                <c:pt idx="21614">
                  <c:v>-8.4741300000000006E-2</c:v>
                </c:pt>
                <c:pt idx="21615">
                  <c:v>-8.4748799999999999E-2</c:v>
                </c:pt>
                <c:pt idx="21616">
                  <c:v>-8.4756399999999996E-2</c:v>
                </c:pt>
                <c:pt idx="21617">
                  <c:v>-8.47638E-2</c:v>
                </c:pt>
                <c:pt idx="21618">
                  <c:v>-8.4772700000000006E-2</c:v>
                </c:pt>
                <c:pt idx="21619">
                  <c:v>-8.4780800000000003E-2</c:v>
                </c:pt>
                <c:pt idx="21620">
                  <c:v>-8.4789500000000004E-2</c:v>
                </c:pt>
                <c:pt idx="21621">
                  <c:v>-8.4798999999999999E-2</c:v>
                </c:pt>
                <c:pt idx="21622">
                  <c:v>-8.4808900000000007E-2</c:v>
                </c:pt>
                <c:pt idx="21623">
                  <c:v>-8.4819199999999997E-2</c:v>
                </c:pt>
                <c:pt idx="21624">
                  <c:v>-8.4830100000000006E-2</c:v>
                </c:pt>
                <c:pt idx="21625">
                  <c:v>-8.4838200000000002E-2</c:v>
                </c:pt>
                <c:pt idx="21626">
                  <c:v>-8.4845699999999996E-2</c:v>
                </c:pt>
                <c:pt idx="21627">
                  <c:v>-8.4851399999999993E-2</c:v>
                </c:pt>
                <c:pt idx="21628">
                  <c:v>-8.4855299999999995E-2</c:v>
                </c:pt>
                <c:pt idx="21629">
                  <c:v>-8.4859299999999999E-2</c:v>
                </c:pt>
                <c:pt idx="21630">
                  <c:v>-8.4864999999999996E-2</c:v>
                </c:pt>
                <c:pt idx="21631">
                  <c:v>-8.4868299999999994E-2</c:v>
                </c:pt>
                <c:pt idx="21632">
                  <c:v>-8.4871500000000002E-2</c:v>
                </c:pt>
                <c:pt idx="21633">
                  <c:v>-8.4875400000000004E-2</c:v>
                </c:pt>
                <c:pt idx="21634">
                  <c:v>-8.4879399999999994E-2</c:v>
                </c:pt>
                <c:pt idx="21635">
                  <c:v>-8.48859E-2</c:v>
                </c:pt>
                <c:pt idx="21636">
                  <c:v>-8.4893399999999994E-2</c:v>
                </c:pt>
                <c:pt idx="21637">
                  <c:v>-8.4898799999999996E-2</c:v>
                </c:pt>
                <c:pt idx="21638">
                  <c:v>-8.4906200000000001E-2</c:v>
                </c:pt>
                <c:pt idx="21639">
                  <c:v>-8.4911299999999995E-2</c:v>
                </c:pt>
                <c:pt idx="21640">
                  <c:v>-8.4918599999999997E-2</c:v>
                </c:pt>
                <c:pt idx="21641">
                  <c:v>-8.4924200000000005E-2</c:v>
                </c:pt>
                <c:pt idx="21642">
                  <c:v>-8.4927600000000006E-2</c:v>
                </c:pt>
                <c:pt idx="21643">
                  <c:v>-8.4931900000000005E-2</c:v>
                </c:pt>
                <c:pt idx="21644">
                  <c:v>-8.4937700000000005E-2</c:v>
                </c:pt>
                <c:pt idx="21645">
                  <c:v>-8.4944099999999995E-2</c:v>
                </c:pt>
                <c:pt idx="21646">
                  <c:v>-8.4951100000000002E-2</c:v>
                </c:pt>
                <c:pt idx="21647">
                  <c:v>-8.49583E-2</c:v>
                </c:pt>
                <c:pt idx="21648">
                  <c:v>-8.4965100000000002E-2</c:v>
                </c:pt>
                <c:pt idx="21649">
                  <c:v>-8.4972800000000001E-2</c:v>
                </c:pt>
                <c:pt idx="21650">
                  <c:v>-8.4980200000000006E-2</c:v>
                </c:pt>
                <c:pt idx="21651">
                  <c:v>-8.4987300000000002E-2</c:v>
                </c:pt>
                <c:pt idx="21652">
                  <c:v>-8.4994100000000003E-2</c:v>
                </c:pt>
                <c:pt idx="21653">
                  <c:v>-8.4999599999999995E-2</c:v>
                </c:pt>
                <c:pt idx="21654">
                  <c:v>-8.5002800000000003E-2</c:v>
                </c:pt>
                <c:pt idx="21655">
                  <c:v>-8.5008399999999998E-2</c:v>
                </c:pt>
                <c:pt idx="21656">
                  <c:v>-8.5011100000000006E-2</c:v>
                </c:pt>
                <c:pt idx="21657">
                  <c:v>-8.5013199999999997E-2</c:v>
                </c:pt>
                <c:pt idx="21658">
                  <c:v>-8.5017499999999996E-2</c:v>
                </c:pt>
                <c:pt idx="21659">
                  <c:v>-8.5021700000000006E-2</c:v>
                </c:pt>
                <c:pt idx="21660">
                  <c:v>-8.5029099999999996E-2</c:v>
                </c:pt>
                <c:pt idx="21661">
                  <c:v>-8.5036E-2</c:v>
                </c:pt>
                <c:pt idx="21662">
                  <c:v>-8.5043599999999997E-2</c:v>
                </c:pt>
                <c:pt idx="21663">
                  <c:v>-8.5054099999999994E-2</c:v>
                </c:pt>
                <c:pt idx="21664">
                  <c:v>-8.50688E-2</c:v>
                </c:pt>
                <c:pt idx="21665">
                  <c:v>-8.50804E-2</c:v>
                </c:pt>
                <c:pt idx="21666">
                  <c:v>-8.5092399999999999E-2</c:v>
                </c:pt>
                <c:pt idx="21667">
                  <c:v>-8.5102999999999998E-2</c:v>
                </c:pt>
                <c:pt idx="21668">
                  <c:v>-8.5113300000000003E-2</c:v>
                </c:pt>
                <c:pt idx="21669">
                  <c:v>-8.5120000000000001E-2</c:v>
                </c:pt>
                <c:pt idx="21670">
                  <c:v>-8.5125199999999998E-2</c:v>
                </c:pt>
                <c:pt idx="21671">
                  <c:v>-8.5130499999999998E-2</c:v>
                </c:pt>
                <c:pt idx="21672">
                  <c:v>-8.5134600000000005E-2</c:v>
                </c:pt>
                <c:pt idx="21673">
                  <c:v>-8.5135799999999998E-2</c:v>
                </c:pt>
                <c:pt idx="21674">
                  <c:v>-8.5135600000000006E-2</c:v>
                </c:pt>
                <c:pt idx="21675">
                  <c:v>-8.5138599999999995E-2</c:v>
                </c:pt>
                <c:pt idx="21676">
                  <c:v>-8.5141800000000004E-2</c:v>
                </c:pt>
                <c:pt idx="21677">
                  <c:v>-8.5147799999999996E-2</c:v>
                </c:pt>
                <c:pt idx="21678">
                  <c:v>-8.5152900000000004E-2</c:v>
                </c:pt>
                <c:pt idx="21679">
                  <c:v>-8.5156599999999999E-2</c:v>
                </c:pt>
                <c:pt idx="21680">
                  <c:v>-8.5160899999999998E-2</c:v>
                </c:pt>
                <c:pt idx="21681">
                  <c:v>-8.5163199999999994E-2</c:v>
                </c:pt>
                <c:pt idx="21682">
                  <c:v>-8.5166699999999998E-2</c:v>
                </c:pt>
                <c:pt idx="21683">
                  <c:v>-8.5170099999999999E-2</c:v>
                </c:pt>
                <c:pt idx="21684">
                  <c:v>-8.5172800000000007E-2</c:v>
                </c:pt>
                <c:pt idx="21685">
                  <c:v>-8.5176100000000005E-2</c:v>
                </c:pt>
                <c:pt idx="21686">
                  <c:v>-8.5180599999999995E-2</c:v>
                </c:pt>
                <c:pt idx="21687">
                  <c:v>-8.5185499999999997E-2</c:v>
                </c:pt>
                <c:pt idx="21688">
                  <c:v>-8.5191199999999995E-2</c:v>
                </c:pt>
                <c:pt idx="21689">
                  <c:v>-8.5195800000000002E-2</c:v>
                </c:pt>
                <c:pt idx="21690">
                  <c:v>-8.5200300000000007E-2</c:v>
                </c:pt>
                <c:pt idx="21691">
                  <c:v>-8.5205900000000001E-2</c:v>
                </c:pt>
                <c:pt idx="21692">
                  <c:v>-8.5211499999999996E-2</c:v>
                </c:pt>
                <c:pt idx="21693">
                  <c:v>-8.5217299999999996E-2</c:v>
                </c:pt>
                <c:pt idx="21694">
                  <c:v>-8.5221099999999994E-2</c:v>
                </c:pt>
                <c:pt idx="21695">
                  <c:v>-8.5228499999999999E-2</c:v>
                </c:pt>
                <c:pt idx="21696">
                  <c:v>-8.5236699999999999E-2</c:v>
                </c:pt>
                <c:pt idx="21697">
                  <c:v>-8.5245199999999993E-2</c:v>
                </c:pt>
                <c:pt idx="21698">
                  <c:v>-8.5252499999999995E-2</c:v>
                </c:pt>
                <c:pt idx="21699">
                  <c:v>-8.5258700000000007E-2</c:v>
                </c:pt>
                <c:pt idx="21700">
                  <c:v>-8.5263500000000006E-2</c:v>
                </c:pt>
                <c:pt idx="21701">
                  <c:v>-8.5269300000000006E-2</c:v>
                </c:pt>
                <c:pt idx="21702">
                  <c:v>-8.5272500000000001E-2</c:v>
                </c:pt>
                <c:pt idx="21703">
                  <c:v>-8.5272899999999999E-2</c:v>
                </c:pt>
                <c:pt idx="21704">
                  <c:v>-8.5272700000000007E-2</c:v>
                </c:pt>
                <c:pt idx="21705">
                  <c:v>-8.5270499999999999E-2</c:v>
                </c:pt>
                <c:pt idx="21706">
                  <c:v>-8.5269800000000007E-2</c:v>
                </c:pt>
                <c:pt idx="21707">
                  <c:v>-8.5269499999999998E-2</c:v>
                </c:pt>
                <c:pt idx="21708">
                  <c:v>-8.5270600000000002E-2</c:v>
                </c:pt>
                <c:pt idx="21709">
                  <c:v>-8.5274500000000003E-2</c:v>
                </c:pt>
                <c:pt idx="21710">
                  <c:v>-8.52797E-2</c:v>
                </c:pt>
                <c:pt idx="21711">
                  <c:v>-8.5283499999999998E-2</c:v>
                </c:pt>
                <c:pt idx="21712">
                  <c:v>-8.5289900000000002E-2</c:v>
                </c:pt>
                <c:pt idx="21713">
                  <c:v>-8.5293800000000003E-2</c:v>
                </c:pt>
                <c:pt idx="21714">
                  <c:v>-8.5298200000000005E-2</c:v>
                </c:pt>
                <c:pt idx="21715">
                  <c:v>-8.5303000000000004E-2</c:v>
                </c:pt>
                <c:pt idx="21716">
                  <c:v>-8.5308200000000001E-2</c:v>
                </c:pt>
                <c:pt idx="21717">
                  <c:v>-8.5311300000000007E-2</c:v>
                </c:pt>
                <c:pt idx="21718">
                  <c:v>-8.5317100000000007E-2</c:v>
                </c:pt>
                <c:pt idx="21719">
                  <c:v>-8.5323200000000002E-2</c:v>
                </c:pt>
                <c:pt idx="21720">
                  <c:v>-8.5331900000000002E-2</c:v>
                </c:pt>
                <c:pt idx="21721">
                  <c:v>-8.5340600000000003E-2</c:v>
                </c:pt>
                <c:pt idx="21722">
                  <c:v>-8.5350899999999993E-2</c:v>
                </c:pt>
                <c:pt idx="21723">
                  <c:v>-8.5361500000000007E-2</c:v>
                </c:pt>
                <c:pt idx="21724">
                  <c:v>-8.5371699999999995E-2</c:v>
                </c:pt>
                <c:pt idx="21725">
                  <c:v>-8.5381499999999999E-2</c:v>
                </c:pt>
                <c:pt idx="21726">
                  <c:v>-8.53907E-2</c:v>
                </c:pt>
                <c:pt idx="21727">
                  <c:v>-8.5396100000000003E-2</c:v>
                </c:pt>
                <c:pt idx="21728">
                  <c:v>-8.5400699999999996E-2</c:v>
                </c:pt>
                <c:pt idx="21729">
                  <c:v>-8.5402900000000004E-2</c:v>
                </c:pt>
                <c:pt idx="21730">
                  <c:v>-8.5403699999999999E-2</c:v>
                </c:pt>
                <c:pt idx="21731">
                  <c:v>-8.5404900000000006E-2</c:v>
                </c:pt>
                <c:pt idx="21732">
                  <c:v>-8.5406300000000004E-2</c:v>
                </c:pt>
                <c:pt idx="21733">
                  <c:v>-8.5409100000000002E-2</c:v>
                </c:pt>
                <c:pt idx="21734">
                  <c:v>-8.5412799999999997E-2</c:v>
                </c:pt>
                <c:pt idx="21735">
                  <c:v>-8.5419200000000001E-2</c:v>
                </c:pt>
                <c:pt idx="21736">
                  <c:v>-8.5425699999999993E-2</c:v>
                </c:pt>
                <c:pt idx="21737">
                  <c:v>-8.5431999999999994E-2</c:v>
                </c:pt>
                <c:pt idx="21738">
                  <c:v>-8.5438399999999998E-2</c:v>
                </c:pt>
                <c:pt idx="21739">
                  <c:v>-8.5447499999999996E-2</c:v>
                </c:pt>
                <c:pt idx="21740">
                  <c:v>-8.5454199999999994E-2</c:v>
                </c:pt>
                <c:pt idx="21741">
                  <c:v>-8.5460599999999998E-2</c:v>
                </c:pt>
                <c:pt idx="21742">
                  <c:v>-8.5466600000000004E-2</c:v>
                </c:pt>
                <c:pt idx="21743">
                  <c:v>-8.5470500000000005E-2</c:v>
                </c:pt>
                <c:pt idx="21744">
                  <c:v>-8.54742E-2</c:v>
                </c:pt>
                <c:pt idx="21745">
                  <c:v>-8.5478799999999994E-2</c:v>
                </c:pt>
                <c:pt idx="21746">
                  <c:v>-8.5482900000000001E-2</c:v>
                </c:pt>
                <c:pt idx="21747">
                  <c:v>-8.5486300000000001E-2</c:v>
                </c:pt>
                <c:pt idx="21748">
                  <c:v>-8.5490999999999998E-2</c:v>
                </c:pt>
                <c:pt idx="21749">
                  <c:v>-8.5496000000000003E-2</c:v>
                </c:pt>
                <c:pt idx="21750">
                  <c:v>-8.5500099999999996E-2</c:v>
                </c:pt>
                <c:pt idx="21751">
                  <c:v>-8.5506499999999999E-2</c:v>
                </c:pt>
                <c:pt idx="21752">
                  <c:v>-8.5514599999999996E-2</c:v>
                </c:pt>
                <c:pt idx="21753">
                  <c:v>-8.5521100000000003E-2</c:v>
                </c:pt>
                <c:pt idx="21754">
                  <c:v>-8.5528099999999996E-2</c:v>
                </c:pt>
                <c:pt idx="21755">
                  <c:v>-8.5532999999999998E-2</c:v>
                </c:pt>
                <c:pt idx="21756">
                  <c:v>-8.5536699999999993E-2</c:v>
                </c:pt>
                <c:pt idx="21757">
                  <c:v>-8.5538299999999998E-2</c:v>
                </c:pt>
                <c:pt idx="21758">
                  <c:v>-8.5538900000000001E-2</c:v>
                </c:pt>
                <c:pt idx="21759">
                  <c:v>-8.5538799999999998E-2</c:v>
                </c:pt>
                <c:pt idx="21760">
                  <c:v>-8.5539699999999996E-2</c:v>
                </c:pt>
                <c:pt idx="21761">
                  <c:v>-8.5540000000000005E-2</c:v>
                </c:pt>
                <c:pt idx="21762">
                  <c:v>-8.5543300000000003E-2</c:v>
                </c:pt>
                <c:pt idx="21763">
                  <c:v>-8.5550600000000004E-2</c:v>
                </c:pt>
                <c:pt idx="21764">
                  <c:v>-8.5558700000000001E-2</c:v>
                </c:pt>
                <c:pt idx="21765">
                  <c:v>-8.5566000000000003E-2</c:v>
                </c:pt>
                <c:pt idx="21766">
                  <c:v>-8.5571700000000001E-2</c:v>
                </c:pt>
                <c:pt idx="21767">
                  <c:v>-8.5574399999999995E-2</c:v>
                </c:pt>
                <c:pt idx="21768">
                  <c:v>-8.5577100000000003E-2</c:v>
                </c:pt>
                <c:pt idx="21769">
                  <c:v>-8.5580699999999996E-2</c:v>
                </c:pt>
                <c:pt idx="21770">
                  <c:v>-8.5583000000000006E-2</c:v>
                </c:pt>
                <c:pt idx="21771">
                  <c:v>-8.5585599999999998E-2</c:v>
                </c:pt>
                <c:pt idx="21772">
                  <c:v>-8.5590100000000002E-2</c:v>
                </c:pt>
                <c:pt idx="21773">
                  <c:v>-8.5595500000000005E-2</c:v>
                </c:pt>
                <c:pt idx="21774">
                  <c:v>-8.5600499999999996E-2</c:v>
                </c:pt>
                <c:pt idx="21775">
                  <c:v>-8.56045E-2</c:v>
                </c:pt>
                <c:pt idx="21776">
                  <c:v>-8.5608199999999995E-2</c:v>
                </c:pt>
                <c:pt idx="21777">
                  <c:v>-8.5612300000000002E-2</c:v>
                </c:pt>
                <c:pt idx="21778">
                  <c:v>-8.5612599999999997E-2</c:v>
                </c:pt>
                <c:pt idx="21779">
                  <c:v>-8.5615300000000005E-2</c:v>
                </c:pt>
                <c:pt idx="21780">
                  <c:v>-8.5618899999999998E-2</c:v>
                </c:pt>
                <c:pt idx="21781">
                  <c:v>-8.5624099999999995E-2</c:v>
                </c:pt>
                <c:pt idx="21782">
                  <c:v>-8.5630800000000007E-2</c:v>
                </c:pt>
                <c:pt idx="21783">
                  <c:v>-8.5638300000000001E-2</c:v>
                </c:pt>
                <c:pt idx="21784">
                  <c:v>-8.5646700000000006E-2</c:v>
                </c:pt>
                <c:pt idx="21785">
                  <c:v>-8.5653099999999996E-2</c:v>
                </c:pt>
                <c:pt idx="21786">
                  <c:v>-8.5661799999999996E-2</c:v>
                </c:pt>
                <c:pt idx="21787">
                  <c:v>-8.5668400000000006E-2</c:v>
                </c:pt>
                <c:pt idx="21788">
                  <c:v>-8.5675000000000001E-2</c:v>
                </c:pt>
                <c:pt idx="21789">
                  <c:v>-8.5678599999999994E-2</c:v>
                </c:pt>
                <c:pt idx="21790">
                  <c:v>-8.5680900000000004E-2</c:v>
                </c:pt>
                <c:pt idx="21791">
                  <c:v>-8.5682999999999995E-2</c:v>
                </c:pt>
                <c:pt idx="21792">
                  <c:v>-8.5685899999999995E-2</c:v>
                </c:pt>
                <c:pt idx="21793">
                  <c:v>-8.5691500000000004E-2</c:v>
                </c:pt>
                <c:pt idx="21794">
                  <c:v>-8.5695099999999996E-2</c:v>
                </c:pt>
                <c:pt idx="21795">
                  <c:v>-8.5698700000000003E-2</c:v>
                </c:pt>
                <c:pt idx="21796">
                  <c:v>-8.5700799999999994E-2</c:v>
                </c:pt>
                <c:pt idx="21797">
                  <c:v>-8.57039E-2</c:v>
                </c:pt>
                <c:pt idx="21798">
                  <c:v>-8.5707099999999994E-2</c:v>
                </c:pt>
                <c:pt idx="21799">
                  <c:v>-8.5712300000000005E-2</c:v>
                </c:pt>
                <c:pt idx="21800">
                  <c:v>-8.5719299999999998E-2</c:v>
                </c:pt>
                <c:pt idx="21801">
                  <c:v>-8.5727100000000001E-2</c:v>
                </c:pt>
                <c:pt idx="21802">
                  <c:v>-8.5734199999999997E-2</c:v>
                </c:pt>
                <c:pt idx="21803">
                  <c:v>-8.5741899999999996E-2</c:v>
                </c:pt>
                <c:pt idx="21804">
                  <c:v>-8.5751099999999997E-2</c:v>
                </c:pt>
                <c:pt idx="21805">
                  <c:v>-8.5760900000000001E-2</c:v>
                </c:pt>
                <c:pt idx="21806">
                  <c:v>-8.5770200000000005E-2</c:v>
                </c:pt>
                <c:pt idx="21807">
                  <c:v>-8.5775500000000005E-2</c:v>
                </c:pt>
                <c:pt idx="21808">
                  <c:v>-8.5779400000000006E-2</c:v>
                </c:pt>
                <c:pt idx="21809">
                  <c:v>-8.5782600000000001E-2</c:v>
                </c:pt>
                <c:pt idx="21810">
                  <c:v>-8.5785600000000004E-2</c:v>
                </c:pt>
                <c:pt idx="21811">
                  <c:v>-8.5788000000000003E-2</c:v>
                </c:pt>
                <c:pt idx="21812">
                  <c:v>-8.5790000000000005E-2</c:v>
                </c:pt>
                <c:pt idx="21813">
                  <c:v>-8.57903E-2</c:v>
                </c:pt>
                <c:pt idx="21814">
                  <c:v>-8.5791599999999996E-2</c:v>
                </c:pt>
                <c:pt idx="21815">
                  <c:v>-8.5795399999999994E-2</c:v>
                </c:pt>
                <c:pt idx="21816">
                  <c:v>-8.5798299999999994E-2</c:v>
                </c:pt>
                <c:pt idx="21817">
                  <c:v>-8.5803900000000002E-2</c:v>
                </c:pt>
                <c:pt idx="21818">
                  <c:v>-8.5809200000000002E-2</c:v>
                </c:pt>
                <c:pt idx="21819">
                  <c:v>-8.5813399999999998E-2</c:v>
                </c:pt>
                <c:pt idx="21820">
                  <c:v>-8.5817599999999994E-2</c:v>
                </c:pt>
                <c:pt idx="21821">
                  <c:v>-8.5819699999999999E-2</c:v>
                </c:pt>
                <c:pt idx="21822">
                  <c:v>-8.5820199999999999E-2</c:v>
                </c:pt>
                <c:pt idx="21823">
                  <c:v>-8.5817900000000003E-2</c:v>
                </c:pt>
                <c:pt idx="21824">
                  <c:v>-8.5813100000000003E-2</c:v>
                </c:pt>
                <c:pt idx="21825">
                  <c:v>-8.5808899999999994E-2</c:v>
                </c:pt>
                <c:pt idx="21826">
                  <c:v>-8.5807099999999997E-2</c:v>
                </c:pt>
                <c:pt idx="21827">
                  <c:v>-8.5804199999999997E-2</c:v>
                </c:pt>
                <c:pt idx="21828">
                  <c:v>-8.5803299999999999E-2</c:v>
                </c:pt>
                <c:pt idx="21829">
                  <c:v>-8.5802400000000001E-2</c:v>
                </c:pt>
                <c:pt idx="21830">
                  <c:v>-8.5800100000000004E-2</c:v>
                </c:pt>
                <c:pt idx="21831">
                  <c:v>-8.5802500000000004E-2</c:v>
                </c:pt>
                <c:pt idx="21832">
                  <c:v>-8.5805199999999998E-2</c:v>
                </c:pt>
                <c:pt idx="21833">
                  <c:v>-8.5810999999999998E-2</c:v>
                </c:pt>
                <c:pt idx="21834">
                  <c:v>-8.58149E-2</c:v>
                </c:pt>
                <c:pt idx="21835">
                  <c:v>-8.5818000000000005E-2</c:v>
                </c:pt>
                <c:pt idx="21836">
                  <c:v>-8.5822499999999996E-2</c:v>
                </c:pt>
                <c:pt idx="21837">
                  <c:v>-8.5827399999999998E-2</c:v>
                </c:pt>
                <c:pt idx="21838">
                  <c:v>-8.5830299999999998E-2</c:v>
                </c:pt>
                <c:pt idx="21839">
                  <c:v>-8.5833599999999996E-2</c:v>
                </c:pt>
                <c:pt idx="21840">
                  <c:v>-8.58371E-2</c:v>
                </c:pt>
                <c:pt idx="21841">
                  <c:v>-8.5841000000000001E-2</c:v>
                </c:pt>
                <c:pt idx="21842">
                  <c:v>-8.5845900000000003E-2</c:v>
                </c:pt>
                <c:pt idx="21843">
                  <c:v>-8.5850800000000005E-2</c:v>
                </c:pt>
                <c:pt idx="21844">
                  <c:v>-8.5858599999999993E-2</c:v>
                </c:pt>
                <c:pt idx="21845">
                  <c:v>-8.5863999999999996E-2</c:v>
                </c:pt>
                <c:pt idx="21846">
                  <c:v>-8.5868899999999998E-2</c:v>
                </c:pt>
                <c:pt idx="21847">
                  <c:v>-8.5874000000000006E-2</c:v>
                </c:pt>
                <c:pt idx="21848">
                  <c:v>-8.5879200000000003E-2</c:v>
                </c:pt>
                <c:pt idx="21849">
                  <c:v>-8.5883200000000007E-2</c:v>
                </c:pt>
                <c:pt idx="21850">
                  <c:v>-8.5888800000000001E-2</c:v>
                </c:pt>
                <c:pt idx="21851">
                  <c:v>-8.5894999999999999E-2</c:v>
                </c:pt>
                <c:pt idx="21852">
                  <c:v>-8.5900299999999999E-2</c:v>
                </c:pt>
                <c:pt idx="21853">
                  <c:v>-8.5906099999999999E-2</c:v>
                </c:pt>
                <c:pt idx="21854">
                  <c:v>-8.5910299999999995E-2</c:v>
                </c:pt>
                <c:pt idx="21855">
                  <c:v>-8.5916400000000004E-2</c:v>
                </c:pt>
                <c:pt idx="21856">
                  <c:v>-8.5924799999999996E-2</c:v>
                </c:pt>
                <c:pt idx="21857">
                  <c:v>-8.5932400000000006E-2</c:v>
                </c:pt>
                <c:pt idx="21858">
                  <c:v>-8.5939299999999996E-2</c:v>
                </c:pt>
                <c:pt idx="21859">
                  <c:v>-8.5942699999999997E-2</c:v>
                </c:pt>
                <c:pt idx="21860">
                  <c:v>-8.5944800000000002E-2</c:v>
                </c:pt>
                <c:pt idx="21861">
                  <c:v>-8.5948399999999994E-2</c:v>
                </c:pt>
                <c:pt idx="21862">
                  <c:v>-8.5954000000000003E-2</c:v>
                </c:pt>
                <c:pt idx="21863">
                  <c:v>-8.5957900000000004E-2</c:v>
                </c:pt>
                <c:pt idx="21864">
                  <c:v>-8.5962300000000005E-2</c:v>
                </c:pt>
                <c:pt idx="21865">
                  <c:v>-8.5967299999999996E-2</c:v>
                </c:pt>
                <c:pt idx="21866">
                  <c:v>-8.5971699999999998E-2</c:v>
                </c:pt>
                <c:pt idx="21867">
                  <c:v>-8.5978200000000005E-2</c:v>
                </c:pt>
                <c:pt idx="21868">
                  <c:v>-8.5984699999999997E-2</c:v>
                </c:pt>
                <c:pt idx="21869">
                  <c:v>-8.5991200000000004E-2</c:v>
                </c:pt>
                <c:pt idx="21870">
                  <c:v>-8.5997000000000004E-2</c:v>
                </c:pt>
                <c:pt idx="21871">
                  <c:v>-8.6002300000000004E-2</c:v>
                </c:pt>
                <c:pt idx="21872">
                  <c:v>-8.6008799999999996E-2</c:v>
                </c:pt>
                <c:pt idx="21873">
                  <c:v>-8.6018999999999998E-2</c:v>
                </c:pt>
                <c:pt idx="21874">
                  <c:v>-8.6028099999999996E-2</c:v>
                </c:pt>
                <c:pt idx="21875">
                  <c:v>-8.6036100000000004E-2</c:v>
                </c:pt>
                <c:pt idx="21876">
                  <c:v>-8.6042099999999996E-2</c:v>
                </c:pt>
                <c:pt idx="21877">
                  <c:v>-8.6048299999999994E-2</c:v>
                </c:pt>
                <c:pt idx="21878">
                  <c:v>-8.6055000000000006E-2</c:v>
                </c:pt>
                <c:pt idx="21879">
                  <c:v>-8.6062799999999995E-2</c:v>
                </c:pt>
                <c:pt idx="21880">
                  <c:v>-8.6068000000000006E-2</c:v>
                </c:pt>
                <c:pt idx="21881">
                  <c:v>-8.6072099999999999E-2</c:v>
                </c:pt>
                <c:pt idx="21882">
                  <c:v>-8.6075600000000002E-2</c:v>
                </c:pt>
                <c:pt idx="21883">
                  <c:v>-8.6078399999999999E-2</c:v>
                </c:pt>
                <c:pt idx="21884">
                  <c:v>-8.6082599999999995E-2</c:v>
                </c:pt>
                <c:pt idx="21885">
                  <c:v>-8.6088899999999996E-2</c:v>
                </c:pt>
                <c:pt idx="21886">
                  <c:v>-8.6095900000000003E-2</c:v>
                </c:pt>
                <c:pt idx="21887">
                  <c:v>-8.61011E-2</c:v>
                </c:pt>
                <c:pt idx="21888">
                  <c:v>-8.6108500000000004E-2</c:v>
                </c:pt>
                <c:pt idx="21889">
                  <c:v>-8.61175E-2</c:v>
                </c:pt>
                <c:pt idx="21890">
                  <c:v>-8.61262E-2</c:v>
                </c:pt>
                <c:pt idx="21891">
                  <c:v>-8.6135500000000004E-2</c:v>
                </c:pt>
                <c:pt idx="21892">
                  <c:v>-8.6144799999999994E-2</c:v>
                </c:pt>
                <c:pt idx="21893">
                  <c:v>-8.6154300000000003E-2</c:v>
                </c:pt>
                <c:pt idx="21894">
                  <c:v>-8.6163199999999995E-2</c:v>
                </c:pt>
                <c:pt idx="21895">
                  <c:v>-8.61711E-2</c:v>
                </c:pt>
                <c:pt idx="21896">
                  <c:v>-8.6177900000000002E-2</c:v>
                </c:pt>
                <c:pt idx="21897">
                  <c:v>-8.6183499999999996E-2</c:v>
                </c:pt>
                <c:pt idx="21898">
                  <c:v>-8.6185800000000007E-2</c:v>
                </c:pt>
                <c:pt idx="21899">
                  <c:v>-8.6189100000000005E-2</c:v>
                </c:pt>
                <c:pt idx="21900">
                  <c:v>-8.6193000000000006E-2</c:v>
                </c:pt>
                <c:pt idx="21901">
                  <c:v>-8.6197200000000002E-2</c:v>
                </c:pt>
                <c:pt idx="21902">
                  <c:v>-8.6200700000000005E-2</c:v>
                </c:pt>
                <c:pt idx="21903">
                  <c:v>-8.6205599999999993E-2</c:v>
                </c:pt>
                <c:pt idx="21904">
                  <c:v>-8.6213899999999996E-2</c:v>
                </c:pt>
                <c:pt idx="21905">
                  <c:v>-8.6224400000000007E-2</c:v>
                </c:pt>
                <c:pt idx="21906">
                  <c:v>-8.6233900000000002E-2</c:v>
                </c:pt>
                <c:pt idx="21907">
                  <c:v>-8.6241999999999999E-2</c:v>
                </c:pt>
                <c:pt idx="21908">
                  <c:v>-8.6249800000000001E-2</c:v>
                </c:pt>
                <c:pt idx="21909">
                  <c:v>-8.6255799999999994E-2</c:v>
                </c:pt>
                <c:pt idx="21910">
                  <c:v>-8.6260000000000003E-2</c:v>
                </c:pt>
                <c:pt idx="21911">
                  <c:v>-8.62647E-2</c:v>
                </c:pt>
                <c:pt idx="21912">
                  <c:v>-8.6267999999999997E-2</c:v>
                </c:pt>
                <c:pt idx="21913">
                  <c:v>-8.6272199999999993E-2</c:v>
                </c:pt>
                <c:pt idx="21914">
                  <c:v>-8.6276900000000004E-2</c:v>
                </c:pt>
                <c:pt idx="21915">
                  <c:v>-8.6283399999999996E-2</c:v>
                </c:pt>
                <c:pt idx="21916">
                  <c:v>-8.6290400000000003E-2</c:v>
                </c:pt>
                <c:pt idx="21917">
                  <c:v>-8.6297299999999993E-2</c:v>
                </c:pt>
                <c:pt idx="21918">
                  <c:v>-8.6304000000000006E-2</c:v>
                </c:pt>
                <c:pt idx="21919">
                  <c:v>-8.6310200000000004E-2</c:v>
                </c:pt>
                <c:pt idx="21920">
                  <c:v>-8.6316199999999996E-2</c:v>
                </c:pt>
                <c:pt idx="21921">
                  <c:v>-8.6322800000000005E-2</c:v>
                </c:pt>
                <c:pt idx="21922">
                  <c:v>-8.6329299999999998E-2</c:v>
                </c:pt>
                <c:pt idx="21923">
                  <c:v>-8.6335300000000004E-2</c:v>
                </c:pt>
                <c:pt idx="21924">
                  <c:v>-8.6342000000000002E-2</c:v>
                </c:pt>
                <c:pt idx="21925">
                  <c:v>-8.6346900000000004E-2</c:v>
                </c:pt>
                <c:pt idx="21926">
                  <c:v>-8.6352799999999993E-2</c:v>
                </c:pt>
                <c:pt idx="21927">
                  <c:v>-8.6359900000000003E-2</c:v>
                </c:pt>
                <c:pt idx="21928">
                  <c:v>-8.6365200000000003E-2</c:v>
                </c:pt>
                <c:pt idx="21929">
                  <c:v>-8.6369600000000005E-2</c:v>
                </c:pt>
                <c:pt idx="21930">
                  <c:v>-8.6371699999999996E-2</c:v>
                </c:pt>
                <c:pt idx="21931">
                  <c:v>-8.6374400000000004E-2</c:v>
                </c:pt>
                <c:pt idx="21932">
                  <c:v>-8.6374699999999999E-2</c:v>
                </c:pt>
                <c:pt idx="21933">
                  <c:v>-8.6376700000000001E-2</c:v>
                </c:pt>
                <c:pt idx="21934">
                  <c:v>-8.6379700000000004E-2</c:v>
                </c:pt>
                <c:pt idx="21935">
                  <c:v>-8.63839E-2</c:v>
                </c:pt>
                <c:pt idx="21936">
                  <c:v>-8.6387900000000004E-2</c:v>
                </c:pt>
                <c:pt idx="21937">
                  <c:v>-8.6391800000000005E-2</c:v>
                </c:pt>
                <c:pt idx="21938">
                  <c:v>-8.6399100000000006E-2</c:v>
                </c:pt>
                <c:pt idx="21939">
                  <c:v>-8.6405200000000001E-2</c:v>
                </c:pt>
                <c:pt idx="21940">
                  <c:v>-8.6410399999999998E-2</c:v>
                </c:pt>
                <c:pt idx="21941">
                  <c:v>-8.6413900000000002E-2</c:v>
                </c:pt>
                <c:pt idx="21942">
                  <c:v>-8.6416000000000007E-2</c:v>
                </c:pt>
                <c:pt idx="21943">
                  <c:v>-8.6417400000000005E-2</c:v>
                </c:pt>
                <c:pt idx="21944">
                  <c:v>-8.6419800000000005E-2</c:v>
                </c:pt>
                <c:pt idx="21945">
                  <c:v>-8.6422399999999996E-2</c:v>
                </c:pt>
                <c:pt idx="21946">
                  <c:v>-8.6425699999999994E-2</c:v>
                </c:pt>
                <c:pt idx="21947">
                  <c:v>-8.6429500000000006E-2</c:v>
                </c:pt>
                <c:pt idx="21948">
                  <c:v>-8.6434399999999995E-2</c:v>
                </c:pt>
                <c:pt idx="21949">
                  <c:v>-8.6440199999999995E-2</c:v>
                </c:pt>
                <c:pt idx="21950">
                  <c:v>-8.6447499999999997E-2</c:v>
                </c:pt>
                <c:pt idx="21951">
                  <c:v>-8.6455400000000002E-2</c:v>
                </c:pt>
                <c:pt idx="21952">
                  <c:v>-8.6464200000000005E-2</c:v>
                </c:pt>
                <c:pt idx="21953">
                  <c:v>-8.6470400000000003E-2</c:v>
                </c:pt>
                <c:pt idx="21954">
                  <c:v>-8.6477300000000007E-2</c:v>
                </c:pt>
                <c:pt idx="21955">
                  <c:v>-8.6480600000000005E-2</c:v>
                </c:pt>
                <c:pt idx="21956">
                  <c:v>-8.6481799999999998E-2</c:v>
                </c:pt>
                <c:pt idx="21957">
                  <c:v>-8.6484000000000005E-2</c:v>
                </c:pt>
                <c:pt idx="21958">
                  <c:v>-8.6486400000000005E-2</c:v>
                </c:pt>
                <c:pt idx="21959">
                  <c:v>-8.6487700000000001E-2</c:v>
                </c:pt>
                <c:pt idx="21960">
                  <c:v>-8.6485800000000002E-2</c:v>
                </c:pt>
                <c:pt idx="21961">
                  <c:v>-8.6486300000000002E-2</c:v>
                </c:pt>
                <c:pt idx="21962">
                  <c:v>-8.6491499999999999E-2</c:v>
                </c:pt>
                <c:pt idx="21963">
                  <c:v>-8.6497500000000005E-2</c:v>
                </c:pt>
                <c:pt idx="21964">
                  <c:v>-8.6502999999999997E-2</c:v>
                </c:pt>
                <c:pt idx="21965">
                  <c:v>-8.6508000000000002E-2</c:v>
                </c:pt>
                <c:pt idx="21966">
                  <c:v>-8.65118E-2</c:v>
                </c:pt>
                <c:pt idx="21967">
                  <c:v>-8.6514900000000006E-2</c:v>
                </c:pt>
                <c:pt idx="21968">
                  <c:v>-8.6520399999999997E-2</c:v>
                </c:pt>
                <c:pt idx="21969">
                  <c:v>-8.6525500000000005E-2</c:v>
                </c:pt>
                <c:pt idx="21970">
                  <c:v>-8.6529200000000001E-2</c:v>
                </c:pt>
                <c:pt idx="21971">
                  <c:v>-8.6533700000000005E-2</c:v>
                </c:pt>
                <c:pt idx="21972">
                  <c:v>-8.6539500000000005E-2</c:v>
                </c:pt>
                <c:pt idx="21973">
                  <c:v>-8.6545899999999995E-2</c:v>
                </c:pt>
                <c:pt idx="21974">
                  <c:v>-8.6553099999999994E-2</c:v>
                </c:pt>
                <c:pt idx="21975">
                  <c:v>-8.65591E-2</c:v>
                </c:pt>
                <c:pt idx="21976">
                  <c:v>-8.6564100000000005E-2</c:v>
                </c:pt>
                <c:pt idx="21977">
                  <c:v>-8.6567500000000006E-2</c:v>
                </c:pt>
                <c:pt idx="21978">
                  <c:v>-8.6569499999999994E-2</c:v>
                </c:pt>
                <c:pt idx="21979">
                  <c:v>-8.6571300000000004E-2</c:v>
                </c:pt>
                <c:pt idx="21980">
                  <c:v>-8.6574499999999999E-2</c:v>
                </c:pt>
                <c:pt idx="21981">
                  <c:v>-8.6576899999999998E-2</c:v>
                </c:pt>
                <c:pt idx="21982">
                  <c:v>-8.6577299999999996E-2</c:v>
                </c:pt>
                <c:pt idx="21983">
                  <c:v>-8.6578199999999994E-2</c:v>
                </c:pt>
                <c:pt idx="21984">
                  <c:v>-8.6580900000000002E-2</c:v>
                </c:pt>
                <c:pt idx="21985">
                  <c:v>-8.6585999999999996E-2</c:v>
                </c:pt>
                <c:pt idx="21986">
                  <c:v>-8.6591299999999996E-2</c:v>
                </c:pt>
                <c:pt idx="21987">
                  <c:v>-8.6596300000000001E-2</c:v>
                </c:pt>
                <c:pt idx="21988">
                  <c:v>-8.6600999999999997E-2</c:v>
                </c:pt>
                <c:pt idx="21989">
                  <c:v>-8.6606299999999997E-2</c:v>
                </c:pt>
                <c:pt idx="21990">
                  <c:v>-8.6612599999999998E-2</c:v>
                </c:pt>
                <c:pt idx="21991">
                  <c:v>-8.6622500000000005E-2</c:v>
                </c:pt>
                <c:pt idx="21992">
                  <c:v>-8.6631100000000003E-2</c:v>
                </c:pt>
                <c:pt idx="21993">
                  <c:v>-8.6637500000000006E-2</c:v>
                </c:pt>
                <c:pt idx="21994">
                  <c:v>-8.6640999999999996E-2</c:v>
                </c:pt>
                <c:pt idx="21995">
                  <c:v>-8.6645299999999995E-2</c:v>
                </c:pt>
                <c:pt idx="21996">
                  <c:v>-8.6646600000000004E-2</c:v>
                </c:pt>
                <c:pt idx="21997">
                  <c:v>-8.6646799999999996E-2</c:v>
                </c:pt>
                <c:pt idx="21998">
                  <c:v>-8.6649799999999999E-2</c:v>
                </c:pt>
                <c:pt idx="21999">
                  <c:v>-8.66508E-2</c:v>
                </c:pt>
                <c:pt idx="22000">
                  <c:v>-8.6648600000000006E-2</c:v>
                </c:pt>
                <c:pt idx="22001">
                  <c:v>-8.6646699999999993E-2</c:v>
                </c:pt>
                <c:pt idx="22002">
                  <c:v>-8.6650400000000002E-2</c:v>
                </c:pt>
                <c:pt idx="22003">
                  <c:v>-8.6654999999999996E-2</c:v>
                </c:pt>
                <c:pt idx="22004">
                  <c:v>-8.6660000000000001E-2</c:v>
                </c:pt>
                <c:pt idx="22005">
                  <c:v>-8.6664900000000003E-2</c:v>
                </c:pt>
                <c:pt idx="22006">
                  <c:v>-8.6667999999999995E-2</c:v>
                </c:pt>
                <c:pt idx="22007">
                  <c:v>-8.6673399999999998E-2</c:v>
                </c:pt>
                <c:pt idx="22008">
                  <c:v>-8.6676100000000006E-2</c:v>
                </c:pt>
                <c:pt idx="22009">
                  <c:v>-8.6679199999999998E-2</c:v>
                </c:pt>
                <c:pt idx="22010">
                  <c:v>-8.6682899999999993E-2</c:v>
                </c:pt>
                <c:pt idx="22011">
                  <c:v>-8.6683800000000005E-2</c:v>
                </c:pt>
                <c:pt idx="22012">
                  <c:v>-8.6683899999999994E-2</c:v>
                </c:pt>
                <c:pt idx="22013">
                  <c:v>-8.6683899999999994E-2</c:v>
                </c:pt>
                <c:pt idx="22014">
                  <c:v>-8.6686899999999997E-2</c:v>
                </c:pt>
                <c:pt idx="22015">
                  <c:v>-8.6690699999999996E-2</c:v>
                </c:pt>
                <c:pt idx="22016">
                  <c:v>-8.6693800000000001E-2</c:v>
                </c:pt>
                <c:pt idx="22017">
                  <c:v>-8.6697200000000002E-2</c:v>
                </c:pt>
                <c:pt idx="22018">
                  <c:v>-8.6705299999999999E-2</c:v>
                </c:pt>
                <c:pt idx="22019">
                  <c:v>-8.6712300000000006E-2</c:v>
                </c:pt>
                <c:pt idx="22020">
                  <c:v>-8.6719199999999996E-2</c:v>
                </c:pt>
                <c:pt idx="22021">
                  <c:v>-8.6725999999999998E-2</c:v>
                </c:pt>
                <c:pt idx="22022">
                  <c:v>-8.6732799999999999E-2</c:v>
                </c:pt>
                <c:pt idx="22023">
                  <c:v>-8.6740999999999999E-2</c:v>
                </c:pt>
                <c:pt idx="22024">
                  <c:v>-8.6745199999999995E-2</c:v>
                </c:pt>
                <c:pt idx="22025">
                  <c:v>-8.6747500000000005E-2</c:v>
                </c:pt>
                <c:pt idx="22026">
                  <c:v>-8.6750599999999997E-2</c:v>
                </c:pt>
                <c:pt idx="22027">
                  <c:v>-8.6753300000000005E-2</c:v>
                </c:pt>
                <c:pt idx="22028">
                  <c:v>-8.6754700000000004E-2</c:v>
                </c:pt>
                <c:pt idx="22029">
                  <c:v>-8.6758100000000005E-2</c:v>
                </c:pt>
                <c:pt idx="22030">
                  <c:v>-8.6763499999999993E-2</c:v>
                </c:pt>
                <c:pt idx="22031">
                  <c:v>-8.6768700000000004E-2</c:v>
                </c:pt>
                <c:pt idx="22032">
                  <c:v>-8.6773299999999998E-2</c:v>
                </c:pt>
                <c:pt idx="22033">
                  <c:v>-8.67787E-2</c:v>
                </c:pt>
                <c:pt idx="22034">
                  <c:v>-8.6783700000000005E-2</c:v>
                </c:pt>
                <c:pt idx="22035">
                  <c:v>-8.6788599999999994E-2</c:v>
                </c:pt>
                <c:pt idx="22036">
                  <c:v>-8.6792499999999995E-2</c:v>
                </c:pt>
                <c:pt idx="22037">
                  <c:v>-8.6799200000000007E-2</c:v>
                </c:pt>
                <c:pt idx="22038">
                  <c:v>-8.68062E-2</c:v>
                </c:pt>
                <c:pt idx="22039">
                  <c:v>-8.6813299999999996E-2</c:v>
                </c:pt>
                <c:pt idx="22040">
                  <c:v>-8.6821200000000001E-2</c:v>
                </c:pt>
                <c:pt idx="22041">
                  <c:v>-8.6830699999999997E-2</c:v>
                </c:pt>
                <c:pt idx="22042">
                  <c:v>-8.6839200000000005E-2</c:v>
                </c:pt>
                <c:pt idx="22043">
                  <c:v>-8.6848099999999998E-2</c:v>
                </c:pt>
                <c:pt idx="22044">
                  <c:v>-8.6853100000000003E-2</c:v>
                </c:pt>
                <c:pt idx="22045">
                  <c:v>-8.6855600000000005E-2</c:v>
                </c:pt>
                <c:pt idx="22046">
                  <c:v>-8.6857699999999996E-2</c:v>
                </c:pt>
                <c:pt idx="22047">
                  <c:v>-8.6856699999999995E-2</c:v>
                </c:pt>
                <c:pt idx="22048">
                  <c:v>-8.6854200000000006E-2</c:v>
                </c:pt>
                <c:pt idx="22049">
                  <c:v>-8.6851200000000003E-2</c:v>
                </c:pt>
                <c:pt idx="22050">
                  <c:v>-8.6851600000000001E-2</c:v>
                </c:pt>
                <c:pt idx="22051">
                  <c:v>-8.6854200000000006E-2</c:v>
                </c:pt>
                <c:pt idx="22052">
                  <c:v>-8.6857400000000001E-2</c:v>
                </c:pt>
                <c:pt idx="22053">
                  <c:v>-8.68617E-2</c:v>
                </c:pt>
                <c:pt idx="22054">
                  <c:v>-8.6869000000000002E-2</c:v>
                </c:pt>
                <c:pt idx="22055">
                  <c:v>-8.6876800000000004E-2</c:v>
                </c:pt>
                <c:pt idx="22056">
                  <c:v>-8.6882500000000001E-2</c:v>
                </c:pt>
                <c:pt idx="22057">
                  <c:v>-8.6889900000000006E-2</c:v>
                </c:pt>
                <c:pt idx="22058">
                  <c:v>-8.6893200000000004E-2</c:v>
                </c:pt>
                <c:pt idx="22059">
                  <c:v>-8.6894399999999997E-2</c:v>
                </c:pt>
                <c:pt idx="22060">
                  <c:v>-8.6896500000000002E-2</c:v>
                </c:pt>
                <c:pt idx="22061">
                  <c:v>-8.6897299999999997E-2</c:v>
                </c:pt>
                <c:pt idx="22062">
                  <c:v>-8.6896899999999999E-2</c:v>
                </c:pt>
                <c:pt idx="22063">
                  <c:v>-8.6896399999999999E-2</c:v>
                </c:pt>
                <c:pt idx="22064">
                  <c:v>-8.6896799999999996E-2</c:v>
                </c:pt>
                <c:pt idx="22065">
                  <c:v>-8.68979E-2</c:v>
                </c:pt>
                <c:pt idx="22066">
                  <c:v>-8.6899299999999999E-2</c:v>
                </c:pt>
                <c:pt idx="22067">
                  <c:v>-8.6902999999999994E-2</c:v>
                </c:pt>
                <c:pt idx="22068">
                  <c:v>-8.6908100000000002E-2</c:v>
                </c:pt>
                <c:pt idx="22069">
                  <c:v>-8.6915199999999998E-2</c:v>
                </c:pt>
                <c:pt idx="22070">
                  <c:v>-8.6923299999999995E-2</c:v>
                </c:pt>
                <c:pt idx="22071">
                  <c:v>-8.6930800000000003E-2</c:v>
                </c:pt>
                <c:pt idx="22072">
                  <c:v>-8.6938399999999999E-2</c:v>
                </c:pt>
                <c:pt idx="22073">
                  <c:v>-8.6944499999999994E-2</c:v>
                </c:pt>
                <c:pt idx="22074">
                  <c:v>-8.6950899999999998E-2</c:v>
                </c:pt>
                <c:pt idx="22075">
                  <c:v>-8.6955299999999999E-2</c:v>
                </c:pt>
                <c:pt idx="22076">
                  <c:v>-8.6954699999999996E-2</c:v>
                </c:pt>
                <c:pt idx="22077">
                  <c:v>-8.6955099999999994E-2</c:v>
                </c:pt>
                <c:pt idx="22078">
                  <c:v>-8.6954500000000004E-2</c:v>
                </c:pt>
                <c:pt idx="22079">
                  <c:v>-8.6952600000000005E-2</c:v>
                </c:pt>
                <c:pt idx="22080">
                  <c:v>-8.6953100000000005E-2</c:v>
                </c:pt>
                <c:pt idx="22081">
                  <c:v>-8.6955099999999994E-2</c:v>
                </c:pt>
                <c:pt idx="22082">
                  <c:v>-8.69558E-2</c:v>
                </c:pt>
                <c:pt idx="22083">
                  <c:v>-8.6956500000000006E-2</c:v>
                </c:pt>
                <c:pt idx="22084">
                  <c:v>-8.6957300000000001E-2</c:v>
                </c:pt>
                <c:pt idx="22085">
                  <c:v>-8.6959300000000003E-2</c:v>
                </c:pt>
                <c:pt idx="22086">
                  <c:v>-8.6963100000000002E-2</c:v>
                </c:pt>
                <c:pt idx="22087">
                  <c:v>-8.6965600000000004E-2</c:v>
                </c:pt>
                <c:pt idx="22088">
                  <c:v>-8.6969000000000005E-2</c:v>
                </c:pt>
                <c:pt idx="22089">
                  <c:v>-8.6972999999999995E-2</c:v>
                </c:pt>
                <c:pt idx="22090">
                  <c:v>-8.6976700000000004E-2</c:v>
                </c:pt>
                <c:pt idx="22091">
                  <c:v>-8.6981799999999998E-2</c:v>
                </c:pt>
                <c:pt idx="22092">
                  <c:v>-8.6987099999999998E-2</c:v>
                </c:pt>
                <c:pt idx="22093">
                  <c:v>-8.6990499999999998E-2</c:v>
                </c:pt>
                <c:pt idx="22094">
                  <c:v>-8.6992E-2</c:v>
                </c:pt>
                <c:pt idx="22095">
                  <c:v>-8.6992700000000006E-2</c:v>
                </c:pt>
                <c:pt idx="22096">
                  <c:v>-8.6995799999999998E-2</c:v>
                </c:pt>
                <c:pt idx="22097">
                  <c:v>-8.6997699999999997E-2</c:v>
                </c:pt>
                <c:pt idx="22098">
                  <c:v>-8.6998099999999995E-2</c:v>
                </c:pt>
                <c:pt idx="22099">
                  <c:v>-8.6997599999999994E-2</c:v>
                </c:pt>
                <c:pt idx="22100">
                  <c:v>-8.6996699999999996E-2</c:v>
                </c:pt>
                <c:pt idx="22101">
                  <c:v>-8.6998500000000006E-2</c:v>
                </c:pt>
                <c:pt idx="22102">
                  <c:v>-8.6999900000000005E-2</c:v>
                </c:pt>
                <c:pt idx="22103">
                  <c:v>-8.7000599999999997E-2</c:v>
                </c:pt>
                <c:pt idx="22104">
                  <c:v>-8.7000499999999995E-2</c:v>
                </c:pt>
                <c:pt idx="22105">
                  <c:v>-8.6999300000000002E-2</c:v>
                </c:pt>
                <c:pt idx="22106">
                  <c:v>-8.6997000000000005E-2</c:v>
                </c:pt>
                <c:pt idx="22107">
                  <c:v>-8.6997400000000003E-2</c:v>
                </c:pt>
                <c:pt idx="22108">
                  <c:v>-8.6997500000000005E-2</c:v>
                </c:pt>
                <c:pt idx="22109">
                  <c:v>-8.6999699999999999E-2</c:v>
                </c:pt>
                <c:pt idx="22110">
                  <c:v>-8.70007E-2</c:v>
                </c:pt>
                <c:pt idx="22111">
                  <c:v>-8.7002700000000002E-2</c:v>
                </c:pt>
                <c:pt idx="22112">
                  <c:v>-8.7007100000000004E-2</c:v>
                </c:pt>
                <c:pt idx="22113">
                  <c:v>-8.7010599999999994E-2</c:v>
                </c:pt>
                <c:pt idx="22114">
                  <c:v>-8.7016099999999999E-2</c:v>
                </c:pt>
                <c:pt idx="22115">
                  <c:v>-8.7022699999999995E-2</c:v>
                </c:pt>
                <c:pt idx="22116">
                  <c:v>-8.7030899999999994E-2</c:v>
                </c:pt>
                <c:pt idx="22117">
                  <c:v>-8.7039599999999995E-2</c:v>
                </c:pt>
                <c:pt idx="22118">
                  <c:v>-8.7048600000000004E-2</c:v>
                </c:pt>
                <c:pt idx="22119">
                  <c:v>-8.7056599999999998E-2</c:v>
                </c:pt>
                <c:pt idx="22120">
                  <c:v>-8.7063500000000002E-2</c:v>
                </c:pt>
                <c:pt idx="22121">
                  <c:v>-8.7067199999999997E-2</c:v>
                </c:pt>
                <c:pt idx="22122">
                  <c:v>-8.7068999999999994E-2</c:v>
                </c:pt>
                <c:pt idx="22123">
                  <c:v>-8.7072800000000006E-2</c:v>
                </c:pt>
                <c:pt idx="22124">
                  <c:v>-8.7076600000000004E-2</c:v>
                </c:pt>
                <c:pt idx="22125">
                  <c:v>-8.7077799999999997E-2</c:v>
                </c:pt>
                <c:pt idx="22126">
                  <c:v>-8.7079000000000004E-2</c:v>
                </c:pt>
                <c:pt idx="22127">
                  <c:v>-8.7082099999999996E-2</c:v>
                </c:pt>
                <c:pt idx="22128">
                  <c:v>-8.70861E-2</c:v>
                </c:pt>
                <c:pt idx="22129">
                  <c:v>-8.7090699999999993E-2</c:v>
                </c:pt>
                <c:pt idx="22130">
                  <c:v>-8.7096099999999996E-2</c:v>
                </c:pt>
                <c:pt idx="22131">
                  <c:v>-8.7099899999999994E-2</c:v>
                </c:pt>
                <c:pt idx="22132">
                  <c:v>-8.7103399999999997E-2</c:v>
                </c:pt>
                <c:pt idx="22133">
                  <c:v>-8.7107100000000007E-2</c:v>
                </c:pt>
                <c:pt idx="22134">
                  <c:v>-8.7110599999999996E-2</c:v>
                </c:pt>
                <c:pt idx="22135">
                  <c:v>-8.7113099999999999E-2</c:v>
                </c:pt>
                <c:pt idx="22136">
                  <c:v>-8.7114700000000003E-2</c:v>
                </c:pt>
                <c:pt idx="22137">
                  <c:v>-8.7116899999999997E-2</c:v>
                </c:pt>
                <c:pt idx="22138">
                  <c:v>-8.7118600000000004E-2</c:v>
                </c:pt>
                <c:pt idx="22139">
                  <c:v>-8.7120600000000006E-2</c:v>
                </c:pt>
                <c:pt idx="22140">
                  <c:v>-8.7122599999999994E-2</c:v>
                </c:pt>
                <c:pt idx="22141">
                  <c:v>-8.7124099999999996E-2</c:v>
                </c:pt>
                <c:pt idx="22142">
                  <c:v>-8.7125300000000003E-2</c:v>
                </c:pt>
                <c:pt idx="22143">
                  <c:v>-8.7125800000000003E-2</c:v>
                </c:pt>
                <c:pt idx="22144">
                  <c:v>-8.7130600000000002E-2</c:v>
                </c:pt>
                <c:pt idx="22145">
                  <c:v>-8.7135500000000005E-2</c:v>
                </c:pt>
                <c:pt idx="22146">
                  <c:v>-8.7140200000000001E-2</c:v>
                </c:pt>
                <c:pt idx="22147">
                  <c:v>-8.7146600000000005E-2</c:v>
                </c:pt>
                <c:pt idx="22148">
                  <c:v>-8.71527E-2</c:v>
                </c:pt>
                <c:pt idx="22149">
                  <c:v>-8.7159899999999998E-2</c:v>
                </c:pt>
                <c:pt idx="22150">
                  <c:v>-8.7168700000000002E-2</c:v>
                </c:pt>
                <c:pt idx="22151">
                  <c:v>-8.7179800000000002E-2</c:v>
                </c:pt>
                <c:pt idx="22152">
                  <c:v>-8.7191199999999996E-2</c:v>
                </c:pt>
                <c:pt idx="22153">
                  <c:v>-8.7202000000000002E-2</c:v>
                </c:pt>
                <c:pt idx="22154">
                  <c:v>-8.7211200000000003E-2</c:v>
                </c:pt>
                <c:pt idx="22155">
                  <c:v>-8.7218900000000002E-2</c:v>
                </c:pt>
                <c:pt idx="22156">
                  <c:v>-8.7225700000000003E-2</c:v>
                </c:pt>
                <c:pt idx="22157">
                  <c:v>-8.7233099999999994E-2</c:v>
                </c:pt>
                <c:pt idx="22158">
                  <c:v>-8.7238399999999994E-2</c:v>
                </c:pt>
                <c:pt idx="22159">
                  <c:v>-8.72415E-2</c:v>
                </c:pt>
                <c:pt idx="22160">
                  <c:v>-8.72444E-2</c:v>
                </c:pt>
                <c:pt idx="22161">
                  <c:v>-8.7248599999999996E-2</c:v>
                </c:pt>
                <c:pt idx="22162">
                  <c:v>-8.72531E-2</c:v>
                </c:pt>
                <c:pt idx="22163">
                  <c:v>-8.7257100000000004E-2</c:v>
                </c:pt>
                <c:pt idx="22164">
                  <c:v>-8.7261599999999995E-2</c:v>
                </c:pt>
                <c:pt idx="22165">
                  <c:v>-8.7266099999999999E-2</c:v>
                </c:pt>
                <c:pt idx="22166">
                  <c:v>-8.7271899999999999E-2</c:v>
                </c:pt>
                <c:pt idx="22167">
                  <c:v>-8.7276099999999995E-2</c:v>
                </c:pt>
                <c:pt idx="22168">
                  <c:v>-8.7282899999999997E-2</c:v>
                </c:pt>
                <c:pt idx="22169">
                  <c:v>-8.7288199999999996E-2</c:v>
                </c:pt>
                <c:pt idx="22170">
                  <c:v>-8.7292999999999996E-2</c:v>
                </c:pt>
                <c:pt idx="22171">
                  <c:v>-8.7298100000000003E-2</c:v>
                </c:pt>
                <c:pt idx="22172">
                  <c:v>-8.7304400000000004E-2</c:v>
                </c:pt>
                <c:pt idx="22173">
                  <c:v>-8.7311899999999998E-2</c:v>
                </c:pt>
                <c:pt idx="22174">
                  <c:v>-8.7318000000000007E-2</c:v>
                </c:pt>
                <c:pt idx="22175">
                  <c:v>-8.7320999999999996E-2</c:v>
                </c:pt>
                <c:pt idx="22176">
                  <c:v>-8.7323600000000001E-2</c:v>
                </c:pt>
                <c:pt idx="22177">
                  <c:v>-8.7328699999999995E-2</c:v>
                </c:pt>
                <c:pt idx="22178">
                  <c:v>-8.7333499999999994E-2</c:v>
                </c:pt>
                <c:pt idx="22179">
                  <c:v>-8.7336200000000003E-2</c:v>
                </c:pt>
                <c:pt idx="22180">
                  <c:v>-8.7338799999999994E-2</c:v>
                </c:pt>
                <c:pt idx="22181">
                  <c:v>-8.7341000000000002E-2</c:v>
                </c:pt>
                <c:pt idx="22182">
                  <c:v>-8.7345500000000006E-2</c:v>
                </c:pt>
                <c:pt idx="22183">
                  <c:v>-8.7351200000000004E-2</c:v>
                </c:pt>
                <c:pt idx="22184">
                  <c:v>-8.7358599999999995E-2</c:v>
                </c:pt>
                <c:pt idx="22185">
                  <c:v>-8.7364399999999995E-2</c:v>
                </c:pt>
                <c:pt idx="22186">
                  <c:v>-8.7370400000000001E-2</c:v>
                </c:pt>
                <c:pt idx="22187">
                  <c:v>-8.7376400000000007E-2</c:v>
                </c:pt>
                <c:pt idx="22188">
                  <c:v>-8.7380100000000002E-2</c:v>
                </c:pt>
                <c:pt idx="22189">
                  <c:v>-8.7384100000000006E-2</c:v>
                </c:pt>
                <c:pt idx="22190">
                  <c:v>-8.7385000000000004E-2</c:v>
                </c:pt>
                <c:pt idx="22191">
                  <c:v>-8.7388300000000002E-2</c:v>
                </c:pt>
                <c:pt idx="22192">
                  <c:v>-8.7392899999999996E-2</c:v>
                </c:pt>
                <c:pt idx="22193">
                  <c:v>-8.7398000000000003E-2</c:v>
                </c:pt>
                <c:pt idx="22194">
                  <c:v>-8.7402199999999999E-2</c:v>
                </c:pt>
                <c:pt idx="22195">
                  <c:v>-8.7406999999999999E-2</c:v>
                </c:pt>
                <c:pt idx="22196">
                  <c:v>-8.7410500000000002E-2</c:v>
                </c:pt>
                <c:pt idx="22197">
                  <c:v>-8.7414199999999997E-2</c:v>
                </c:pt>
                <c:pt idx="22198">
                  <c:v>-8.7416800000000003E-2</c:v>
                </c:pt>
                <c:pt idx="22199">
                  <c:v>-8.7418700000000002E-2</c:v>
                </c:pt>
                <c:pt idx="22200">
                  <c:v>-8.7420100000000001E-2</c:v>
                </c:pt>
                <c:pt idx="22201">
                  <c:v>-8.7424399999999999E-2</c:v>
                </c:pt>
                <c:pt idx="22202">
                  <c:v>-8.7429999999999994E-2</c:v>
                </c:pt>
                <c:pt idx="22203">
                  <c:v>-8.7438199999999994E-2</c:v>
                </c:pt>
                <c:pt idx="22204">
                  <c:v>-8.7443599999999996E-2</c:v>
                </c:pt>
                <c:pt idx="22205">
                  <c:v>-8.745E-2</c:v>
                </c:pt>
                <c:pt idx="22206">
                  <c:v>-8.7456199999999998E-2</c:v>
                </c:pt>
                <c:pt idx="22207">
                  <c:v>-8.7461999999999998E-2</c:v>
                </c:pt>
                <c:pt idx="22208">
                  <c:v>-8.7467500000000004E-2</c:v>
                </c:pt>
                <c:pt idx="22209">
                  <c:v>-8.7470400000000004E-2</c:v>
                </c:pt>
                <c:pt idx="22210">
                  <c:v>-8.74727E-2</c:v>
                </c:pt>
                <c:pt idx="22211">
                  <c:v>-8.7471199999999999E-2</c:v>
                </c:pt>
                <c:pt idx="22212">
                  <c:v>-8.7468299999999999E-2</c:v>
                </c:pt>
                <c:pt idx="22213">
                  <c:v>-8.7465100000000004E-2</c:v>
                </c:pt>
                <c:pt idx="22214">
                  <c:v>-8.7460899999999994E-2</c:v>
                </c:pt>
                <c:pt idx="22215">
                  <c:v>-8.7457300000000002E-2</c:v>
                </c:pt>
                <c:pt idx="22216">
                  <c:v>-8.7455400000000003E-2</c:v>
                </c:pt>
                <c:pt idx="22217">
                  <c:v>-8.7454500000000004E-2</c:v>
                </c:pt>
                <c:pt idx="22218">
                  <c:v>-8.7456099999999995E-2</c:v>
                </c:pt>
                <c:pt idx="22219">
                  <c:v>-8.7460200000000002E-2</c:v>
                </c:pt>
                <c:pt idx="22220">
                  <c:v>-8.7467799999999998E-2</c:v>
                </c:pt>
                <c:pt idx="22221">
                  <c:v>-8.7476399999999996E-2</c:v>
                </c:pt>
                <c:pt idx="22222">
                  <c:v>-8.7484900000000004E-2</c:v>
                </c:pt>
                <c:pt idx="22223">
                  <c:v>-8.7493100000000004E-2</c:v>
                </c:pt>
                <c:pt idx="22224">
                  <c:v>-8.7501800000000005E-2</c:v>
                </c:pt>
                <c:pt idx="22225">
                  <c:v>-8.7508299999999997E-2</c:v>
                </c:pt>
                <c:pt idx="22226">
                  <c:v>-8.7510900000000003E-2</c:v>
                </c:pt>
                <c:pt idx="22227">
                  <c:v>-8.7511000000000005E-2</c:v>
                </c:pt>
                <c:pt idx="22228">
                  <c:v>-8.75113E-2</c:v>
                </c:pt>
                <c:pt idx="22229">
                  <c:v>-8.75108E-2</c:v>
                </c:pt>
                <c:pt idx="22230">
                  <c:v>-8.7508600000000006E-2</c:v>
                </c:pt>
                <c:pt idx="22231">
                  <c:v>-8.75079E-2</c:v>
                </c:pt>
                <c:pt idx="22232">
                  <c:v>-8.7506200000000006E-2</c:v>
                </c:pt>
                <c:pt idx="22233">
                  <c:v>-8.7506100000000003E-2</c:v>
                </c:pt>
                <c:pt idx="22234">
                  <c:v>-8.7507100000000004E-2</c:v>
                </c:pt>
                <c:pt idx="22235">
                  <c:v>-8.7508199999999994E-2</c:v>
                </c:pt>
                <c:pt idx="22236">
                  <c:v>-8.7510400000000002E-2</c:v>
                </c:pt>
                <c:pt idx="22237">
                  <c:v>-8.7513300000000002E-2</c:v>
                </c:pt>
                <c:pt idx="22238">
                  <c:v>-8.7518600000000002E-2</c:v>
                </c:pt>
                <c:pt idx="22239">
                  <c:v>-8.7524699999999997E-2</c:v>
                </c:pt>
                <c:pt idx="22240">
                  <c:v>-8.7530899999999995E-2</c:v>
                </c:pt>
                <c:pt idx="22241">
                  <c:v>-8.7535600000000005E-2</c:v>
                </c:pt>
                <c:pt idx="22242">
                  <c:v>-8.7539500000000006E-2</c:v>
                </c:pt>
                <c:pt idx="22243">
                  <c:v>-8.7544700000000003E-2</c:v>
                </c:pt>
                <c:pt idx="22244">
                  <c:v>-8.7550100000000006E-2</c:v>
                </c:pt>
                <c:pt idx="22245">
                  <c:v>-8.7554400000000004E-2</c:v>
                </c:pt>
                <c:pt idx="22246">
                  <c:v>-8.7557399999999994E-2</c:v>
                </c:pt>
                <c:pt idx="22247">
                  <c:v>-8.7562600000000004E-2</c:v>
                </c:pt>
                <c:pt idx="22248">
                  <c:v>-8.7567000000000006E-2</c:v>
                </c:pt>
                <c:pt idx="22249">
                  <c:v>-8.75721E-2</c:v>
                </c:pt>
                <c:pt idx="22250">
                  <c:v>-8.7577000000000002E-2</c:v>
                </c:pt>
                <c:pt idx="22251">
                  <c:v>-8.7579299999999999E-2</c:v>
                </c:pt>
                <c:pt idx="22252">
                  <c:v>-8.7581199999999998E-2</c:v>
                </c:pt>
                <c:pt idx="22253">
                  <c:v>-8.7585499999999997E-2</c:v>
                </c:pt>
                <c:pt idx="22254">
                  <c:v>-8.7589200000000006E-2</c:v>
                </c:pt>
                <c:pt idx="22255">
                  <c:v>-8.7593199999999996E-2</c:v>
                </c:pt>
                <c:pt idx="22256">
                  <c:v>-8.7597400000000006E-2</c:v>
                </c:pt>
                <c:pt idx="22257">
                  <c:v>-8.7601799999999994E-2</c:v>
                </c:pt>
                <c:pt idx="22258">
                  <c:v>-8.7605100000000005E-2</c:v>
                </c:pt>
                <c:pt idx="22259">
                  <c:v>-8.7608500000000006E-2</c:v>
                </c:pt>
                <c:pt idx="22260">
                  <c:v>-8.76136E-2</c:v>
                </c:pt>
                <c:pt idx="22261">
                  <c:v>-8.7621599999999994E-2</c:v>
                </c:pt>
                <c:pt idx="22262">
                  <c:v>-8.7629200000000004E-2</c:v>
                </c:pt>
                <c:pt idx="22263">
                  <c:v>-8.76358E-2</c:v>
                </c:pt>
                <c:pt idx="22264">
                  <c:v>-8.7642300000000006E-2</c:v>
                </c:pt>
                <c:pt idx="22265">
                  <c:v>-8.7648900000000002E-2</c:v>
                </c:pt>
                <c:pt idx="22266">
                  <c:v>-8.7655399999999994E-2</c:v>
                </c:pt>
                <c:pt idx="22267">
                  <c:v>-8.7662000000000004E-2</c:v>
                </c:pt>
                <c:pt idx="22268">
                  <c:v>-8.7667099999999998E-2</c:v>
                </c:pt>
                <c:pt idx="22269">
                  <c:v>-8.7671799999999994E-2</c:v>
                </c:pt>
                <c:pt idx="22270">
                  <c:v>-8.7674100000000005E-2</c:v>
                </c:pt>
                <c:pt idx="22271">
                  <c:v>-8.7675600000000006E-2</c:v>
                </c:pt>
                <c:pt idx="22272">
                  <c:v>-8.7679099999999996E-2</c:v>
                </c:pt>
                <c:pt idx="22273">
                  <c:v>-8.7683899999999995E-2</c:v>
                </c:pt>
                <c:pt idx="22274">
                  <c:v>-8.7687299999999996E-2</c:v>
                </c:pt>
                <c:pt idx="22275">
                  <c:v>-8.7692800000000001E-2</c:v>
                </c:pt>
                <c:pt idx="22276">
                  <c:v>-8.7698899999999996E-2</c:v>
                </c:pt>
                <c:pt idx="22277">
                  <c:v>-8.7705900000000003E-2</c:v>
                </c:pt>
                <c:pt idx="22278">
                  <c:v>-8.7712399999999996E-2</c:v>
                </c:pt>
                <c:pt idx="22279">
                  <c:v>-8.7718400000000002E-2</c:v>
                </c:pt>
                <c:pt idx="22280">
                  <c:v>-8.7723099999999998E-2</c:v>
                </c:pt>
                <c:pt idx="22281">
                  <c:v>-8.7727899999999998E-2</c:v>
                </c:pt>
                <c:pt idx="22282">
                  <c:v>-8.7733699999999998E-2</c:v>
                </c:pt>
                <c:pt idx="22283">
                  <c:v>-8.7737200000000001E-2</c:v>
                </c:pt>
                <c:pt idx="22284">
                  <c:v>-8.7739899999999996E-2</c:v>
                </c:pt>
                <c:pt idx="22285">
                  <c:v>-8.7742500000000001E-2</c:v>
                </c:pt>
                <c:pt idx="22286">
                  <c:v>-8.7744900000000001E-2</c:v>
                </c:pt>
                <c:pt idx="22287">
                  <c:v>-8.7748199999999998E-2</c:v>
                </c:pt>
                <c:pt idx="22288">
                  <c:v>-8.7751800000000005E-2</c:v>
                </c:pt>
                <c:pt idx="22289">
                  <c:v>-8.7754399999999996E-2</c:v>
                </c:pt>
                <c:pt idx="22290">
                  <c:v>-8.77579E-2</c:v>
                </c:pt>
                <c:pt idx="22291">
                  <c:v>-8.7761900000000004E-2</c:v>
                </c:pt>
                <c:pt idx="22292">
                  <c:v>-8.7764999999999996E-2</c:v>
                </c:pt>
                <c:pt idx="22293">
                  <c:v>-8.7772000000000003E-2</c:v>
                </c:pt>
                <c:pt idx="22294">
                  <c:v>-8.7779499999999996E-2</c:v>
                </c:pt>
                <c:pt idx="22295">
                  <c:v>-8.7783100000000003E-2</c:v>
                </c:pt>
                <c:pt idx="22296">
                  <c:v>-8.7786100000000006E-2</c:v>
                </c:pt>
                <c:pt idx="22297">
                  <c:v>-8.7789300000000001E-2</c:v>
                </c:pt>
                <c:pt idx="22298">
                  <c:v>-8.7792700000000001E-2</c:v>
                </c:pt>
                <c:pt idx="22299">
                  <c:v>-8.7797399999999998E-2</c:v>
                </c:pt>
                <c:pt idx="22300">
                  <c:v>-8.77999E-2</c:v>
                </c:pt>
                <c:pt idx="22301">
                  <c:v>-8.7800299999999998E-2</c:v>
                </c:pt>
                <c:pt idx="22302">
                  <c:v>-8.7801799999999999E-2</c:v>
                </c:pt>
                <c:pt idx="22303">
                  <c:v>-8.7806700000000001E-2</c:v>
                </c:pt>
                <c:pt idx="22304">
                  <c:v>-8.7814600000000007E-2</c:v>
                </c:pt>
                <c:pt idx="22305">
                  <c:v>-8.7824100000000002E-2</c:v>
                </c:pt>
                <c:pt idx="22306">
                  <c:v>-8.7830099999999994E-2</c:v>
                </c:pt>
                <c:pt idx="22307">
                  <c:v>-8.7839200000000006E-2</c:v>
                </c:pt>
                <c:pt idx="22308">
                  <c:v>-8.7846900000000006E-2</c:v>
                </c:pt>
                <c:pt idx="22309">
                  <c:v>-8.7853500000000001E-2</c:v>
                </c:pt>
                <c:pt idx="22310">
                  <c:v>-8.7861099999999998E-2</c:v>
                </c:pt>
                <c:pt idx="22311">
                  <c:v>-8.7868199999999994E-2</c:v>
                </c:pt>
                <c:pt idx="22312">
                  <c:v>-8.78747E-2</c:v>
                </c:pt>
                <c:pt idx="22313">
                  <c:v>-8.7878899999999996E-2</c:v>
                </c:pt>
                <c:pt idx="22314">
                  <c:v>-8.7882799999999997E-2</c:v>
                </c:pt>
                <c:pt idx="22315">
                  <c:v>-8.7885500000000005E-2</c:v>
                </c:pt>
                <c:pt idx="22316">
                  <c:v>-8.7889700000000001E-2</c:v>
                </c:pt>
                <c:pt idx="22317">
                  <c:v>-8.7893299999999994E-2</c:v>
                </c:pt>
                <c:pt idx="22318">
                  <c:v>-8.7897199999999995E-2</c:v>
                </c:pt>
                <c:pt idx="22319">
                  <c:v>-8.7901699999999999E-2</c:v>
                </c:pt>
                <c:pt idx="22320">
                  <c:v>-8.7906799999999993E-2</c:v>
                </c:pt>
                <c:pt idx="22321">
                  <c:v>-8.7915499999999994E-2</c:v>
                </c:pt>
                <c:pt idx="22322">
                  <c:v>-8.79249E-2</c:v>
                </c:pt>
                <c:pt idx="22323">
                  <c:v>-8.7931800000000004E-2</c:v>
                </c:pt>
                <c:pt idx="22324">
                  <c:v>-8.7938100000000005E-2</c:v>
                </c:pt>
                <c:pt idx="22325">
                  <c:v>-8.7944999999999995E-2</c:v>
                </c:pt>
                <c:pt idx="22326">
                  <c:v>-8.7949100000000002E-2</c:v>
                </c:pt>
                <c:pt idx="22327">
                  <c:v>-8.7952900000000001E-2</c:v>
                </c:pt>
                <c:pt idx="22328">
                  <c:v>-8.7957300000000002E-2</c:v>
                </c:pt>
                <c:pt idx="22329">
                  <c:v>-8.7963200000000005E-2</c:v>
                </c:pt>
                <c:pt idx="22330">
                  <c:v>-8.79693E-2</c:v>
                </c:pt>
                <c:pt idx="22331">
                  <c:v>-8.7975700000000004E-2</c:v>
                </c:pt>
                <c:pt idx="22332">
                  <c:v>-8.7984199999999999E-2</c:v>
                </c:pt>
                <c:pt idx="22333">
                  <c:v>-8.79944E-2</c:v>
                </c:pt>
                <c:pt idx="22334">
                  <c:v>-8.8003700000000004E-2</c:v>
                </c:pt>
                <c:pt idx="22335">
                  <c:v>-8.8012099999999996E-2</c:v>
                </c:pt>
                <c:pt idx="22336">
                  <c:v>-8.8017399999999996E-2</c:v>
                </c:pt>
                <c:pt idx="22337">
                  <c:v>-8.8022000000000003E-2</c:v>
                </c:pt>
                <c:pt idx="22338">
                  <c:v>-8.8025099999999995E-2</c:v>
                </c:pt>
                <c:pt idx="22339">
                  <c:v>-8.8028400000000007E-2</c:v>
                </c:pt>
                <c:pt idx="22340">
                  <c:v>-8.8029700000000002E-2</c:v>
                </c:pt>
                <c:pt idx="22341">
                  <c:v>-8.8031799999999993E-2</c:v>
                </c:pt>
                <c:pt idx="22342">
                  <c:v>-8.8032399999999997E-2</c:v>
                </c:pt>
                <c:pt idx="22343">
                  <c:v>-8.8033600000000004E-2</c:v>
                </c:pt>
                <c:pt idx="22344">
                  <c:v>-8.8033799999999995E-2</c:v>
                </c:pt>
                <c:pt idx="22345">
                  <c:v>-8.8033600000000004E-2</c:v>
                </c:pt>
                <c:pt idx="22346">
                  <c:v>-8.8034899999999999E-2</c:v>
                </c:pt>
                <c:pt idx="22347">
                  <c:v>-8.80359E-2</c:v>
                </c:pt>
                <c:pt idx="22348">
                  <c:v>-8.8037299999999999E-2</c:v>
                </c:pt>
                <c:pt idx="22349">
                  <c:v>-8.8037699999999997E-2</c:v>
                </c:pt>
                <c:pt idx="22350">
                  <c:v>-8.8038400000000003E-2</c:v>
                </c:pt>
                <c:pt idx="22351">
                  <c:v>-8.8039900000000004E-2</c:v>
                </c:pt>
                <c:pt idx="22352">
                  <c:v>-8.8043899999999994E-2</c:v>
                </c:pt>
                <c:pt idx="22353">
                  <c:v>-8.8047399999999998E-2</c:v>
                </c:pt>
                <c:pt idx="22354">
                  <c:v>-8.8050900000000001E-2</c:v>
                </c:pt>
                <c:pt idx="22355">
                  <c:v>-8.8052000000000005E-2</c:v>
                </c:pt>
                <c:pt idx="22356">
                  <c:v>-8.8053599999999996E-2</c:v>
                </c:pt>
                <c:pt idx="22357">
                  <c:v>-8.8056599999999999E-2</c:v>
                </c:pt>
                <c:pt idx="22358">
                  <c:v>-8.8061500000000001E-2</c:v>
                </c:pt>
                <c:pt idx="22359">
                  <c:v>-8.8067199999999998E-2</c:v>
                </c:pt>
                <c:pt idx="22360">
                  <c:v>-8.8069999999999996E-2</c:v>
                </c:pt>
                <c:pt idx="22361">
                  <c:v>-8.8072200000000003E-2</c:v>
                </c:pt>
                <c:pt idx="22362">
                  <c:v>-8.8076699999999994E-2</c:v>
                </c:pt>
                <c:pt idx="22363">
                  <c:v>-8.8080199999999997E-2</c:v>
                </c:pt>
                <c:pt idx="22364">
                  <c:v>-8.8083900000000007E-2</c:v>
                </c:pt>
                <c:pt idx="22365">
                  <c:v>-8.8089799999999996E-2</c:v>
                </c:pt>
                <c:pt idx="22366">
                  <c:v>-8.8091699999999995E-2</c:v>
                </c:pt>
                <c:pt idx="22367">
                  <c:v>-8.8094400000000003E-2</c:v>
                </c:pt>
                <c:pt idx="22368">
                  <c:v>-8.8097900000000007E-2</c:v>
                </c:pt>
                <c:pt idx="22369">
                  <c:v>-8.8100399999999995E-2</c:v>
                </c:pt>
                <c:pt idx="22370">
                  <c:v>-8.8102600000000003E-2</c:v>
                </c:pt>
                <c:pt idx="22371">
                  <c:v>-8.8103699999999993E-2</c:v>
                </c:pt>
                <c:pt idx="22372">
                  <c:v>-8.8106500000000004E-2</c:v>
                </c:pt>
                <c:pt idx="22373">
                  <c:v>-8.8109099999999996E-2</c:v>
                </c:pt>
                <c:pt idx="22374">
                  <c:v>-8.8110099999999997E-2</c:v>
                </c:pt>
                <c:pt idx="22375">
                  <c:v>-8.8110800000000003E-2</c:v>
                </c:pt>
                <c:pt idx="22376">
                  <c:v>-8.8112300000000005E-2</c:v>
                </c:pt>
                <c:pt idx="22377">
                  <c:v>-8.8113999999999998E-2</c:v>
                </c:pt>
                <c:pt idx="22378">
                  <c:v>-8.8114999999999999E-2</c:v>
                </c:pt>
                <c:pt idx="22379">
                  <c:v>-8.8115799999999994E-2</c:v>
                </c:pt>
                <c:pt idx="22380">
                  <c:v>-8.8113899999999995E-2</c:v>
                </c:pt>
                <c:pt idx="22381">
                  <c:v>-8.8113800000000006E-2</c:v>
                </c:pt>
                <c:pt idx="22382">
                  <c:v>-8.8113899999999995E-2</c:v>
                </c:pt>
                <c:pt idx="22383">
                  <c:v>-8.81131E-2</c:v>
                </c:pt>
                <c:pt idx="22384">
                  <c:v>-8.8113200000000003E-2</c:v>
                </c:pt>
                <c:pt idx="22385">
                  <c:v>-8.8115799999999994E-2</c:v>
                </c:pt>
                <c:pt idx="22386">
                  <c:v>-8.8119500000000003E-2</c:v>
                </c:pt>
                <c:pt idx="22387">
                  <c:v>-8.8122400000000004E-2</c:v>
                </c:pt>
                <c:pt idx="22388">
                  <c:v>-8.8129700000000005E-2</c:v>
                </c:pt>
                <c:pt idx="22389">
                  <c:v>-8.8136999999999993E-2</c:v>
                </c:pt>
                <c:pt idx="22390">
                  <c:v>-8.8144899999999998E-2</c:v>
                </c:pt>
                <c:pt idx="22391">
                  <c:v>-8.8151099999999996E-2</c:v>
                </c:pt>
                <c:pt idx="22392">
                  <c:v>-8.8157200000000005E-2</c:v>
                </c:pt>
                <c:pt idx="22393">
                  <c:v>-8.8161699999999996E-2</c:v>
                </c:pt>
                <c:pt idx="22394">
                  <c:v>-8.8164400000000004E-2</c:v>
                </c:pt>
                <c:pt idx="22395">
                  <c:v>-8.8166099999999997E-2</c:v>
                </c:pt>
                <c:pt idx="22396">
                  <c:v>-8.8165999999999994E-2</c:v>
                </c:pt>
                <c:pt idx="22397">
                  <c:v>-8.8167499999999996E-2</c:v>
                </c:pt>
                <c:pt idx="22398">
                  <c:v>-8.8170100000000001E-2</c:v>
                </c:pt>
                <c:pt idx="22399">
                  <c:v>-8.8172500000000001E-2</c:v>
                </c:pt>
                <c:pt idx="22400">
                  <c:v>-8.8176400000000002E-2</c:v>
                </c:pt>
                <c:pt idx="22401">
                  <c:v>-8.8179900000000005E-2</c:v>
                </c:pt>
                <c:pt idx="22402">
                  <c:v>-8.8182899999999995E-2</c:v>
                </c:pt>
                <c:pt idx="22403">
                  <c:v>-8.8187699999999994E-2</c:v>
                </c:pt>
                <c:pt idx="22404">
                  <c:v>-8.8192699999999999E-2</c:v>
                </c:pt>
                <c:pt idx="22405">
                  <c:v>-8.8196399999999994E-2</c:v>
                </c:pt>
                <c:pt idx="22406">
                  <c:v>-8.8201799999999997E-2</c:v>
                </c:pt>
                <c:pt idx="22407">
                  <c:v>-8.8207099999999997E-2</c:v>
                </c:pt>
                <c:pt idx="22408">
                  <c:v>-8.8211100000000001E-2</c:v>
                </c:pt>
                <c:pt idx="22409">
                  <c:v>-8.8217299999999998E-2</c:v>
                </c:pt>
                <c:pt idx="22410">
                  <c:v>-8.8221999999999995E-2</c:v>
                </c:pt>
                <c:pt idx="22411">
                  <c:v>-8.8226499999999999E-2</c:v>
                </c:pt>
                <c:pt idx="22412">
                  <c:v>-8.8231699999999996E-2</c:v>
                </c:pt>
                <c:pt idx="22413">
                  <c:v>-8.8236200000000001E-2</c:v>
                </c:pt>
                <c:pt idx="22414">
                  <c:v>-8.8241600000000003E-2</c:v>
                </c:pt>
                <c:pt idx="22415">
                  <c:v>-8.8245900000000002E-2</c:v>
                </c:pt>
                <c:pt idx="22416">
                  <c:v>-8.8251800000000005E-2</c:v>
                </c:pt>
                <c:pt idx="22417">
                  <c:v>-8.8258199999999995E-2</c:v>
                </c:pt>
                <c:pt idx="22418">
                  <c:v>-8.82656E-2</c:v>
                </c:pt>
                <c:pt idx="22419">
                  <c:v>-8.8273000000000004E-2</c:v>
                </c:pt>
                <c:pt idx="22420">
                  <c:v>-8.8282200000000005E-2</c:v>
                </c:pt>
                <c:pt idx="22421">
                  <c:v>-8.8291700000000001E-2</c:v>
                </c:pt>
                <c:pt idx="22422">
                  <c:v>-8.8299699999999995E-2</c:v>
                </c:pt>
                <c:pt idx="22423">
                  <c:v>-8.8308899999999996E-2</c:v>
                </c:pt>
                <c:pt idx="22424">
                  <c:v>-8.8317199999999998E-2</c:v>
                </c:pt>
                <c:pt idx="22425">
                  <c:v>-8.8324600000000003E-2</c:v>
                </c:pt>
                <c:pt idx="22426">
                  <c:v>-8.83303E-2</c:v>
                </c:pt>
                <c:pt idx="22427">
                  <c:v>-8.8335499999999997E-2</c:v>
                </c:pt>
                <c:pt idx="22428">
                  <c:v>-8.8338200000000006E-2</c:v>
                </c:pt>
                <c:pt idx="22429">
                  <c:v>-8.8339600000000004E-2</c:v>
                </c:pt>
                <c:pt idx="22430">
                  <c:v>-8.8340699999999994E-2</c:v>
                </c:pt>
                <c:pt idx="22431">
                  <c:v>-8.8342699999999996E-2</c:v>
                </c:pt>
                <c:pt idx="22432">
                  <c:v>-8.8346999999999995E-2</c:v>
                </c:pt>
                <c:pt idx="22433">
                  <c:v>-8.8352E-2</c:v>
                </c:pt>
                <c:pt idx="22434">
                  <c:v>-8.8357699999999997E-2</c:v>
                </c:pt>
                <c:pt idx="22435">
                  <c:v>-8.8364899999999996E-2</c:v>
                </c:pt>
                <c:pt idx="22436">
                  <c:v>-8.8372400000000004E-2</c:v>
                </c:pt>
                <c:pt idx="22437">
                  <c:v>-8.8377499999999998E-2</c:v>
                </c:pt>
                <c:pt idx="22438">
                  <c:v>-8.8384299999999999E-2</c:v>
                </c:pt>
                <c:pt idx="22439">
                  <c:v>-8.8390300000000005E-2</c:v>
                </c:pt>
                <c:pt idx="22440">
                  <c:v>-8.8395799999999997E-2</c:v>
                </c:pt>
                <c:pt idx="22441">
                  <c:v>-8.83988E-2</c:v>
                </c:pt>
                <c:pt idx="22442">
                  <c:v>-8.8404099999999999E-2</c:v>
                </c:pt>
                <c:pt idx="22443">
                  <c:v>-8.8410100000000005E-2</c:v>
                </c:pt>
                <c:pt idx="22444">
                  <c:v>-8.8416999999999996E-2</c:v>
                </c:pt>
                <c:pt idx="22445">
                  <c:v>-8.84215E-2</c:v>
                </c:pt>
                <c:pt idx="22446">
                  <c:v>-8.8426299999999999E-2</c:v>
                </c:pt>
                <c:pt idx="22447">
                  <c:v>-8.8431899999999994E-2</c:v>
                </c:pt>
                <c:pt idx="22448">
                  <c:v>-8.8433899999999996E-2</c:v>
                </c:pt>
                <c:pt idx="22449">
                  <c:v>-8.8435700000000006E-2</c:v>
                </c:pt>
                <c:pt idx="22450">
                  <c:v>-8.8436699999999993E-2</c:v>
                </c:pt>
                <c:pt idx="22451">
                  <c:v>-8.8439000000000004E-2</c:v>
                </c:pt>
                <c:pt idx="22452">
                  <c:v>-8.8440900000000003E-2</c:v>
                </c:pt>
                <c:pt idx="22453">
                  <c:v>-8.8442099999999996E-2</c:v>
                </c:pt>
                <c:pt idx="22454">
                  <c:v>-8.8445599999999999E-2</c:v>
                </c:pt>
                <c:pt idx="22455">
                  <c:v>-8.8449100000000003E-2</c:v>
                </c:pt>
                <c:pt idx="22456">
                  <c:v>-8.8452500000000003E-2</c:v>
                </c:pt>
                <c:pt idx="22457">
                  <c:v>-8.8456599999999996E-2</c:v>
                </c:pt>
                <c:pt idx="22458">
                  <c:v>-8.8460700000000003E-2</c:v>
                </c:pt>
                <c:pt idx="22459">
                  <c:v>-8.8466900000000001E-2</c:v>
                </c:pt>
                <c:pt idx="22460">
                  <c:v>-8.8473899999999994E-2</c:v>
                </c:pt>
                <c:pt idx="22461">
                  <c:v>-8.8480400000000001E-2</c:v>
                </c:pt>
                <c:pt idx="22462">
                  <c:v>-8.8487200000000002E-2</c:v>
                </c:pt>
                <c:pt idx="22463">
                  <c:v>-8.84934E-2</c:v>
                </c:pt>
                <c:pt idx="22464">
                  <c:v>-8.8501499999999997E-2</c:v>
                </c:pt>
                <c:pt idx="22465">
                  <c:v>-8.8507799999999998E-2</c:v>
                </c:pt>
                <c:pt idx="22466">
                  <c:v>-8.8512400000000005E-2</c:v>
                </c:pt>
                <c:pt idx="22467">
                  <c:v>-8.8516700000000004E-2</c:v>
                </c:pt>
                <c:pt idx="22468">
                  <c:v>-8.8517799999999994E-2</c:v>
                </c:pt>
                <c:pt idx="22469">
                  <c:v>-8.8519100000000003E-2</c:v>
                </c:pt>
                <c:pt idx="22470">
                  <c:v>-8.8524000000000005E-2</c:v>
                </c:pt>
                <c:pt idx="22471">
                  <c:v>-8.8530300000000006E-2</c:v>
                </c:pt>
                <c:pt idx="22472">
                  <c:v>-8.8536000000000004E-2</c:v>
                </c:pt>
                <c:pt idx="22473">
                  <c:v>-8.8541300000000003E-2</c:v>
                </c:pt>
                <c:pt idx="22474">
                  <c:v>-8.8545899999999997E-2</c:v>
                </c:pt>
                <c:pt idx="22475">
                  <c:v>-8.8551599999999994E-2</c:v>
                </c:pt>
                <c:pt idx="22476">
                  <c:v>-8.8553400000000004E-2</c:v>
                </c:pt>
                <c:pt idx="22477">
                  <c:v>-8.8554099999999997E-2</c:v>
                </c:pt>
                <c:pt idx="22478">
                  <c:v>-8.8556099999999999E-2</c:v>
                </c:pt>
                <c:pt idx="22479">
                  <c:v>-8.8559899999999997E-2</c:v>
                </c:pt>
                <c:pt idx="22480">
                  <c:v>-8.8565400000000002E-2</c:v>
                </c:pt>
                <c:pt idx="22481">
                  <c:v>-8.8572799999999993E-2</c:v>
                </c:pt>
                <c:pt idx="22482">
                  <c:v>-8.8579000000000005E-2</c:v>
                </c:pt>
                <c:pt idx="22483">
                  <c:v>-8.8585800000000006E-2</c:v>
                </c:pt>
                <c:pt idx="22484">
                  <c:v>-8.8591900000000001E-2</c:v>
                </c:pt>
                <c:pt idx="22485">
                  <c:v>-8.8597999999999996E-2</c:v>
                </c:pt>
                <c:pt idx="22486">
                  <c:v>-8.8602100000000003E-2</c:v>
                </c:pt>
                <c:pt idx="22487">
                  <c:v>-8.8602799999999995E-2</c:v>
                </c:pt>
                <c:pt idx="22488">
                  <c:v>-8.8603199999999993E-2</c:v>
                </c:pt>
                <c:pt idx="22489">
                  <c:v>-8.8599300000000006E-2</c:v>
                </c:pt>
                <c:pt idx="22490">
                  <c:v>-8.8597400000000007E-2</c:v>
                </c:pt>
                <c:pt idx="22491">
                  <c:v>-8.8594500000000007E-2</c:v>
                </c:pt>
                <c:pt idx="22492">
                  <c:v>-8.8590299999999997E-2</c:v>
                </c:pt>
                <c:pt idx="22493">
                  <c:v>-8.8586499999999999E-2</c:v>
                </c:pt>
                <c:pt idx="22494">
                  <c:v>-8.8583800000000004E-2</c:v>
                </c:pt>
                <c:pt idx="22495">
                  <c:v>-8.85856E-2</c:v>
                </c:pt>
                <c:pt idx="22496">
                  <c:v>-8.8591500000000004E-2</c:v>
                </c:pt>
                <c:pt idx="22497">
                  <c:v>-8.8598999999999997E-2</c:v>
                </c:pt>
                <c:pt idx="22498">
                  <c:v>-8.8604799999999997E-2</c:v>
                </c:pt>
                <c:pt idx="22499">
                  <c:v>-8.86131E-2</c:v>
                </c:pt>
                <c:pt idx="22500">
                  <c:v>-8.8622199999999998E-2</c:v>
                </c:pt>
                <c:pt idx="22501">
                  <c:v>-8.8630500000000001E-2</c:v>
                </c:pt>
                <c:pt idx="22502">
                  <c:v>-8.8639399999999993E-2</c:v>
                </c:pt>
                <c:pt idx="22503">
                  <c:v>-8.8647599999999993E-2</c:v>
                </c:pt>
                <c:pt idx="22504">
                  <c:v>-8.8656899999999997E-2</c:v>
                </c:pt>
                <c:pt idx="22505">
                  <c:v>-8.8665800000000003E-2</c:v>
                </c:pt>
                <c:pt idx="22506">
                  <c:v>-8.8672899999999999E-2</c:v>
                </c:pt>
                <c:pt idx="22507">
                  <c:v>-8.8680300000000004E-2</c:v>
                </c:pt>
                <c:pt idx="22508">
                  <c:v>-8.8687699999999994E-2</c:v>
                </c:pt>
                <c:pt idx="22509">
                  <c:v>-8.8692300000000002E-2</c:v>
                </c:pt>
                <c:pt idx="22510">
                  <c:v>-8.8695599999999999E-2</c:v>
                </c:pt>
                <c:pt idx="22511">
                  <c:v>-8.8699600000000003E-2</c:v>
                </c:pt>
                <c:pt idx="22512">
                  <c:v>-8.8705900000000004E-2</c:v>
                </c:pt>
                <c:pt idx="22513">
                  <c:v>-8.8711799999999993E-2</c:v>
                </c:pt>
                <c:pt idx="22514">
                  <c:v>-8.8716799999999998E-2</c:v>
                </c:pt>
                <c:pt idx="22515">
                  <c:v>-8.8721599999999998E-2</c:v>
                </c:pt>
                <c:pt idx="22516">
                  <c:v>-8.8724899999999995E-2</c:v>
                </c:pt>
                <c:pt idx="22517">
                  <c:v>-8.8726700000000006E-2</c:v>
                </c:pt>
                <c:pt idx="22518">
                  <c:v>-8.8726299999999994E-2</c:v>
                </c:pt>
                <c:pt idx="22519">
                  <c:v>-8.8727799999999996E-2</c:v>
                </c:pt>
                <c:pt idx="22520">
                  <c:v>-8.8729299999999997E-2</c:v>
                </c:pt>
                <c:pt idx="22521">
                  <c:v>-8.8729799999999998E-2</c:v>
                </c:pt>
                <c:pt idx="22522">
                  <c:v>-8.8732000000000005E-2</c:v>
                </c:pt>
                <c:pt idx="22523">
                  <c:v>-8.8735499999999995E-2</c:v>
                </c:pt>
                <c:pt idx="22524">
                  <c:v>-8.8741100000000003E-2</c:v>
                </c:pt>
                <c:pt idx="22525">
                  <c:v>-8.8748499999999994E-2</c:v>
                </c:pt>
                <c:pt idx="22526">
                  <c:v>-8.8757100000000005E-2</c:v>
                </c:pt>
                <c:pt idx="22527">
                  <c:v>-8.8763700000000001E-2</c:v>
                </c:pt>
                <c:pt idx="22528">
                  <c:v>-8.8768200000000005E-2</c:v>
                </c:pt>
                <c:pt idx="22529">
                  <c:v>-8.8770199999999994E-2</c:v>
                </c:pt>
                <c:pt idx="22530">
                  <c:v>-8.8774699999999998E-2</c:v>
                </c:pt>
                <c:pt idx="22531">
                  <c:v>-8.8777599999999998E-2</c:v>
                </c:pt>
                <c:pt idx="22532">
                  <c:v>-8.8778999999999997E-2</c:v>
                </c:pt>
                <c:pt idx="22533">
                  <c:v>-8.8777800000000004E-2</c:v>
                </c:pt>
                <c:pt idx="22534">
                  <c:v>-8.8776900000000006E-2</c:v>
                </c:pt>
                <c:pt idx="22535">
                  <c:v>-8.8776400000000005E-2</c:v>
                </c:pt>
                <c:pt idx="22536">
                  <c:v>-8.8776999999999995E-2</c:v>
                </c:pt>
                <c:pt idx="22537">
                  <c:v>-8.8777599999999998E-2</c:v>
                </c:pt>
                <c:pt idx="22538">
                  <c:v>-8.8780499999999998E-2</c:v>
                </c:pt>
                <c:pt idx="22539">
                  <c:v>-8.8785799999999998E-2</c:v>
                </c:pt>
                <c:pt idx="22540">
                  <c:v>-8.8789000000000007E-2</c:v>
                </c:pt>
                <c:pt idx="22541">
                  <c:v>-8.8794600000000001E-2</c:v>
                </c:pt>
                <c:pt idx="22542">
                  <c:v>-8.8799400000000001E-2</c:v>
                </c:pt>
                <c:pt idx="22543">
                  <c:v>-8.8804999999999995E-2</c:v>
                </c:pt>
                <c:pt idx="22544">
                  <c:v>-8.8810799999999995E-2</c:v>
                </c:pt>
                <c:pt idx="22545">
                  <c:v>-8.88158E-2</c:v>
                </c:pt>
                <c:pt idx="22546">
                  <c:v>-8.8818599999999998E-2</c:v>
                </c:pt>
                <c:pt idx="22547">
                  <c:v>-8.8822100000000001E-2</c:v>
                </c:pt>
                <c:pt idx="22548">
                  <c:v>-8.8825699999999994E-2</c:v>
                </c:pt>
                <c:pt idx="22549">
                  <c:v>-8.8827400000000001E-2</c:v>
                </c:pt>
                <c:pt idx="22550">
                  <c:v>-8.8828400000000002E-2</c:v>
                </c:pt>
                <c:pt idx="22551">
                  <c:v>-8.8828900000000002E-2</c:v>
                </c:pt>
                <c:pt idx="22552">
                  <c:v>-8.8828799999999999E-2</c:v>
                </c:pt>
                <c:pt idx="22553">
                  <c:v>-8.8829199999999997E-2</c:v>
                </c:pt>
                <c:pt idx="22554">
                  <c:v>-8.8830199999999998E-2</c:v>
                </c:pt>
                <c:pt idx="22555">
                  <c:v>-8.8833300000000004E-2</c:v>
                </c:pt>
                <c:pt idx="22556">
                  <c:v>-8.8837700000000006E-2</c:v>
                </c:pt>
                <c:pt idx="22557">
                  <c:v>-8.8842500000000005E-2</c:v>
                </c:pt>
                <c:pt idx="22558">
                  <c:v>-8.8849300000000006E-2</c:v>
                </c:pt>
                <c:pt idx="22559">
                  <c:v>-8.8855100000000006E-2</c:v>
                </c:pt>
                <c:pt idx="22560">
                  <c:v>-8.8862800000000006E-2</c:v>
                </c:pt>
                <c:pt idx="22561">
                  <c:v>-8.8869400000000001E-2</c:v>
                </c:pt>
                <c:pt idx="22562">
                  <c:v>-8.8872800000000002E-2</c:v>
                </c:pt>
                <c:pt idx="22563">
                  <c:v>-8.8875399999999993E-2</c:v>
                </c:pt>
                <c:pt idx="22564">
                  <c:v>-8.8877899999999996E-2</c:v>
                </c:pt>
                <c:pt idx="22565">
                  <c:v>-8.8877399999999995E-2</c:v>
                </c:pt>
                <c:pt idx="22566">
                  <c:v>-8.8877700000000004E-2</c:v>
                </c:pt>
                <c:pt idx="22567">
                  <c:v>-8.8878100000000002E-2</c:v>
                </c:pt>
                <c:pt idx="22568">
                  <c:v>-8.8878899999999997E-2</c:v>
                </c:pt>
                <c:pt idx="22569">
                  <c:v>-8.8881199999999994E-2</c:v>
                </c:pt>
                <c:pt idx="22570">
                  <c:v>-8.8883500000000004E-2</c:v>
                </c:pt>
                <c:pt idx="22571">
                  <c:v>-8.8889899999999994E-2</c:v>
                </c:pt>
                <c:pt idx="22572">
                  <c:v>-8.8892600000000002E-2</c:v>
                </c:pt>
                <c:pt idx="22573">
                  <c:v>-8.8896199999999995E-2</c:v>
                </c:pt>
                <c:pt idx="22574">
                  <c:v>-8.8902099999999998E-2</c:v>
                </c:pt>
                <c:pt idx="22575">
                  <c:v>-8.8908100000000004E-2</c:v>
                </c:pt>
                <c:pt idx="22576">
                  <c:v>-8.8912400000000003E-2</c:v>
                </c:pt>
                <c:pt idx="22577">
                  <c:v>-8.8915900000000006E-2</c:v>
                </c:pt>
                <c:pt idx="22578">
                  <c:v>-8.8917399999999994E-2</c:v>
                </c:pt>
                <c:pt idx="22579">
                  <c:v>-8.8921600000000003E-2</c:v>
                </c:pt>
                <c:pt idx="22580">
                  <c:v>-8.8924500000000004E-2</c:v>
                </c:pt>
                <c:pt idx="22581">
                  <c:v>-8.8926699999999997E-2</c:v>
                </c:pt>
                <c:pt idx="22582">
                  <c:v>-8.8930099999999998E-2</c:v>
                </c:pt>
                <c:pt idx="22583">
                  <c:v>-8.8934299999999994E-2</c:v>
                </c:pt>
                <c:pt idx="22584">
                  <c:v>-8.8939500000000005E-2</c:v>
                </c:pt>
                <c:pt idx="22585">
                  <c:v>-8.8944499999999996E-2</c:v>
                </c:pt>
                <c:pt idx="22586">
                  <c:v>-8.8950899999999999E-2</c:v>
                </c:pt>
                <c:pt idx="22587">
                  <c:v>-8.8957499999999995E-2</c:v>
                </c:pt>
                <c:pt idx="22588">
                  <c:v>-8.8962600000000003E-2</c:v>
                </c:pt>
                <c:pt idx="22589">
                  <c:v>-8.89678E-2</c:v>
                </c:pt>
                <c:pt idx="22590">
                  <c:v>-8.8972099999999998E-2</c:v>
                </c:pt>
                <c:pt idx="22591">
                  <c:v>-8.8975299999999993E-2</c:v>
                </c:pt>
                <c:pt idx="22592">
                  <c:v>-8.8977799999999996E-2</c:v>
                </c:pt>
                <c:pt idx="22593">
                  <c:v>-8.8980100000000006E-2</c:v>
                </c:pt>
                <c:pt idx="22594">
                  <c:v>-8.89794E-2</c:v>
                </c:pt>
                <c:pt idx="22595">
                  <c:v>-8.8976600000000003E-2</c:v>
                </c:pt>
                <c:pt idx="22596">
                  <c:v>-8.8973899999999995E-2</c:v>
                </c:pt>
                <c:pt idx="22597">
                  <c:v>-8.8973899999999995E-2</c:v>
                </c:pt>
                <c:pt idx="22598">
                  <c:v>-8.8975799999999994E-2</c:v>
                </c:pt>
                <c:pt idx="22599">
                  <c:v>-8.8980299999999998E-2</c:v>
                </c:pt>
                <c:pt idx="22600">
                  <c:v>-8.8986599999999999E-2</c:v>
                </c:pt>
                <c:pt idx="22601">
                  <c:v>-8.8992299999999996E-2</c:v>
                </c:pt>
                <c:pt idx="22602">
                  <c:v>-8.8998800000000003E-2</c:v>
                </c:pt>
                <c:pt idx="22603">
                  <c:v>-8.9004600000000003E-2</c:v>
                </c:pt>
                <c:pt idx="22604">
                  <c:v>-8.9009000000000005E-2</c:v>
                </c:pt>
                <c:pt idx="22605">
                  <c:v>-8.9013599999999998E-2</c:v>
                </c:pt>
                <c:pt idx="22606">
                  <c:v>-8.90156E-2</c:v>
                </c:pt>
                <c:pt idx="22607">
                  <c:v>-8.9017100000000002E-2</c:v>
                </c:pt>
                <c:pt idx="22608">
                  <c:v>-8.9020299999999997E-2</c:v>
                </c:pt>
                <c:pt idx="22609">
                  <c:v>-8.90238E-2</c:v>
                </c:pt>
                <c:pt idx="22610">
                  <c:v>-8.9028099999999999E-2</c:v>
                </c:pt>
                <c:pt idx="22611">
                  <c:v>-8.9032799999999995E-2</c:v>
                </c:pt>
                <c:pt idx="22612">
                  <c:v>-8.9036400000000002E-2</c:v>
                </c:pt>
                <c:pt idx="22613">
                  <c:v>-8.9039900000000005E-2</c:v>
                </c:pt>
                <c:pt idx="22614">
                  <c:v>-8.9042999999999997E-2</c:v>
                </c:pt>
                <c:pt idx="22615">
                  <c:v>-8.9047299999999996E-2</c:v>
                </c:pt>
                <c:pt idx="22616">
                  <c:v>-8.9054300000000003E-2</c:v>
                </c:pt>
                <c:pt idx="22617">
                  <c:v>-8.9061699999999994E-2</c:v>
                </c:pt>
                <c:pt idx="22618">
                  <c:v>-8.9068099999999997E-2</c:v>
                </c:pt>
                <c:pt idx="22619">
                  <c:v>-8.9074799999999996E-2</c:v>
                </c:pt>
                <c:pt idx="22620">
                  <c:v>-8.90817E-2</c:v>
                </c:pt>
                <c:pt idx="22621">
                  <c:v>-8.9088700000000007E-2</c:v>
                </c:pt>
                <c:pt idx="22622">
                  <c:v>-8.9094199999999998E-2</c:v>
                </c:pt>
                <c:pt idx="22623">
                  <c:v>-8.9097899999999994E-2</c:v>
                </c:pt>
                <c:pt idx="22624">
                  <c:v>-8.9100399999999996E-2</c:v>
                </c:pt>
                <c:pt idx="22625">
                  <c:v>-8.9103100000000005E-2</c:v>
                </c:pt>
                <c:pt idx="22626">
                  <c:v>-8.9105199999999996E-2</c:v>
                </c:pt>
                <c:pt idx="22627">
                  <c:v>-8.9106400000000002E-2</c:v>
                </c:pt>
                <c:pt idx="22628">
                  <c:v>-8.9108900000000005E-2</c:v>
                </c:pt>
                <c:pt idx="22629">
                  <c:v>-8.9110999999999996E-2</c:v>
                </c:pt>
                <c:pt idx="22630">
                  <c:v>-8.9115299999999995E-2</c:v>
                </c:pt>
                <c:pt idx="22631">
                  <c:v>-8.9118199999999995E-2</c:v>
                </c:pt>
                <c:pt idx="22632">
                  <c:v>-8.91237E-2</c:v>
                </c:pt>
                <c:pt idx="22633">
                  <c:v>-8.9128799999999994E-2</c:v>
                </c:pt>
                <c:pt idx="22634">
                  <c:v>-8.9132199999999995E-2</c:v>
                </c:pt>
                <c:pt idx="22635">
                  <c:v>-8.9135500000000006E-2</c:v>
                </c:pt>
                <c:pt idx="22636">
                  <c:v>-8.9139499999999997E-2</c:v>
                </c:pt>
                <c:pt idx="22637">
                  <c:v>-8.9143799999999995E-2</c:v>
                </c:pt>
                <c:pt idx="22638">
                  <c:v>-8.9147699999999996E-2</c:v>
                </c:pt>
                <c:pt idx="22639">
                  <c:v>-8.9153300000000005E-2</c:v>
                </c:pt>
                <c:pt idx="22640">
                  <c:v>-8.9159299999999997E-2</c:v>
                </c:pt>
                <c:pt idx="22641">
                  <c:v>-8.9164499999999994E-2</c:v>
                </c:pt>
                <c:pt idx="22642">
                  <c:v>-8.9168300000000006E-2</c:v>
                </c:pt>
                <c:pt idx="22643">
                  <c:v>-8.9173000000000002E-2</c:v>
                </c:pt>
                <c:pt idx="22644">
                  <c:v>-8.9176900000000003E-2</c:v>
                </c:pt>
                <c:pt idx="22645">
                  <c:v>-8.9180999999999996E-2</c:v>
                </c:pt>
                <c:pt idx="22646">
                  <c:v>-8.9185899999999999E-2</c:v>
                </c:pt>
                <c:pt idx="22647">
                  <c:v>-8.9190500000000006E-2</c:v>
                </c:pt>
                <c:pt idx="22648">
                  <c:v>-8.91961E-2</c:v>
                </c:pt>
                <c:pt idx="22649">
                  <c:v>-8.9199600000000004E-2</c:v>
                </c:pt>
                <c:pt idx="22650">
                  <c:v>-8.9207499999999995E-2</c:v>
                </c:pt>
                <c:pt idx="22651">
                  <c:v>-8.9213899999999999E-2</c:v>
                </c:pt>
                <c:pt idx="22652">
                  <c:v>-8.9221700000000001E-2</c:v>
                </c:pt>
                <c:pt idx="22653">
                  <c:v>-8.9227799999999996E-2</c:v>
                </c:pt>
                <c:pt idx="22654">
                  <c:v>-8.9231900000000003E-2</c:v>
                </c:pt>
                <c:pt idx="22655">
                  <c:v>-8.9235800000000004E-2</c:v>
                </c:pt>
                <c:pt idx="22656">
                  <c:v>-8.9241000000000001E-2</c:v>
                </c:pt>
                <c:pt idx="22657">
                  <c:v>-8.9247400000000005E-2</c:v>
                </c:pt>
                <c:pt idx="22658">
                  <c:v>-8.9254E-2</c:v>
                </c:pt>
                <c:pt idx="22659">
                  <c:v>-8.9260000000000006E-2</c:v>
                </c:pt>
                <c:pt idx="22660">
                  <c:v>-8.9266899999999996E-2</c:v>
                </c:pt>
                <c:pt idx="22661">
                  <c:v>-8.9271400000000001E-2</c:v>
                </c:pt>
                <c:pt idx="22662">
                  <c:v>-8.9275999999999994E-2</c:v>
                </c:pt>
                <c:pt idx="22663">
                  <c:v>-8.9285199999999995E-2</c:v>
                </c:pt>
                <c:pt idx="22664">
                  <c:v>-8.92926E-2</c:v>
                </c:pt>
                <c:pt idx="22665">
                  <c:v>-8.9297899999999999E-2</c:v>
                </c:pt>
                <c:pt idx="22666">
                  <c:v>-8.9303800000000003E-2</c:v>
                </c:pt>
                <c:pt idx="22667">
                  <c:v>-8.9311399999999999E-2</c:v>
                </c:pt>
                <c:pt idx="22668">
                  <c:v>-8.9320200000000002E-2</c:v>
                </c:pt>
                <c:pt idx="22669">
                  <c:v>-8.9326299999999997E-2</c:v>
                </c:pt>
                <c:pt idx="22670">
                  <c:v>-8.9330099999999996E-2</c:v>
                </c:pt>
                <c:pt idx="22671">
                  <c:v>-8.9334200000000002E-2</c:v>
                </c:pt>
                <c:pt idx="22672">
                  <c:v>-8.9335899999999996E-2</c:v>
                </c:pt>
                <c:pt idx="22673">
                  <c:v>-8.9338000000000001E-2</c:v>
                </c:pt>
                <c:pt idx="22674">
                  <c:v>-8.9341199999999996E-2</c:v>
                </c:pt>
                <c:pt idx="22675">
                  <c:v>-8.9342699999999997E-2</c:v>
                </c:pt>
                <c:pt idx="22676">
                  <c:v>-8.9342299999999999E-2</c:v>
                </c:pt>
                <c:pt idx="22677">
                  <c:v>-8.9343599999999995E-2</c:v>
                </c:pt>
                <c:pt idx="22678">
                  <c:v>-8.9344000000000007E-2</c:v>
                </c:pt>
                <c:pt idx="22679">
                  <c:v>-8.9347599999999999E-2</c:v>
                </c:pt>
                <c:pt idx="22680">
                  <c:v>-8.9351100000000003E-2</c:v>
                </c:pt>
                <c:pt idx="22681">
                  <c:v>-8.9352699999999993E-2</c:v>
                </c:pt>
                <c:pt idx="22682">
                  <c:v>-8.9355199999999996E-2</c:v>
                </c:pt>
                <c:pt idx="22683">
                  <c:v>-8.9358900000000005E-2</c:v>
                </c:pt>
                <c:pt idx="22684">
                  <c:v>-8.9360499999999995E-2</c:v>
                </c:pt>
                <c:pt idx="22685">
                  <c:v>-8.9365600000000003E-2</c:v>
                </c:pt>
                <c:pt idx="22686">
                  <c:v>-8.9370699999999997E-2</c:v>
                </c:pt>
                <c:pt idx="22687">
                  <c:v>-8.9377700000000004E-2</c:v>
                </c:pt>
                <c:pt idx="22688">
                  <c:v>-8.9380899999999999E-2</c:v>
                </c:pt>
                <c:pt idx="22689">
                  <c:v>-8.9386999999999994E-2</c:v>
                </c:pt>
                <c:pt idx="22690">
                  <c:v>-8.9396299999999998E-2</c:v>
                </c:pt>
                <c:pt idx="22691">
                  <c:v>-8.9406200000000005E-2</c:v>
                </c:pt>
                <c:pt idx="22692">
                  <c:v>-8.9413300000000001E-2</c:v>
                </c:pt>
                <c:pt idx="22693">
                  <c:v>-8.9419200000000004E-2</c:v>
                </c:pt>
                <c:pt idx="22694">
                  <c:v>-8.9424100000000006E-2</c:v>
                </c:pt>
                <c:pt idx="22695">
                  <c:v>-8.94287E-2</c:v>
                </c:pt>
                <c:pt idx="22696">
                  <c:v>-8.9433299999999993E-2</c:v>
                </c:pt>
                <c:pt idx="22697">
                  <c:v>-8.9436299999999996E-2</c:v>
                </c:pt>
                <c:pt idx="22698">
                  <c:v>-8.9439000000000005E-2</c:v>
                </c:pt>
                <c:pt idx="22699">
                  <c:v>-8.9438599999999993E-2</c:v>
                </c:pt>
                <c:pt idx="22700">
                  <c:v>-8.9437900000000001E-2</c:v>
                </c:pt>
                <c:pt idx="22701">
                  <c:v>-8.9438000000000004E-2</c:v>
                </c:pt>
                <c:pt idx="22702">
                  <c:v>-8.9440099999999995E-2</c:v>
                </c:pt>
                <c:pt idx="22703">
                  <c:v>-8.9441099999999996E-2</c:v>
                </c:pt>
                <c:pt idx="22704">
                  <c:v>-8.9442900000000006E-2</c:v>
                </c:pt>
                <c:pt idx="22705">
                  <c:v>-8.9446800000000007E-2</c:v>
                </c:pt>
                <c:pt idx="22706">
                  <c:v>-8.9451799999999998E-2</c:v>
                </c:pt>
                <c:pt idx="22707">
                  <c:v>-8.9455900000000005E-2</c:v>
                </c:pt>
                <c:pt idx="22708">
                  <c:v>-8.9459700000000003E-2</c:v>
                </c:pt>
                <c:pt idx="22709">
                  <c:v>-8.9463799999999996E-2</c:v>
                </c:pt>
                <c:pt idx="22710">
                  <c:v>-8.94678E-2</c:v>
                </c:pt>
                <c:pt idx="22711">
                  <c:v>-8.9472599999999999E-2</c:v>
                </c:pt>
                <c:pt idx="22712">
                  <c:v>-8.9478000000000002E-2</c:v>
                </c:pt>
                <c:pt idx="22713">
                  <c:v>-8.9486099999999999E-2</c:v>
                </c:pt>
                <c:pt idx="22714">
                  <c:v>-8.9493500000000004E-2</c:v>
                </c:pt>
                <c:pt idx="22715">
                  <c:v>-8.9501700000000003E-2</c:v>
                </c:pt>
                <c:pt idx="22716">
                  <c:v>-8.9509400000000003E-2</c:v>
                </c:pt>
                <c:pt idx="22717">
                  <c:v>-8.9516299999999993E-2</c:v>
                </c:pt>
                <c:pt idx="22718">
                  <c:v>-8.95228E-2</c:v>
                </c:pt>
                <c:pt idx="22719">
                  <c:v>-8.9526999999999995E-2</c:v>
                </c:pt>
                <c:pt idx="22720">
                  <c:v>-8.9530299999999993E-2</c:v>
                </c:pt>
                <c:pt idx="22721">
                  <c:v>-8.9531200000000005E-2</c:v>
                </c:pt>
                <c:pt idx="22722">
                  <c:v>-8.9533699999999994E-2</c:v>
                </c:pt>
                <c:pt idx="22723">
                  <c:v>-8.9536299999999999E-2</c:v>
                </c:pt>
                <c:pt idx="22724">
                  <c:v>-8.9540099999999997E-2</c:v>
                </c:pt>
                <c:pt idx="22725">
                  <c:v>-8.9543899999999996E-2</c:v>
                </c:pt>
                <c:pt idx="22726">
                  <c:v>-8.9547299999999996E-2</c:v>
                </c:pt>
                <c:pt idx="22727">
                  <c:v>-8.9549500000000004E-2</c:v>
                </c:pt>
                <c:pt idx="22728">
                  <c:v>-8.95542E-2</c:v>
                </c:pt>
                <c:pt idx="22729">
                  <c:v>-8.95566E-2</c:v>
                </c:pt>
                <c:pt idx="22730">
                  <c:v>-8.9558399999999996E-2</c:v>
                </c:pt>
                <c:pt idx="22731">
                  <c:v>-8.9559299999999994E-2</c:v>
                </c:pt>
                <c:pt idx="22732">
                  <c:v>-8.9560299999999995E-2</c:v>
                </c:pt>
                <c:pt idx="22733">
                  <c:v>-8.9560899999999999E-2</c:v>
                </c:pt>
                <c:pt idx="22734">
                  <c:v>-8.9562600000000006E-2</c:v>
                </c:pt>
                <c:pt idx="22735">
                  <c:v>-8.9564299999999999E-2</c:v>
                </c:pt>
                <c:pt idx="22736">
                  <c:v>-8.9568700000000001E-2</c:v>
                </c:pt>
                <c:pt idx="22737">
                  <c:v>-8.9572799999999994E-2</c:v>
                </c:pt>
                <c:pt idx="22738">
                  <c:v>-8.9578599999999994E-2</c:v>
                </c:pt>
                <c:pt idx="22739">
                  <c:v>-8.9589799999999997E-2</c:v>
                </c:pt>
                <c:pt idx="22740">
                  <c:v>-8.9598999999999998E-2</c:v>
                </c:pt>
                <c:pt idx="22741">
                  <c:v>-8.9604000000000003E-2</c:v>
                </c:pt>
                <c:pt idx="22742">
                  <c:v>-8.9609599999999998E-2</c:v>
                </c:pt>
                <c:pt idx="22743">
                  <c:v>-8.9615200000000006E-2</c:v>
                </c:pt>
                <c:pt idx="22744">
                  <c:v>-8.9617000000000002E-2</c:v>
                </c:pt>
                <c:pt idx="22745">
                  <c:v>-8.96203E-2</c:v>
                </c:pt>
                <c:pt idx="22746">
                  <c:v>-8.9621000000000006E-2</c:v>
                </c:pt>
                <c:pt idx="22747">
                  <c:v>-8.96208E-2</c:v>
                </c:pt>
                <c:pt idx="22748">
                  <c:v>-8.9618600000000007E-2</c:v>
                </c:pt>
                <c:pt idx="22749">
                  <c:v>-8.9620099999999994E-2</c:v>
                </c:pt>
                <c:pt idx="22750">
                  <c:v>-8.9625200000000002E-2</c:v>
                </c:pt>
                <c:pt idx="22751">
                  <c:v>-8.9629600000000004E-2</c:v>
                </c:pt>
                <c:pt idx="22752">
                  <c:v>-8.9631699999999995E-2</c:v>
                </c:pt>
                <c:pt idx="22753">
                  <c:v>-8.9633900000000002E-2</c:v>
                </c:pt>
                <c:pt idx="22754">
                  <c:v>-8.9633400000000002E-2</c:v>
                </c:pt>
                <c:pt idx="22755">
                  <c:v>-8.9637499999999995E-2</c:v>
                </c:pt>
                <c:pt idx="22756">
                  <c:v>-8.9642200000000005E-2</c:v>
                </c:pt>
                <c:pt idx="22757">
                  <c:v>-8.9645600000000006E-2</c:v>
                </c:pt>
                <c:pt idx="22758">
                  <c:v>-8.9648900000000004E-2</c:v>
                </c:pt>
                <c:pt idx="22759">
                  <c:v>-8.9655299999999993E-2</c:v>
                </c:pt>
                <c:pt idx="22760">
                  <c:v>-8.9662000000000006E-2</c:v>
                </c:pt>
                <c:pt idx="22761">
                  <c:v>-8.9670899999999998E-2</c:v>
                </c:pt>
                <c:pt idx="22762">
                  <c:v>-8.96787E-2</c:v>
                </c:pt>
                <c:pt idx="22763">
                  <c:v>-8.9688000000000004E-2</c:v>
                </c:pt>
                <c:pt idx="22764">
                  <c:v>-8.9693300000000004E-2</c:v>
                </c:pt>
                <c:pt idx="22765">
                  <c:v>-8.9696499999999998E-2</c:v>
                </c:pt>
                <c:pt idx="22766">
                  <c:v>-8.9701299999999998E-2</c:v>
                </c:pt>
                <c:pt idx="22767">
                  <c:v>-8.9706400000000006E-2</c:v>
                </c:pt>
                <c:pt idx="22768">
                  <c:v>-8.9709399999999995E-2</c:v>
                </c:pt>
                <c:pt idx="22769">
                  <c:v>-8.9710799999999993E-2</c:v>
                </c:pt>
                <c:pt idx="22770">
                  <c:v>-8.9713799999999996E-2</c:v>
                </c:pt>
                <c:pt idx="22771">
                  <c:v>-8.9718000000000006E-2</c:v>
                </c:pt>
                <c:pt idx="22772">
                  <c:v>-8.9724899999999996E-2</c:v>
                </c:pt>
                <c:pt idx="22773">
                  <c:v>-8.9730599999999994E-2</c:v>
                </c:pt>
                <c:pt idx="22774">
                  <c:v>-8.97342E-2</c:v>
                </c:pt>
                <c:pt idx="22775">
                  <c:v>-8.9737899999999995E-2</c:v>
                </c:pt>
                <c:pt idx="22776">
                  <c:v>-8.9742600000000006E-2</c:v>
                </c:pt>
                <c:pt idx="22777">
                  <c:v>-8.9748800000000004E-2</c:v>
                </c:pt>
                <c:pt idx="22778">
                  <c:v>-8.9755799999999997E-2</c:v>
                </c:pt>
                <c:pt idx="22779">
                  <c:v>-8.9763499999999996E-2</c:v>
                </c:pt>
                <c:pt idx="22780">
                  <c:v>-8.9768000000000001E-2</c:v>
                </c:pt>
                <c:pt idx="22781">
                  <c:v>-8.9770299999999997E-2</c:v>
                </c:pt>
                <c:pt idx="22782">
                  <c:v>-8.9773199999999997E-2</c:v>
                </c:pt>
                <c:pt idx="22783">
                  <c:v>-8.9775199999999999E-2</c:v>
                </c:pt>
                <c:pt idx="22784">
                  <c:v>-8.9775099999999997E-2</c:v>
                </c:pt>
                <c:pt idx="22785">
                  <c:v>-8.9774199999999998E-2</c:v>
                </c:pt>
                <c:pt idx="22786">
                  <c:v>-8.9773099999999995E-2</c:v>
                </c:pt>
                <c:pt idx="22787">
                  <c:v>-8.9772299999999999E-2</c:v>
                </c:pt>
                <c:pt idx="22788">
                  <c:v>-8.9771100000000006E-2</c:v>
                </c:pt>
                <c:pt idx="22789">
                  <c:v>-8.9770799999999998E-2</c:v>
                </c:pt>
                <c:pt idx="22790">
                  <c:v>-8.9770000000000003E-2</c:v>
                </c:pt>
                <c:pt idx="22791">
                  <c:v>-8.9769199999999993E-2</c:v>
                </c:pt>
                <c:pt idx="22792">
                  <c:v>-8.9770100000000005E-2</c:v>
                </c:pt>
                <c:pt idx="22793">
                  <c:v>-8.9774900000000005E-2</c:v>
                </c:pt>
                <c:pt idx="22794">
                  <c:v>-8.9779600000000001E-2</c:v>
                </c:pt>
                <c:pt idx="22795">
                  <c:v>-8.9784799999999998E-2</c:v>
                </c:pt>
                <c:pt idx="22796">
                  <c:v>-8.9788999999999994E-2</c:v>
                </c:pt>
                <c:pt idx="22797">
                  <c:v>-8.9793800000000007E-2</c:v>
                </c:pt>
                <c:pt idx="22798">
                  <c:v>-8.9799500000000004E-2</c:v>
                </c:pt>
                <c:pt idx="22799">
                  <c:v>-8.9803800000000003E-2</c:v>
                </c:pt>
                <c:pt idx="22800">
                  <c:v>-8.9807200000000004E-2</c:v>
                </c:pt>
                <c:pt idx="22801">
                  <c:v>-8.9810699999999993E-2</c:v>
                </c:pt>
                <c:pt idx="22802">
                  <c:v>-8.9815400000000004E-2</c:v>
                </c:pt>
                <c:pt idx="22803">
                  <c:v>-8.9820899999999995E-2</c:v>
                </c:pt>
                <c:pt idx="22804">
                  <c:v>-8.9827000000000004E-2</c:v>
                </c:pt>
                <c:pt idx="22805">
                  <c:v>-8.98336E-2</c:v>
                </c:pt>
                <c:pt idx="22806">
                  <c:v>-8.9840299999999998E-2</c:v>
                </c:pt>
                <c:pt idx="22807">
                  <c:v>-8.9847399999999994E-2</c:v>
                </c:pt>
                <c:pt idx="22808">
                  <c:v>-8.9852699999999994E-2</c:v>
                </c:pt>
                <c:pt idx="22809">
                  <c:v>-8.9857199999999998E-2</c:v>
                </c:pt>
                <c:pt idx="22810">
                  <c:v>-8.9861800000000006E-2</c:v>
                </c:pt>
                <c:pt idx="22811">
                  <c:v>-8.9866699999999994E-2</c:v>
                </c:pt>
                <c:pt idx="22812">
                  <c:v>-8.9870099999999994E-2</c:v>
                </c:pt>
                <c:pt idx="22813">
                  <c:v>-8.9871900000000005E-2</c:v>
                </c:pt>
                <c:pt idx="22814">
                  <c:v>-8.9872999999999995E-2</c:v>
                </c:pt>
                <c:pt idx="22815">
                  <c:v>-8.9876200000000003E-2</c:v>
                </c:pt>
                <c:pt idx="22816">
                  <c:v>-8.9878600000000003E-2</c:v>
                </c:pt>
                <c:pt idx="22817">
                  <c:v>-8.9880399999999999E-2</c:v>
                </c:pt>
                <c:pt idx="22818">
                  <c:v>-8.9882500000000004E-2</c:v>
                </c:pt>
                <c:pt idx="22819">
                  <c:v>-8.9887300000000003E-2</c:v>
                </c:pt>
                <c:pt idx="22820">
                  <c:v>-8.9892899999999998E-2</c:v>
                </c:pt>
                <c:pt idx="22821">
                  <c:v>-8.9898099999999995E-2</c:v>
                </c:pt>
                <c:pt idx="22822">
                  <c:v>-8.99036E-2</c:v>
                </c:pt>
                <c:pt idx="22823">
                  <c:v>-8.9909100000000006E-2</c:v>
                </c:pt>
                <c:pt idx="22824">
                  <c:v>-8.9912000000000006E-2</c:v>
                </c:pt>
                <c:pt idx="22825">
                  <c:v>-8.9913999999999994E-2</c:v>
                </c:pt>
                <c:pt idx="22826">
                  <c:v>-8.9914900000000006E-2</c:v>
                </c:pt>
                <c:pt idx="22827">
                  <c:v>-8.9915599999999998E-2</c:v>
                </c:pt>
                <c:pt idx="22828">
                  <c:v>-8.9917499999999997E-2</c:v>
                </c:pt>
                <c:pt idx="22829">
                  <c:v>-8.9921899999999999E-2</c:v>
                </c:pt>
                <c:pt idx="22830">
                  <c:v>-8.9927699999999999E-2</c:v>
                </c:pt>
                <c:pt idx="22831">
                  <c:v>-8.9932700000000004E-2</c:v>
                </c:pt>
                <c:pt idx="22832">
                  <c:v>-8.9938500000000005E-2</c:v>
                </c:pt>
                <c:pt idx="22833">
                  <c:v>-8.9944499999999997E-2</c:v>
                </c:pt>
                <c:pt idx="22834">
                  <c:v>-8.9952900000000002E-2</c:v>
                </c:pt>
                <c:pt idx="22835">
                  <c:v>-8.9960899999999996E-2</c:v>
                </c:pt>
                <c:pt idx="22836">
                  <c:v>-8.9967900000000003E-2</c:v>
                </c:pt>
                <c:pt idx="22837">
                  <c:v>-8.9973499999999998E-2</c:v>
                </c:pt>
                <c:pt idx="22838">
                  <c:v>-8.9979299999999998E-2</c:v>
                </c:pt>
                <c:pt idx="22839">
                  <c:v>-8.9984599999999998E-2</c:v>
                </c:pt>
                <c:pt idx="22840">
                  <c:v>-8.9989200000000005E-2</c:v>
                </c:pt>
                <c:pt idx="22841">
                  <c:v>-8.9997199999999999E-2</c:v>
                </c:pt>
                <c:pt idx="22842">
                  <c:v>-9.0003100000000003E-2</c:v>
                </c:pt>
                <c:pt idx="22843">
                  <c:v>-9.0008699999999997E-2</c:v>
                </c:pt>
                <c:pt idx="22844">
                  <c:v>-9.00141E-2</c:v>
                </c:pt>
                <c:pt idx="22845">
                  <c:v>-9.0017899999999998E-2</c:v>
                </c:pt>
                <c:pt idx="22846">
                  <c:v>-9.00228E-2</c:v>
                </c:pt>
                <c:pt idx="22847">
                  <c:v>-9.0025900000000006E-2</c:v>
                </c:pt>
                <c:pt idx="22848">
                  <c:v>-9.0028999999999998E-2</c:v>
                </c:pt>
                <c:pt idx="22849">
                  <c:v>-9.0031399999999998E-2</c:v>
                </c:pt>
                <c:pt idx="22850">
                  <c:v>-9.0031100000000003E-2</c:v>
                </c:pt>
                <c:pt idx="22851">
                  <c:v>-9.0028200000000003E-2</c:v>
                </c:pt>
                <c:pt idx="22852">
                  <c:v>-9.0025900000000006E-2</c:v>
                </c:pt>
                <c:pt idx="22853">
                  <c:v>-9.0022599999999994E-2</c:v>
                </c:pt>
                <c:pt idx="22854">
                  <c:v>-9.0019299999999997E-2</c:v>
                </c:pt>
                <c:pt idx="22855">
                  <c:v>-9.0016399999999996E-2</c:v>
                </c:pt>
                <c:pt idx="22856">
                  <c:v>-9.0013499999999996E-2</c:v>
                </c:pt>
                <c:pt idx="22857">
                  <c:v>-9.0012400000000006E-2</c:v>
                </c:pt>
                <c:pt idx="22858">
                  <c:v>-9.0016499999999999E-2</c:v>
                </c:pt>
                <c:pt idx="22859">
                  <c:v>-9.0023300000000001E-2</c:v>
                </c:pt>
                <c:pt idx="22860">
                  <c:v>-9.00339E-2</c:v>
                </c:pt>
                <c:pt idx="22861">
                  <c:v>-9.0044200000000005E-2</c:v>
                </c:pt>
                <c:pt idx="22862">
                  <c:v>-9.0055399999999994E-2</c:v>
                </c:pt>
                <c:pt idx="22863">
                  <c:v>-9.0065800000000001E-2</c:v>
                </c:pt>
                <c:pt idx="22864">
                  <c:v>-9.0074799999999997E-2</c:v>
                </c:pt>
                <c:pt idx="22865">
                  <c:v>-9.0080800000000003E-2</c:v>
                </c:pt>
                <c:pt idx="22866">
                  <c:v>-9.0084399999999995E-2</c:v>
                </c:pt>
                <c:pt idx="22867">
                  <c:v>-9.0087500000000001E-2</c:v>
                </c:pt>
                <c:pt idx="22868">
                  <c:v>-9.0088199999999993E-2</c:v>
                </c:pt>
                <c:pt idx="22869">
                  <c:v>-9.00923E-2</c:v>
                </c:pt>
                <c:pt idx="22870">
                  <c:v>-9.0096300000000004E-2</c:v>
                </c:pt>
                <c:pt idx="22871">
                  <c:v>-9.0099600000000002E-2</c:v>
                </c:pt>
                <c:pt idx="22872">
                  <c:v>-9.0102600000000005E-2</c:v>
                </c:pt>
                <c:pt idx="22873">
                  <c:v>-9.0106800000000001E-2</c:v>
                </c:pt>
                <c:pt idx="22874">
                  <c:v>-9.0110200000000001E-2</c:v>
                </c:pt>
                <c:pt idx="22875">
                  <c:v>-9.0113499999999999E-2</c:v>
                </c:pt>
                <c:pt idx="22876">
                  <c:v>-9.0114600000000003E-2</c:v>
                </c:pt>
                <c:pt idx="22877">
                  <c:v>-9.0115600000000004E-2</c:v>
                </c:pt>
                <c:pt idx="22878">
                  <c:v>-9.0117299999999997E-2</c:v>
                </c:pt>
                <c:pt idx="22879">
                  <c:v>-9.0119199999999997E-2</c:v>
                </c:pt>
                <c:pt idx="22880">
                  <c:v>-9.0121999999999994E-2</c:v>
                </c:pt>
                <c:pt idx="22881">
                  <c:v>-9.0126600000000001E-2</c:v>
                </c:pt>
                <c:pt idx="22882">
                  <c:v>-9.01309E-2</c:v>
                </c:pt>
                <c:pt idx="22883">
                  <c:v>-9.0135800000000002E-2</c:v>
                </c:pt>
                <c:pt idx="22884">
                  <c:v>-9.0140700000000004E-2</c:v>
                </c:pt>
                <c:pt idx="22885">
                  <c:v>-9.0145100000000006E-2</c:v>
                </c:pt>
                <c:pt idx="22886">
                  <c:v>-9.0149800000000002E-2</c:v>
                </c:pt>
                <c:pt idx="22887">
                  <c:v>-9.0154700000000004E-2</c:v>
                </c:pt>
                <c:pt idx="22888">
                  <c:v>-9.0159500000000004E-2</c:v>
                </c:pt>
                <c:pt idx="22889">
                  <c:v>-9.0164900000000006E-2</c:v>
                </c:pt>
                <c:pt idx="22890">
                  <c:v>-9.0170700000000006E-2</c:v>
                </c:pt>
                <c:pt idx="22891">
                  <c:v>-9.0176300000000001E-2</c:v>
                </c:pt>
                <c:pt idx="22892">
                  <c:v>-9.0185000000000001E-2</c:v>
                </c:pt>
                <c:pt idx="22893">
                  <c:v>-9.0193300000000004E-2</c:v>
                </c:pt>
                <c:pt idx="22894">
                  <c:v>-9.02028E-2</c:v>
                </c:pt>
                <c:pt idx="22895">
                  <c:v>-9.02139E-2</c:v>
                </c:pt>
                <c:pt idx="22896">
                  <c:v>-9.0225299999999994E-2</c:v>
                </c:pt>
                <c:pt idx="22897">
                  <c:v>-9.0235599999999999E-2</c:v>
                </c:pt>
                <c:pt idx="22898">
                  <c:v>-9.0243900000000002E-2</c:v>
                </c:pt>
                <c:pt idx="22899">
                  <c:v>-9.0252700000000005E-2</c:v>
                </c:pt>
                <c:pt idx="22900">
                  <c:v>-9.0261400000000006E-2</c:v>
                </c:pt>
                <c:pt idx="22901">
                  <c:v>-9.0266299999999994E-2</c:v>
                </c:pt>
                <c:pt idx="22902">
                  <c:v>-9.0268899999999999E-2</c:v>
                </c:pt>
                <c:pt idx="22903">
                  <c:v>-9.02728E-2</c:v>
                </c:pt>
                <c:pt idx="22904">
                  <c:v>-9.0273800000000001E-2</c:v>
                </c:pt>
                <c:pt idx="22905">
                  <c:v>-9.0277800000000005E-2</c:v>
                </c:pt>
                <c:pt idx="22906">
                  <c:v>-9.0283000000000002E-2</c:v>
                </c:pt>
                <c:pt idx="22907">
                  <c:v>-9.0288499999999994E-2</c:v>
                </c:pt>
                <c:pt idx="22908">
                  <c:v>-9.0292700000000004E-2</c:v>
                </c:pt>
                <c:pt idx="22909">
                  <c:v>-9.0297600000000006E-2</c:v>
                </c:pt>
                <c:pt idx="22910">
                  <c:v>-9.0299900000000002E-2</c:v>
                </c:pt>
                <c:pt idx="22911">
                  <c:v>-9.0302800000000003E-2</c:v>
                </c:pt>
                <c:pt idx="22912">
                  <c:v>-9.0304400000000007E-2</c:v>
                </c:pt>
                <c:pt idx="22913">
                  <c:v>-9.0304400000000007E-2</c:v>
                </c:pt>
                <c:pt idx="22914">
                  <c:v>-9.0305899999999995E-2</c:v>
                </c:pt>
                <c:pt idx="22915">
                  <c:v>-9.0309500000000001E-2</c:v>
                </c:pt>
                <c:pt idx="22916">
                  <c:v>-9.0315599999999996E-2</c:v>
                </c:pt>
                <c:pt idx="22917">
                  <c:v>-9.0325199999999994E-2</c:v>
                </c:pt>
                <c:pt idx="22918">
                  <c:v>-9.0334100000000001E-2</c:v>
                </c:pt>
                <c:pt idx="22919">
                  <c:v>-9.0342699999999998E-2</c:v>
                </c:pt>
                <c:pt idx="22920">
                  <c:v>-9.0347700000000003E-2</c:v>
                </c:pt>
                <c:pt idx="22921">
                  <c:v>-9.0351200000000007E-2</c:v>
                </c:pt>
                <c:pt idx="22922">
                  <c:v>-9.0352500000000002E-2</c:v>
                </c:pt>
                <c:pt idx="22923">
                  <c:v>-9.0352500000000002E-2</c:v>
                </c:pt>
                <c:pt idx="22924">
                  <c:v>-9.0353100000000006E-2</c:v>
                </c:pt>
                <c:pt idx="22925">
                  <c:v>-9.0354400000000001E-2</c:v>
                </c:pt>
                <c:pt idx="22926">
                  <c:v>-9.0357599999999996E-2</c:v>
                </c:pt>
                <c:pt idx="22927">
                  <c:v>-9.0364700000000006E-2</c:v>
                </c:pt>
                <c:pt idx="22928">
                  <c:v>-9.0374200000000002E-2</c:v>
                </c:pt>
                <c:pt idx="22929">
                  <c:v>-9.0384699999999998E-2</c:v>
                </c:pt>
                <c:pt idx="22930">
                  <c:v>-9.0395799999999998E-2</c:v>
                </c:pt>
                <c:pt idx="22931">
                  <c:v>-9.0401999999999996E-2</c:v>
                </c:pt>
                <c:pt idx="22932">
                  <c:v>-9.04055E-2</c:v>
                </c:pt>
                <c:pt idx="22933">
                  <c:v>-9.0407799999999996E-2</c:v>
                </c:pt>
                <c:pt idx="22934">
                  <c:v>-9.0410400000000002E-2</c:v>
                </c:pt>
                <c:pt idx="22935">
                  <c:v>-9.0412099999999995E-2</c:v>
                </c:pt>
                <c:pt idx="22936">
                  <c:v>-9.0415899999999993E-2</c:v>
                </c:pt>
                <c:pt idx="22937">
                  <c:v>-9.0420399999999998E-2</c:v>
                </c:pt>
                <c:pt idx="22938">
                  <c:v>-9.0426300000000001E-2</c:v>
                </c:pt>
                <c:pt idx="22939">
                  <c:v>-9.0434299999999995E-2</c:v>
                </c:pt>
                <c:pt idx="22940">
                  <c:v>-9.0442999999999996E-2</c:v>
                </c:pt>
                <c:pt idx="22941">
                  <c:v>-9.0452699999999997E-2</c:v>
                </c:pt>
                <c:pt idx="22942">
                  <c:v>-9.0460899999999997E-2</c:v>
                </c:pt>
                <c:pt idx="22943">
                  <c:v>-9.04692E-2</c:v>
                </c:pt>
                <c:pt idx="22944">
                  <c:v>-9.0476500000000001E-2</c:v>
                </c:pt>
                <c:pt idx="22945">
                  <c:v>-9.0481000000000006E-2</c:v>
                </c:pt>
                <c:pt idx="22946">
                  <c:v>-9.0486200000000003E-2</c:v>
                </c:pt>
                <c:pt idx="22947">
                  <c:v>-9.0491299999999997E-2</c:v>
                </c:pt>
                <c:pt idx="22948">
                  <c:v>-9.0495099999999995E-2</c:v>
                </c:pt>
                <c:pt idx="22949">
                  <c:v>-9.0499700000000002E-2</c:v>
                </c:pt>
                <c:pt idx="22950">
                  <c:v>-9.0503799999999995E-2</c:v>
                </c:pt>
                <c:pt idx="22951">
                  <c:v>-9.0509800000000001E-2</c:v>
                </c:pt>
                <c:pt idx="22952">
                  <c:v>-9.0514700000000003E-2</c:v>
                </c:pt>
                <c:pt idx="22953">
                  <c:v>-9.05199E-2</c:v>
                </c:pt>
                <c:pt idx="22954">
                  <c:v>-9.0524599999999997E-2</c:v>
                </c:pt>
                <c:pt idx="22955">
                  <c:v>-9.0527999999999997E-2</c:v>
                </c:pt>
                <c:pt idx="22956">
                  <c:v>-9.0531200000000006E-2</c:v>
                </c:pt>
                <c:pt idx="22957">
                  <c:v>-9.0534699999999996E-2</c:v>
                </c:pt>
                <c:pt idx="22958">
                  <c:v>-9.0538800000000003E-2</c:v>
                </c:pt>
                <c:pt idx="22959">
                  <c:v>-9.0540999999999996E-2</c:v>
                </c:pt>
                <c:pt idx="22960">
                  <c:v>-9.0541999999999997E-2</c:v>
                </c:pt>
                <c:pt idx="22961">
                  <c:v>-9.0542399999999995E-2</c:v>
                </c:pt>
                <c:pt idx="22962">
                  <c:v>-9.0544600000000003E-2</c:v>
                </c:pt>
                <c:pt idx="22963">
                  <c:v>-9.0547199999999994E-2</c:v>
                </c:pt>
                <c:pt idx="22964">
                  <c:v>-9.0549500000000005E-2</c:v>
                </c:pt>
                <c:pt idx="22965">
                  <c:v>-9.0551900000000005E-2</c:v>
                </c:pt>
                <c:pt idx="22966">
                  <c:v>-9.0554399999999993E-2</c:v>
                </c:pt>
                <c:pt idx="22967">
                  <c:v>-9.0558600000000003E-2</c:v>
                </c:pt>
                <c:pt idx="22968">
                  <c:v>-9.0562299999999998E-2</c:v>
                </c:pt>
                <c:pt idx="22969">
                  <c:v>-9.0565099999999996E-2</c:v>
                </c:pt>
                <c:pt idx="22970">
                  <c:v>-9.0567099999999998E-2</c:v>
                </c:pt>
                <c:pt idx="22971">
                  <c:v>-9.05691E-2</c:v>
                </c:pt>
                <c:pt idx="22972">
                  <c:v>-9.0571100000000002E-2</c:v>
                </c:pt>
                <c:pt idx="22973">
                  <c:v>-9.0571299999999993E-2</c:v>
                </c:pt>
                <c:pt idx="22974">
                  <c:v>-9.0570899999999996E-2</c:v>
                </c:pt>
                <c:pt idx="22975">
                  <c:v>-9.0571399999999996E-2</c:v>
                </c:pt>
                <c:pt idx="22976">
                  <c:v>-9.0575799999999998E-2</c:v>
                </c:pt>
                <c:pt idx="22977">
                  <c:v>-9.0583300000000005E-2</c:v>
                </c:pt>
                <c:pt idx="22978">
                  <c:v>-9.05913E-2</c:v>
                </c:pt>
                <c:pt idx="22979">
                  <c:v>-9.0600799999999995E-2</c:v>
                </c:pt>
                <c:pt idx="22980">
                  <c:v>-9.0608900000000006E-2</c:v>
                </c:pt>
                <c:pt idx="22981">
                  <c:v>-9.0615200000000007E-2</c:v>
                </c:pt>
                <c:pt idx="22982">
                  <c:v>-9.06193E-2</c:v>
                </c:pt>
                <c:pt idx="22983">
                  <c:v>-9.0621699999999999E-2</c:v>
                </c:pt>
                <c:pt idx="22984">
                  <c:v>-9.0623899999999993E-2</c:v>
                </c:pt>
                <c:pt idx="22985">
                  <c:v>-9.0626100000000001E-2</c:v>
                </c:pt>
                <c:pt idx="22986">
                  <c:v>-9.0627200000000005E-2</c:v>
                </c:pt>
                <c:pt idx="22987">
                  <c:v>-9.0631199999999995E-2</c:v>
                </c:pt>
                <c:pt idx="22988">
                  <c:v>-9.0635199999999999E-2</c:v>
                </c:pt>
                <c:pt idx="22989">
                  <c:v>-9.0636999999999995E-2</c:v>
                </c:pt>
                <c:pt idx="22990">
                  <c:v>-9.0641200000000005E-2</c:v>
                </c:pt>
                <c:pt idx="22991">
                  <c:v>-9.0648300000000001E-2</c:v>
                </c:pt>
                <c:pt idx="22992">
                  <c:v>-9.0658199999999994E-2</c:v>
                </c:pt>
                <c:pt idx="22993">
                  <c:v>-9.0667600000000001E-2</c:v>
                </c:pt>
                <c:pt idx="22994">
                  <c:v>-9.0672199999999994E-2</c:v>
                </c:pt>
                <c:pt idx="22995">
                  <c:v>-9.0675599999999995E-2</c:v>
                </c:pt>
                <c:pt idx="22996">
                  <c:v>-9.0677800000000003E-2</c:v>
                </c:pt>
                <c:pt idx="22997">
                  <c:v>-9.0680300000000005E-2</c:v>
                </c:pt>
                <c:pt idx="22998">
                  <c:v>-9.0681399999999995E-2</c:v>
                </c:pt>
                <c:pt idx="22999">
                  <c:v>-9.0682299999999993E-2</c:v>
                </c:pt>
                <c:pt idx="23000">
                  <c:v>-9.06835E-2</c:v>
                </c:pt>
                <c:pt idx="23001">
                  <c:v>-9.0685100000000005E-2</c:v>
                </c:pt>
                <c:pt idx="23002">
                  <c:v>-9.0689099999999995E-2</c:v>
                </c:pt>
                <c:pt idx="23003">
                  <c:v>-9.0697700000000006E-2</c:v>
                </c:pt>
                <c:pt idx="23004">
                  <c:v>-9.07052E-2</c:v>
                </c:pt>
                <c:pt idx="23005">
                  <c:v>-9.0711299999999995E-2</c:v>
                </c:pt>
                <c:pt idx="23006">
                  <c:v>-9.0716000000000005E-2</c:v>
                </c:pt>
                <c:pt idx="23007">
                  <c:v>-9.0719999999999995E-2</c:v>
                </c:pt>
                <c:pt idx="23008">
                  <c:v>-9.0724600000000002E-2</c:v>
                </c:pt>
                <c:pt idx="23009">
                  <c:v>-9.0729900000000002E-2</c:v>
                </c:pt>
                <c:pt idx="23010">
                  <c:v>-9.0735499999999997E-2</c:v>
                </c:pt>
                <c:pt idx="23011">
                  <c:v>-9.0740100000000004E-2</c:v>
                </c:pt>
                <c:pt idx="23012">
                  <c:v>-9.0743699999999997E-2</c:v>
                </c:pt>
                <c:pt idx="23013">
                  <c:v>-9.0747900000000006E-2</c:v>
                </c:pt>
                <c:pt idx="23014">
                  <c:v>-9.0751700000000005E-2</c:v>
                </c:pt>
                <c:pt idx="23015">
                  <c:v>-9.0756900000000001E-2</c:v>
                </c:pt>
                <c:pt idx="23016">
                  <c:v>-9.0762499999999996E-2</c:v>
                </c:pt>
                <c:pt idx="23017">
                  <c:v>-9.0767799999999996E-2</c:v>
                </c:pt>
                <c:pt idx="23018">
                  <c:v>-9.0772400000000003E-2</c:v>
                </c:pt>
                <c:pt idx="23019">
                  <c:v>-9.0777200000000002E-2</c:v>
                </c:pt>
                <c:pt idx="23020">
                  <c:v>-9.0778700000000004E-2</c:v>
                </c:pt>
                <c:pt idx="23021">
                  <c:v>-9.0780200000000005E-2</c:v>
                </c:pt>
                <c:pt idx="23022">
                  <c:v>-9.0782100000000004E-2</c:v>
                </c:pt>
                <c:pt idx="23023">
                  <c:v>-9.0786699999999998E-2</c:v>
                </c:pt>
                <c:pt idx="23024">
                  <c:v>-9.0791399999999994E-2</c:v>
                </c:pt>
                <c:pt idx="23025">
                  <c:v>-9.0794100000000003E-2</c:v>
                </c:pt>
                <c:pt idx="23026">
                  <c:v>-9.0796299999999996E-2</c:v>
                </c:pt>
                <c:pt idx="23027">
                  <c:v>-9.0801999999999994E-2</c:v>
                </c:pt>
                <c:pt idx="23028">
                  <c:v>-9.0808399999999997E-2</c:v>
                </c:pt>
                <c:pt idx="23029">
                  <c:v>-9.0816300000000003E-2</c:v>
                </c:pt>
                <c:pt idx="23030">
                  <c:v>-9.0822799999999995E-2</c:v>
                </c:pt>
                <c:pt idx="23031">
                  <c:v>-9.0828199999999998E-2</c:v>
                </c:pt>
                <c:pt idx="23032">
                  <c:v>-9.0832899999999994E-2</c:v>
                </c:pt>
                <c:pt idx="23033">
                  <c:v>-9.0835799999999994E-2</c:v>
                </c:pt>
                <c:pt idx="23034">
                  <c:v>-9.0838199999999994E-2</c:v>
                </c:pt>
                <c:pt idx="23035">
                  <c:v>-9.0841500000000006E-2</c:v>
                </c:pt>
                <c:pt idx="23036">
                  <c:v>-9.0843499999999994E-2</c:v>
                </c:pt>
                <c:pt idx="23037">
                  <c:v>-9.0843800000000002E-2</c:v>
                </c:pt>
                <c:pt idx="23038">
                  <c:v>-9.0844599999999998E-2</c:v>
                </c:pt>
                <c:pt idx="23039">
                  <c:v>-9.0846399999999994E-2</c:v>
                </c:pt>
                <c:pt idx="23040">
                  <c:v>-9.0849600000000003E-2</c:v>
                </c:pt>
                <c:pt idx="23041">
                  <c:v>-9.0851600000000005E-2</c:v>
                </c:pt>
                <c:pt idx="23042">
                  <c:v>-9.0855599999999995E-2</c:v>
                </c:pt>
                <c:pt idx="23043">
                  <c:v>-9.08611E-2</c:v>
                </c:pt>
                <c:pt idx="23044">
                  <c:v>-9.0864100000000003E-2</c:v>
                </c:pt>
                <c:pt idx="23045">
                  <c:v>-9.0863299999999994E-2</c:v>
                </c:pt>
                <c:pt idx="23046">
                  <c:v>-9.0863200000000005E-2</c:v>
                </c:pt>
                <c:pt idx="23047">
                  <c:v>-9.0862399999999996E-2</c:v>
                </c:pt>
                <c:pt idx="23048">
                  <c:v>-9.0861700000000004E-2</c:v>
                </c:pt>
                <c:pt idx="23049">
                  <c:v>-9.0861399999999995E-2</c:v>
                </c:pt>
                <c:pt idx="23050">
                  <c:v>-9.0862600000000002E-2</c:v>
                </c:pt>
                <c:pt idx="23051">
                  <c:v>-9.0864100000000003E-2</c:v>
                </c:pt>
                <c:pt idx="23052">
                  <c:v>-9.0866299999999997E-2</c:v>
                </c:pt>
                <c:pt idx="23053">
                  <c:v>-9.0868699999999997E-2</c:v>
                </c:pt>
                <c:pt idx="23054">
                  <c:v>-9.0872300000000003E-2</c:v>
                </c:pt>
                <c:pt idx="23055">
                  <c:v>-9.0876200000000004E-2</c:v>
                </c:pt>
                <c:pt idx="23056">
                  <c:v>-9.0878500000000001E-2</c:v>
                </c:pt>
                <c:pt idx="23057">
                  <c:v>-9.0883000000000005E-2</c:v>
                </c:pt>
                <c:pt idx="23058">
                  <c:v>-9.0887899999999994E-2</c:v>
                </c:pt>
                <c:pt idx="23059">
                  <c:v>-9.0893600000000005E-2</c:v>
                </c:pt>
                <c:pt idx="23060">
                  <c:v>-9.0898900000000005E-2</c:v>
                </c:pt>
                <c:pt idx="23061">
                  <c:v>-9.0904499999999999E-2</c:v>
                </c:pt>
                <c:pt idx="23062">
                  <c:v>-9.0909699999999996E-2</c:v>
                </c:pt>
                <c:pt idx="23063">
                  <c:v>-9.0914099999999998E-2</c:v>
                </c:pt>
                <c:pt idx="23064">
                  <c:v>-9.0916499999999997E-2</c:v>
                </c:pt>
                <c:pt idx="23065">
                  <c:v>-9.0918600000000002E-2</c:v>
                </c:pt>
                <c:pt idx="23066">
                  <c:v>-9.0918100000000002E-2</c:v>
                </c:pt>
                <c:pt idx="23067">
                  <c:v>-9.0917899999999996E-2</c:v>
                </c:pt>
                <c:pt idx="23068">
                  <c:v>-9.0920100000000004E-2</c:v>
                </c:pt>
                <c:pt idx="23069">
                  <c:v>-9.0923199999999996E-2</c:v>
                </c:pt>
                <c:pt idx="23070">
                  <c:v>-9.0926599999999996E-2</c:v>
                </c:pt>
                <c:pt idx="23071">
                  <c:v>-9.0931399999999996E-2</c:v>
                </c:pt>
                <c:pt idx="23072">
                  <c:v>-9.0935199999999994E-2</c:v>
                </c:pt>
                <c:pt idx="23073">
                  <c:v>-9.0938000000000005E-2</c:v>
                </c:pt>
                <c:pt idx="23074">
                  <c:v>-9.0941099999999997E-2</c:v>
                </c:pt>
                <c:pt idx="23075">
                  <c:v>-9.0945499999999999E-2</c:v>
                </c:pt>
                <c:pt idx="23076">
                  <c:v>-9.0948899999999999E-2</c:v>
                </c:pt>
                <c:pt idx="23077">
                  <c:v>-9.0950699999999995E-2</c:v>
                </c:pt>
                <c:pt idx="23078">
                  <c:v>-9.0953000000000006E-2</c:v>
                </c:pt>
                <c:pt idx="23079">
                  <c:v>-9.0957399999999994E-2</c:v>
                </c:pt>
                <c:pt idx="23080">
                  <c:v>-9.0960799999999994E-2</c:v>
                </c:pt>
                <c:pt idx="23081">
                  <c:v>-9.0964100000000006E-2</c:v>
                </c:pt>
                <c:pt idx="23082">
                  <c:v>-9.0968300000000002E-2</c:v>
                </c:pt>
                <c:pt idx="23083">
                  <c:v>-9.0971300000000005E-2</c:v>
                </c:pt>
                <c:pt idx="23084">
                  <c:v>-9.0973100000000001E-2</c:v>
                </c:pt>
                <c:pt idx="23085">
                  <c:v>-9.0975799999999996E-2</c:v>
                </c:pt>
                <c:pt idx="23086">
                  <c:v>-9.0977000000000002E-2</c:v>
                </c:pt>
                <c:pt idx="23087">
                  <c:v>-9.0979299999999999E-2</c:v>
                </c:pt>
                <c:pt idx="23088">
                  <c:v>-9.0981400000000004E-2</c:v>
                </c:pt>
                <c:pt idx="23089">
                  <c:v>-9.0983900000000006E-2</c:v>
                </c:pt>
                <c:pt idx="23090">
                  <c:v>-9.0988200000000005E-2</c:v>
                </c:pt>
                <c:pt idx="23091">
                  <c:v>-9.0996300000000002E-2</c:v>
                </c:pt>
                <c:pt idx="23092">
                  <c:v>-9.1003000000000001E-2</c:v>
                </c:pt>
                <c:pt idx="23093">
                  <c:v>-9.1009300000000001E-2</c:v>
                </c:pt>
                <c:pt idx="23094">
                  <c:v>-9.1017299999999995E-2</c:v>
                </c:pt>
                <c:pt idx="23095">
                  <c:v>-9.1023599999999996E-2</c:v>
                </c:pt>
                <c:pt idx="23096">
                  <c:v>-9.1029399999999996E-2</c:v>
                </c:pt>
                <c:pt idx="23097">
                  <c:v>-9.1034599999999993E-2</c:v>
                </c:pt>
                <c:pt idx="23098">
                  <c:v>-9.1042399999999996E-2</c:v>
                </c:pt>
                <c:pt idx="23099">
                  <c:v>-9.1050300000000001E-2</c:v>
                </c:pt>
                <c:pt idx="23100">
                  <c:v>-9.1058500000000001E-2</c:v>
                </c:pt>
                <c:pt idx="23101">
                  <c:v>-9.1064500000000007E-2</c:v>
                </c:pt>
                <c:pt idx="23102">
                  <c:v>-9.1071700000000005E-2</c:v>
                </c:pt>
                <c:pt idx="23103">
                  <c:v>-9.1075799999999998E-2</c:v>
                </c:pt>
                <c:pt idx="23104">
                  <c:v>-9.1078500000000007E-2</c:v>
                </c:pt>
                <c:pt idx="23105">
                  <c:v>-9.1081499999999996E-2</c:v>
                </c:pt>
                <c:pt idx="23106">
                  <c:v>-9.1081700000000002E-2</c:v>
                </c:pt>
                <c:pt idx="23107">
                  <c:v>-9.1084100000000001E-2</c:v>
                </c:pt>
                <c:pt idx="23108">
                  <c:v>-9.1086100000000003E-2</c:v>
                </c:pt>
                <c:pt idx="23109">
                  <c:v>-9.1087799999999997E-2</c:v>
                </c:pt>
                <c:pt idx="23110">
                  <c:v>-9.1089400000000001E-2</c:v>
                </c:pt>
                <c:pt idx="23111">
                  <c:v>-9.1093300000000002E-2</c:v>
                </c:pt>
                <c:pt idx="23112">
                  <c:v>-9.1096099999999999E-2</c:v>
                </c:pt>
                <c:pt idx="23113">
                  <c:v>-9.1102100000000005E-2</c:v>
                </c:pt>
                <c:pt idx="23114">
                  <c:v>-9.1106000000000006E-2</c:v>
                </c:pt>
                <c:pt idx="23115">
                  <c:v>-9.1108999999999996E-2</c:v>
                </c:pt>
                <c:pt idx="23116">
                  <c:v>-9.1114899999999999E-2</c:v>
                </c:pt>
                <c:pt idx="23117">
                  <c:v>-9.1119699999999998E-2</c:v>
                </c:pt>
                <c:pt idx="23118">
                  <c:v>-9.1125300000000006E-2</c:v>
                </c:pt>
                <c:pt idx="23119">
                  <c:v>-9.1131699999999996E-2</c:v>
                </c:pt>
                <c:pt idx="23120">
                  <c:v>-9.1135499999999994E-2</c:v>
                </c:pt>
                <c:pt idx="23121">
                  <c:v>-9.1138999999999998E-2</c:v>
                </c:pt>
                <c:pt idx="23122">
                  <c:v>-9.1143299999999997E-2</c:v>
                </c:pt>
                <c:pt idx="23123">
                  <c:v>-9.1146099999999994E-2</c:v>
                </c:pt>
                <c:pt idx="23124">
                  <c:v>-9.1150400000000006E-2</c:v>
                </c:pt>
                <c:pt idx="23125">
                  <c:v>-9.1152700000000003E-2</c:v>
                </c:pt>
                <c:pt idx="23126">
                  <c:v>-9.1157699999999994E-2</c:v>
                </c:pt>
                <c:pt idx="23127">
                  <c:v>-9.1163300000000003E-2</c:v>
                </c:pt>
                <c:pt idx="23128">
                  <c:v>-9.1165399999999994E-2</c:v>
                </c:pt>
                <c:pt idx="23129">
                  <c:v>-9.1167300000000007E-2</c:v>
                </c:pt>
                <c:pt idx="23130">
                  <c:v>-9.1169500000000001E-2</c:v>
                </c:pt>
                <c:pt idx="23131">
                  <c:v>-9.1171199999999994E-2</c:v>
                </c:pt>
                <c:pt idx="23132">
                  <c:v>-9.1173500000000005E-2</c:v>
                </c:pt>
                <c:pt idx="23133">
                  <c:v>-9.1173699999999996E-2</c:v>
                </c:pt>
                <c:pt idx="23134">
                  <c:v>-9.1173699999999996E-2</c:v>
                </c:pt>
                <c:pt idx="23135">
                  <c:v>-9.1172600000000006E-2</c:v>
                </c:pt>
                <c:pt idx="23136">
                  <c:v>-9.1173500000000005E-2</c:v>
                </c:pt>
                <c:pt idx="23137">
                  <c:v>-9.1176800000000002E-2</c:v>
                </c:pt>
                <c:pt idx="23138">
                  <c:v>-9.1182399999999997E-2</c:v>
                </c:pt>
                <c:pt idx="23139">
                  <c:v>-9.1187000000000004E-2</c:v>
                </c:pt>
                <c:pt idx="23140">
                  <c:v>-9.1196299999999994E-2</c:v>
                </c:pt>
                <c:pt idx="23141">
                  <c:v>-9.1205599999999998E-2</c:v>
                </c:pt>
                <c:pt idx="23142">
                  <c:v>-9.1215900000000003E-2</c:v>
                </c:pt>
                <c:pt idx="23143">
                  <c:v>-9.1226699999999994E-2</c:v>
                </c:pt>
                <c:pt idx="23144">
                  <c:v>-9.1237600000000002E-2</c:v>
                </c:pt>
                <c:pt idx="23145">
                  <c:v>-9.1247499999999995E-2</c:v>
                </c:pt>
                <c:pt idx="23146">
                  <c:v>-9.1255699999999995E-2</c:v>
                </c:pt>
                <c:pt idx="23147">
                  <c:v>-9.1261599999999998E-2</c:v>
                </c:pt>
                <c:pt idx="23148">
                  <c:v>-9.1266899999999998E-2</c:v>
                </c:pt>
                <c:pt idx="23149">
                  <c:v>-9.1272699999999998E-2</c:v>
                </c:pt>
                <c:pt idx="23150">
                  <c:v>-9.1276599999999999E-2</c:v>
                </c:pt>
                <c:pt idx="23151">
                  <c:v>-9.1281799999999996E-2</c:v>
                </c:pt>
                <c:pt idx="23152">
                  <c:v>-9.1287400000000005E-2</c:v>
                </c:pt>
                <c:pt idx="23153">
                  <c:v>-9.1293700000000005E-2</c:v>
                </c:pt>
                <c:pt idx="23154">
                  <c:v>-9.1298699999999997E-2</c:v>
                </c:pt>
                <c:pt idx="23155">
                  <c:v>-9.1303099999999998E-2</c:v>
                </c:pt>
                <c:pt idx="23156">
                  <c:v>-9.1304800000000005E-2</c:v>
                </c:pt>
                <c:pt idx="23157">
                  <c:v>-9.1306700000000005E-2</c:v>
                </c:pt>
                <c:pt idx="23158">
                  <c:v>-9.1308700000000007E-2</c:v>
                </c:pt>
                <c:pt idx="23159">
                  <c:v>-9.1310000000000002E-2</c:v>
                </c:pt>
                <c:pt idx="23160">
                  <c:v>-9.1310600000000006E-2</c:v>
                </c:pt>
                <c:pt idx="23161">
                  <c:v>-9.1311699999999996E-2</c:v>
                </c:pt>
                <c:pt idx="23162">
                  <c:v>-9.1315900000000005E-2</c:v>
                </c:pt>
                <c:pt idx="23163">
                  <c:v>-9.1319800000000007E-2</c:v>
                </c:pt>
                <c:pt idx="23164">
                  <c:v>-9.1324100000000005E-2</c:v>
                </c:pt>
                <c:pt idx="23165">
                  <c:v>-9.1330800000000004E-2</c:v>
                </c:pt>
                <c:pt idx="23166">
                  <c:v>-9.1338299999999997E-2</c:v>
                </c:pt>
                <c:pt idx="23167">
                  <c:v>-9.1344400000000006E-2</c:v>
                </c:pt>
                <c:pt idx="23168">
                  <c:v>-9.1350600000000004E-2</c:v>
                </c:pt>
                <c:pt idx="23169">
                  <c:v>-9.1354099999999994E-2</c:v>
                </c:pt>
                <c:pt idx="23170">
                  <c:v>-9.1352900000000001E-2</c:v>
                </c:pt>
                <c:pt idx="23171">
                  <c:v>-9.1355099999999995E-2</c:v>
                </c:pt>
                <c:pt idx="23172">
                  <c:v>-9.1356400000000004E-2</c:v>
                </c:pt>
                <c:pt idx="23173">
                  <c:v>-9.1358400000000006E-2</c:v>
                </c:pt>
                <c:pt idx="23174">
                  <c:v>-9.1362700000000005E-2</c:v>
                </c:pt>
                <c:pt idx="23175">
                  <c:v>-9.1366199999999995E-2</c:v>
                </c:pt>
                <c:pt idx="23176">
                  <c:v>-9.1368699999999997E-2</c:v>
                </c:pt>
                <c:pt idx="23177">
                  <c:v>-9.1373999999999997E-2</c:v>
                </c:pt>
                <c:pt idx="23178">
                  <c:v>-9.1380400000000001E-2</c:v>
                </c:pt>
                <c:pt idx="23179">
                  <c:v>-9.1385599999999997E-2</c:v>
                </c:pt>
                <c:pt idx="23180">
                  <c:v>-9.1388899999999995E-2</c:v>
                </c:pt>
                <c:pt idx="23181">
                  <c:v>-9.1391700000000006E-2</c:v>
                </c:pt>
                <c:pt idx="23182">
                  <c:v>-9.1396099999999994E-2</c:v>
                </c:pt>
                <c:pt idx="23183">
                  <c:v>-9.14016E-2</c:v>
                </c:pt>
                <c:pt idx="23184">
                  <c:v>-9.1405200000000006E-2</c:v>
                </c:pt>
                <c:pt idx="23185">
                  <c:v>-9.1411000000000006E-2</c:v>
                </c:pt>
                <c:pt idx="23186">
                  <c:v>-9.1415999999999997E-2</c:v>
                </c:pt>
                <c:pt idx="23187">
                  <c:v>-9.1420799999999997E-2</c:v>
                </c:pt>
                <c:pt idx="23188">
                  <c:v>-9.1423299999999999E-2</c:v>
                </c:pt>
                <c:pt idx="23189">
                  <c:v>-9.1426599999999997E-2</c:v>
                </c:pt>
                <c:pt idx="23190">
                  <c:v>-9.1430300000000006E-2</c:v>
                </c:pt>
                <c:pt idx="23191">
                  <c:v>-9.14325E-2</c:v>
                </c:pt>
                <c:pt idx="23192">
                  <c:v>-9.1434799999999997E-2</c:v>
                </c:pt>
                <c:pt idx="23193">
                  <c:v>-9.1435100000000005E-2</c:v>
                </c:pt>
                <c:pt idx="23194">
                  <c:v>-9.1437299999999999E-2</c:v>
                </c:pt>
                <c:pt idx="23195">
                  <c:v>-9.14378E-2</c:v>
                </c:pt>
                <c:pt idx="23196">
                  <c:v>-9.1440199999999999E-2</c:v>
                </c:pt>
                <c:pt idx="23197">
                  <c:v>-9.1443999999999998E-2</c:v>
                </c:pt>
                <c:pt idx="23198">
                  <c:v>-9.1447500000000001E-2</c:v>
                </c:pt>
                <c:pt idx="23199">
                  <c:v>-9.14523E-2</c:v>
                </c:pt>
                <c:pt idx="23200">
                  <c:v>-9.14571E-2</c:v>
                </c:pt>
                <c:pt idx="23201">
                  <c:v>-9.1462000000000002E-2</c:v>
                </c:pt>
                <c:pt idx="23202">
                  <c:v>-9.1470700000000002E-2</c:v>
                </c:pt>
                <c:pt idx="23203">
                  <c:v>-9.14774E-2</c:v>
                </c:pt>
                <c:pt idx="23204">
                  <c:v>-9.1482599999999997E-2</c:v>
                </c:pt>
                <c:pt idx="23205">
                  <c:v>-9.1486200000000004E-2</c:v>
                </c:pt>
                <c:pt idx="23206">
                  <c:v>-9.1490799999999997E-2</c:v>
                </c:pt>
                <c:pt idx="23207">
                  <c:v>-9.1494599999999995E-2</c:v>
                </c:pt>
                <c:pt idx="23208">
                  <c:v>-9.1498499999999997E-2</c:v>
                </c:pt>
                <c:pt idx="23209">
                  <c:v>-9.1501299999999994E-2</c:v>
                </c:pt>
                <c:pt idx="23210">
                  <c:v>-9.1502899999999998E-2</c:v>
                </c:pt>
                <c:pt idx="23211">
                  <c:v>-9.1502799999999995E-2</c:v>
                </c:pt>
                <c:pt idx="23212">
                  <c:v>-9.1504000000000002E-2</c:v>
                </c:pt>
                <c:pt idx="23213">
                  <c:v>-9.1505500000000004E-2</c:v>
                </c:pt>
                <c:pt idx="23214">
                  <c:v>-9.1505100000000006E-2</c:v>
                </c:pt>
                <c:pt idx="23215">
                  <c:v>-9.1504100000000005E-2</c:v>
                </c:pt>
                <c:pt idx="23216">
                  <c:v>-9.1505000000000003E-2</c:v>
                </c:pt>
                <c:pt idx="23217">
                  <c:v>-9.15073E-2</c:v>
                </c:pt>
                <c:pt idx="23218">
                  <c:v>-9.1508800000000001E-2</c:v>
                </c:pt>
                <c:pt idx="23219">
                  <c:v>-9.1510499999999995E-2</c:v>
                </c:pt>
                <c:pt idx="23220">
                  <c:v>-9.1512200000000002E-2</c:v>
                </c:pt>
                <c:pt idx="23221">
                  <c:v>-9.1515200000000005E-2</c:v>
                </c:pt>
                <c:pt idx="23222">
                  <c:v>-9.1518500000000003E-2</c:v>
                </c:pt>
                <c:pt idx="23223">
                  <c:v>-9.1522099999999995E-2</c:v>
                </c:pt>
                <c:pt idx="23224">
                  <c:v>-9.1528799999999993E-2</c:v>
                </c:pt>
                <c:pt idx="23225">
                  <c:v>-9.1534000000000004E-2</c:v>
                </c:pt>
                <c:pt idx="23226">
                  <c:v>-9.1539300000000004E-2</c:v>
                </c:pt>
                <c:pt idx="23227">
                  <c:v>-9.1546000000000002E-2</c:v>
                </c:pt>
                <c:pt idx="23228">
                  <c:v>-9.1553200000000001E-2</c:v>
                </c:pt>
                <c:pt idx="23229">
                  <c:v>-9.1559399999999999E-2</c:v>
                </c:pt>
                <c:pt idx="23230">
                  <c:v>-9.1566999999999996E-2</c:v>
                </c:pt>
                <c:pt idx="23231">
                  <c:v>-9.15739E-2</c:v>
                </c:pt>
                <c:pt idx="23232">
                  <c:v>-9.1580700000000001E-2</c:v>
                </c:pt>
                <c:pt idx="23233">
                  <c:v>-9.1586500000000001E-2</c:v>
                </c:pt>
                <c:pt idx="23234">
                  <c:v>-9.1593499999999994E-2</c:v>
                </c:pt>
                <c:pt idx="23235">
                  <c:v>-9.1601299999999997E-2</c:v>
                </c:pt>
                <c:pt idx="23236">
                  <c:v>-9.1607900000000006E-2</c:v>
                </c:pt>
                <c:pt idx="23237">
                  <c:v>-9.16154E-2</c:v>
                </c:pt>
                <c:pt idx="23238">
                  <c:v>-9.1622300000000004E-2</c:v>
                </c:pt>
                <c:pt idx="23239">
                  <c:v>-9.1628200000000007E-2</c:v>
                </c:pt>
                <c:pt idx="23240">
                  <c:v>-9.1633400000000004E-2</c:v>
                </c:pt>
                <c:pt idx="23241">
                  <c:v>-9.1638499999999998E-2</c:v>
                </c:pt>
                <c:pt idx="23242">
                  <c:v>-9.1642299999999996E-2</c:v>
                </c:pt>
                <c:pt idx="23243">
                  <c:v>-9.1646099999999994E-2</c:v>
                </c:pt>
                <c:pt idx="23244">
                  <c:v>-9.1646599999999995E-2</c:v>
                </c:pt>
                <c:pt idx="23245">
                  <c:v>-9.1646000000000005E-2</c:v>
                </c:pt>
                <c:pt idx="23246">
                  <c:v>-9.1647500000000007E-2</c:v>
                </c:pt>
                <c:pt idx="23247">
                  <c:v>-9.1649099999999997E-2</c:v>
                </c:pt>
                <c:pt idx="23248">
                  <c:v>-9.1650099999999998E-2</c:v>
                </c:pt>
                <c:pt idx="23249">
                  <c:v>-9.1652200000000003E-2</c:v>
                </c:pt>
                <c:pt idx="23250">
                  <c:v>-9.1654200000000005E-2</c:v>
                </c:pt>
                <c:pt idx="23251">
                  <c:v>-9.1656600000000005E-2</c:v>
                </c:pt>
                <c:pt idx="23252">
                  <c:v>-9.1661500000000007E-2</c:v>
                </c:pt>
                <c:pt idx="23253">
                  <c:v>-9.1668299999999994E-2</c:v>
                </c:pt>
                <c:pt idx="23254">
                  <c:v>-9.1675300000000001E-2</c:v>
                </c:pt>
                <c:pt idx="23255">
                  <c:v>-9.1682200000000005E-2</c:v>
                </c:pt>
                <c:pt idx="23256">
                  <c:v>-9.1689300000000001E-2</c:v>
                </c:pt>
                <c:pt idx="23257">
                  <c:v>-9.1692999999999997E-2</c:v>
                </c:pt>
                <c:pt idx="23258">
                  <c:v>-9.1695700000000005E-2</c:v>
                </c:pt>
                <c:pt idx="23259">
                  <c:v>-9.1698199999999994E-2</c:v>
                </c:pt>
                <c:pt idx="23260">
                  <c:v>-9.1699199999999995E-2</c:v>
                </c:pt>
                <c:pt idx="23261">
                  <c:v>-9.1701900000000003E-2</c:v>
                </c:pt>
                <c:pt idx="23262">
                  <c:v>-9.1703199999999999E-2</c:v>
                </c:pt>
                <c:pt idx="23263">
                  <c:v>-9.1705499999999995E-2</c:v>
                </c:pt>
                <c:pt idx="23264">
                  <c:v>-9.1706300000000004E-2</c:v>
                </c:pt>
                <c:pt idx="23265">
                  <c:v>-9.171E-2</c:v>
                </c:pt>
                <c:pt idx="23266">
                  <c:v>-9.1712199999999994E-2</c:v>
                </c:pt>
                <c:pt idx="23267">
                  <c:v>-9.1715000000000005E-2</c:v>
                </c:pt>
                <c:pt idx="23268">
                  <c:v>-9.1720499999999996E-2</c:v>
                </c:pt>
                <c:pt idx="23269">
                  <c:v>-9.1723200000000005E-2</c:v>
                </c:pt>
                <c:pt idx="23270">
                  <c:v>-9.1725100000000004E-2</c:v>
                </c:pt>
                <c:pt idx="23271">
                  <c:v>-9.1725500000000001E-2</c:v>
                </c:pt>
                <c:pt idx="23272">
                  <c:v>-9.1725699999999993E-2</c:v>
                </c:pt>
                <c:pt idx="23273">
                  <c:v>-9.1723700000000005E-2</c:v>
                </c:pt>
                <c:pt idx="23274">
                  <c:v>-9.1721700000000003E-2</c:v>
                </c:pt>
                <c:pt idx="23275">
                  <c:v>-9.1720899999999994E-2</c:v>
                </c:pt>
                <c:pt idx="23276">
                  <c:v>-9.1722399999999996E-2</c:v>
                </c:pt>
                <c:pt idx="23277">
                  <c:v>-9.1726199999999994E-2</c:v>
                </c:pt>
                <c:pt idx="23278">
                  <c:v>-9.1731599999999996E-2</c:v>
                </c:pt>
                <c:pt idx="23279">
                  <c:v>-9.1738200000000006E-2</c:v>
                </c:pt>
                <c:pt idx="23280">
                  <c:v>-9.1748099999999999E-2</c:v>
                </c:pt>
                <c:pt idx="23281">
                  <c:v>-9.1757099999999994E-2</c:v>
                </c:pt>
                <c:pt idx="23282">
                  <c:v>-9.1768100000000005E-2</c:v>
                </c:pt>
                <c:pt idx="23283">
                  <c:v>-9.1778299999999993E-2</c:v>
                </c:pt>
                <c:pt idx="23284">
                  <c:v>-9.1786699999999999E-2</c:v>
                </c:pt>
                <c:pt idx="23285">
                  <c:v>-9.1793200000000005E-2</c:v>
                </c:pt>
                <c:pt idx="23286">
                  <c:v>-9.1798900000000003E-2</c:v>
                </c:pt>
                <c:pt idx="23287">
                  <c:v>-9.1805100000000001E-2</c:v>
                </c:pt>
                <c:pt idx="23288">
                  <c:v>-9.1810699999999995E-2</c:v>
                </c:pt>
                <c:pt idx="23289">
                  <c:v>-9.1817800000000005E-2</c:v>
                </c:pt>
                <c:pt idx="23290">
                  <c:v>-9.1824299999999998E-2</c:v>
                </c:pt>
                <c:pt idx="23291">
                  <c:v>-9.1830599999999998E-2</c:v>
                </c:pt>
                <c:pt idx="23292">
                  <c:v>-9.1836200000000007E-2</c:v>
                </c:pt>
                <c:pt idx="23293">
                  <c:v>-9.1841199999999998E-2</c:v>
                </c:pt>
                <c:pt idx="23294">
                  <c:v>-9.1846899999999995E-2</c:v>
                </c:pt>
                <c:pt idx="23295">
                  <c:v>-9.1853000000000004E-2</c:v>
                </c:pt>
                <c:pt idx="23296">
                  <c:v>-9.1858200000000001E-2</c:v>
                </c:pt>
                <c:pt idx="23297">
                  <c:v>-9.1860999999999998E-2</c:v>
                </c:pt>
                <c:pt idx="23298">
                  <c:v>-9.1863799999999995E-2</c:v>
                </c:pt>
                <c:pt idx="23299">
                  <c:v>-9.1868500000000006E-2</c:v>
                </c:pt>
                <c:pt idx="23300">
                  <c:v>-9.18741E-2</c:v>
                </c:pt>
                <c:pt idx="23301">
                  <c:v>-9.1879100000000005E-2</c:v>
                </c:pt>
                <c:pt idx="23302">
                  <c:v>-9.1885700000000001E-2</c:v>
                </c:pt>
                <c:pt idx="23303">
                  <c:v>-9.1893699999999995E-2</c:v>
                </c:pt>
                <c:pt idx="23304">
                  <c:v>-9.1903100000000001E-2</c:v>
                </c:pt>
                <c:pt idx="23305">
                  <c:v>-9.1912999999999995E-2</c:v>
                </c:pt>
                <c:pt idx="23306">
                  <c:v>-9.1922900000000002E-2</c:v>
                </c:pt>
                <c:pt idx="23307">
                  <c:v>-9.1930100000000001E-2</c:v>
                </c:pt>
                <c:pt idx="23308">
                  <c:v>-9.1936799999999999E-2</c:v>
                </c:pt>
                <c:pt idx="23309">
                  <c:v>-9.1941599999999998E-2</c:v>
                </c:pt>
                <c:pt idx="23310">
                  <c:v>-9.1943399999999995E-2</c:v>
                </c:pt>
                <c:pt idx="23311">
                  <c:v>-9.1946200000000006E-2</c:v>
                </c:pt>
                <c:pt idx="23312">
                  <c:v>-9.1948799999999997E-2</c:v>
                </c:pt>
                <c:pt idx="23313">
                  <c:v>-9.1951500000000005E-2</c:v>
                </c:pt>
                <c:pt idx="23314">
                  <c:v>-9.19547E-2</c:v>
                </c:pt>
                <c:pt idx="23315">
                  <c:v>-9.1960799999999995E-2</c:v>
                </c:pt>
                <c:pt idx="23316">
                  <c:v>-9.1967400000000005E-2</c:v>
                </c:pt>
                <c:pt idx="23317">
                  <c:v>-9.1971499999999998E-2</c:v>
                </c:pt>
                <c:pt idx="23318">
                  <c:v>-9.1974100000000003E-2</c:v>
                </c:pt>
                <c:pt idx="23319">
                  <c:v>-9.1974500000000001E-2</c:v>
                </c:pt>
                <c:pt idx="23320">
                  <c:v>-9.1975799999999996E-2</c:v>
                </c:pt>
                <c:pt idx="23321">
                  <c:v>-9.1976299999999997E-2</c:v>
                </c:pt>
                <c:pt idx="23322">
                  <c:v>-9.1977900000000001E-2</c:v>
                </c:pt>
                <c:pt idx="23323">
                  <c:v>-9.1979500000000006E-2</c:v>
                </c:pt>
                <c:pt idx="23324">
                  <c:v>-9.1984200000000002E-2</c:v>
                </c:pt>
                <c:pt idx="23325">
                  <c:v>-9.1989500000000002E-2</c:v>
                </c:pt>
                <c:pt idx="23326">
                  <c:v>-9.1995099999999996E-2</c:v>
                </c:pt>
                <c:pt idx="23327">
                  <c:v>-9.2001700000000006E-2</c:v>
                </c:pt>
                <c:pt idx="23328">
                  <c:v>-9.2006099999999993E-2</c:v>
                </c:pt>
                <c:pt idx="23329">
                  <c:v>-9.2009900000000006E-2</c:v>
                </c:pt>
                <c:pt idx="23330">
                  <c:v>-9.20126E-2</c:v>
                </c:pt>
                <c:pt idx="23331">
                  <c:v>-9.2014799999999994E-2</c:v>
                </c:pt>
                <c:pt idx="23332">
                  <c:v>-9.2016200000000006E-2</c:v>
                </c:pt>
                <c:pt idx="23333">
                  <c:v>-9.2017299999999996E-2</c:v>
                </c:pt>
                <c:pt idx="23334">
                  <c:v>-9.2019299999999998E-2</c:v>
                </c:pt>
                <c:pt idx="23335">
                  <c:v>-9.2020599999999994E-2</c:v>
                </c:pt>
                <c:pt idx="23336">
                  <c:v>-9.2023199999999999E-2</c:v>
                </c:pt>
                <c:pt idx="23337">
                  <c:v>-9.2026399999999994E-2</c:v>
                </c:pt>
                <c:pt idx="23338">
                  <c:v>-9.2029600000000003E-2</c:v>
                </c:pt>
                <c:pt idx="23339">
                  <c:v>-9.2035099999999995E-2</c:v>
                </c:pt>
                <c:pt idx="23340">
                  <c:v>-9.2043899999999998E-2</c:v>
                </c:pt>
                <c:pt idx="23341">
                  <c:v>-9.2053800000000005E-2</c:v>
                </c:pt>
                <c:pt idx="23342">
                  <c:v>-9.2061100000000007E-2</c:v>
                </c:pt>
                <c:pt idx="23343">
                  <c:v>-9.2069300000000007E-2</c:v>
                </c:pt>
                <c:pt idx="23344">
                  <c:v>-9.2077099999999995E-2</c:v>
                </c:pt>
                <c:pt idx="23345">
                  <c:v>-9.2085200000000006E-2</c:v>
                </c:pt>
                <c:pt idx="23346">
                  <c:v>-9.2090699999999998E-2</c:v>
                </c:pt>
                <c:pt idx="23347">
                  <c:v>-9.2093300000000003E-2</c:v>
                </c:pt>
                <c:pt idx="23348">
                  <c:v>-9.2095099999999999E-2</c:v>
                </c:pt>
                <c:pt idx="23349">
                  <c:v>-9.2097799999999994E-2</c:v>
                </c:pt>
                <c:pt idx="23350">
                  <c:v>-9.2099200000000006E-2</c:v>
                </c:pt>
                <c:pt idx="23351">
                  <c:v>-9.2100799999999997E-2</c:v>
                </c:pt>
                <c:pt idx="23352">
                  <c:v>-9.2100299999999996E-2</c:v>
                </c:pt>
                <c:pt idx="23353">
                  <c:v>-9.2101699999999995E-2</c:v>
                </c:pt>
                <c:pt idx="23354">
                  <c:v>-9.2104900000000003E-2</c:v>
                </c:pt>
                <c:pt idx="23355">
                  <c:v>-9.2107900000000006E-2</c:v>
                </c:pt>
                <c:pt idx="23356">
                  <c:v>-9.2110200000000003E-2</c:v>
                </c:pt>
                <c:pt idx="23357">
                  <c:v>-9.2110300000000006E-2</c:v>
                </c:pt>
                <c:pt idx="23358">
                  <c:v>-9.2112399999999997E-2</c:v>
                </c:pt>
                <c:pt idx="23359">
                  <c:v>-9.2115699999999995E-2</c:v>
                </c:pt>
                <c:pt idx="23360">
                  <c:v>-9.2120099999999996E-2</c:v>
                </c:pt>
                <c:pt idx="23361">
                  <c:v>-9.2124600000000001E-2</c:v>
                </c:pt>
                <c:pt idx="23362">
                  <c:v>-9.2130100000000006E-2</c:v>
                </c:pt>
                <c:pt idx="23363">
                  <c:v>-9.2136700000000002E-2</c:v>
                </c:pt>
                <c:pt idx="23364">
                  <c:v>-9.2145500000000005E-2</c:v>
                </c:pt>
                <c:pt idx="23365">
                  <c:v>-9.2152700000000004E-2</c:v>
                </c:pt>
                <c:pt idx="23366">
                  <c:v>-9.2159400000000002E-2</c:v>
                </c:pt>
                <c:pt idx="23367">
                  <c:v>-9.2165800000000006E-2</c:v>
                </c:pt>
                <c:pt idx="23368">
                  <c:v>-9.21709E-2</c:v>
                </c:pt>
                <c:pt idx="23369">
                  <c:v>-9.2175699999999999E-2</c:v>
                </c:pt>
                <c:pt idx="23370">
                  <c:v>-9.2180499999999999E-2</c:v>
                </c:pt>
                <c:pt idx="23371">
                  <c:v>-9.2184199999999994E-2</c:v>
                </c:pt>
                <c:pt idx="23372">
                  <c:v>-9.2185000000000003E-2</c:v>
                </c:pt>
                <c:pt idx="23373">
                  <c:v>-9.2187199999999997E-2</c:v>
                </c:pt>
                <c:pt idx="23374">
                  <c:v>-9.2188300000000001E-2</c:v>
                </c:pt>
                <c:pt idx="23375">
                  <c:v>-9.2188699999999998E-2</c:v>
                </c:pt>
                <c:pt idx="23376">
                  <c:v>-9.2188699999999998E-2</c:v>
                </c:pt>
                <c:pt idx="23377">
                  <c:v>-9.2188699999999998E-2</c:v>
                </c:pt>
                <c:pt idx="23378">
                  <c:v>-9.2189599999999997E-2</c:v>
                </c:pt>
                <c:pt idx="23379">
                  <c:v>-9.2191300000000004E-2</c:v>
                </c:pt>
                <c:pt idx="23380">
                  <c:v>-9.2192200000000002E-2</c:v>
                </c:pt>
                <c:pt idx="23381">
                  <c:v>-9.2193600000000001E-2</c:v>
                </c:pt>
                <c:pt idx="23382">
                  <c:v>-9.2197100000000004E-2</c:v>
                </c:pt>
                <c:pt idx="23383">
                  <c:v>-9.2201400000000003E-2</c:v>
                </c:pt>
                <c:pt idx="23384">
                  <c:v>-9.2206300000000005E-2</c:v>
                </c:pt>
                <c:pt idx="23385">
                  <c:v>-9.2212199999999994E-2</c:v>
                </c:pt>
                <c:pt idx="23386">
                  <c:v>-9.2216000000000006E-2</c:v>
                </c:pt>
                <c:pt idx="23387">
                  <c:v>-9.2219999999999996E-2</c:v>
                </c:pt>
                <c:pt idx="23388">
                  <c:v>-9.2224600000000004E-2</c:v>
                </c:pt>
                <c:pt idx="23389">
                  <c:v>-9.2228599999999994E-2</c:v>
                </c:pt>
                <c:pt idx="23390">
                  <c:v>-9.2230999999999994E-2</c:v>
                </c:pt>
                <c:pt idx="23391">
                  <c:v>-9.2233300000000004E-2</c:v>
                </c:pt>
                <c:pt idx="23392">
                  <c:v>-9.22351E-2</c:v>
                </c:pt>
                <c:pt idx="23393">
                  <c:v>-9.2237600000000003E-2</c:v>
                </c:pt>
                <c:pt idx="23394">
                  <c:v>-9.2242599999999994E-2</c:v>
                </c:pt>
                <c:pt idx="23395">
                  <c:v>-9.2246599999999998E-2</c:v>
                </c:pt>
                <c:pt idx="23396">
                  <c:v>-9.2255100000000007E-2</c:v>
                </c:pt>
                <c:pt idx="23397">
                  <c:v>-9.2266100000000004E-2</c:v>
                </c:pt>
                <c:pt idx="23398">
                  <c:v>-9.2276200000000003E-2</c:v>
                </c:pt>
                <c:pt idx="23399">
                  <c:v>-9.2286400000000005E-2</c:v>
                </c:pt>
                <c:pt idx="23400">
                  <c:v>-9.2292899999999997E-2</c:v>
                </c:pt>
                <c:pt idx="23401">
                  <c:v>-9.22983E-2</c:v>
                </c:pt>
                <c:pt idx="23402">
                  <c:v>-9.2299599999999996E-2</c:v>
                </c:pt>
                <c:pt idx="23403">
                  <c:v>-9.2300300000000002E-2</c:v>
                </c:pt>
                <c:pt idx="23404">
                  <c:v>-9.2297500000000005E-2</c:v>
                </c:pt>
                <c:pt idx="23405">
                  <c:v>-9.2296199999999995E-2</c:v>
                </c:pt>
                <c:pt idx="23406">
                  <c:v>-9.2294600000000004E-2</c:v>
                </c:pt>
                <c:pt idx="23407">
                  <c:v>-9.2296000000000003E-2</c:v>
                </c:pt>
                <c:pt idx="23408">
                  <c:v>-9.2298699999999997E-2</c:v>
                </c:pt>
                <c:pt idx="23409">
                  <c:v>-9.2300199999999999E-2</c:v>
                </c:pt>
                <c:pt idx="23410">
                  <c:v>-9.2302099999999998E-2</c:v>
                </c:pt>
                <c:pt idx="23411">
                  <c:v>-9.2308299999999996E-2</c:v>
                </c:pt>
                <c:pt idx="23412">
                  <c:v>-9.2315499999999995E-2</c:v>
                </c:pt>
                <c:pt idx="23413">
                  <c:v>-9.2323799999999998E-2</c:v>
                </c:pt>
                <c:pt idx="23414">
                  <c:v>-9.2330099999999998E-2</c:v>
                </c:pt>
                <c:pt idx="23415">
                  <c:v>-9.2335899999999999E-2</c:v>
                </c:pt>
                <c:pt idx="23416">
                  <c:v>-9.2340199999999997E-2</c:v>
                </c:pt>
                <c:pt idx="23417">
                  <c:v>-9.2344899999999994E-2</c:v>
                </c:pt>
                <c:pt idx="23418">
                  <c:v>-9.2348200000000005E-2</c:v>
                </c:pt>
                <c:pt idx="23419">
                  <c:v>-9.2352900000000002E-2</c:v>
                </c:pt>
                <c:pt idx="23420">
                  <c:v>-9.2354500000000006E-2</c:v>
                </c:pt>
                <c:pt idx="23421">
                  <c:v>-9.2356900000000006E-2</c:v>
                </c:pt>
                <c:pt idx="23422">
                  <c:v>-9.2358899999999994E-2</c:v>
                </c:pt>
                <c:pt idx="23423">
                  <c:v>-9.2363399999999998E-2</c:v>
                </c:pt>
                <c:pt idx="23424">
                  <c:v>-9.23649E-2</c:v>
                </c:pt>
                <c:pt idx="23425">
                  <c:v>-9.2368599999999995E-2</c:v>
                </c:pt>
                <c:pt idx="23426">
                  <c:v>-9.2372300000000004E-2</c:v>
                </c:pt>
                <c:pt idx="23427">
                  <c:v>-9.2374499999999998E-2</c:v>
                </c:pt>
                <c:pt idx="23428">
                  <c:v>-9.2376899999999998E-2</c:v>
                </c:pt>
                <c:pt idx="23429">
                  <c:v>-9.2377299999999996E-2</c:v>
                </c:pt>
                <c:pt idx="23430">
                  <c:v>-9.2379600000000006E-2</c:v>
                </c:pt>
                <c:pt idx="23431">
                  <c:v>-9.2381699999999997E-2</c:v>
                </c:pt>
                <c:pt idx="23432">
                  <c:v>-9.23847E-2</c:v>
                </c:pt>
                <c:pt idx="23433">
                  <c:v>-9.2390799999999995E-2</c:v>
                </c:pt>
                <c:pt idx="23434">
                  <c:v>-9.2396000000000006E-2</c:v>
                </c:pt>
                <c:pt idx="23435">
                  <c:v>-9.2399499999999996E-2</c:v>
                </c:pt>
                <c:pt idx="23436">
                  <c:v>-9.2400999999999997E-2</c:v>
                </c:pt>
                <c:pt idx="23437">
                  <c:v>-9.2404E-2</c:v>
                </c:pt>
                <c:pt idx="23438">
                  <c:v>-9.2408199999999996E-2</c:v>
                </c:pt>
                <c:pt idx="23439">
                  <c:v>-9.24127E-2</c:v>
                </c:pt>
                <c:pt idx="23440">
                  <c:v>-9.2419899999999999E-2</c:v>
                </c:pt>
                <c:pt idx="23441">
                  <c:v>-9.2426300000000003E-2</c:v>
                </c:pt>
                <c:pt idx="23442">
                  <c:v>-9.2432100000000003E-2</c:v>
                </c:pt>
                <c:pt idx="23443">
                  <c:v>-9.2438800000000002E-2</c:v>
                </c:pt>
                <c:pt idx="23444">
                  <c:v>-9.2447600000000005E-2</c:v>
                </c:pt>
                <c:pt idx="23445">
                  <c:v>-9.2457999999999999E-2</c:v>
                </c:pt>
                <c:pt idx="23446">
                  <c:v>-9.2468099999999998E-2</c:v>
                </c:pt>
                <c:pt idx="23447">
                  <c:v>-9.2477000000000004E-2</c:v>
                </c:pt>
                <c:pt idx="23448">
                  <c:v>-9.2483800000000005E-2</c:v>
                </c:pt>
                <c:pt idx="23449">
                  <c:v>-9.2488000000000001E-2</c:v>
                </c:pt>
                <c:pt idx="23450">
                  <c:v>-9.2489799999999997E-2</c:v>
                </c:pt>
                <c:pt idx="23451">
                  <c:v>-9.2492199999999997E-2</c:v>
                </c:pt>
                <c:pt idx="23452">
                  <c:v>-9.2493300000000001E-2</c:v>
                </c:pt>
                <c:pt idx="23453">
                  <c:v>-9.2494499999999993E-2</c:v>
                </c:pt>
                <c:pt idx="23454">
                  <c:v>-9.2497399999999994E-2</c:v>
                </c:pt>
                <c:pt idx="23455">
                  <c:v>-9.2499100000000001E-2</c:v>
                </c:pt>
                <c:pt idx="23456">
                  <c:v>-9.2499799999999993E-2</c:v>
                </c:pt>
                <c:pt idx="23457">
                  <c:v>-9.2501399999999998E-2</c:v>
                </c:pt>
                <c:pt idx="23458">
                  <c:v>-9.2504000000000003E-2</c:v>
                </c:pt>
                <c:pt idx="23459">
                  <c:v>-9.2507699999999998E-2</c:v>
                </c:pt>
                <c:pt idx="23460">
                  <c:v>-9.25092E-2</c:v>
                </c:pt>
                <c:pt idx="23461">
                  <c:v>-9.2512800000000006E-2</c:v>
                </c:pt>
                <c:pt idx="23462">
                  <c:v>-9.25179E-2</c:v>
                </c:pt>
                <c:pt idx="23463">
                  <c:v>-9.25232E-2</c:v>
                </c:pt>
                <c:pt idx="23464">
                  <c:v>-9.2529299999999995E-2</c:v>
                </c:pt>
                <c:pt idx="23465">
                  <c:v>-9.2535599999999996E-2</c:v>
                </c:pt>
                <c:pt idx="23466">
                  <c:v>-9.2539399999999994E-2</c:v>
                </c:pt>
                <c:pt idx="23467">
                  <c:v>-9.2541799999999994E-2</c:v>
                </c:pt>
                <c:pt idx="23468">
                  <c:v>-9.2544100000000004E-2</c:v>
                </c:pt>
                <c:pt idx="23469">
                  <c:v>-9.2547199999999996E-2</c:v>
                </c:pt>
                <c:pt idx="23470">
                  <c:v>-9.2547199999999996E-2</c:v>
                </c:pt>
                <c:pt idx="23471">
                  <c:v>-9.2549800000000002E-2</c:v>
                </c:pt>
                <c:pt idx="23472">
                  <c:v>-9.25536E-2</c:v>
                </c:pt>
                <c:pt idx="23473">
                  <c:v>-9.2557600000000004E-2</c:v>
                </c:pt>
                <c:pt idx="23474">
                  <c:v>-9.2564800000000003E-2</c:v>
                </c:pt>
                <c:pt idx="23475">
                  <c:v>-9.2571500000000001E-2</c:v>
                </c:pt>
                <c:pt idx="23476">
                  <c:v>-9.2579999999999996E-2</c:v>
                </c:pt>
                <c:pt idx="23477">
                  <c:v>-9.2590699999999998E-2</c:v>
                </c:pt>
                <c:pt idx="23478">
                  <c:v>-9.2600000000000002E-2</c:v>
                </c:pt>
                <c:pt idx="23479">
                  <c:v>-9.2608099999999999E-2</c:v>
                </c:pt>
                <c:pt idx="23480">
                  <c:v>-9.2612899999999998E-2</c:v>
                </c:pt>
                <c:pt idx="23481">
                  <c:v>-9.2616699999999996E-2</c:v>
                </c:pt>
                <c:pt idx="23482">
                  <c:v>-9.26202E-2</c:v>
                </c:pt>
                <c:pt idx="23483">
                  <c:v>-9.2622599999999999E-2</c:v>
                </c:pt>
                <c:pt idx="23484">
                  <c:v>-9.2626399999999998E-2</c:v>
                </c:pt>
                <c:pt idx="23485">
                  <c:v>-9.26289E-2</c:v>
                </c:pt>
                <c:pt idx="23486">
                  <c:v>-9.2631099999999994E-2</c:v>
                </c:pt>
                <c:pt idx="23487">
                  <c:v>-9.2634400000000006E-2</c:v>
                </c:pt>
                <c:pt idx="23488">
                  <c:v>-9.2637200000000003E-2</c:v>
                </c:pt>
                <c:pt idx="23489">
                  <c:v>-9.2639299999999994E-2</c:v>
                </c:pt>
                <c:pt idx="23490">
                  <c:v>-9.2642299999999997E-2</c:v>
                </c:pt>
                <c:pt idx="23491">
                  <c:v>-9.2644000000000004E-2</c:v>
                </c:pt>
                <c:pt idx="23492">
                  <c:v>-9.2643799999999998E-2</c:v>
                </c:pt>
                <c:pt idx="23493">
                  <c:v>-9.26429E-2</c:v>
                </c:pt>
                <c:pt idx="23494">
                  <c:v>-9.2641500000000002E-2</c:v>
                </c:pt>
                <c:pt idx="23495">
                  <c:v>-9.2641799999999996E-2</c:v>
                </c:pt>
                <c:pt idx="23496">
                  <c:v>-9.2643699999999995E-2</c:v>
                </c:pt>
                <c:pt idx="23497">
                  <c:v>-9.2646699999999998E-2</c:v>
                </c:pt>
                <c:pt idx="23498">
                  <c:v>-9.2648499999999995E-2</c:v>
                </c:pt>
                <c:pt idx="23499">
                  <c:v>-9.2649599999999999E-2</c:v>
                </c:pt>
                <c:pt idx="23500">
                  <c:v>-9.2653299999999994E-2</c:v>
                </c:pt>
                <c:pt idx="23501">
                  <c:v>-9.2659199999999997E-2</c:v>
                </c:pt>
                <c:pt idx="23502">
                  <c:v>-9.2663700000000002E-2</c:v>
                </c:pt>
                <c:pt idx="23503">
                  <c:v>-9.2667799999999995E-2</c:v>
                </c:pt>
                <c:pt idx="23504">
                  <c:v>-9.2671500000000004E-2</c:v>
                </c:pt>
                <c:pt idx="23505">
                  <c:v>-9.2677700000000002E-2</c:v>
                </c:pt>
                <c:pt idx="23506">
                  <c:v>-9.2679899999999996E-2</c:v>
                </c:pt>
                <c:pt idx="23507">
                  <c:v>-9.2681299999999994E-2</c:v>
                </c:pt>
                <c:pt idx="23508">
                  <c:v>-9.2683399999999999E-2</c:v>
                </c:pt>
                <c:pt idx="23509">
                  <c:v>-9.2688400000000004E-2</c:v>
                </c:pt>
                <c:pt idx="23510">
                  <c:v>-9.2688599999999996E-2</c:v>
                </c:pt>
                <c:pt idx="23511">
                  <c:v>-9.2686199999999996E-2</c:v>
                </c:pt>
                <c:pt idx="23512">
                  <c:v>-9.2686299999999999E-2</c:v>
                </c:pt>
                <c:pt idx="23513">
                  <c:v>-9.2688800000000002E-2</c:v>
                </c:pt>
                <c:pt idx="23514">
                  <c:v>-9.2692399999999994E-2</c:v>
                </c:pt>
                <c:pt idx="23515">
                  <c:v>-9.26984E-2</c:v>
                </c:pt>
                <c:pt idx="23516">
                  <c:v>-9.2705599999999999E-2</c:v>
                </c:pt>
                <c:pt idx="23517">
                  <c:v>-9.2710299999999995E-2</c:v>
                </c:pt>
                <c:pt idx="23518">
                  <c:v>-9.2716499999999993E-2</c:v>
                </c:pt>
                <c:pt idx="23519">
                  <c:v>-9.2724500000000001E-2</c:v>
                </c:pt>
                <c:pt idx="23520">
                  <c:v>-9.2731499999999994E-2</c:v>
                </c:pt>
                <c:pt idx="23521">
                  <c:v>-9.2736799999999994E-2</c:v>
                </c:pt>
                <c:pt idx="23522">
                  <c:v>-9.2740100000000006E-2</c:v>
                </c:pt>
                <c:pt idx="23523">
                  <c:v>-9.2743500000000006E-2</c:v>
                </c:pt>
                <c:pt idx="23524">
                  <c:v>-9.2747599999999999E-2</c:v>
                </c:pt>
                <c:pt idx="23525">
                  <c:v>-9.2752100000000004E-2</c:v>
                </c:pt>
                <c:pt idx="23526">
                  <c:v>-9.2757699999999998E-2</c:v>
                </c:pt>
                <c:pt idx="23527">
                  <c:v>-9.2763799999999993E-2</c:v>
                </c:pt>
                <c:pt idx="23528">
                  <c:v>-9.2769900000000002E-2</c:v>
                </c:pt>
                <c:pt idx="23529">
                  <c:v>-9.2773300000000003E-2</c:v>
                </c:pt>
                <c:pt idx="23530">
                  <c:v>-9.2775399999999994E-2</c:v>
                </c:pt>
                <c:pt idx="23531">
                  <c:v>-9.2777999999999999E-2</c:v>
                </c:pt>
                <c:pt idx="23532">
                  <c:v>-9.2780899999999999E-2</c:v>
                </c:pt>
                <c:pt idx="23533">
                  <c:v>-9.2782600000000007E-2</c:v>
                </c:pt>
                <c:pt idx="23534">
                  <c:v>-9.2782600000000007E-2</c:v>
                </c:pt>
                <c:pt idx="23535">
                  <c:v>-9.2781600000000006E-2</c:v>
                </c:pt>
                <c:pt idx="23536">
                  <c:v>-9.2783000000000004E-2</c:v>
                </c:pt>
                <c:pt idx="23537">
                  <c:v>-9.2784900000000003E-2</c:v>
                </c:pt>
                <c:pt idx="23538">
                  <c:v>-9.2790300000000006E-2</c:v>
                </c:pt>
                <c:pt idx="23539">
                  <c:v>-9.2797900000000003E-2</c:v>
                </c:pt>
                <c:pt idx="23540">
                  <c:v>-9.2802300000000004E-2</c:v>
                </c:pt>
                <c:pt idx="23541">
                  <c:v>-9.2805700000000005E-2</c:v>
                </c:pt>
                <c:pt idx="23542">
                  <c:v>-9.2808299999999996E-2</c:v>
                </c:pt>
                <c:pt idx="23543">
                  <c:v>-9.2814199999999999E-2</c:v>
                </c:pt>
                <c:pt idx="23544">
                  <c:v>-9.2818700000000004E-2</c:v>
                </c:pt>
                <c:pt idx="23545">
                  <c:v>-9.2824100000000007E-2</c:v>
                </c:pt>
                <c:pt idx="23546">
                  <c:v>-9.2829400000000006E-2</c:v>
                </c:pt>
                <c:pt idx="23547">
                  <c:v>-9.2834100000000003E-2</c:v>
                </c:pt>
                <c:pt idx="23548">
                  <c:v>-9.28369E-2</c:v>
                </c:pt>
                <c:pt idx="23549">
                  <c:v>-9.28422E-2</c:v>
                </c:pt>
                <c:pt idx="23550">
                  <c:v>-9.2847299999999994E-2</c:v>
                </c:pt>
                <c:pt idx="23551">
                  <c:v>-9.2851699999999995E-2</c:v>
                </c:pt>
                <c:pt idx="23552">
                  <c:v>-9.2854999999999993E-2</c:v>
                </c:pt>
                <c:pt idx="23553">
                  <c:v>-9.2857599999999998E-2</c:v>
                </c:pt>
                <c:pt idx="23554">
                  <c:v>-9.2860399999999996E-2</c:v>
                </c:pt>
                <c:pt idx="23555">
                  <c:v>-9.2863699999999993E-2</c:v>
                </c:pt>
                <c:pt idx="23556">
                  <c:v>-9.2864699999999994E-2</c:v>
                </c:pt>
                <c:pt idx="23557">
                  <c:v>-9.2865900000000001E-2</c:v>
                </c:pt>
                <c:pt idx="23558">
                  <c:v>-9.2866699999999996E-2</c:v>
                </c:pt>
                <c:pt idx="23559">
                  <c:v>-9.2866699999999996E-2</c:v>
                </c:pt>
                <c:pt idx="23560">
                  <c:v>-9.2869300000000002E-2</c:v>
                </c:pt>
                <c:pt idx="23561">
                  <c:v>-9.2873700000000003E-2</c:v>
                </c:pt>
                <c:pt idx="23562">
                  <c:v>-9.2878699999999995E-2</c:v>
                </c:pt>
                <c:pt idx="23563">
                  <c:v>-9.2887399999999995E-2</c:v>
                </c:pt>
                <c:pt idx="23564">
                  <c:v>-9.2896199999999998E-2</c:v>
                </c:pt>
                <c:pt idx="23565">
                  <c:v>-9.2905500000000002E-2</c:v>
                </c:pt>
                <c:pt idx="23566">
                  <c:v>-9.2914800000000006E-2</c:v>
                </c:pt>
                <c:pt idx="23567">
                  <c:v>-9.2923000000000006E-2</c:v>
                </c:pt>
                <c:pt idx="23568">
                  <c:v>-9.2931299999999994E-2</c:v>
                </c:pt>
                <c:pt idx="23569">
                  <c:v>-9.2936099999999994E-2</c:v>
                </c:pt>
                <c:pt idx="23570">
                  <c:v>-9.2938999999999994E-2</c:v>
                </c:pt>
                <c:pt idx="23571">
                  <c:v>-9.2939800000000003E-2</c:v>
                </c:pt>
                <c:pt idx="23572">
                  <c:v>-9.2941599999999999E-2</c:v>
                </c:pt>
                <c:pt idx="23573">
                  <c:v>-9.2947000000000002E-2</c:v>
                </c:pt>
                <c:pt idx="23574">
                  <c:v>-9.2952999999999994E-2</c:v>
                </c:pt>
                <c:pt idx="23575">
                  <c:v>-9.2960500000000001E-2</c:v>
                </c:pt>
                <c:pt idx="23576">
                  <c:v>-9.2966400000000005E-2</c:v>
                </c:pt>
                <c:pt idx="23577">
                  <c:v>-9.2971499999999999E-2</c:v>
                </c:pt>
                <c:pt idx="23578">
                  <c:v>-9.2980199999999999E-2</c:v>
                </c:pt>
                <c:pt idx="23579">
                  <c:v>-9.2985600000000002E-2</c:v>
                </c:pt>
                <c:pt idx="23580">
                  <c:v>-9.2989600000000006E-2</c:v>
                </c:pt>
                <c:pt idx="23581">
                  <c:v>-9.2991299999999999E-2</c:v>
                </c:pt>
                <c:pt idx="23582">
                  <c:v>-9.2994400000000005E-2</c:v>
                </c:pt>
                <c:pt idx="23583">
                  <c:v>-9.2996700000000002E-2</c:v>
                </c:pt>
                <c:pt idx="23584">
                  <c:v>-9.2999100000000001E-2</c:v>
                </c:pt>
                <c:pt idx="23585">
                  <c:v>-9.3002199999999993E-2</c:v>
                </c:pt>
                <c:pt idx="23586">
                  <c:v>-9.3005299999999999E-2</c:v>
                </c:pt>
                <c:pt idx="23587">
                  <c:v>-9.30092E-2</c:v>
                </c:pt>
                <c:pt idx="23588">
                  <c:v>-9.3015500000000001E-2</c:v>
                </c:pt>
                <c:pt idx="23589">
                  <c:v>-9.3021099999999995E-2</c:v>
                </c:pt>
                <c:pt idx="23590">
                  <c:v>-9.3028200000000005E-2</c:v>
                </c:pt>
                <c:pt idx="23591">
                  <c:v>-9.3035199999999998E-2</c:v>
                </c:pt>
                <c:pt idx="23592">
                  <c:v>-9.3038700000000002E-2</c:v>
                </c:pt>
                <c:pt idx="23593">
                  <c:v>-9.3042600000000003E-2</c:v>
                </c:pt>
                <c:pt idx="23594">
                  <c:v>-9.3046699999999996E-2</c:v>
                </c:pt>
                <c:pt idx="23595">
                  <c:v>-9.3050599999999997E-2</c:v>
                </c:pt>
                <c:pt idx="23596">
                  <c:v>-9.3052999999999997E-2</c:v>
                </c:pt>
                <c:pt idx="23597">
                  <c:v>-9.3054600000000001E-2</c:v>
                </c:pt>
                <c:pt idx="23598">
                  <c:v>-9.3054799999999993E-2</c:v>
                </c:pt>
                <c:pt idx="23599">
                  <c:v>-9.3054899999999996E-2</c:v>
                </c:pt>
                <c:pt idx="23600">
                  <c:v>-9.3052800000000005E-2</c:v>
                </c:pt>
                <c:pt idx="23601">
                  <c:v>-9.3049800000000002E-2</c:v>
                </c:pt>
                <c:pt idx="23602">
                  <c:v>-9.3048599999999995E-2</c:v>
                </c:pt>
                <c:pt idx="23603">
                  <c:v>-9.3049999999999994E-2</c:v>
                </c:pt>
                <c:pt idx="23604">
                  <c:v>-9.3052700000000002E-2</c:v>
                </c:pt>
                <c:pt idx="23605">
                  <c:v>-9.3058100000000005E-2</c:v>
                </c:pt>
                <c:pt idx="23606">
                  <c:v>-9.3064800000000003E-2</c:v>
                </c:pt>
                <c:pt idx="23607">
                  <c:v>-9.3073100000000006E-2</c:v>
                </c:pt>
                <c:pt idx="23608">
                  <c:v>-9.3080999999999997E-2</c:v>
                </c:pt>
                <c:pt idx="23609">
                  <c:v>-9.30893E-2</c:v>
                </c:pt>
                <c:pt idx="23610">
                  <c:v>-9.3096499999999999E-2</c:v>
                </c:pt>
                <c:pt idx="23611">
                  <c:v>-9.3104000000000006E-2</c:v>
                </c:pt>
                <c:pt idx="23612">
                  <c:v>-9.3108300000000005E-2</c:v>
                </c:pt>
                <c:pt idx="23613">
                  <c:v>-9.3112100000000003E-2</c:v>
                </c:pt>
                <c:pt idx="23614">
                  <c:v>-9.3115699999999996E-2</c:v>
                </c:pt>
                <c:pt idx="23615">
                  <c:v>-9.3120800000000004E-2</c:v>
                </c:pt>
                <c:pt idx="23616">
                  <c:v>-9.3126E-2</c:v>
                </c:pt>
                <c:pt idx="23617">
                  <c:v>-9.3130599999999994E-2</c:v>
                </c:pt>
                <c:pt idx="23618">
                  <c:v>-9.31366E-2</c:v>
                </c:pt>
                <c:pt idx="23619">
                  <c:v>-9.3142799999999998E-2</c:v>
                </c:pt>
                <c:pt idx="23620">
                  <c:v>-9.3148900000000007E-2</c:v>
                </c:pt>
                <c:pt idx="23621">
                  <c:v>-9.31535E-2</c:v>
                </c:pt>
                <c:pt idx="23622">
                  <c:v>-9.31588E-2</c:v>
                </c:pt>
                <c:pt idx="23623">
                  <c:v>-9.3163700000000002E-2</c:v>
                </c:pt>
                <c:pt idx="23624">
                  <c:v>-9.3167E-2</c:v>
                </c:pt>
                <c:pt idx="23625">
                  <c:v>-9.3168600000000004E-2</c:v>
                </c:pt>
                <c:pt idx="23626">
                  <c:v>-9.3172199999999997E-2</c:v>
                </c:pt>
                <c:pt idx="23627">
                  <c:v>-9.3175499999999994E-2</c:v>
                </c:pt>
                <c:pt idx="23628">
                  <c:v>-9.3174599999999996E-2</c:v>
                </c:pt>
                <c:pt idx="23629">
                  <c:v>-9.3176999999999996E-2</c:v>
                </c:pt>
                <c:pt idx="23630">
                  <c:v>-9.3180600000000002E-2</c:v>
                </c:pt>
                <c:pt idx="23631">
                  <c:v>-9.3184199999999995E-2</c:v>
                </c:pt>
                <c:pt idx="23632">
                  <c:v>-9.3186400000000003E-2</c:v>
                </c:pt>
                <c:pt idx="23633">
                  <c:v>-9.3190800000000004E-2</c:v>
                </c:pt>
                <c:pt idx="23634">
                  <c:v>-9.31974E-2</c:v>
                </c:pt>
                <c:pt idx="23635">
                  <c:v>-9.3200500000000006E-2</c:v>
                </c:pt>
                <c:pt idx="23636">
                  <c:v>-9.32061E-2</c:v>
                </c:pt>
                <c:pt idx="23637">
                  <c:v>-9.3211100000000005E-2</c:v>
                </c:pt>
                <c:pt idx="23638">
                  <c:v>-9.32143E-2</c:v>
                </c:pt>
                <c:pt idx="23639">
                  <c:v>-9.3217499999999995E-2</c:v>
                </c:pt>
                <c:pt idx="23640">
                  <c:v>-9.3223E-2</c:v>
                </c:pt>
                <c:pt idx="23641">
                  <c:v>-9.3228599999999995E-2</c:v>
                </c:pt>
                <c:pt idx="23642">
                  <c:v>-9.3235700000000005E-2</c:v>
                </c:pt>
                <c:pt idx="23643">
                  <c:v>-9.3243699999999999E-2</c:v>
                </c:pt>
                <c:pt idx="23644">
                  <c:v>-9.3250899999999998E-2</c:v>
                </c:pt>
                <c:pt idx="23645">
                  <c:v>-9.3256400000000003E-2</c:v>
                </c:pt>
                <c:pt idx="23646">
                  <c:v>-9.3260099999999999E-2</c:v>
                </c:pt>
                <c:pt idx="23647">
                  <c:v>-9.3263399999999996E-2</c:v>
                </c:pt>
                <c:pt idx="23648">
                  <c:v>-9.32645E-2</c:v>
                </c:pt>
                <c:pt idx="23649">
                  <c:v>-9.3266500000000002E-2</c:v>
                </c:pt>
                <c:pt idx="23650">
                  <c:v>-9.3267500000000003E-2</c:v>
                </c:pt>
                <c:pt idx="23651">
                  <c:v>-9.3267699999999995E-2</c:v>
                </c:pt>
                <c:pt idx="23652">
                  <c:v>-9.3268000000000004E-2</c:v>
                </c:pt>
                <c:pt idx="23653">
                  <c:v>-9.3269500000000005E-2</c:v>
                </c:pt>
                <c:pt idx="23654">
                  <c:v>-9.3272499999999994E-2</c:v>
                </c:pt>
                <c:pt idx="23655">
                  <c:v>-9.32751E-2</c:v>
                </c:pt>
                <c:pt idx="23656">
                  <c:v>-9.3279600000000004E-2</c:v>
                </c:pt>
                <c:pt idx="23657">
                  <c:v>-9.3283099999999994E-2</c:v>
                </c:pt>
                <c:pt idx="23658">
                  <c:v>-9.3288300000000005E-2</c:v>
                </c:pt>
                <c:pt idx="23659">
                  <c:v>-9.3295400000000001E-2</c:v>
                </c:pt>
                <c:pt idx="23660">
                  <c:v>-9.3301899999999993E-2</c:v>
                </c:pt>
                <c:pt idx="23661">
                  <c:v>-9.3311400000000003E-2</c:v>
                </c:pt>
                <c:pt idx="23662">
                  <c:v>-9.3317700000000003E-2</c:v>
                </c:pt>
                <c:pt idx="23663">
                  <c:v>-9.3324799999999999E-2</c:v>
                </c:pt>
                <c:pt idx="23664">
                  <c:v>-9.33253E-2</c:v>
                </c:pt>
                <c:pt idx="23665">
                  <c:v>-9.3325400000000003E-2</c:v>
                </c:pt>
                <c:pt idx="23666">
                  <c:v>-9.3325400000000003E-2</c:v>
                </c:pt>
                <c:pt idx="23667">
                  <c:v>-9.3327599999999997E-2</c:v>
                </c:pt>
                <c:pt idx="23668">
                  <c:v>-9.3329800000000004E-2</c:v>
                </c:pt>
                <c:pt idx="23669">
                  <c:v>-9.3332999999999999E-2</c:v>
                </c:pt>
                <c:pt idx="23670">
                  <c:v>-9.33364E-2</c:v>
                </c:pt>
                <c:pt idx="23671">
                  <c:v>-9.3340999999999993E-2</c:v>
                </c:pt>
                <c:pt idx="23672">
                  <c:v>-9.3344899999999995E-2</c:v>
                </c:pt>
                <c:pt idx="23673">
                  <c:v>-9.3348700000000007E-2</c:v>
                </c:pt>
                <c:pt idx="23674">
                  <c:v>-9.3355400000000005E-2</c:v>
                </c:pt>
                <c:pt idx="23675">
                  <c:v>-9.3361299999999994E-2</c:v>
                </c:pt>
                <c:pt idx="23676">
                  <c:v>-9.3368499999999993E-2</c:v>
                </c:pt>
                <c:pt idx="23677">
                  <c:v>-9.3374499999999999E-2</c:v>
                </c:pt>
                <c:pt idx="23678">
                  <c:v>-9.3378500000000003E-2</c:v>
                </c:pt>
                <c:pt idx="23679">
                  <c:v>-9.3379199999999996E-2</c:v>
                </c:pt>
                <c:pt idx="23680">
                  <c:v>-9.3380299999999999E-2</c:v>
                </c:pt>
                <c:pt idx="23681">
                  <c:v>-9.3379500000000004E-2</c:v>
                </c:pt>
                <c:pt idx="23682">
                  <c:v>-9.3378299999999997E-2</c:v>
                </c:pt>
                <c:pt idx="23683">
                  <c:v>-9.3380000000000005E-2</c:v>
                </c:pt>
                <c:pt idx="23684">
                  <c:v>-9.3380500000000005E-2</c:v>
                </c:pt>
                <c:pt idx="23685">
                  <c:v>-9.3383900000000006E-2</c:v>
                </c:pt>
                <c:pt idx="23686">
                  <c:v>-9.3387999999999999E-2</c:v>
                </c:pt>
                <c:pt idx="23687">
                  <c:v>-9.3393199999999996E-2</c:v>
                </c:pt>
                <c:pt idx="23688">
                  <c:v>-9.3397099999999997E-2</c:v>
                </c:pt>
                <c:pt idx="23689">
                  <c:v>-9.3401499999999998E-2</c:v>
                </c:pt>
                <c:pt idx="23690">
                  <c:v>-9.3404899999999999E-2</c:v>
                </c:pt>
                <c:pt idx="23691">
                  <c:v>-9.34083E-2</c:v>
                </c:pt>
                <c:pt idx="23692">
                  <c:v>-9.3411300000000003E-2</c:v>
                </c:pt>
                <c:pt idx="23693">
                  <c:v>-9.3415200000000004E-2</c:v>
                </c:pt>
                <c:pt idx="23694">
                  <c:v>-9.3419199999999994E-2</c:v>
                </c:pt>
                <c:pt idx="23695">
                  <c:v>-9.3423699999999998E-2</c:v>
                </c:pt>
                <c:pt idx="23696">
                  <c:v>-9.3429100000000001E-2</c:v>
                </c:pt>
                <c:pt idx="23697">
                  <c:v>-9.3433699999999995E-2</c:v>
                </c:pt>
                <c:pt idx="23698">
                  <c:v>-9.3439599999999998E-2</c:v>
                </c:pt>
                <c:pt idx="23699">
                  <c:v>-9.3446000000000001E-2</c:v>
                </c:pt>
                <c:pt idx="23700">
                  <c:v>-9.3452300000000002E-2</c:v>
                </c:pt>
                <c:pt idx="23701">
                  <c:v>-9.3456600000000001E-2</c:v>
                </c:pt>
                <c:pt idx="23702">
                  <c:v>-9.3459100000000003E-2</c:v>
                </c:pt>
                <c:pt idx="23703">
                  <c:v>-9.3462000000000003E-2</c:v>
                </c:pt>
                <c:pt idx="23704">
                  <c:v>-9.3465400000000004E-2</c:v>
                </c:pt>
                <c:pt idx="23705">
                  <c:v>-9.3468300000000004E-2</c:v>
                </c:pt>
                <c:pt idx="23706">
                  <c:v>-9.3471600000000002E-2</c:v>
                </c:pt>
                <c:pt idx="23707">
                  <c:v>-9.3473299999999995E-2</c:v>
                </c:pt>
                <c:pt idx="23708">
                  <c:v>-9.3476000000000004E-2</c:v>
                </c:pt>
                <c:pt idx="23709">
                  <c:v>-9.3478500000000006E-2</c:v>
                </c:pt>
                <c:pt idx="23710">
                  <c:v>-9.3480099999999997E-2</c:v>
                </c:pt>
                <c:pt idx="23711">
                  <c:v>-9.3482700000000002E-2</c:v>
                </c:pt>
                <c:pt idx="23712">
                  <c:v>-9.3486600000000003E-2</c:v>
                </c:pt>
                <c:pt idx="23713">
                  <c:v>-9.3491000000000005E-2</c:v>
                </c:pt>
                <c:pt idx="23714">
                  <c:v>-9.3496700000000002E-2</c:v>
                </c:pt>
                <c:pt idx="23715">
                  <c:v>-9.3501899999999999E-2</c:v>
                </c:pt>
                <c:pt idx="23716">
                  <c:v>-9.3507000000000007E-2</c:v>
                </c:pt>
                <c:pt idx="23717">
                  <c:v>-9.3512200000000004E-2</c:v>
                </c:pt>
                <c:pt idx="23718">
                  <c:v>-9.3516000000000002E-2</c:v>
                </c:pt>
                <c:pt idx="23719">
                  <c:v>-9.3518599999999993E-2</c:v>
                </c:pt>
                <c:pt idx="23720">
                  <c:v>-9.3520400000000004E-2</c:v>
                </c:pt>
                <c:pt idx="23721">
                  <c:v>-9.3523200000000001E-2</c:v>
                </c:pt>
                <c:pt idx="23722">
                  <c:v>-9.3523800000000004E-2</c:v>
                </c:pt>
                <c:pt idx="23723">
                  <c:v>-9.3524499999999997E-2</c:v>
                </c:pt>
                <c:pt idx="23724">
                  <c:v>-9.3528100000000003E-2</c:v>
                </c:pt>
                <c:pt idx="23725">
                  <c:v>-9.3531699999999995E-2</c:v>
                </c:pt>
                <c:pt idx="23726">
                  <c:v>-9.3537499999999996E-2</c:v>
                </c:pt>
                <c:pt idx="23727">
                  <c:v>-9.3545199999999995E-2</c:v>
                </c:pt>
                <c:pt idx="23728">
                  <c:v>-9.3553200000000003E-2</c:v>
                </c:pt>
                <c:pt idx="23729">
                  <c:v>-9.3562900000000004E-2</c:v>
                </c:pt>
                <c:pt idx="23730">
                  <c:v>-9.3573000000000003E-2</c:v>
                </c:pt>
                <c:pt idx="23731">
                  <c:v>-9.3583200000000005E-2</c:v>
                </c:pt>
                <c:pt idx="23732">
                  <c:v>-9.35922E-2</c:v>
                </c:pt>
                <c:pt idx="23733">
                  <c:v>-9.3600900000000001E-2</c:v>
                </c:pt>
                <c:pt idx="23734">
                  <c:v>-9.3607800000000005E-2</c:v>
                </c:pt>
                <c:pt idx="23735">
                  <c:v>-9.3613199999999994E-2</c:v>
                </c:pt>
                <c:pt idx="23736">
                  <c:v>-9.3614699999999995E-2</c:v>
                </c:pt>
                <c:pt idx="23737">
                  <c:v>-9.3615900000000002E-2</c:v>
                </c:pt>
                <c:pt idx="23738">
                  <c:v>-9.3617800000000001E-2</c:v>
                </c:pt>
                <c:pt idx="23739">
                  <c:v>-9.36168E-2</c:v>
                </c:pt>
                <c:pt idx="23740">
                  <c:v>-9.3617699999999998E-2</c:v>
                </c:pt>
                <c:pt idx="23741">
                  <c:v>-9.3619400000000005E-2</c:v>
                </c:pt>
                <c:pt idx="23742">
                  <c:v>-9.3621300000000005E-2</c:v>
                </c:pt>
                <c:pt idx="23743">
                  <c:v>-9.3625200000000006E-2</c:v>
                </c:pt>
                <c:pt idx="23744">
                  <c:v>-9.3630000000000005E-2</c:v>
                </c:pt>
                <c:pt idx="23745">
                  <c:v>-9.3636200000000003E-2</c:v>
                </c:pt>
                <c:pt idx="23746">
                  <c:v>-9.3643199999999996E-2</c:v>
                </c:pt>
                <c:pt idx="23747">
                  <c:v>-9.3648300000000004E-2</c:v>
                </c:pt>
                <c:pt idx="23748">
                  <c:v>-9.3650200000000003E-2</c:v>
                </c:pt>
                <c:pt idx="23749">
                  <c:v>-9.3653399999999998E-2</c:v>
                </c:pt>
                <c:pt idx="23750">
                  <c:v>-9.3657199999999996E-2</c:v>
                </c:pt>
                <c:pt idx="23751">
                  <c:v>-9.3659500000000007E-2</c:v>
                </c:pt>
                <c:pt idx="23752">
                  <c:v>-9.3662599999999999E-2</c:v>
                </c:pt>
                <c:pt idx="23753">
                  <c:v>-9.3664700000000004E-2</c:v>
                </c:pt>
                <c:pt idx="23754">
                  <c:v>-9.36665E-2</c:v>
                </c:pt>
                <c:pt idx="23755">
                  <c:v>-9.3669000000000002E-2</c:v>
                </c:pt>
                <c:pt idx="23756">
                  <c:v>-9.3672099999999994E-2</c:v>
                </c:pt>
                <c:pt idx="23757">
                  <c:v>-9.3676200000000001E-2</c:v>
                </c:pt>
                <c:pt idx="23758">
                  <c:v>-9.3681200000000006E-2</c:v>
                </c:pt>
                <c:pt idx="23759">
                  <c:v>-9.3686599999999995E-2</c:v>
                </c:pt>
                <c:pt idx="23760">
                  <c:v>-9.3692600000000001E-2</c:v>
                </c:pt>
                <c:pt idx="23761">
                  <c:v>-9.3699099999999994E-2</c:v>
                </c:pt>
                <c:pt idx="23762">
                  <c:v>-9.3705200000000002E-2</c:v>
                </c:pt>
                <c:pt idx="23763">
                  <c:v>-9.3710100000000005E-2</c:v>
                </c:pt>
                <c:pt idx="23764">
                  <c:v>-9.3714599999999995E-2</c:v>
                </c:pt>
                <c:pt idx="23765">
                  <c:v>-9.3719999999999998E-2</c:v>
                </c:pt>
                <c:pt idx="23766">
                  <c:v>-9.3723299999999996E-2</c:v>
                </c:pt>
                <c:pt idx="23767">
                  <c:v>-9.3725900000000001E-2</c:v>
                </c:pt>
                <c:pt idx="23768">
                  <c:v>-9.37278E-2</c:v>
                </c:pt>
                <c:pt idx="23769">
                  <c:v>-9.3730999999999995E-2</c:v>
                </c:pt>
                <c:pt idx="23770">
                  <c:v>-9.3734200000000004E-2</c:v>
                </c:pt>
                <c:pt idx="23771">
                  <c:v>-9.3737299999999996E-2</c:v>
                </c:pt>
                <c:pt idx="23772">
                  <c:v>-9.37413E-2</c:v>
                </c:pt>
                <c:pt idx="23773">
                  <c:v>-9.3747200000000003E-2</c:v>
                </c:pt>
                <c:pt idx="23774">
                  <c:v>-9.3751799999999996E-2</c:v>
                </c:pt>
                <c:pt idx="23775">
                  <c:v>-9.3757400000000005E-2</c:v>
                </c:pt>
                <c:pt idx="23776">
                  <c:v>-9.3762399999999996E-2</c:v>
                </c:pt>
                <c:pt idx="23777">
                  <c:v>-9.3766100000000005E-2</c:v>
                </c:pt>
                <c:pt idx="23778">
                  <c:v>-9.3768900000000002E-2</c:v>
                </c:pt>
                <c:pt idx="23779">
                  <c:v>-9.3771699999999999E-2</c:v>
                </c:pt>
                <c:pt idx="23780">
                  <c:v>-9.3775999999999998E-2</c:v>
                </c:pt>
                <c:pt idx="23781">
                  <c:v>-9.37804E-2</c:v>
                </c:pt>
                <c:pt idx="23782">
                  <c:v>-9.3786800000000003E-2</c:v>
                </c:pt>
                <c:pt idx="23783">
                  <c:v>-9.3793000000000001E-2</c:v>
                </c:pt>
                <c:pt idx="23784">
                  <c:v>-9.3799999999999994E-2</c:v>
                </c:pt>
                <c:pt idx="23785">
                  <c:v>-9.3806E-2</c:v>
                </c:pt>
                <c:pt idx="23786">
                  <c:v>-9.3811699999999998E-2</c:v>
                </c:pt>
                <c:pt idx="23787">
                  <c:v>-9.3816899999999995E-2</c:v>
                </c:pt>
                <c:pt idx="23788">
                  <c:v>-9.3824299999999999E-2</c:v>
                </c:pt>
                <c:pt idx="23789">
                  <c:v>-9.3830499999999997E-2</c:v>
                </c:pt>
                <c:pt idx="23790">
                  <c:v>-9.3836000000000003E-2</c:v>
                </c:pt>
                <c:pt idx="23791">
                  <c:v>-9.3840499999999993E-2</c:v>
                </c:pt>
                <c:pt idx="23792">
                  <c:v>-9.3844399999999994E-2</c:v>
                </c:pt>
                <c:pt idx="23793">
                  <c:v>-9.3848399999999998E-2</c:v>
                </c:pt>
                <c:pt idx="23794">
                  <c:v>-9.3851299999999999E-2</c:v>
                </c:pt>
                <c:pt idx="23795">
                  <c:v>-9.3853500000000006E-2</c:v>
                </c:pt>
                <c:pt idx="23796">
                  <c:v>-9.3856499999999995E-2</c:v>
                </c:pt>
                <c:pt idx="23797">
                  <c:v>-9.3858499999999997E-2</c:v>
                </c:pt>
                <c:pt idx="23798">
                  <c:v>-9.3861100000000003E-2</c:v>
                </c:pt>
                <c:pt idx="23799">
                  <c:v>-9.38668E-2</c:v>
                </c:pt>
                <c:pt idx="23800">
                  <c:v>-9.3871599999999999E-2</c:v>
                </c:pt>
                <c:pt idx="23801">
                  <c:v>-9.3878699999999995E-2</c:v>
                </c:pt>
                <c:pt idx="23802">
                  <c:v>-9.3886399999999995E-2</c:v>
                </c:pt>
                <c:pt idx="23803">
                  <c:v>-9.38948E-2</c:v>
                </c:pt>
                <c:pt idx="23804">
                  <c:v>-9.3903500000000001E-2</c:v>
                </c:pt>
                <c:pt idx="23805">
                  <c:v>-9.3912999999999996E-2</c:v>
                </c:pt>
                <c:pt idx="23806">
                  <c:v>-9.3922800000000001E-2</c:v>
                </c:pt>
                <c:pt idx="23807">
                  <c:v>-9.3931000000000001E-2</c:v>
                </c:pt>
                <c:pt idx="23808">
                  <c:v>-9.3938499999999994E-2</c:v>
                </c:pt>
                <c:pt idx="23809">
                  <c:v>-9.3943899999999997E-2</c:v>
                </c:pt>
                <c:pt idx="23810">
                  <c:v>-9.3948199999999996E-2</c:v>
                </c:pt>
                <c:pt idx="23811">
                  <c:v>-9.3951900000000005E-2</c:v>
                </c:pt>
                <c:pt idx="23812">
                  <c:v>-9.3957499999999999E-2</c:v>
                </c:pt>
                <c:pt idx="23813">
                  <c:v>-9.3964800000000001E-2</c:v>
                </c:pt>
                <c:pt idx="23814">
                  <c:v>-9.3971700000000005E-2</c:v>
                </c:pt>
                <c:pt idx="23815">
                  <c:v>-9.39778E-2</c:v>
                </c:pt>
                <c:pt idx="23816">
                  <c:v>-9.3982999999999997E-2</c:v>
                </c:pt>
                <c:pt idx="23817">
                  <c:v>-9.3987500000000002E-2</c:v>
                </c:pt>
                <c:pt idx="23818">
                  <c:v>-9.39918E-2</c:v>
                </c:pt>
                <c:pt idx="23819">
                  <c:v>-9.3996399999999994E-2</c:v>
                </c:pt>
                <c:pt idx="23820">
                  <c:v>-9.3997300000000006E-2</c:v>
                </c:pt>
                <c:pt idx="23821">
                  <c:v>-9.3997999999999998E-2</c:v>
                </c:pt>
                <c:pt idx="23822">
                  <c:v>-9.3998999999999999E-2</c:v>
                </c:pt>
                <c:pt idx="23823">
                  <c:v>-9.4003900000000001E-2</c:v>
                </c:pt>
                <c:pt idx="23824">
                  <c:v>-9.4008700000000001E-2</c:v>
                </c:pt>
                <c:pt idx="23825">
                  <c:v>-9.4014399999999998E-2</c:v>
                </c:pt>
                <c:pt idx="23826">
                  <c:v>-9.40188E-2</c:v>
                </c:pt>
                <c:pt idx="23827">
                  <c:v>-9.4020699999999999E-2</c:v>
                </c:pt>
                <c:pt idx="23828">
                  <c:v>-9.4025800000000007E-2</c:v>
                </c:pt>
                <c:pt idx="23829">
                  <c:v>-9.4033400000000003E-2</c:v>
                </c:pt>
                <c:pt idx="23830">
                  <c:v>-9.4040600000000002E-2</c:v>
                </c:pt>
                <c:pt idx="23831">
                  <c:v>-9.4045299999999998E-2</c:v>
                </c:pt>
                <c:pt idx="23832">
                  <c:v>-9.4048300000000001E-2</c:v>
                </c:pt>
                <c:pt idx="23833">
                  <c:v>-9.4050099999999998E-2</c:v>
                </c:pt>
                <c:pt idx="23834">
                  <c:v>-9.40521E-2</c:v>
                </c:pt>
                <c:pt idx="23835">
                  <c:v>-9.4054399999999996E-2</c:v>
                </c:pt>
                <c:pt idx="23836">
                  <c:v>-9.4057799999999997E-2</c:v>
                </c:pt>
                <c:pt idx="23837">
                  <c:v>-9.4058299999999997E-2</c:v>
                </c:pt>
                <c:pt idx="23838">
                  <c:v>-9.4060099999999994E-2</c:v>
                </c:pt>
                <c:pt idx="23839">
                  <c:v>-9.4064400000000006E-2</c:v>
                </c:pt>
                <c:pt idx="23840">
                  <c:v>-9.4070699999999993E-2</c:v>
                </c:pt>
                <c:pt idx="23841">
                  <c:v>-9.4078599999999998E-2</c:v>
                </c:pt>
                <c:pt idx="23842">
                  <c:v>-9.4087100000000007E-2</c:v>
                </c:pt>
                <c:pt idx="23843">
                  <c:v>-9.4096299999999994E-2</c:v>
                </c:pt>
                <c:pt idx="23844">
                  <c:v>-9.4106099999999998E-2</c:v>
                </c:pt>
                <c:pt idx="23845">
                  <c:v>-9.4115099999999993E-2</c:v>
                </c:pt>
                <c:pt idx="23846">
                  <c:v>-9.4120800000000004E-2</c:v>
                </c:pt>
                <c:pt idx="23847">
                  <c:v>-9.4127600000000006E-2</c:v>
                </c:pt>
                <c:pt idx="23848">
                  <c:v>-9.4132199999999999E-2</c:v>
                </c:pt>
                <c:pt idx="23849">
                  <c:v>-9.4135800000000006E-2</c:v>
                </c:pt>
                <c:pt idx="23850">
                  <c:v>-9.4139799999999996E-2</c:v>
                </c:pt>
                <c:pt idx="23851">
                  <c:v>-9.4143900000000003E-2</c:v>
                </c:pt>
                <c:pt idx="23852">
                  <c:v>-9.4147599999999998E-2</c:v>
                </c:pt>
                <c:pt idx="23853">
                  <c:v>-9.4148599999999999E-2</c:v>
                </c:pt>
                <c:pt idx="23854">
                  <c:v>-9.4152700000000006E-2</c:v>
                </c:pt>
                <c:pt idx="23855">
                  <c:v>-9.4155500000000003E-2</c:v>
                </c:pt>
                <c:pt idx="23856">
                  <c:v>-9.4155000000000003E-2</c:v>
                </c:pt>
                <c:pt idx="23857">
                  <c:v>-9.4156000000000004E-2</c:v>
                </c:pt>
                <c:pt idx="23858">
                  <c:v>-9.4157199999999996E-2</c:v>
                </c:pt>
                <c:pt idx="23859">
                  <c:v>-9.4160400000000005E-2</c:v>
                </c:pt>
                <c:pt idx="23860">
                  <c:v>-9.4165200000000004E-2</c:v>
                </c:pt>
                <c:pt idx="23861">
                  <c:v>-9.4170699999999996E-2</c:v>
                </c:pt>
                <c:pt idx="23862">
                  <c:v>-9.4176599999999999E-2</c:v>
                </c:pt>
                <c:pt idx="23863">
                  <c:v>-9.4182699999999994E-2</c:v>
                </c:pt>
                <c:pt idx="23864">
                  <c:v>-9.4186300000000001E-2</c:v>
                </c:pt>
                <c:pt idx="23865">
                  <c:v>-9.4193299999999994E-2</c:v>
                </c:pt>
                <c:pt idx="23866">
                  <c:v>-9.4197699999999995E-2</c:v>
                </c:pt>
                <c:pt idx="23867">
                  <c:v>-9.4202499999999995E-2</c:v>
                </c:pt>
                <c:pt idx="23868">
                  <c:v>-9.4208200000000006E-2</c:v>
                </c:pt>
                <c:pt idx="23869">
                  <c:v>-9.4211799999999998E-2</c:v>
                </c:pt>
                <c:pt idx="23870">
                  <c:v>-9.4214999999999993E-2</c:v>
                </c:pt>
                <c:pt idx="23871">
                  <c:v>-9.4219300000000006E-2</c:v>
                </c:pt>
                <c:pt idx="23872">
                  <c:v>-9.4224299999999997E-2</c:v>
                </c:pt>
                <c:pt idx="23873">
                  <c:v>-9.4230999999999995E-2</c:v>
                </c:pt>
                <c:pt idx="23874">
                  <c:v>-9.4236700000000007E-2</c:v>
                </c:pt>
                <c:pt idx="23875">
                  <c:v>-9.4242400000000004E-2</c:v>
                </c:pt>
                <c:pt idx="23876">
                  <c:v>-9.4247600000000001E-2</c:v>
                </c:pt>
                <c:pt idx="23877">
                  <c:v>-9.4250899999999999E-2</c:v>
                </c:pt>
                <c:pt idx="23878">
                  <c:v>-9.42553E-2</c:v>
                </c:pt>
                <c:pt idx="23879">
                  <c:v>-9.4258800000000004E-2</c:v>
                </c:pt>
                <c:pt idx="23880">
                  <c:v>-9.4259999999999997E-2</c:v>
                </c:pt>
                <c:pt idx="23881">
                  <c:v>-9.4260899999999995E-2</c:v>
                </c:pt>
                <c:pt idx="23882">
                  <c:v>-9.4263399999999997E-2</c:v>
                </c:pt>
                <c:pt idx="23883">
                  <c:v>-9.4264600000000004E-2</c:v>
                </c:pt>
                <c:pt idx="23884">
                  <c:v>-9.4267500000000004E-2</c:v>
                </c:pt>
                <c:pt idx="23885">
                  <c:v>-9.4269099999999995E-2</c:v>
                </c:pt>
                <c:pt idx="23886">
                  <c:v>-9.4269099999999995E-2</c:v>
                </c:pt>
                <c:pt idx="23887">
                  <c:v>-9.4271599999999997E-2</c:v>
                </c:pt>
                <c:pt idx="23888">
                  <c:v>-9.4273300000000004E-2</c:v>
                </c:pt>
                <c:pt idx="23889">
                  <c:v>-9.4276499999999999E-2</c:v>
                </c:pt>
                <c:pt idx="23890">
                  <c:v>-9.4278799999999996E-2</c:v>
                </c:pt>
                <c:pt idx="23891">
                  <c:v>-9.4281100000000007E-2</c:v>
                </c:pt>
                <c:pt idx="23892">
                  <c:v>-9.4282400000000002E-2</c:v>
                </c:pt>
                <c:pt idx="23893">
                  <c:v>-9.4286099999999998E-2</c:v>
                </c:pt>
                <c:pt idx="23894">
                  <c:v>-9.4291200000000006E-2</c:v>
                </c:pt>
                <c:pt idx="23895">
                  <c:v>-9.4296099999999994E-2</c:v>
                </c:pt>
                <c:pt idx="23896">
                  <c:v>-9.4302700000000003E-2</c:v>
                </c:pt>
                <c:pt idx="23897">
                  <c:v>-9.4308000000000003E-2</c:v>
                </c:pt>
                <c:pt idx="23898">
                  <c:v>-9.4313099999999997E-2</c:v>
                </c:pt>
                <c:pt idx="23899">
                  <c:v>-9.4319200000000006E-2</c:v>
                </c:pt>
                <c:pt idx="23900">
                  <c:v>-9.4324199999999997E-2</c:v>
                </c:pt>
                <c:pt idx="23901">
                  <c:v>-9.4329499999999997E-2</c:v>
                </c:pt>
                <c:pt idx="23902">
                  <c:v>-9.4331300000000007E-2</c:v>
                </c:pt>
                <c:pt idx="23903">
                  <c:v>-9.4333600000000004E-2</c:v>
                </c:pt>
                <c:pt idx="23904">
                  <c:v>-9.4337299999999999E-2</c:v>
                </c:pt>
                <c:pt idx="23905">
                  <c:v>-9.4341400000000006E-2</c:v>
                </c:pt>
                <c:pt idx="23906">
                  <c:v>-9.4344800000000006E-2</c:v>
                </c:pt>
                <c:pt idx="23907">
                  <c:v>-9.4350500000000004E-2</c:v>
                </c:pt>
                <c:pt idx="23908">
                  <c:v>-9.4354800000000003E-2</c:v>
                </c:pt>
                <c:pt idx="23909">
                  <c:v>-9.43605E-2</c:v>
                </c:pt>
                <c:pt idx="23910">
                  <c:v>-9.4366099999999994E-2</c:v>
                </c:pt>
                <c:pt idx="23911">
                  <c:v>-9.4375000000000001E-2</c:v>
                </c:pt>
                <c:pt idx="23912">
                  <c:v>-9.4383999999999996E-2</c:v>
                </c:pt>
                <c:pt idx="23913">
                  <c:v>-9.4390100000000005E-2</c:v>
                </c:pt>
                <c:pt idx="23914">
                  <c:v>-9.4396499999999994E-2</c:v>
                </c:pt>
                <c:pt idx="23915">
                  <c:v>-9.4402700000000006E-2</c:v>
                </c:pt>
                <c:pt idx="23916">
                  <c:v>-9.4407900000000003E-2</c:v>
                </c:pt>
                <c:pt idx="23917">
                  <c:v>-9.4411999999999996E-2</c:v>
                </c:pt>
                <c:pt idx="23918">
                  <c:v>-9.4415600000000002E-2</c:v>
                </c:pt>
                <c:pt idx="23919">
                  <c:v>-9.4415899999999997E-2</c:v>
                </c:pt>
                <c:pt idx="23920">
                  <c:v>-9.4417200000000007E-2</c:v>
                </c:pt>
                <c:pt idx="23921">
                  <c:v>-9.4418299999999997E-2</c:v>
                </c:pt>
                <c:pt idx="23922">
                  <c:v>-9.4418699999999994E-2</c:v>
                </c:pt>
                <c:pt idx="23923">
                  <c:v>-9.4421599999999994E-2</c:v>
                </c:pt>
                <c:pt idx="23924">
                  <c:v>-9.4421599999999994E-2</c:v>
                </c:pt>
                <c:pt idx="23925">
                  <c:v>-9.4422500000000006E-2</c:v>
                </c:pt>
                <c:pt idx="23926">
                  <c:v>-9.44247E-2</c:v>
                </c:pt>
                <c:pt idx="23927">
                  <c:v>-9.4428600000000001E-2</c:v>
                </c:pt>
                <c:pt idx="23928">
                  <c:v>-9.4432299999999997E-2</c:v>
                </c:pt>
                <c:pt idx="23929">
                  <c:v>-9.4435199999999997E-2</c:v>
                </c:pt>
                <c:pt idx="23930">
                  <c:v>-9.44406E-2</c:v>
                </c:pt>
                <c:pt idx="23931">
                  <c:v>-9.4445299999999996E-2</c:v>
                </c:pt>
                <c:pt idx="23932">
                  <c:v>-9.4449400000000003E-2</c:v>
                </c:pt>
                <c:pt idx="23933">
                  <c:v>-9.4455700000000004E-2</c:v>
                </c:pt>
                <c:pt idx="23934">
                  <c:v>-9.4461799999999999E-2</c:v>
                </c:pt>
                <c:pt idx="23935">
                  <c:v>-9.4465499999999994E-2</c:v>
                </c:pt>
                <c:pt idx="23936">
                  <c:v>-9.4472E-2</c:v>
                </c:pt>
                <c:pt idx="23937">
                  <c:v>-9.4478999999999994E-2</c:v>
                </c:pt>
                <c:pt idx="23938">
                  <c:v>-9.4485700000000006E-2</c:v>
                </c:pt>
                <c:pt idx="23939">
                  <c:v>-9.4493999999999995E-2</c:v>
                </c:pt>
                <c:pt idx="23940">
                  <c:v>-9.4500700000000007E-2</c:v>
                </c:pt>
                <c:pt idx="23941">
                  <c:v>-9.4505500000000006E-2</c:v>
                </c:pt>
                <c:pt idx="23942">
                  <c:v>-9.4508599999999998E-2</c:v>
                </c:pt>
                <c:pt idx="23943">
                  <c:v>-9.4510399999999994E-2</c:v>
                </c:pt>
                <c:pt idx="23944">
                  <c:v>-9.4513700000000006E-2</c:v>
                </c:pt>
                <c:pt idx="23945">
                  <c:v>-9.4515000000000002E-2</c:v>
                </c:pt>
                <c:pt idx="23946">
                  <c:v>-9.4518199999999997E-2</c:v>
                </c:pt>
                <c:pt idx="23947">
                  <c:v>-9.4522700000000001E-2</c:v>
                </c:pt>
                <c:pt idx="23948">
                  <c:v>-9.4528799999999996E-2</c:v>
                </c:pt>
                <c:pt idx="23949">
                  <c:v>-9.4533900000000004E-2</c:v>
                </c:pt>
                <c:pt idx="23950">
                  <c:v>-9.4539899999999996E-2</c:v>
                </c:pt>
                <c:pt idx="23951">
                  <c:v>-9.4546199999999997E-2</c:v>
                </c:pt>
                <c:pt idx="23952">
                  <c:v>-9.4551200000000002E-2</c:v>
                </c:pt>
                <c:pt idx="23953">
                  <c:v>-9.4556100000000004E-2</c:v>
                </c:pt>
                <c:pt idx="23954">
                  <c:v>-9.4560099999999994E-2</c:v>
                </c:pt>
                <c:pt idx="23955">
                  <c:v>-9.4566300000000006E-2</c:v>
                </c:pt>
                <c:pt idx="23956">
                  <c:v>-9.4572600000000007E-2</c:v>
                </c:pt>
                <c:pt idx="23957">
                  <c:v>-9.4577800000000004E-2</c:v>
                </c:pt>
                <c:pt idx="23958">
                  <c:v>-9.4584399999999999E-2</c:v>
                </c:pt>
                <c:pt idx="23959">
                  <c:v>-9.45907E-2</c:v>
                </c:pt>
                <c:pt idx="23960">
                  <c:v>-9.4593300000000005E-2</c:v>
                </c:pt>
                <c:pt idx="23961">
                  <c:v>-9.4596299999999994E-2</c:v>
                </c:pt>
                <c:pt idx="23962">
                  <c:v>-9.4600500000000004E-2</c:v>
                </c:pt>
                <c:pt idx="23963">
                  <c:v>-9.4602599999999995E-2</c:v>
                </c:pt>
                <c:pt idx="23964">
                  <c:v>-9.4604199999999999E-2</c:v>
                </c:pt>
                <c:pt idx="23965">
                  <c:v>-9.4603099999999996E-2</c:v>
                </c:pt>
                <c:pt idx="23966">
                  <c:v>-9.4603699999999999E-2</c:v>
                </c:pt>
                <c:pt idx="23967">
                  <c:v>-9.4606499999999996E-2</c:v>
                </c:pt>
                <c:pt idx="23968">
                  <c:v>-9.4608800000000007E-2</c:v>
                </c:pt>
                <c:pt idx="23969">
                  <c:v>-9.4612100000000005E-2</c:v>
                </c:pt>
                <c:pt idx="23970">
                  <c:v>-9.4614900000000002E-2</c:v>
                </c:pt>
                <c:pt idx="23971">
                  <c:v>-9.46187E-2</c:v>
                </c:pt>
                <c:pt idx="23972">
                  <c:v>-9.4624299999999995E-2</c:v>
                </c:pt>
                <c:pt idx="23973">
                  <c:v>-9.4633200000000001E-2</c:v>
                </c:pt>
                <c:pt idx="23974">
                  <c:v>-9.4640000000000002E-2</c:v>
                </c:pt>
                <c:pt idx="23975">
                  <c:v>-9.4645400000000005E-2</c:v>
                </c:pt>
                <c:pt idx="23976">
                  <c:v>-9.4649200000000003E-2</c:v>
                </c:pt>
                <c:pt idx="23977">
                  <c:v>-9.4654799999999997E-2</c:v>
                </c:pt>
                <c:pt idx="23978">
                  <c:v>-9.4659599999999997E-2</c:v>
                </c:pt>
                <c:pt idx="23979">
                  <c:v>-9.4662300000000005E-2</c:v>
                </c:pt>
                <c:pt idx="23980">
                  <c:v>-9.4665299999999994E-2</c:v>
                </c:pt>
                <c:pt idx="23981">
                  <c:v>-9.4667000000000001E-2</c:v>
                </c:pt>
                <c:pt idx="23982">
                  <c:v>-9.46689E-2</c:v>
                </c:pt>
                <c:pt idx="23983">
                  <c:v>-9.4672999999999993E-2</c:v>
                </c:pt>
                <c:pt idx="23984">
                  <c:v>-9.4677399999999995E-2</c:v>
                </c:pt>
                <c:pt idx="23985">
                  <c:v>-9.4683699999999996E-2</c:v>
                </c:pt>
                <c:pt idx="23986">
                  <c:v>-9.4688499999999995E-2</c:v>
                </c:pt>
                <c:pt idx="23987">
                  <c:v>-9.4696100000000005E-2</c:v>
                </c:pt>
                <c:pt idx="23988">
                  <c:v>-9.4702599999999998E-2</c:v>
                </c:pt>
                <c:pt idx="23989">
                  <c:v>-9.4708200000000006E-2</c:v>
                </c:pt>
                <c:pt idx="23990">
                  <c:v>-9.4712500000000005E-2</c:v>
                </c:pt>
                <c:pt idx="23991">
                  <c:v>-9.4717300000000004E-2</c:v>
                </c:pt>
                <c:pt idx="23992">
                  <c:v>-9.47215E-2</c:v>
                </c:pt>
                <c:pt idx="23993">
                  <c:v>-9.4722200000000006E-2</c:v>
                </c:pt>
                <c:pt idx="23994">
                  <c:v>-9.4724199999999995E-2</c:v>
                </c:pt>
                <c:pt idx="23995">
                  <c:v>-9.4726000000000005E-2</c:v>
                </c:pt>
                <c:pt idx="23996">
                  <c:v>-9.4727000000000006E-2</c:v>
                </c:pt>
                <c:pt idx="23997">
                  <c:v>-9.4727599999999995E-2</c:v>
                </c:pt>
                <c:pt idx="23998">
                  <c:v>-9.4728999999999994E-2</c:v>
                </c:pt>
                <c:pt idx="23999">
                  <c:v>-9.4730999999999996E-2</c:v>
                </c:pt>
                <c:pt idx="24000">
                  <c:v>-9.4732499999999997E-2</c:v>
                </c:pt>
                <c:pt idx="24001">
                  <c:v>-9.4733200000000004E-2</c:v>
                </c:pt>
                <c:pt idx="24002">
                  <c:v>-9.4736100000000004E-2</c:v>
                </c:pt>
                <c:pt idx="24003">
                  <c:v>-9.4740000000000005E-2</c:v>
                </c:pt>
                <c:pt idx="24004">
                  <c:v>-9.4743900000000006E-2</c:v>
                </c:pt>
                <c:pt idx="24005">
                  <c:v>-9.4748200000000005E-2</c:v>
                </c:pt>
                <c:pt idx="24006">
                  <c:v>-9.4750200000000007E-2</c:v>
                </c:pt>
                <c:pt idx="24007">
                  <c:v>-9.4752500000000003E-2</c:v>
                </c:pt>
                <c:pt idx="24008">
                  <c:v>-9.4755800000000001E-2</c:v>
                </c:pt>
                <c:pt idx="24009">
                  <c:v>-9.4759899999999994E-2</c:v>
                </c:pt>
                <c:pt idx="24010">
                  <c:v>-9.4763700000000006E-2</c:v>
                </c:pt>
                <c:pt idx="24011">
                  <c:v>-9.4767599999999994E-2</c:v>
                </c:pt>
                <c:pt idx="24012">
                  <c:v>-9.4771999999999995E-2</c:v>
                </c:pt>
                <c:pt idx="24013">
                  <c:v>-9.4778000000000001E-2</c:v>
                </c:pt>
                <c:pt idx="24014">
                  <c:v>-9.4784499999999994E-2</c:v>
                </c:pt>
                <c:pt idx="24015">
                  <c:v>-9.4791299999999995E-2</c:v>
                </c:pt>
                <c:pt idx="24016">
                  <c:v>-9.4795199999999996E-2</c:v>
                </c:pt>
                <c:pt idx="24017">
                  <c:v>-9.4797500000000007E-2</c:v>
                </c:pt>
                <c:pt idx="24018">
                  <c:v>-9.4797300000000001E-2</c:v>
                </c:pt>
                <c:pt idx="24019">
                  <c:v>-9.4798499999999994E-2</c:v>
                </c:pt>
                <c:pt idx="24020">
                  <c:v>-9.4798199999999999E-2</c:v>
                </c:pt>
                <c:pt idx="24021">
                  <c:v>-9.4798599999999997E-2</c:v>
                </c:pt>
                <c:pt idx="24022">
                  <c:v>-9.4800499999999996E-2</c:v>
                </c:pt>
                <c:pt idx="24023">
                  <c:v>-9.4804100000000002E-2</c:v>
                </c:pt>
                <c:pt idx="24024">
                  <c:v>-9.4808500000000004E-2</c:v>
                </c:pt>
                <c:pt idx="24025">
                  <c:v>-9.48132E-2</c:v>
                </c:pt>
                <c:pt idx="24026">
                  <c:v>-9.4818399999999997E-2</c:v>
                </c:pt>
                <c:pt idx="24027">
                  <c:v>-9.4821100000000005E-2</c:v>
                </c:pt>
                <c:pt idx="24028">
                  <c:v>-9.4823299999999999E-2</c:v>
                </c:pt>
                <c:pt idx="24029">
                  <c:v>-9.4824000000000006E-2</c:v>
                </c:pt>
                <c:pt idx="24030">
                  <c:v>-9.4826499999999994E-2</c:v>
                </c:pt>
                <c:pt idx="24031">
                  <c:v>-9.4829300000000005E-2</c:v>
                </c:pt>
                <c:pt idx="24032">
                  <c:v>-9.4831100000000002E-2</c:v>
                </c:pt>
                <c:pt idx="24033">
                  <c:v>-9.4832100000000003E-2</c:v>
                </c:pt>
                <c:pt idx="24034">
                  <c:v>-9.4834299999999996E-2</c:v>
                </c:pt>
                <c:pt idx="24035">
                  <c:v>-9.4838699999999998E-2</c:v>
                </c:pt>
                <c:pt idx="24036">
                  <c:v>-9.4843800000000006E-2</c:v>
                </c:pt>
                <c:pt idx="24037">
                  <c:v>-9.4850900000000002E-2</c:v>
                </c:pt>
                <c:pt idx="24038">
                  <c:v>-9.4859299999999994E-2</c:v>
                </c:pt>
                <c:pt idx="24039">
                  <c:v>-9.4867099999999996E-2</c:v>
                </c:pt>
                <c:pt idx="24040">
                  <c:v>-9.4873899999999997E-2</c:v>
                </c:pt>
                <c:pt idx="24041">
                  <c:v>-9.4881099999999996E-2</c:v>
                </c:pt>
                <c:pt idx="24042">
                  <c:v>-9.4886399999999996E-2</c:v>
                </c:pt>
                <c:pt idx="24043">
                  <c:v>-9.4889899999999999E-2</c:v>
                </c:pt>
                <c:pt idx="24044">
                  <c:v>-9.4891500000000004E-2</c:v>
                </c:pt>
                <c:pt idx="24045">
                  <c:v>-9.4892699999999996E-2</c:v>
                </c:pt>
                <c:pt idx="24046">
                  <c:v>-9.4893500000000006E-2</c:v>
                </c:pt>
                <c:pt idx="24047">
                  <c:v>-9.4895300000000002E-2</c:v>
                </c:pt>
                <c:pt idx="24048">
                  <c:v>-9.48962E-2</c:v>
                </c:pt>
                <c:pt idx="24049">
                  <c:v>-9.4897499999999996E-2</c:v>
                </c:pt>
                <c:pt idx="24050">
                  <c:v>-9.4900200000000004E-2</c:v>
                </c:pt>
                <c:pt idx="24051">
                  <c:v>-9.4903500000000002E-2</c:v>
                </c:pt>
                <c:pt idx="24052">
                  <c:v>-9.4907699999999998E-2</c:v>
                </c:pt>
                <c:pt idx="24053">
                  <c:v>-9.4912800000000005E-2</c:v>
                </c:pt>
                <c:pt idx="24054">
                  <c:v>-9.49189E-2</c:v>
                </c:pt>
                <c:pt idx="24055">
                  <c:v>-9.4925700000000002E-2</c:v>
                </c:pt>
                <c:pt idx="24056">
                  <c:v>-9.4932900000000001E-2</c:v>
                </c:pt>
                <c:pt idx="24057">
                  <c:v>-9.4941200000000003E-2</c:v>
                </c:pt>
                <c:pt idx="24058">
                  <c:v>-9.4948299999999999E-2</c:v>
                </c:pt>
                <c:pt idx="24059">
                  <c:v>-9.4953399999999993E-2</c:v>
                </c:pt>
                <c:pt idx="24060">
                  <c:v>-9.4957200000000005E-2</c:v>
                </c:pt>
                <c:pt idx="24061">
                  <c:v>-9.4958600000000004E-2</c:v>
                </c:pt>
                <c:pt idx="24062">
                  <c:v>-9.4959199999999994E-2</c:v>
                </c:pt>
                <c:pt idx="24063">
                  <c:v>-9.4959500000000002E-2</c:v>
                </c:pt>
                <c:pt idx="24064">
                  <c:v>-9.4958000000000001E-2</c:v>
                </c:pt>
                <c:pt idx="24065">
                  <c:v>-9.4957399999999997E-2</c:v>
                </c:pt>
                <c:pt idx="24066">
                  <c:v>-9.4959199999999994E-2</c:v>
                </c:pt>
                <c:pt idx="24067">
                  <c:v>-9.49599E-2</c:v>
                </c:pt>
                <c:pt idx="24068">
                  <c:v>-9.4962699999999997E-2</c:v>
                </c:pt>
                <c:pt idx="24069">
                  <c:v>-9.4967999999999997E-2</c:v>
                </c:pt>
                <c:pt idx="24070">
                  <c:v>-9.4973500000000002E-2</c:v>
                </c:pt>
                <c:pt idx="24071">
                  <c:v>-9.4980800000000004E-2</c:v>
                </c:pt>
                <c:pt idx="24072">
                  <c:v>-9.4985299999999995E-2</c:v>
                </c:pt>
                <c:pt idx="24073">
                  <c:v>-9.4988299999999998E-2</c:v>
                </c:pt>
                <c:pt idx="24074">
                  <c:v>-9.4991000000000006E-2</c:v>
                </c:pt>
                <c:pt idx="24075">
                  <c:v>-9.4989299999999999E-2</c:v>
                </c:pt>
                <c:pt idx="24076">
                  <c:v>-9.4987500000000002E-2</c:v>
                </c:pt>
                <c:pt idx="24077">
                  <c:v>-9.4987000000000002E-2</c:v>
                </c:pt>
                <c:pt idx="24078">
                  <c:v>-9.4985899999999998E-2</c:v>
                </c:pt>
                <c:pt idx="24079">
                  <c:v>-9.4987000000000002E-2</c:v>
                </c:pt>
                <c:pt idx="24080">
                  <c:v>-9.4989000000000004E-2</c:v>
                </c:pt>
                <c:pt idx="24081">
                  <c:v>-9.4993599999999997E-2</c:v>
                </c:pt>
                <c:pt idx="24082">
                  <c:v>-9.4998899999999997E-2</c:v>
                </c:pt>
                <c:pt idx="24083">
                  <c:v>-9.5003299999999999E-2</c:v>
                </c:pt>
                <c:pt idx="24084">
                  <c:v>-9.50096E-2</c:v>
                </c:pt>
                <c:pt idx="24085">
                  <c:v>-9.5014399999999999E-2</c:v>
                </c:pt>
                <c:pt idx="24086">
                  <c:v>-9.5018000000000005E-2</c:v>
                </c:pt>
                <c:pt idx="24087">
                  <c:v>-9.5017299999999999E-2</c:v>
                </c:pt>
                <c:pt idx="24088">
                  <c:v>-9.5017799999999999E-2</c:v>
                </c:pt>
                <c:pt idx="24089">
                  <c:v>-9.5018099999999994E-2</c:v>
                </c:pt>
                <c:pt idx="24090">
                  <c:v>-9.50183E-2</c:v>
                </c:pt>
                <c:pt idx="24091">
                  <c:v>-9.5017900000000002E-2</c:v>
                </c:pt>
                <c:pt idx="24092">
                  <c:v>-9.5018400000000003E-2</c:v>
                </c:pt>
                <c:pt idx="24093">
                  <c:v>-9.5019400000000004E-2</c:v>
                </c:pt>
                <c:pt idx="24094">
                  <c:v>-9.5021800000000003E-2</c:v>
                </c:pt>
                <c:pt idx="24095">
                  <c:v>-9.50265E-2</c:v>
                </c:pt>
                <c:pt idx="24096">
                  <c:v>-9.5032000000000005E-2</c:v>
                </c:pt>
                <c:pt idx="24097">
                  <c:v>-9.5038800000000007E-2</c:v>
                </c:pt>
                <c:pt idx="24098">
                  <c:v>-9.5043600000000006E-2</c:v>
                </c:pt>
                <c:pt idx="24099">
                  <c:v>-9.5048199999999999E-2</c:v>
                </c:pt>
                <c:pt idx="24100">
                  <c:v>-9.5053899999999997E-2</c:v>
                </c:pt>
                <c:pt idx="24101">
                  <c:v>-9.5059599999999994E-2</c:v>
                </c:pt>
                <c:pt idx="24102">
                  <c:v>-9.5063800000000004E-2</c:v>
                </c:pt>
                <c:pt idx="24103">
                  <c:v>-9.5068399999999997E-2</c:v>
                </c:pt>
                <c:pt idx="24104">
                  <c:v>-9.5072900000000002E-2</c:v>
                </c:pt>
                <c:pt idx="24105">
                  <c:v>-9.5077800000000004E-2</c:v>
                </c:pt>
                <c:pt idx="24106">
                  <c:v>-9.50873E-2</c:v>
                </c:pt>
                <c:pt idx="24107">
                  <c:v>-9.5098299999999997E-2</c:v>
                </c:pt>
                <c:pt idx="24108">
                  <c:v>-9.51076E-2</c:v>
                </c:pt>
                <c:pt idx="24109">
                  <c:v>-9.5116199999999998E-2</c:v>
                </c:pt>
                <c:pt idx="24110">
                  <c:v>-9.5122600000000002E-2</c:v>
                </c:pt>
                <c:pt idx="24111">
                  <c:v>-9.5130699999999999E-2</c:v>
                </c:pt>
                <c:pt idx="24112">
                  <c:v>-9.51346E-2</c:v>
                </c:pt>
                <c:pt idx="24113">
                  <c:v>-9.5136399999999996E-2</c:v>
                </c:pt>
                <c:pt idx="24114">
                  <c:v>-9.5136700000000005E-2</c:v>
                </c:pt>
                <c:pt idx="24115">
                  <c:v>-9.5135800000000006E-2</c:v>
                </c:pt>
                <c:pt idx="24116">
                  <c:v>-9.5132700000000001E-2</c:v>
                </c:pt>
                <c:pt idx="24117">
                  <c:v>-9.5134999999999997E-2</c:v>
                </c:pt>
                <c:pt idx="24118">
                  <c:v>-9.51375E-2</c:v>
                </c:pt>
                <c:pt idx="24119">
                  <c:v>-9.51404E-2</c:v>
                </c:pt>
                <c:pt idx="24120">
                  <c:v>-9.5141400000000001E-2</c:v>
                </c:pt>
                <c:pt idx="24121">
                  <c:v>-9.5143400000000003E-2</c:v>
                </c:pt>
                <c:pt idx="24122">
                  <c:v>-9.51462E-2</c:v>
                </c:pt>
                <c:pt idx="24123">
                  <c:v>-9.5150600000000002E-2</c:v>
                </c:pt>
                <c:pt idx="24124">
                  <c:v>-9.5155799999999999E-2</c:v>
                </c:pt>
                <c:pt idx="24125">
                  <c:v>-9.5158900000000005E-2</c:v>
                </c:pt>
                <c:pt idx="24126">
                  <c:v>-9.5161200000000001E-2</c:v>
                </c:pt>
                <c:pt idx="24127">
                  <c:v>-9.5161800000000005E-2</c:v>
                </c:pt>
                <c:pt idx="24128">
                  <c:v>-9.5164399999999996E-2</c:v>
                </c:pt>
                <c:pt idx="24129">
                  <c:v>-9.5165600000000003E-2</c:v>
                </c:pt>
                <c:pt idx="24130">
                  <c:v>-9.5165799999999995E-2</c:v>
                </c:pt>
                <c:pt idx="24131">
                  <c:v>-9.5165700000000006E-2</c:v>
                </c:pt>
                <c:pt idx="24132">
                  <c:v>-9.5168500000000003E-2</c:v>
                </c:pt>
                <c:pt idx="24133">
                  <c:v>-9.5173099999999997E-2</c:v>
                </c:pt>
                <c:pt idx="24134">
                  <c:v>-9.5180899999999999E-2</c:v>
                </c:pt>
                <c:pt idx="24135">
                  <c:v>-9.5186999999999994E-2</c:v>
                </c:pt>
                <c:pt idx="24136">
                  <c:v>-9.5192299999999994E-2</c:v>
                </c:pt>
                <c:pt idx="24137">
                  <c:v>-9.5199000000000006E-2</c:v>
                </c:pt>
                <c:pt idx="24138">
                  <c:v>-9.5208000000000001E-2</c:v>
                </c:pt>
                <c:pt idx="24139">
                  <c:v>-9.5216800000000004E-2</c:v>
                </c:pt>
                <c:pt idx="24140">
                  <c:v>-9.5226400000000003E-2</c:v>
                </c:pt>
                <c:pt idx="24141">
                  <c:v>-9.5233600000000002E-2</c:v>
                </c:pt>
                <c:pt idx="24142">
                  <c:v>-9.5238000000000003E-2</c:v>
                </c:pt>
                <c:pt idx="24143">
                  <c:v>-9.5239599999999994E-2</c:v>
                </c:pt>
                <c:pt idx="24144">
                  <c:v>-9.5239500000000005E-2</c:v>
                </c:pt>
                <c:pt idx="24145">
                  <c:v>-9.5241800000000001E-2</c:v>
                </c:pt>
                <c:pt idx="24146">
                  <c:v>-9.5243700000000001E-2</c:v>
                </c:pt>
                <c:pt idx="24147">
                  <c:v>-9.52461E-2</c:v>
                </c:pt>
                <c:pt idx="24148">
                  <c:v>-9.5248100000000002E-2</c:v>
                </c:pt>
                <c:pt idx="24149">
                  <c:v>-9.5250199999999993E-2</c:v>
                </c:pt>
                <c:pt idx="24150">
                  <c:v>-9.5252500000000004E-2</c:v>
                </c:pt>
                <c:pt idx="24151">
                  <c:v>-9.5254400000000003E-2</c:v>
                </c:pt>
                <c:pt idx="24152">
                  <c:v>-9.5258200000000001E-2</c:v>
                </c:pt>
                <c:pt idx="24153">
                  <c:v>-9.5261600000000002E-2</c:v>
                </c:pt>
                <c:pt idx="24154">
                  <c:v>-9.5266500000000004E-2</c:v>
                </c:pt>
                <c:pt idx="24155">
                  <c:v>-9.5268699999999998E-2</c:v>
                </c:pt>
                <c:pt idx="24156">
                  <c:v>-9.5272099999999998E-2</c:v>
                </c:pt>
                <c:pt idx="24157">
                  <c:v>-9.5276700000000006E-2</c:v>
                </c:pt>
                <c:pt idx="24158">
                  <c:v>-9.5280599999999993E-2</c:v>
                </c:pt>
                <c:pt idx="24159">
                  <c:v>-9.5286399999999993E-2</c:v>
                </c:pt>
                <c:pt idx="24160">
                  <c:v>-9.5293900000000001E-2</c:v>
                </c:pt>
                <c:pt idx="24161">
                  <c:v>-9.5299499999999995E-2</c:v>
                </c:pt>
                <c:pt idx="24162">
                  <c:v>-9.5308100000000007E-2</c:v>
                </c:pt>
                <c:pt idx="24163">
                  <c:v>-9.5315399999999995E-2</c:v>
                </c:pt>
                <c:pt idx="24164">
                  <c:v>-9.5321799999999998E-2</c:v>
                </c:pt>
                <c:pt idx="24165">
                  <c:v>-9.5325800000000002E-2</c:v>
                </c:pt>
                <c:pt idx="24166">
                  <c:v>-9.5327599999999998E-2</c:v>
                </c:pt>
                <c:pt idx="24167">
                  <c:v>-9.5327499999999996E-2</c:v>
                </c:pt>
                <c:pt idx="24168">
                  <c:v>-9.5328800000000005E-2</c:v>
                </c:pt>
                <c:pt idx="24169">
                  <c:v>-9.5332E-2</c:v>
                </c:pt>
                <c:pt idx="24170">
                  <c:v>-9.5335799999999998E-2</c:v>
                </c:pt>
                <c:pt idx="24171">
                  <c:v>-9.5339300000000002E-2</c:v>
                </c:pt>
                <c:pt idx="24172">
                  <c:v>-9.53455E-2</c:v>
                </c:pt>
                <c:pt idx="24173">
                  <c:v>-9.5350599999999994E-2</c:v>
                </c:pt>
                <c:pt idx="24174">
                  <c:v>-9.5354400000000006E-2</c:v>
                </c:pt>
                <c:pt idx="24175">
                  <c:v>-9.5357999999999998E-2</c:v>
                </c:pt>
                <c:pt idx="24176">
                  <c:v>-9.5360299999999995E-2</c:v>
                </c:pt>
                <c:pt idx="24177">
                  <c:v>-9.5366300000000001E-2</c:v>
                </c:pt>
                <c:pt idx="24178">
                  <c:v>-9.5373100000000002E-2</c:v>
                </c:pt>
                <c:pt idx="24179">
                  <c:v>-9.5379000000000005E-2</c:v>
                </c:pt>
                <c:pt idx="24180">
                  <c:v>-9.5387100000000002E-2</c:v>
                </c:pt>
                <c:pt idx="24181">
                  <c:v>-9.5393900000000004E-2</c:v>
                </c:pt>
                <c:pt idx="24182">
                  <c:v>-9.5399700000000004E-2</c:v>
                </c:pt>
                <c:pt idx="24183">
                  <c:v>-9.5406199999999997E-2</c:v>
                </c:pt>
                <c:pt idx="24184">
                  <c:v>-9.54121E-2</c:v>
                </c:pt>
                <c:pt idx="24185">
                  <c:v>-9.5418000000000003E-2</c:v>
                </c:pt>
                <c:pt idx="24186">
                  <c:v>-9.5421900000000004E-2</c:v>
                </c:pt>
                <c:pt idx="24187">
                  <c:v>-9.5421300000000001E-2</c:v>
                </c:pt>
                <c:pt idx="24188">
                  <c:v>-9.5419500000000004E-2</c:v>
                </c:pt>
                <c:pt idx="24189">
                  <c:v>-9.5419100000000007E-2</c:v>
                </c:pt>
                <c:pt idx="24190">
                  <c:v>-9.5417699999999994E-2</c:v>
                </c:pt>
                <c:pt idx="24191">
                  <c:v>-9.5417500000000002E-2</c:v>
                </c:pt>
                <c:pt idx="24192">
                  <c:v>-9.5415299999999995E-2</c:v>
                </c:pt>
                <c:pt idx="24193">
                  <c:v>-9.5414499999999999E-2</c:v>
                </c:pt>
                <c:pt idx="24194">
                  <c:v>-9.5414600000000002E-2</c:v>
                </c:pt>
                <c:pt idx="24195">
                  <c:v>-9.5414499999999999E-2</c:v>
                </c:pt>
                <c:pt idx="24196">
                  <c:v>-9.5418000000000003E-2</c:v>
                </c:pt>
                <c:pt idx="24197">
                  <c:v>-9.5420900000000003E-2</c:v>
                </c:pt>
                <c:pt idx="24198">
                  <c:v>-9.54237E-2</c:v>
                </c:pt>
                <c:pt idx="24199">
                  <c:v>-9.5426399999999995E-2</c:v>
                </c:pt>
                <c:pt idx="24200">
                  <c:v>-9.5431299999999997E-2</c:v>
                </c:pt>
                <c:pt idx="24201">
                  <c:v>-9.5436300000000002E-2</c:v>
                </c:pt>
                <c:pt idx="24202">
                  <c:v>-9.5441499999999999E-2</c:v>
                </c:pt>
                <c:pt idx="24203">
                  <c:v>-9.5446699999999995E-2</c:v>
                </c:pt>
                <c:pt idx="24204">
                  <c:v>-9.5451400000000006E-2</c:v>
                </c:pt>
                <c:pt idx="24205">
                  <c:v>-9.5456600000000003E-2</c:v>
                </c:pt>
                <c:pt idx="24206">
                  <c:v>-9.5461299999999999E-2</c:v>
                </c:pt>
                <c:pt idx="24207">
                  <c:v>-9.5465999999999995E-2</c:v>
                </c:pt>
                <c:pt idx="24208">
                  <c:v>-9.5471200000000006E-2</c:v>
                </c:pt>
                <c:pt idx="24209">
                  <c:v>-9.5476500000000006E-2</c:v>
                </c:pt>
                <c:pt idx="24210">
                  <c:v>-9.5481399999999994E-2</c:v>
                </c:pt>
                <c:pt idx="24211">
                  <c:v>-9.5488199999999995E-2</c:v>
                </c:pt>
                <c:pt idx="24212">
                  <c:v>-9.5495200000000002E-2</c:v>
                </c:pt>
                <c:pt idx="24213">
                  <c:v>-9.5500199999999993E-2</c:v>
                </c:pt>
                <c:pt idx="24214">
                  <c:v>-9.5502900000000002E-2</c:v>
                </c:pt>
                <c:pt idx="24215">
                  <c:v>-9.5505800000000002E-2</c:v>
                </c:pt>
                <c:pt idx="24216">
                  <c:v>-9.55091E-2</c:v>
                </c:pt>
                <c:pt idx="24217">
                  <c:v>-9.5511499999999999E-2</c:v>
                </c:pt>
                <c:pt idx="24218">
                  <c:v>-9.5515699999999995E-2</c:v>
                </c:pt>
                <c:pt idx="24219">
                  <c:v>-9.5518000000000006E-2</c:v>
                </c:pt>
                <c:pt idx="24220">
                  <c:v>-9.5520099999999997E-2</c:v>
                </c:pt>
                <c:pt idx="24221">
                  <c:v>-9.5526E-2</c:v>
                </c:pt>
                <c:pt idx="24222">
                  <c:v>-9.5532500000000006E-2</c:v>
                </c:pt>
                <c:pt idx="24223">
                  <c:v>-9.5539799999999994E-2</c:v>
                </c:pt>
                <c:pt idx="24224">
                  <c:v>-9.5547999999999994E-2</c:v>
                </c:pt>
                <c:pt idx="24225">
                  <c:v>-9.5555500000000002E-2</c:v>
                </c:pt>
                <c:pt idx="24226">
                  <c:v>-9.5559900000000003E-2</c:v>
                </c:pt>
                <c:pt idx="24227">
                  <c:v>-9.5564800000000005E-2</c:v>
                </c:pt>
                <c:pt idx="24228">
                  <c:v>-9.5569200000000007E-2</c:v>
                </c:pt>
                <c:pt idx="24229">
                  <c:v>-9.5573500000000006E-2</c:v>
                </c:pt>
                <c:pt idx="24230">
                  <c:v>-9.5574300000000001E-2</c:v>
                </c:pt>
                <c:pt idx="24231">
                  <c:v>-9.5575199999999999E-2</c:v>
                </c:pt>
                <c:pt idx="24232">
                  <c:v>-9.5577599999999999E-2</c:v>
                </c:pt>
                <c:pt idx="24233">
                  <c:v>-9.5581200000000005E-2</c:v>
                </c:pt>
                <c:pt idx="24234">
                  <c:v>-9.5584299999999997E-2</c:v>
                </c:pt>
                <c:pt idx="24235">
                  <c:v>-9.5588900000000004E-2</c:v>
                </c:pt>
                <c:pt idx="24236">
                  <c:v>-9.5594999999999999E-2</c:v>
                </c:pt>
                <c:pt idx="24237">
                  <c:v>-9.5601400000000003E-2</c:v>
                </c:pt>
                <c:pt idx="24238">
                  <c:v>-9.5607700000000004E-2</c:v>
                </c:pt>
                <c:pt idx="24239">
                  <c:v>-9.56124E-2</c:v>
                </c:pt>
                <c:pt idx="24240">
                  <c:v>-9.5617400000000005E-2</c:v>
                </c:pt>
                <c:pt idx="24241">
                  <c:v>-9.5620899999999995E-2</c:v>
                </c:pt>
                <c:pt idx="24242">
                  <c:v>-9.5622799999999994E-2</c:v>
                </c:pt>
                <c:pt idx="24243">
                  <c:v>-9.5626699999999995E-2</c:v>
                </c:pt>
                <c:pt idx="24244">
                  <c:v>-9.56312E-2</c:v>
                </c:pt>
                <c:pt idx="24245">
                  <c:v>-9.5634999999999998E-2</c:v>
                </c:pt>
                <c:pt idx="24246">
                  <c:v>-9.5637100000000003E-2</c:v>
                </c:pt>
                <c:pt idx="24247">
                  <c:v>-9.5639600000000005E-2</c:v>
                </c:pt>
                <c:pt idx="24248">
                  <c:v>-9.5641100000000007E-2</c:v>
                </c:pt>
                <c:pt idx="24249">
                  <c:v>-9.5640000000000003E-2</c:v>
                </c:pt>
                <c:pt idx="24250">
                  <c:v>-9.5639500000000002E-2</c:v>
                </c:pt>
                <c:pt idx="24251">
                  <c:v>-9.5642199999999997E-2</c:v>
                </c:pt>
                <c:pt idx="24252">
                  <c:v>-9.56452E-2</c:v>
                </c:pt>
                <c:pt idx="24253">
                  <c:v>-9.5645400000000005E-2</c:v>
                </c:pt>
                <c:pt idx="24254">
                  <c:v>-9.5644099999999996E-2</c:v>
                </c:pt>
                <c:pt idx="24255">
                  <c:v>-9.5643300000000001E-2</c:v>
                </c:pt>
                <c:pt idx="24256">
                  <c:v>-9.5641599999999993E-2</c:v>
                </c:pt>
                <c:pt idx="24257">
                  <c:v>-9.5642699999999997E-2</c:v>
                </c:pt>
                <c:pt idx="24258">
                  <c:v>-9.5646099999999998E-2</c:v>
                </c:pt>
                <c:pt idx="24259">
                  <c:v>-9.56481E-2</c:v>
                </c:pt>
                <c:pt idx="24260">
                  <c:v>-9.5649300000000007E-2</c:v>
                </c:pt>
                <c:pt idx="24261">
                  <c:v>-9.5655000000000004E-2</c:v>
                </c:pt>
                <c:pt idx="24262">
                  <c:v>-9.5664100000000002E-2</c:v>
                </c:pt>
                <c:pt idx="24263">
                  <c:v>-9.5673999999999995E-2</c:v>
                </c:pt>
                <c:pt idx="24264">
                  <c:v>-9.5684900000000003E-2</c:v>
                </c:pt>
                <c:pt idx="24265">
                  <c:v>-9.5693500000000001E-2</c:v>
                </c:pt>
                <c:pt idx="24266">
                  <c:v>-9.5699000000000006E-2</c:v>
                </c:pt>
                <c:pt idx="24267">
                  <c:v>-9.5704800000000007E-2</c:v>
                </c:pt>
                <c:pt idx="24268">
                  <c:v>-9.5712199999999997E-2</c:v>
                </c:pt>
                <c:pt idx="24269">
                  <c:v>-9.5719399999999996E-2</c:v>
                </c:pt>
                <c:pt idx="24270">
                  <c:v>-9.5725500000000005E-2</c:v>
                </c:pt>
                <c:pt idx="24271">
                  <c:v>-9.5729499999999995E-2</c:v>
                </c:pt>
                <c:pt idx="24272">
                  <c:v>-9.5732499999999998E-2</c:v>
                </c:pt>
                <c:pt idx="24273">
                  <c:v>-9.5733399999999996E-2</c:v>
                </c:pt>
                <c:pt idx="24274">
                  <c:v>-9.5731800000000006E-2</c:v>
                </c:pt>
                <c:pt idx="24275">
                  <c:v>-9.5729599999999998E-2</c:v>
                </c:pt>
                <c:pt idx="24276">
                  <c:v>-9.5728599999999997E-2</c:v>
                </c:pt>
                <c:pt idx="24277">
                  <c:v>-9.5727400000000004E-2</c:v>
                </c:pt>
                <c:pt idx="24278">
                  <c:v>-9.5726199999999997E-2</c:v>
                </c:pt>
                <c:pt idx="24279">
                  <c:v>-9.5726099999999995E-2</c:v>
                </c:pt>
                <c:pt idx="24280">
                  <c:v>-9.5726800000000001E-2</c:v>
                </c:pt>
                <c:pt idx="24281">
                  <c:v>-9.5732399999999995E-2</c:v>
                </c:pt>
                <c:pt idx="24282">
                  <c:v>-9.5738799999999999E-2</c:v>
                </c:pt>
                <c:pt idx="24283">
                  <c:v>-9.5745499999999997E-2</c:v>
                </c:pt>
                <c:pt idx="24284">
                  <c:v>-9.5753099999999994E-2</c:v>
                </c:pt>
                <c:pt idx="24285">
                  <c:v>-9.5759700000000003E-2</c:v>
                </c:pt>
                <c:pt idx="24286">
                  <c:v>-9.5764799999999997E-2</c:v>
                </c:pt>
                <c:pt idx="24287">
                  <c:v>-9.5771099999999998E-2</c:v>
                </c:pt>
                <c:pt idx="24288">
                  <c:v>-9.5777699999999993E-2</c:v>
                </c:pt>
                <c:pt idx="24289">
                  <c:v>-9.5781500000000006E-2</c:v>
                </c:pt>
                <c:pt idx="24290">
                  <c:v>-9.5787300000000006E-2</c:v>
                </c:pt>
                <c:pt idx="24291">
                  <c:v>-9.5792600000000006E-2</c:v>
                </c:pt>
                <c:pt idx="24292">
                  <c:v>-9.5799400000000007E-2</c:v>
                </c:pt>
                <c:pt idx="24293">
                  <c:v>-9.5805899999999999E-2</c:v>
                </c:pt>
                <c:pt idx="24294">
                  <c:v>-9.5812099999999997E-2</c:v>
                </c:pt>
                <c:pt idx="24295">
                  <c:v>-9.5820600000000006E-2</c:v>
                </c:pt>
                <c:pt idx="24296">
                  <c:v>-9.5828800000000006E-2</c:v>
                </c:pt>
                <c:pt idx="24297">
                  <c:v>-9.5834699999999995E-2</c:v>
                </c:pt>
                <c:pt idx="24298">
                  <c:v>-9.5840599999999998E-2</c:v>
                </c:pt>
                <c:pt idx="24299">
                  <c:v>-9.5846299999999995E-2</c:v>
                </c:pt>
                <c:pt idx="24300">
                  <c:v>-9.5851900000000004E-2</c:v>
                </c:pt>
                <c:pt idx="24301">
                  <c:v>-9.5855800000000005E-2</c:v>
                </c:pt>
                <c:pt idx="24302">
                  <c:v>-9.5859100000000003E-2</c:v>
                </c:pt>
                <c:pt idx="24303">
                  <c:v>-9.5860399999999998E-2</c:v>
                </c:pt>
                <c:pt idx="24304">
                  <c:v>-9.5859200000000006E-2</c:v>
                </c:pt>
                <c:pt idx="24305">
                  <c:v>-9.5858600000000002E-2</c:v>
                </c:pt>
                <c:pt idx="24306">
                  <c:v>-9.5856499999999997E-2</c:v>
                </c:pt>
                <c:pt idx="24307">
                  <c:v>-9.5859299999999995E-2</c:v>
                </c:pt>
                <c:pt idx="24308">
                  <c:v>-9.5863500000000004E-2</c:v>
                </c:pt>
                <c:pt idx="24309">
                  <c:v>-9.5869599999999999E-2</c:v>
                </c:pt>
                <c:pt idx="24310">
                  <c:v>-9.5877799999999999E-2</c:v>
                </c:pt>
                <c:pt idx="24311">
                  <c:v>-9.5886299999999994E-2</c:v>
                </c:pt>
                <c:pt idx="24312">
                  <c:v>-9.58957E-2</c:v>
                </c:pt>
                <c:pt idx="24313">
                  <c:v>-9.5904500000000004E-2</c:v>
                </c:pt>
                <c:pt idx="24314">
                  <c:v>-9.5909999999999995E-2</c:v>
                </c:pt>
                <c:pt idx="24315">
                  <c:v>-9.5913600000000002E-2</c:v>
                </c:pt>
                <c:pt idx="24316">
                  <c:v>-9.5915899999999998E-2</c:v>
                </c:pt>
                <c:pt idx="24317">
                  <c:v>-9.5918100000000006E-2</c:v>
                </c:pt>
                <c:pt idx="24318">
                  <c:v>-9.5918699999999996E-2</c:v>
                </c:pt>
                <c:pt idx="24319">
                  <c:v>-9.5921500000000007E-2</c:v>
                </c:pt>
                <c:pt idx="24320">
                  <c:v>-9.59256E-2</c:v>
                </c:pt>
                <c:pt idx="24321">
                  <c:v>-9.5927899999999997E-2</c:v>
                </c:pt>
                <c:pt idx="24322">
                  <c:v>-9.5930500000000002E-2</c:v>
                </c:pt>
                <c:pt idx="24323">
                  <c:v>-9.59367E-2</c:v>
                </c:pt>
                <c:pt idx="24324">
                  <c:v>-9.5945000000000003E-2</c:v>
                </c:pt>
                <c:pt idx="24325">
                  <c:v>-9.5950199999999999E-2</c:v>
                </c:pt>
                <c:pt idx="24326">
                  <c:v>-9.5954999999999999E-2</c:v>
                </c:pt>
                <c:pt idx="24327">
                  <c:v>-9.5960900000000002E-2</c:v>
                </c:pt>
                <c:pt idx="24328">
                  <c:v>-9.5966899999999994E-2</c:v>
                </c:pt>
                <c:pt idx="24329">
                  <c:v>-9.5973699999999995E-2</c:v>
                </c:pt>
                <c:pt idx="24330">
                  <c:v>-9.5979800000000004E-2</c:v>
                </c:pt>
                <c:pt idx="24331">
                  <c:v>-9.5986299999999997E-2</c:v>
                </c:pt>
                <c:pt idx="24332">
                  <c:v>-9.5990099999999995E-2</c:v>
                </c:pt>
                <c:pt idx="24333">
                  <c:v>-9.5996999999999999E-2</c:v>
                </c:pt>
                <c:pt idx="24334">
                  <c:v>-9.6006499999999995E-2</c:v>
                </c:pt>
                <c:pt idx="24335">
                  <c:v>-9.6016199999999996E-2</c:v>
                </c:pt>
                <c:pt idx="24336">
                  <c:v>-9.6025600000000003E-2</c:v>
                </c:pt>
                <c:pt idx="24337">
                  <c:v>-9.6036300000000005E-2</c:v>
                </c:pt>
                <c:pt idx="24338">
                  <c:v>-9.6046199999999998E-2</c:v>
                </c:pt>
                <c:pt idx="24339">
                  <c:v>-9.6052600000000002E-2</c:v>
                </c:pt>
                <c:pt idx="24340">
                  <c:v>-9.6057799999999999E-2</c:v>
                </c:pt>
                <c:pt idx="24341">
                  <c:v>-9.6061400000000005E-2</c:v>
                </c:pt>
                <c:pt idx="24342">
                  <c:v>-9.6061199999999999E-2</c:v>
                </c:pt>
                <c:pt idx="24343">
                  <c:v>-9.6059099999999994E-2</c:v>
                </c:pt>
                <c:pt idx="24344">
                  <c:v>-9.6056100000000005E-2</c:v>
                </c:pt>
                <c:pt idx="24345">
                  <c:v>-9.6058299999999999E-2</c:v>
                </c:pt>
                <c:pt idx="24346">
                  <c:v>-9.6061199999999999E-2</c:v>
                </c:pt>
                <c:pt idx="24347">
                  <c:v>-9.6064899999999995E-2</c:v>
                </c:pt>
                <c:pt idx="24348">
                  <c:v>-9.6066799999999994E-2</c:v>
                </c:pt>
                <c:pt idx="24349">
                  <c:v>-9.6071699999999996E-2</c:v>
                </c:pt>
                <c:pt idx="24350">
                  <c:v>-9.6076300000000003E-2</c:v>
                </c:pt>
                <c:pt idx="24351">
                  <c:v>-9.6082299999999995E-2</c:v>
                </c:pt>
                <c:pt idx="24352">
                  <c:v>-9.6089599999999997E-2</c:v>
                </c:pt>
                <c:pt idx="24353">
                  <c:v>-9.6097000000000002E-2</c:v>
                </c:pt>
                <c:pt idx="24354">
                  <c:v>-9.6104099999999998E-2</c:v>
                </c:pt>
                <c:pt idx="24355">
                  <c:v>-9.6108399999999997E-2</c:v>
                </c:pt>
                <c:pt idx="24356">
                  <c:v>-9.6116599999999996E-2</c:v>
                </c:pt>
                <c:pt idx="24357">
                  <c:v>-9.6124799999999996E-2</c:v>
                </c:pt>
                <c:pt idx="24358">
                  <c:v>-9.6131999999999995E-2</c:v>
                </c:pt>
                <c:pt idx="24359">
                  <c:v>-9.6136600000000003E-2</c:v>
                </c:pt>
                <c:pt idx="24360">
                  <c:v>-9.6140000000000003E-2</c:v>
                </c:pt>
                <c:pt idx="24361">
                  <c:v>-9.6140400000000001E-2</c:v>
                </c:pt>
                <c:pt idx="24362">
                  <c:v>-9.6143599999999996E-2</c:v>
                </c:pt>
                <c:pt idx="24363">
                  <c:v>-9.6146999999999996E-2</c:v>
                </c:pt>
                <c:pt idx="24364">
                  <c:v>-9.6150899999999997E-2</c:v>
                </c:pt>
                <c:pt idx="24365">
                  <c:v>-9.6155500000000005E-2</c:v>
                </c:pt>
                <c:pt idx="24366">
                  <c:v>-9.6159700000000001E-2</c:v>
                </c:pt>
                <c:pt idx="24367">
                  <c:v>-9.6164100000000002E-2</c:v>
                </c:pt>
                <c:pt idx="24368">
                  <c:v>-9.6168100000000006E-2</c:v>
                </c:pt>
                <c:pt idx="24369">
                  <c:v>-9.6177100000000001E-2</c:v>
                </c:pt>
                <c:pt idx="24370">
                  <c:v>-9.6185699999999999E-2</c:v>
                </c:pt>
                <c:pt idx="24371">
                  <c:v>-9.6195600000000006E-2</c:v>
                </c:pt>
                <c:pt idx="24372">
                  <c:v>-9.6205799999999994E-2</c:v>
                </c:pt>
                <c:pt idx="24373">
                  <c:v>-9.6215999999999996E-2</c:v>
                </c:pt>
                <c:pt idx="24374">
                  <c:v>-9.6225599999999994E-2</c:v>
                </c:pt>
                <c:pt idx="24375">
                  <c:v>-9.6234299999999995E-2</c:v>
                </c:pt>
                <c:pt idx="24376">
                  <c:v>-9.6240800000000001E-2</c:v>
                </c:pt>
                <c:pt idx="24377">
                  <c:v>-9.6247799999999994E-2</c:v>
                </c:pt>
                <c:pt idx="24378">
                  <c:v>-9.6253500000000006E-2</c:v>
                </c:pt>
                <c:pt idx="24379">
                  <c:v>-9.6256700000000001E-2</c:v>
                </c:pt>
                <c:pt idx="24380">
                  <c:v>-9.6260399999999996E-2</c:v>
                </c:pt>
                <c:pt idx="24381">
                  <c:v>-9.6265600000000007E-2</c:v>
                </c:pt>
                <c:pt idx="24382">
                  <c:v>-9.6269300000000002E-2</c:v>
                </c:pt>
                <c:pt idx="24383">
                  <c:v>-9.6274200000000004E-2</c:v>
                </c:pt>
                <c:pt idx="24384">
                  <c:v>-9.6277699999999994E-2</c:v>
                </c:pt>
                <c:pt idx="24385">
                  <c:v>-9.6280900000000003E-2</c:v>
                </c:pt>
                <c:pt idx="24386">
                  <c:v>-9.6282199999999998E-2</c:v>
                </c:pt>
                <c:pt idx="24387">
                  <c:v>-9.6283599999999997E-2</c:v>
                </c:pt>
                <c:pt idx="24388">
                  <c:v>-9.6285599999999999E-2</c:v>
                </c:pt>
                <c:pt idx="24389">
                  <c:v>-9.6289100000000002E-2</c:v>
                </c:pt>
                <c:pt idx="24390">
                  <c:v>-9.6295500000000006E-2</c:v>
                </c:pt>
                <c:pt idx="24391">
                  <c:v>-9.6300999999999998E-2</c:v>
                </c:pt>
                <c:pt idx="24392">
                  <c:v>-9.63088E-2</c:v>
                </c:pt>
                <c:pt idx="24393">
                  <c:v>-9.6318100000000004E-2</c:v>
                </c:pt>
                <c:pt idx="24394">
                  <c:v>-9.63252E-2</c:v>
                </c:pt>
                <c:pt idx="24395">
                  <c:v>-9.6331E-2</c:v>
                </c:pt>
                <c:pt idx="24396">
                  <c:v>-9.6337000000000006E-2</c:v>
                </c:pt>
                <c:pt idx="24397">
                  <c:v>-9.6342200000000003E-2</c:v>
                </c:pt>
                <c:pt idx="24398">
                  <c:v>-9.6345500000000001E-2</c:v>
                </c:pt>
                <c:pt idx="24399">
                  <c:v>-9.6350000000000005E-2</c:v>
                </c:pt>
                <c:pt idx="24400">
                  <c:v>-9.6355499999999997E-2</c:v>
                </c:pt>
                <c:pt idx="24401">
                  <c:v>-9.63619E-2</c:v>
                </c:pt>
                <c:pt idx="24402">
                  <c:v>-9.6367999999999995E-2</c:v>
                </c:pt>
                <c:pt idx="24403">
                  <c:v>-9.6375199999999994E-2</c:v>
                </c:pt>
                <c:pt idx="24404">
                  <c:v>-9.6382300000000004E-2</c:v>
                </c:pt>
                <c:pt idx="24405">
                  <c:v>-9.6389100000000005E-2</c:v>
                </c:pt>
                <c:pt idx="24406">
                  <c:v>-9.6392099999999994E-2</c:v>
                </c:pt>
                <c:pt idx="24407">
                  <c:v>-9.6395800000000004E-2</c:v>
                </c:pt>
                <c:pt idx="24408">
                  <c:v>-9.6397200000000002E-2</c:v>
                </c:pt>
                <c:pt idx="24409">
                  <c:v>-9.6396999999999997E-2</c:v>
                </c:pt>
                <c:pt idx="24410">
                  <c:v>-9.6397399999999994E-2</c:v>
                </c:pt>
                <c:pt idx="24411">
                  <c:v>-9.63976E-2</c:v>
                </c:pt>
                <c:pt idx="24412">
                  <c:v>-9.6396200000000001E-2</c:v>
                </c:pt>
                <c:pt idx="24413">
                  <c:v>-9.63981E-2</c:v>
                </c:pt>
                <c:pt idx="24414">
                  <c:v>-9.6402799999999997E-2</c:v>
                </c:pt>
                <c:pt idx="24415">
                  <c:v>-9.6407999999999994E-2</c:v>
                </c:pt>
                <c:pt idx="24416">
                  <c:v>-9.6414399999999997E-2</c:v>
                </c:pt>
                <c:pt idx="24417">
                  <c:v>-9.6421599999999996E-2</c:v>
                </c:pt>
                <c:pt idx="24418">
                  <c:v>-9.6429399999999998E-2</c:v>
                </c:pt>
                <c:pt idx="24419">
                  <c:v>-9.6437899999999993E-2</c:v>
                </c:pt>
                <c:pt idx="24420">
                  <c:v>-9.6446400000000002E-2</c:v>
                </c:pt>
                <c:pt idx="24421">
                  <c:v>-9.6455200000000005E-2</c:v>
                </c:pt>
                <c:pt idx="24422">
                  <c:v>-9.6462800000000001E-2</c:v>
                </c:pt>
                <c:pt idx="24423">
                  <c:v>-9.6469600000000003E-2</c:v>
                </c:pt>
                <c:pt idx="24424">
                  <c:v>-9.64758E-2</c:v>
                </c:pt>
                <c:pt idx="24425">
                  <c:v>-9.6482100000000001E-2</c:v>
                </c:pt>
                <c:pt idx="24426">
                  <c:v>-9.6488400000000002E-2</c:v>
                </c:pt>
                <c:pt idx="24427">
                  <c:v>-9.6496299999999993E-2</c:v>
                </c:pt>
                <c:pt idx="24428">
                  <c:v>-9.6504599999999996E-2</c:v>
                </c:pt>
                <c:pt idx="24429">
                  <c:v>-9.6513299999999996E-2</c:v>
                </c:pt>
                <c:pt idx="24430">
                  <c:v>-9.6523999999999999E-2</c:v>
                </c:pt>
                <c:pt idx="24431">
                  <c:v>-9.6532900000000005E-2</c:v>
                </c:pt>
                <c:pt idx="24432">
                  <c:v>-9.6541299999999997E-2</c:v>
                </c:pt>
                <c:pt idx="24433">
                  <c:v>-9.6549700000000002E-2</c:v>
                </c:pt>
                <c:pt idx="24434">
                  <c:v>-9.6557100000000007E-2</c:v>
                </c:pt>
                <c:pt idx="24435">
                  <c:v>-9.65646E-2</c:v>
                </c:pt>
                <c:pt idx="24436">
                  <c:v>-9.6572400000000003E-2</c:v>
                </c:pt>
                <c:pt idx="24437">
                  <c:v>-9.6577399999999994E-2</c:v>
                </c:pt>
                <c:pt idx="24438">
                  <c:v>-9.65839E-2</c:v>
                </c:pt>
                <c:pt idx="24439">
                  <c:v>-9.6589300000000003E-2</c:v>
                </c:pt>
                <c:pt idx="24440">
                  <c:v>-9.6593600000000002E-2</c:v>
                </c:pt>
                <c:pt idx="24441">
                  <c:v>-9.6598500000000004E-2</c:v>
                </c:pt>
                <c:pt idx="24442">
                  <c:v>-9.6603999999999995E-2</c:v>
                </c:pt>
                <c:pt idx="24443">
                  <c:v>-9.6609100000000003E-2</c:v>
                </c:pt>
                <c:pt idx="24444">
                  <c:v>-9.6614800000000001E-2</c:v>
                </c:pt>
                <c:pt idx="24445">
                  <c:v>-9.6621799999999994E-2</c:v>
                </c:pt>
                <c:pt idx="24446">
                  <c:v>-9.66283E-2</c:v>
                </c:pt>
                <c:pt idx="24447">
                  <c:v>-9.6634200000000003E-2</c:v>
                </c:pt>
                <c:pt idx="24448">
                  <c:v>-9.6638299999999996E-2</c:v>
                </c:pt>
                <c:pt idx="24449">
                  <c:v>-9.6644099999999997E-2</c:v>
                </c:pt>
                <c:pt idx="24450">
                  <c:v>-9.6648300000000006E-2</c:v>
                </c:pt>
                <c:pt idx="24451">
                  <c:v>-9.6649499999999999E-2</c:v>
                </c:pt>
                <c:pt idx="24452">
                  <c:v>-9.6650899999999998E-2</c:v>
                </c:pt>
                <c:pt idx="24453">
                  <c:v>-9.6652399999999999E-2</c:v>
                </c:pt>
                <c:pt idx="24454">
                  <c:v>-9.6654799999999999E-2</c:v>
                </c:pt>
                <c:pt idx="24455">
                  <c:v>-9.6655000000000005E-2</c:v>
                </c:pt>
                <c:pt idx="24456">
                  <c:v>-9.6656500000000006E-2</c:v>
                </c:pt>
                <c:pt idx="24457">
                  <c:v>-9.6656599999999995E-2</c:v>
                </c:pt>
                <c:pt idx="24458">
                  <c:v>-9.6657499999999993E-2</c:v>
                </c:pt>
                <c:pt idx="24459">
                  <c:v>-9.6659999999999996E-2</c:v>
                </c:pt>
                <c:pt idx="24460">
                  <c:v>-9.6664299999999995E-2</c:v>
                </c:pt>
                <c:pt idx="24461">
                  <c:v>-9.6670000000000006E-2</c:v>
                </c:pt>
                <c:pt idx="24462">
                  <c:v>-9.6678600000000003E-2</c:v>
                </c:pt>
                <c:pt idx="24463">
                  <c:v>-9.6687999999999996E-2</c:v>
                </c:pt>
                <c:pt idx="24464">
                  <c:v>-9.6696900000000002E-2</c:v>
                </c:pt>
                <c:pt idx="24465">
                  <c:v>-9.6706600000000004E-2</c:v>
                </c:pt>
                <c:pt idx="24466">
                  <c:v>-9.6715300000000004E-2</c:v>
                </c:pt>
                <c:pt idx="24467">
                  <c:v>-9.6724000000000004E-2</c:v>
                </c:pt>
                <c:pt idx="24468">
                  <c:v>-9.6731999999999999E-2</c:v>
                </c:pt>
                <c:pt idx="24469">
                  <c:v>-9.6740099999999996E-2</c:v>
                </c:pt>
                <c:pt idx="24470">
                  <c:v>-9.6745300000000006E-2</c:v>
                </c:pt>
                <c:pt idx="24471">
                  <c:v>-9.6750900000000001E-2</c:v>
                </c:pt>
                <c:pt idx="24472">
                  <c:v>-9.6757399999999993E-2</c:v>
                </c:pt>
                <c:pt idx="24473">
                  <c:v>-9.6762799999999996E-2</c:v>
                </c:pt>
                <c:pt idx="24474">
                  <c:v>-9.6768699999999999E-2</c:v>
                </c:pt>
                <c:pt idx="24475">
                  <c:v>-9.6774200000000005E-2</c:v>
                </c:pt>
                <c:pt idx="24476">
                  <c:v>-9.6777699999999994E-2</c:v>
                </c:pt>
                <c:pt idx="24477">
                  <c:v>-9.6782199999999999E-2</c:v>
                </c:pt>
                <c:pt idx="24478">
                  <c:v>-9.6784899999999993E-2</c:v>
                </c:pt>
                <c:pt idx="24479">
                  <c:v>-9.6786200000000003E-2</c:v>
                </c:pt>
                <c:pt idx="24480">
                  <c:v>-9.6788700000000005E-2</c:v>
                </c:pt>
                <c:pt idx="24481">
                  <c:v>-9.6789700000000006E-2</c:v>
                </c:pt>
                <c:pt idx="24482">
                  <c:v>-9.6791500000000003E-2</c:v>
                </c:pt>
                <c:pt idx="24483">
                  <c:v>-9.6793900000000002E-2</c:v>
                </c:pt>
                <c:pt idx="24484">
                  <c:v>-9.6795800000000001E-2</c:v>
                </c:pt>
                <c:pt idx="24485">
                  <c:v>-9.6796999999999994E-2</c:v>
                </c:pt>
                <c:pt idx="24486">
                  <c:v>-9.6801399999999996E-2</c:v>
                </c:pt>
                <c:pt idx="24487">
                  <c:v>-9.6804699999999994E-2</c:v>
                </c:pt>
                <c:pt idx="24488">
                  <c:v>-9.6807599999999994E-2</c:v>
                </c:pt>
                <c:pt idx="24489">
                  <c:v>-9.68107E-2</c:v>
                </c:pt>
                <c:pt idx="24490">
                  <c:v>-9.6813800000000005E-2</c:v>
                </c:pt>
                <c:pt idx="24491">
                  <c:v>-9.6815799999999994E-2</c:v>
                </c:pt>
                <c:pt idx="24492">
                  <c:v>-9.68165E-2</c:v>
                </c:pt>
                <c:pt idx="24493">
                  <c:v>-9.6818500000000002E-2</c:v>
                </c:pt>
                <c:pt idx="24494">
                  <c:v>-9.6822500000000006E-2</c:v>
                </c:pt>
                <c:pt idx="24495">
                  <c:v>-9.6826700000000002E-2</c:v>
                </c:pt>
                <c:pt idx="24496">
                  <c:v>-9.6833199999999994E-2</c:v>
                </c:pt>
                <c:pt idx="24497">
                  <c:v>-9.6840999999999997E-2</c:v>
                </c:pt>
                <c:pt idx="24498">
                  <c:v>-9.6849699999999997E-2</c:v>
                </c:pt>
                <c:pt idx="24499">
                  <c:v>-9.6858E-2</c:v>
                </c:pt>
                <c:pt idx="24500">
                  <c:v>-9.6863500000000005E-2</c:v>
                </c:pt>
                <c:pt idx="24501">
                  <c:v>-9.6865800000000002E-2</c:v>
                </c:pt>
                <c:pt idx="24502">
                  <c:v>-9.6865999999999994E-2</c:v>
                </c:pt>
                <c:pt idx="24503">
                  <c:v>-9.6867900000000007E-2</c:v>
                </c:pt>
                <c:pt idx="24504">
                  <c:v>-9.6870800000000007E-2</c:v>
                </c:pt>
                <c:pt idx="24505">
                  <c:v>-9.6873299999999996E-2</c:v>
                </c:pt>
                <c:pt idx="24506">
                  <c:v>-9.6876500000000004E-2</c:v>
                </c:pt>
                <c:pt idx="24507">
                  <c:v>-9.6879599999999996E-2</c:v>
                </c:pt>
                <c:pt idx="24508">
                  <c:v>-9.6885399999999997E-2</c:v>
                </c:pt>
                <c:pt idx="24509">
                  <c:v>-9.6893499999999994E-2</c:v>
                </c:pt>
                <c:pt idx="24510">
                  <c:v>-9.6900799999999995E-2</c:v>
                </c:pt>
                <c:pt idx="24511">
                  <c:v>-9.6907300000000002E-2</c:v>
                </c:pt>
                <c:pt idx="24512">
                  <c:v>-9.6913100000000002E-2</c:v>
                </c:pt>
                <c:pt idx="24513">
                  <c:v>-9.6918500000000005E-2</c:v>
                </c:pt>
                <c:pt idx="24514">
                  <c:v>-9.6923099999999998E-2</c:v>
                </c:pt>
                <c:pt idx="24515">
                  <c:v>-9.6927600000000003E-2</c:v>
                </c:pt>
                <c:pt idx="24516">
                  <c:v>-9.6929299999999996E-2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431-6B4B-9AA1-B0BC536A46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8402255"/>
        <c:axId val="378393935"/>
      </c:scatterChart>
      <c:valAx>
        <c:axId val="3784022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°C</a:t>
                </a:r>
              </a:p>
            </c:rich>
          </c:tx>
          <c:layout>
            <c:manualLayout>
              <c:xMode val="edge"/>
              <c:yMode val="edge"/>
              <c:x val="0.42871579755996481"/>
              <c:y val="0.935424697679661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ln w="6350"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78393935"/>
        <c:crosses val="autoZero"/>
        <c:crossBetween val="midCat"/>
      </c:valAx>
      <c:valAx>
        <c:axId val="37839393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000">
                    <a:solidFill>
                      <a:schemeClr val="tx1"/>
                    </a:solidFill>
                    <a:latin typeface="Times" pitchFamily="2" charset="0"/>
                    <a:cs typeface="Times New Roman" panose="02020603050405020304" pitchFamily="18" charset="0"/>
                  </a:rPr>
                  <a:t>Heat Flow (W/gm)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78402255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</cdr:x>
      <cdr:y>0.3248</cdr:y>
    </cdr:from>
    <cdr:to>
      <cdr:x>0.78714</cdr:x>
      <cdr:y>0.40645</cdr:y>
    </cdr:to>
    <cdr:sp macro="" textlink="">
      <cdr:nvSpPr>
        <cdr:cNvPr id="2" name="Text Box 23"/>
        <cdr:cNvSpPr txBox="1"/>
      </cdr:nvSpPr>
      <cdr:spPr>
        <a:xfrm xmlns:a="http://schemas.openxmlformats.org/drawingml/2006/main">
          <a:off x="3100715" y="1030624"/>
          <a:ext cx="900430" cy="2590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pPr marL="0" marR="0">
            <a:lnSpc>
              <a:spcPct val="107000"/>
            </a:lnSpc>
            <a:spcBef>
              <a:spcPts val="0"/>
            </a:spcBef>
            <a:spcAft>
              <a:spcPts val="800"/>
            </a:spcAft>
          </a:pPr>
          <a:r>
            <a:rPr lang="en-US" sz="1100">
              <a:ln>
                <a:noFill/>
              </a:ln>
              <a:solidFill>
                <a:schemeClr val="accent2"/>
              </a:solidFill>
              <a:effectLst>
                <a:outerShdw blurRad="38100" dist="25400" dir="5400000" algn="ctr">
                  <a:srgbClr val="6E747A">
                    <a:alpha val="43000"/>
                  </a:srgbClr>
                </a:outerShdw>
              </a:effectLst>
              <a:latin typeface="Times" pitchFamily="2" charset="0"/>
              <a:ea typeface="Calibri" panose="020F0502020204030204" pitchFamily="34" charset="0"/>
              <a:cs typeface="Times New Roman" panose="02020603050405020304" pitchFamily="18" charset="0"/>
            </a:rPr>
            <a:t>Cooling</a:t>
          </a:r>
          <a:endParaRPr lang="en-US" sz="1100">
            <a:solidFill>
              <a:schemeClr val="accent2"/>
            </a:solidFill>
            <a:effectLst/>
            <a:latin typeface="Times" pitchFamily="2" charset="0"/>
            <a:ea typeface="Calibri" panose="020F0502020204030204" pitchFamily="34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0.13022</cdr:x>
      <cdr:y>0.48172</cdr:y>
    </cdr:from>
    <cdr:to>
      <cdr:x>0.1423</cdr:x>
      <cdr:y>0.50753</cdr:y>
    </cdr:to>
    <cdr:sp macro="" textlink="">
      <cdr:nvSpPr>
        <cdr:cNvPr id="3" name="Text Box 2"/>
        <cdr:cNvSpPr txBox="1"/>
      </cdr:nvSpPr>
      <cdr:spPr>
        <a:xfrm xmlns:a="http://schemas.openxmlformats.org/drawingml/2006/main">
          <a:off x="661916" y="1528549"/>
          <a:ext cx="61415" cy="818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0.14498</cdr:x>
      <cdr:y>0.77205</cdr:y>
    </cdr:from>
    <cdr:to>
      <cdr:x>0.34367</cdr:x>
      <cdr:y>0.88817</cdr:y>
    </cdr:to>
    <cdr:sp macro="" textlink="">
      <cdr:nvSpPr>
        <cdr:cNvPr id="4" name="Text Box 3"/>
        <cdr:cNvSpPr txBox="1"/>
      </cdr:nvSpPr>
      <cdr:spPr>
        <a:xfrm xmlns:a="http://schemas.openxmlformats.org/drawingml/2006/main">
          <a:off x="736979" y="2449773"/>
          <a:ext cx="1009934" cy="3684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0.10203</cdr:x>
      <cdr:y>0.41828</cdr:y>
    </cdr:from>
    <cdr:to>
      <cdr:x>0.17855</cdr:x>
      <cdr:y>0.82688</cdr:y>
    </cdr:to>
    <cdr:sp macro="" textlink="">
      <cdr:nvSpPr>
        <cdr:cNvPr id="5" name="Text Box 4"/>
        <cdr:cNvSpPr txBox="1"/>
      </cdr:nvSpPr>
      <cdr:spPr>
        <a:xfrm xmlns:a="http://schemas.openxmlformats.org/drawingml/2006/main" rot="16200000">
          <a:off x="64827" y="1781031"/>
          <a:ext cx="1296537" cy="3889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>
              <a:latin typeface="Times New Roman" panose="02020603050405020304" pitchFamily="18" charset="0"/>
              <a:cs typeface="Times New Roman" panose="02020603050405020304" pitchFamily="18" charset="0"/>
            </a:rPr>
            <a:t>Endo</a:t>
          </a:r>
          <a:r>
            <a:rPr lang="en-US" sz="1100" b="1" baseline="0">
              <a:latin typeface="Times New Roman" panose="02020603050405020304" pitchFamily="18" charset="0"/>
              <a:cs typeface="Times New Roman" panose="02020603050405020304" pitchFamily="18" charset="0"/>
            </a:rPr>
            <a:t> down</a:t>
          </a:r>
          <a:endParaRPr lang="en-US" sz="11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458BE27-9D04-4B17-80C2-E35F8817BD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393864"/>
              </p:ext>
            </p:extLst>
          </p:nvPr>
        </p:nvGraphicFramePr>
        <p:xfrm>
          <a:off x="800100" y="249383"/>
          <a:ext cx="10266218" cy="5964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195">
            <a:extLst>
              <a:ext uri="{FF2B5EF4-FFF2-40B4-BE49-F238E27FC236}">
                <a16:creationId xmlns:a16="http://schemas.microsoft.com/office/drawing/2014/main" id="{AAED110A-F99C-0C41-B95A-816D9D9828CD}"/>
              </a:ext>
            </a:extLst>
          </p:cNvPr>
          <p:cNvSpPr txBox="1"/>
          <p:nvPr/>
        </p:nvSpPr>
        <p:spPr>
          <a:xfrm>
            <a:off x="1919207" y="6200466"/>
            <a:ext cx="8894619" cy="26932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effectLst/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      Length 		                	       Width   	                     </a:t>
            </a:r>
            <a:r>
              <a:rPr lang="en-US" sz="1400" b="1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</a:t>
            </a:r>
            <a:r>
              <a:rPr lang="en-US" sz="1400" b="1" dirty="0">
                <a:effectLst/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Thickness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C05525-6859-1F44-888C-BCC32D7BBFF5}"/>
              </a:ext>
            </a:extLst>
          </p:cNvPr>
          <p:cNvCxnSpPr>
            <a:cxnSpLocks/>
          </p:cNvCxnSpPr>
          <p:nvPr/>
        </p:nvCxnSpPr>
        <p:spPr>
          <a:xfrm>
            <a:off x="1666717" y="2969430"/>
            <a:ext cx="9333515" cy="0"/>
          </a:xfrm>
          <a:prstGeom prst="line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620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7B6F5AA-C3F4-4A21-9484-241A1C6E37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5779791"/>
              </p:ext>
            </p:extLst>
          </p:nvPr>
        </p:nvGraphicFramePr>
        <p:xfrm>
          <a:off x="779318" y="270164"/>
          <a:ext cx="10816937" cy="6328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3537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</TotalTime>
  <Words>29</Words>
  <Application>Microsoft Macintosh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25</cp:revision>
  <cp:lastPrinted>2021-11-21T11:14:43Z</cp:lastPrinted>
  <dcterms:created xsi:type="dcterms:W3CDTF">2021-08-24T21:47:38Z</dcterms:created>
  <dcterms:modified xsi:type="dcterms:W3CDTF">2021-11-21T11:53:16Z</dcterms:modified>
</cp:coreProperties>
</file>